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4" y="-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4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9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79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6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7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8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589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904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05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06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07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908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97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8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599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10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611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3000">
              <a:schemeClr val="tx2">
                <a:lumMod val="50000"/>
              </a:schemeClr>
            </a:gs>
            <a:gs pos="69000">
              <a:schemeClr val="accent5">
                <a:lumMod val="50000"/>
              </a:schemeClr>
            </a:gs>
            <a:gs pos="97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7" name="bk object 17"/>
          <p:cNvSpPr/>
          <p:nvPr/>
        </p:nvSpPr>
        <p:spPr>
          <a:xfrm>
            <a:off x="0" y="66040"/>
            <a:ext cx="12192000" cy="5908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8" name="bk object 18"/>
          <p:cNvSpPr/>
          <p:nvPr/>
        </p:nvSpPr>
        <p:spPr>
          <a:xfrm>
            <a:off x="0" y="255270"/>
            <a:ext cx="12192000" cy="4834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9" name="bk object 19"/>
          <p:cNvSpPr/>
          <p:nvPr/>
        </p:nvSpPr>
        <p:spPr>
          <a:xfrm>
            <a:off x="203200" y="304800"/>
            <a:ext cx="2133600" cy="388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80" name="Holder 2"/>
          <p:cNvSpPr>
            <a:spLocks noGrp="1"/>
          </p:cNvSpPr>
          <p:nvPr>
            <p:ph type="title"/>
          </p:nvPr>
        </p:nvSpPr>
        <p:spPr>
          <a:xfrm>
            <a:off x="303108" y="70213"/>
            <a:ext cx="1158578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1" name="Holder 3"/>
          <p:cNvSpPr>
            <a:spLocks noGrp="1"/>
          </p:cNvSpPr>
          <p:nvPr>
            <p:ph type="body" idx="1"/>
          </p:nvPr>
        </p:nvSpPr>
        <p:spPr>
          <a:xfrm>
            <a:off x="408094" y="1198919"/>
            <a:ext cx="1137581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2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1048584" name="Holder 6"/>
          <p:cNvSpPr>
            <a:spLocks noGrp="1"/>
          </p:cNvSpPr>
          <p:nvPr>
            <p:ph type="sldNum" sz="quarter" idx="7"/>
          </p:nvPr>
        </p:nvSpPr>
        <p:spPr>
          <a:xfrm>
            <a:off x="11755121" y="6604251"/>
            <a:ext cx="25146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88900"/>
            <a:fld id="{81D60167-4931-47E6-BA6A-407CBD079E47}" type="slidenum">
              <a:rPr lang="en-US" spc="-10" smtClean="0"/>
              <a:pPr marL="88900"/>
              <a:t>‹#›</a:t>
            </a:fld>
            <a:endParaRPr lang="en-US"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object 3"/>
          <p:cNvSpPr/>
          <p:nvPr/>
        </p:nvSpPr>
        <p:spPr>
          <a:xfrm>
            <a:off x="3352800" y="3810000"/>
            <a:ext cx="6019800" cy="30480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8" name="object 4"/>
          <p:cNvSpPr/>
          <p:nvPr/>
        </p:nvSpPr>
        <p:spPr>
          <a:xfrm>
            <a:off x="6553200" y="4475479"/>
            <a:ext cx="3670300" cy="1998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9" name="object 5"/>
          <p:cNvSpPr txBox="1">
            <a:spLocks noGrp="1"/>
          </p:cNvSpPr>
          <p:nvPr>
            <p:ph type="body" idx="1"/>
          </p:nvPr>
        </p:nvSpPr>
        <p:spPr>
          <a:xfrm>
            <a:off x="685800" y="838201"/>
            <a:ext cx="10259906" cy="2526712"/>
          </a:xfrm>
          <a:prstGeom prst="rect">
            <a:avLst/>
          </a:prstGeom>
        </p:spPr>
        <p:txBody>
          <a:bodyPr vert="horz" wrap="square" lIns="0" tIns="470403" rIns="0" bIns="0" rtlCol="0">
            <a:spAutoFit/>
          </a:bodyPr>
          <a:lstStyle/>
          <a:p>
            <a:pPr marL="4195445" marR="5080" indent="-386080" algn="l">
              <a:lnSpc>
                <a:spcPct val="101499"/>
              </a:lnSpc>
            </a:pPr>
            <a:r>
              <a:rPr sz="4400" spc="-1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4400" spc="-2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440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400" spc="-2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sz="4400" spc="-3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sz="4400" spc="-4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4400" spc="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400" spc="-2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4400" spc="-3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4400" spc="5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spc="5" dirty="0" smtClean="0">
              <a:solidFill>
                <a:srgbClr val="D3FF5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5445" marR="5080" indent="-386080" algn="l">
              <a:lnSpc>
                <a:spcPct val="101499"/>
              </a:lnSpc>
            </a:pPr>
            <a:r>
              <a:rPr lang="en-US" sz="4400" spc="5" dirty="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4400" spc="5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400" spc="-3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spc="-15" dirty="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195445" marR="5080" indent="-386080" algn="l">
              <a:lnSpc>
                <a:spcPct val="101499"/>
              </a:lnSpc>
            </a:pPr>
            <a:r>
              <a:rPr sz="4400" spc="-4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4400" spc="-2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4400" spc="-4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4400" spc="-3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gra</a:t>
            </a:r>
            <a:r>
              <a:rPr sz="4400" spc="-45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mmi</a:t>
            </a:r>
            <a:r>
              <a:rPr sz="4400" spc="-30" smtClean="0">
                <a:solidFill>
                  <a:srgbClr val="D3FF5A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70" name="object 6"/>
          <p:cNvSpPr txBox="1"/>
          <p:nvPr/>
        </p:nvSpPr>
        <p:spPr>
          <a:xfrm>
            <a:off x="3390900" y="3459198"/>
            <a:ext cx="67551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b="1" spc="-2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eati</a:t>
            </a:r>
            <a:r>
              <a:rPr sz="2400" b="1" spc="-2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b="1" spc="-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6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3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2400" b="1" spc="-2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b="1" spc="-3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-3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1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2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sz="2400" b="1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1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3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-25" dirty="0">
                <a:solidFill>
                  <a:srgbClr val="F9F7C7"/>
                </a:solidFill>
                <a:latin typeface="Times New Roman" pitchFamily="18" charset="0"/>
                <a:cs typeface="Times New Roman" pitchFamily="18" charset="0"/>
              </a:rPr>
              <a:t>ram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71" name="object 7"/>
          <p:cNvSpPr txBox="1"/>
          <p:nvPr/>
        </p:nvSpPr>
        <p:spPr>
          <a:xfrm>
            <a:off x="2058669" y="5331177"/>
            <a:ext cx="2284731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spc="-10" dirty="0" smtClean="0">
                <a:solidFill>
                  <a:srgbClr val="DDFF9A"/>
                </a:solidFill>
                <a:latin typeface="Times New Roman" pitchFamily="18" charset="0"/>
                <a:cs typeface="Times New Roman" pitchFamily="18" charset="0"/>
              </a:rPr>
              <a:t>Firomsa W.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900"/>
              </a:spcBef>
            </a:pPr>
            <a:r>
              <a:rPr lang="en-US" b="1" spc="-120" dirty="0">
                <a:solidFill>
                  <a:srgbClr val="0DFD57"/>
                </a:solidFill>
                <a:latin typeface="Times New Roman" pitchFamily="18" charset="0"/>
                <a:cs typeface="Times New Roman" pitchFamily="18" charset="0"/>
              </a:rPr>
              <a:t>Windows Programming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2576830"/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15" dirty="0"/>
              <a:t> </a:t>
            </a:r>
            <a:r>
              <a:rPr spc="-15" dirty="0"/>
              <a:t>B</a:t>
            </a:r>
            <a:r>
              <a:rPr spc="-35" dirty="0"/>
              <a:t>a</a:t>
            </a:r>
            <a:r>
              <a:rPr spc="-25" dirty="0"/>
              <a:t>d</a:t>
            </a:r>
            <a:r>
              <a:rPr spc="5" dirty="0"/>
              <a:t> </a:t>
            </a:r>
            <a:r>
              <a:rPr spc="-30" dirty="0"/>
              <a:t>Fo</a:t>
            </a:r>
            <a:r>
              <a:rPr spc="-25" dirty="0"/>
              <a:t>r</a:t>
            </a:r>
            <a:r>
              <a:rPr dirty="0"/>
              <a:t>m</a:t>
            </a:r>
            <a:r>
              <a:rPr spc="-35" dirty="0"/>
              <a:t>a</a:t>
            </a:r>
            <a:r>
              <a:rPr spc="-10" dirty="0"/>
              <a:t>tt</a:t>
            </a:r>
            <a:r>
              <a:rPr spc="-5" dirty="0"/>
              <a:t>i</a:t>
            </a:r>
            <a:r>
              <a:rPr spc="-25" dirty="0"/>
              <a:t>ng</a:t>
            </a:r>
          </a:p>
        </p:txBody>
      </p:sp>
      <p:sp>
        <p:nvSpPr>
          <p:cNvPr id="1048618" name="object 3"/>
          <p:cNvSpPr/>
          <p:nvPr/>
        </p:nvSpPr>
        <p:spPr>
          <a:xfrm>
            <a:off x="2857500" y="2867660"/>
            <a:ext cx="6407150" cy="3111500"/>
          </a:xfrm>
          <a:custGeom>
            <a:avLst/>
            <a:gdLst/>
            <a:ahLst/>
            <a:cxnLst/>
            <a:rect l="l" t="t" r="r" b="b"/>
            <a:pathLst>
              <a:path w="6407150" h="3111500">
                <a:moveTo>
                  <a:pt x="0" y="0"/>
                </a:moveTo>
                <a:lnTo>
                  <a:pt x="6407150" y="0"/>
                </a:lnTo>
                <a:lnTo>
                  <a:pt x="6407150" y="3111500"/>
                </a:lnTo>
                <a:lnTo>
                  <a:pt x="0" y="311150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9" name="object 4"/>
          <p:cNvSpPr/>
          <p:nvPr/>
        </p:nvSpPr>
        <p:spPr>
          <a:xfrm>
            <a:off x="2857500" y="2867660"/>
            <a:ext cx="6407150" cy="3111500"/>
          </a:xfrm>
          <a:custGeom>
            <a:avLst/>
            <a:gdLst/>
            <a:ahLst/>
            <a:cxnLst/>
            <a:rect l="l" t="t" r="r" b="b"/>
            <a:pathLst>
              <a:path w="6407150" h="3111500">
                <a:moveTo>
                  <a:pt x="3204210" y="3111500"/>
                </a:moveTo>
                <a:lnTo>
                  <a:pt x="0" y="3111500"/>
                </a:lnTo>
                <a:lnTo>
                  <a:pt x="0" y="0"/>
                </a:lnTo>
                <a:lnTo>
                  <a:pt x="6407150" y="0"/>
                </a:lnTo>
                <a:lnTo>
                  <a:pt x="6407150" y="3111500"/>
                </a:lnTo>
                <a:lnTo>
                  <a:pt x="3204210" y="311150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0" name="object 5"/>
          <p:cNvSpPr txBox="1"/>
          <p:nvPr/>
        </p:nvSpPr>
        <p:spPr>
          <a:xfrm>
            <a:off x="4060189" y="2960775"/>
            <a:ext cx="6502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us</a:t>
            </a:r>
            <a:r>
              <a:rPr b="1" spc="-10" dirty="0">
                <a:latin typeface="Consolas"/>
                <a:cs typeface="Consolas"/>
              </a:rPr>
              <a:t>i</a:t>
            </a:r>
            <a:r>
              <a:rPr b="1" spc="-25" dirty="0">
                <a:latin typeface="Consolas"/>
                <a:cs typeface="Consolas"/>
              </a:rPr>
              <a:t>n</a:t>
            </a:r>
            <a:r>
              <a:rPr b="1" spc="-10" dirty="0">
                <a:latin typeface="Consolas"/>
                <a:cs typeface="Consolas"/>
              </a:rPr>
              <a:t>g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1" name="object 6"/>
          <p:cNvSpPr txBox="1"/>
          <p:nvPr/>
        </p:nvSpPr>
        <p:spPr>
          <a:xfrm>
            <a:off x="2934969" y="3235094"/>
            <a:ext cx="61493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y</a:t>
            </a:r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m</a:t>
            </a:r>
            <a:endParaRPr dirty="0">
              <a:latin typeface="Consolas"/>
              <a:cs typeface="Consolas"/>
            </a:endParaRPr>
          </a:p>
          <a:p>
            <a:pPr marR="5080" algn="r"/>
            <a:r>
              <a:rPr b="1" spc="-10" dirty="0">
                <a:latin typeface="Consolas"/>
                <a:cs typeface="Consolas"/>
              </a:rPr>
              <a:t>;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2" name="object 7"/>
          <p:cNvSpPr txBox="1"/>
          <p:nvPr/>
        </p:nvSpPr>
        <p:spPr>
          <a:xfrm>
            <a:off x="3435350" y="4058055"/>
            <a:ext cx="6515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c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ss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3" name="object 8"/>
          <p:cNvSpPr txBox="1"/>
          <p:nvPr/>
        </p:nvSpPr>
        <p:spPr>
          <a:xfrm>
            <a:off x="5183226" y="4058055"/>
            <a:ext cx="1400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l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25" dirty="0">
                <a:latin typeface="Consolas"/>
                <a:cs typeface="Consolas"/>
              </a:rPr>
              <a:t>CS</a:t>
            </a:r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ar</a:t>
            </a:r>
            <a:r>
              <a:rPr b="1" spc="-10" dirty="0">
                <a:latin typeface="Consolas"/>
                <a:cs typeface="Consolas"/>
              </a:rPr>
              <a:t>p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4" name="object 9"/>
          <p:cNvSpPr txBox="1"/>
          <p:nvPr/>
        </p:nvSpPr>
        <p:spPr>
          <a:xfrm>
            <a:off x="8930437" y="4058055"/>
            <a:ext cx="151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{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5" name="object 10"/>
          <p:cNvSpPr txBox="1"/>
          <p:nvPr/>
        </p:nvSpPr>
        <p:spPr>
          <a:xfrm>
            <a:off x="4059682" y="4332375"/>
            <a:ext cx="1150620" cy="800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marR="88900" indent="41275"/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i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10" dirty="0">
                <a:solidFill>
                  <a:srgbClr val="8BF3F1"/>
                </a:solidFill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M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i</a:t>
            </a:r>
            <a:r>
              <a:rPr b="1" spc="-25" dirty="0">
                <a:latin typeface="Consolas"/>
                <a:cs typeface="Consolas"/>
              </a:rPr>
              <a:t>n</a:t>
            </a:r>
            <a:r>
              <a:rPr b="1" spc="-10" dirty="0">
                <a:latin typeface="Consolas"/>
                <a:cs typeface="Consolas"/>
              </a:rPr>
              <a:t>(</a:t>
            </a:r>
            <a:endParaRPr dirty="0">
              <a:latin typeface="Consolas"/>
              <a:cs typeface="Consolas"/>
            </a:endParaRPr>
          </a:p>
          <a:p>
            <a:pPr marL="12700"/>
            <a:r>
              <a:rPr b="1" spc="-25" dirty="0">
                <a:latin typeface="Consolas"/>
                <a:cs typeface="Consolas"/>
              </a:rPr>
              <a:t>Wr</a:t>
            </a:r>
            <a:r>
              <a:rPr b="1" spc="-10" dirty="0">
                <a:latin typeface="Consolas"/>
                <a:cs typeface="Consolas"/>
              </a:rPr>
              <a:t>i</a:t>
            </a:r>
            <a:r>
              <a:rPr b="1" spc="-25" dirty="0">
                <a:latin typeface="Consolas"/>
                <a:cs typeface="Consolas"/>
              </a:rPr>
              <a:t>t</a:t>
            </a:r>
            <a:r>
              <a:rPr b="1" spc="-10" dirty="0">
                <a:latin typeface="Consolas"/>
                <a:cs typeface="Consolas"/>
              </a:rPr>
              <a:t>e</a:t>
            </a:r>
            <a:r>
              <a:rPr b="1" spc="-25" dirty="0">
                <a:latin typeface="Consolas"/>
                <a:cs typeface="Consolas"/>
              </a:rPr>
              <a:t>Li</a:t>
            </a:r>
            <a:r>
              <a:rPr b="1" spc="-10" dirty="0">
                <a:latin typeface="Consolas"/>
                <a:cs typeface="Consolas"/>
              </a:rPr>
              <a:t>ne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6" name="object 11"/>
          <p:cNvSpPr txBox="1"/>
          <p:nvPr/>
        </p:nvSpPr>
        <p:spPr>
          <a:xfrm>
            <a:off x="2934969" y="4606694"/>
            <a:ext cx="525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25" dirty="0">
                <a:latin typeface="Consolas"/>
                <a:cs typeface="Consolas"/>
              </a:rPr>
              <a:t>v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25" dirty="0">
                <a:latin typeface="Consolas"/>
                <a:cs typeface="Consolas"/>
              </a:rPr>
              <a:t>i</a:t>
            </a:r>
            <a:r>
              <a:rPr b="1" spc="-10" dirty="0">
                <a:latin typeface="Consolas"/>
                <a:cs typeface="Consolas"/>
              </a:rPr>
              <a:t>d</a:t>
            </a:r>
            <a:endParaRPr dirty="0">
              <a:latin typeface="Consolas"/>
              <a:cs typeface="Consolas"/>
            </a:endParaRPr>
          </a:p>
          <a:p>
            <a:pPr marL="125730" algn="ctr"/>
            <a:r>
              <a:rPr b="1" spc="-10" dirty="0">
                <a:latin typeface="Consolas"/>
                <a:cs typeface="Consolas"/>
              </a:rPr>
              <a:t>.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7" name="object 12"/>
          <p:cNvSpPr txBox="1"/>
          <p:nvPr/>
        </p:nvSpPr>
        <p:spPr>
          <a:xfrm>
            <a:off x="7182359" y="4606695"/>
            <a:ext cx="18992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11175" algn="l"/>
                <a:tab pos="1011555" algn="l"/>
              </a:tabLst>
            </a:pPr>
            <a:r>
              <a:rPr b="1" spc="-10" dirty="0">
                <a:latin typeface="Consolas"/>
                <a:cs typeface="Consolas"/>
              </a:rPr>
              <a:t>)	{	</a:t>
            </a:r>
            <a:r>
              <a:rPr b="1" spc="-25" dirty="0">
                <a:latin typeface="Consolas"/>
                <a:cs typeface="Consolas"/>
              </a:rPr>
              <a:t>C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25" dirty="0">
                <a:latin typeface="Consolas"/>
                <a:cs typeface="Consolas"/>
              </a:rPr>
              <a:t>ns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25" dirty="0">
                <a:latin typeface="Consolas"/>
                <a:cs typeface="Consolas"/>
              </a:rPr>
              <a:t>l</a:t>
            </a:r>
            <a:r>
              <a:rPr b="1" spc="-10" dirty="0">
                <a:latin typeface="Consolas"/>
                <a:cs typeface="Consolas"/>
              </a:rPr>
              <a:t>e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8" name="object 13"/>
          <p:cNvSpPr txBox="1"/>
          <p:nvPr/>
        </p:nvSpPr>
        <p:spPr>
          <a:xfrm>
            <a:off x="5683200" y="4881015"/>
            <a:ext cx="15246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(</a:t>
            </a:r>
            <a:r>
              <a:rPr b="1" spc="-10" dirty="0">
                <a:latin typeface="Consolas"/>
                <a:cs typeface="Consolas"/>
              </a:rPr>
              <a:t>"</a:t>
            </a:r>
            <a:r>
              <a:rPr b="1" spc="-25" dirty="0">
                <a:latin typeface="Consolas"/>
                <a:cs typeface="Consolas"/>
              </a:rPr>
              <a:t>He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l</a:t>
            </a:r>
            <a:r>
              <a:rPr b="1" spc="-10" dirty="0">
                <a:latin typeface="Consolas"/>
                <a:cs typeface="Consolas"/>
              </a:rPr>
              <a:t>o,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#</a:t>
            </a:r>
            <a:r>
              <a:rPr b="1" spc="-10" dirty="0">
                <a:latin typeface="Consolas"/>
                <a:cs typeface="Consolas"/>
              </a:rPr>
              <a:t>"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29" name="object 14"/>
          <p:cNvSpPr txBox="1"/>
          <p:nvPr/>
        </p:nvSpPr>
        <p:spPr>
          <a:xfrm>
            <a:off x="7806893" y="4881015"/>
            <a:ext cx="151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)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30" name="object 15"/>
          <p:cNvSpPr txBox="1"/>
          <p:nvPr/>
        </p:nvSpPr>
        <p:spPr>
          <a:xfrm>
            <a:off x="2934969" y="5155334"/>
            <a:ext cx="15252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;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o</a:t>
            </a:r>
            <a:r>
              <a:rPr b="1" spc="-10" dirty="0">
                <a:latin typeface="Consolas"/>
                <a:cs typeface="Consolas"/>
              </a:rPr>
              <a:t>n</a:t>
            </a:r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25" dirty="0">
                <a:latin typeface="Consolas"/>
                <a:cs typeface="Consolas"/>
              </a:rPr>
              <a:t>le</a:t>
            </a:r>
            <a:r>
              <a:rPr b="1" spc="-10" dirty="0">
                <a:latin typeface="Consolas"/>
                <a:cs typeface="Consolas"/>
              </a:rPr>
              <a:t>.</a:t>
            </a:r>
            <a:endParaRPr dirty="0">
              <a:latin typeface="Consolas"/>
              <a:cs typeface="Consolas"/>
            </a:endParaRPr>
          </a:p>
          <a:p>
            <a:pPr marL="387350"/>
            <a:r>
              <a:rPr b="1" spc="-10" dirty="0">
                <a:latin typeface="Consolas"/>
                <a:cs typeface="Consolas"/>
              </a:rPr>
              <a:t>W</a:t>
            </a:r>
            <a:r>
              <a:rPr b="1" spc="-25" dirty="0">
                <a:latin typeface="Consolas"/>
                <a:cs typeface="Consolas"/>
              </a:rPr>
              <a:t>ri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in</a:t>
            </a:r>
            <a:r>
              <a:rPr b="1" spc="-10" dirty="0">
                <a:latin typeface="Consolas"/>
                <a:cs typeface="Consolas"/>
              </a:rPr>
              <a:t>e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31" name="object 16"/>
          <p:cNvSpPr txBox="1"/>
          <p:nvPr/>
        </p:nvSpPr>
        <p:spPr>
          <a:xfrm>
            <a:off x="5433314" y="5429654"/>
            <a:ext cx="152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(</a:t>
            </a:r>
            <a:endParaRPr dirty="0">
              <a:latin typeface="Consolas"/>
              <a:cs typeface="Consolas"/>
            </a:endParaRPr>
          </a:p>
          <a:p>
            <a:pPr marL="13335"/>
            <a:r>
              <a:rPr b="1" spc="-10" dirty="0">
                <a:latin typeface="Consolas"/>
                <a:cs typeface="Consolas"/>
              </a:rPr>
              <a:t>)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32" name="object 17"/>
          <p:cNvSpPr txBox="1"/>
          <p:nvPr/>
        </p:nvSpPr>
        <p:spPr>
          <a:xfrm>
            <a:off x="7431279" y="5429654"/>
            <a:ext cx="1651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r"/>
            <a:r>
              <a:rPr b="1" spc="-10" dirty="0">
                <a:latin typeface="Consolas"/>
                <a:cs typeface="Consolas"/>
              </a:rPr>
              <a:t>"</a:t>
            </a:r>
            <a:r>
              <a:rPr b="1" spc="-25" dirty="0">
                <a:latin typeface="Consolas"/>
                <a:cs typeface="Consolas"/>
              </a:rPr>
              <a:t>H</a:t>
            </a:r>
            <a:r>
              <a:rPr b="1" spc="-10" dirty="0">
                <a:latin typeface="Consolas"/>
                <a:cs typeface="Consolas"/>
              </a:rPr>
              <a:t>e</a:t>
            </a:r>
            <a:r>
              <a:rPr b="1" spc="-25" dirty="0">
                <a:latin typeface="Consolas"/>
                <a:cs typeface="Consolas"/>
              </a:rPr>
              <a:t>ll</a:t>
            </a:r>
            <a:r>
              <a:rPr b="1" spc="-10" dirty="0">
                <a:latin typeface="Consolas"/>
                <a:cs typeface="Consolas"/>
              </a:rPr>
              <a:t>o</a:t>
            </a:r>
            <a:r>
              <a:rPr b="1" spc="-15" dirty="0">
                <a:latin typeface="Consolas"/>
                <a:cs typeface="Consolas"/>
              </a:rPr>
              <a:t> 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g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i</a:t>
            </a:r>
            <a:r>
              <a:rPr b="1" spc="-25" dirty="0">
                <a:latin typeface="Consolas"/>
                <a:cs typeface="Consolas"/>
              </a:rPr>
              <a:t>n</a:t>
            </a:r>
            <a:r>
              <a:rPr b="1" spc="-10" dirty="0">
                <a:latin typeface="Consolas"/>
                <a:cs typeface="Consolas"/>
              </a:rPr>
              <a:t>"</a:t>
            </a:r>
            <a:endParaRPr dirty="0">
              <a:latin typeface="Consolas"/>
              <a:cs typeface="Consolas"/>
            </a:endParaRPr>
          </a:p>
          <a:p>
            <a:pPr marR="5080" algn="r"/>
            <a:r>
              <a:rPr b="1" spc="-10" dirty="0">
                <a:latin typeface="Consolas"/>
                <a:cs typeface="Consolas"/>
              </a:rPr>
              <a:t>;</a:t>
            </a:r>
            <a:r>
              <a:rPr b="1" spc="-25" dirty="0">
                <a:latin typeface="Consolas"/>
                <a:cs typeface="Consolas"/>
              </a:rPr>
              <a:t>}</a:t>
            </a:r>
            <a:r>
              <a:rPr b="1" spc="-10" dirty="0">
                <a:latin typeface="Consolas"/>
                <a:cs typeface="Consolas"/>
              </a:rPr>
              <a:t>}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33" name="object 18"/>
          <p:cNvSpPr/>
          <p:nvPr/>
        </p:nvSpPr>
        <p:spPr>
          <a:xfrm>
            <a:off x="5560059" y="1219201"/>
            <a:ext cx="3276600" cy="2091689"/>
          </a:xfrm>
          <a:custGeom>
            <a:avLst/>
            <a:gdLst/>
            <a:ahLst/>
            <a:cxnLst/>
            <a:rect l="l" t="t" r="r" b="b"/>
            <a:pathLst>
              <a:path w="3276600" h="2091689">
                <a:moveTo>
                  <a:pt x="2769869" y="0"/>
                </a:moveTo>
                <a:lnTo>
                  <a:pt x="736600" y="0"/>
                </a:lnTo>
                <a:lnTo>
                  <a:pt x="698722" y="842"/>
                </a:lnTo>
                <a:lnTo>
                  <a:pt x="623724" y="7329"/>
                </a:lnTo>
                <a:lnTo>
                  <a:pt x="551001" y="19645"/>
                </a:lnTo>
                <a:lnTo>
                  <a:pt x="482069" y="37104"/>
                </a:lnTo>
                <a:lnTo>
                  <a:pt x="418444" y="59021"/>
                </a:lnTo>
                <a:lnTo>
                  <a:pt x="361643" y="84710"/>
                </a:lnTo>
                <a:lnTo>
                  <a:pt x="313182" y="113485"/>
                </a:lnTo>
                <a:lnTo>
                  <a:pt x="274577" y="144660"/>
                </a:lnTo>
                <a:lnTo>
                  <a:pt x="247346" y="177550"/>
                </a:lnTo>
                <a:lnTo>
                  <a:pt x="231139" y="228600"/>
                </a:lnTo>
                <a:lnTo>
                  <a:pt x="231139" y="1145539"/>
                </a:lnTo>
                <a:lnTo>
                  <a:pt x="247346" y="1196589"/>
                </a:lnTo>
                <a:lnTo>
                  <a:pt x="274577" y="1229479"/>
                </a:lnTo>
                <a:lnTo>
                  <a:pt x="313182" y="1260654"/>
                </a:lnTo>
                <a:lnTo>
                  <a:pt x="361643" y="1289429"/>
                </a:lnTo>
                <a:lnTo>
                  <a:pt x="418444" y="1315118"/>
                </a:lnTo>
                <a:lnTo>
                  <a:pt x="482069" y="1337035"/>
                </a:lnTo>
                <a:lnTo>
                  <a:pt x="551001" y="1354494"/>
                </a:lnTo>
                <a:lnTo>
                  <a:pt x="623724" y="1366810"/>
                </a:lnTo>
                <a:lnTo>
                  <a:pt x="698722" y="1373297"/>
                </a:lnTo>
                <a:lnTo>
                  <a:pt x="736600" y="1374139"/>
                </a:lnTo>
                <a:lnTo>
                  <a:pt x="0" y="2091689"/>
                </a:lnTo>
                <a:lnTo>
                  <a:pt x="1494789" y="1374139"/>
                </a:lnTo>
                <a:lnTo>
                  <a:pt x="2769869" y="1374139"/>
                </a:lnTo>
                <a:lnTo>
                  <a:pt x="2807757" y="1373297"/>
                </a:lnTo>
                <a:lnTo>
                  <a:pt x="2882822" y="1366810"/>
                </a:lnTo>
                <a:lnTo>
                  <a:pt x="2955667" y="1354494"/>
                </a:lnTo>
                <a:lnTo>
                  <a:pt x="3024758" y="1337035"/>
                </a:lnTo>
                <a:lnTo>
                  <a:pt x="3088565" y="1315118"/>
                </a:lnTo>
                <a:lnTo>
                  <a:pt x="3145556" y="1289429"/>
                </a:lnTo>
                <a:lnTo>
                  <a:pt x="3194199" y="1260654"/>
                </a:lnTo>
                <a:lnTo>
                  <a:pt x="3232963" y="1229479"/>
                </a:lnTo>
                <a:lnTo>
                  <a:pt x="3260316" y="1196589"/>
                </a:lnTo>
                <a:lnTo>
                  <a:pt x="3276599" y="1145539"/>
                </a:lnTo>
                <a:lnTo>
                  <a:pt x="3276599" y="228600"/>
                </a:lnTo>
                <a:lnTo>
                  <a:pt x="3260316" y="177550"/>
                </a:lnTo>
                <a:lnTo>
                  <a:pt x="3232963" y="144660"/>
                </a:lnTo>
                <a:lnTo>
                  <a:pt x="3194199" y="113485"/>
                </a:lnTo>
                <a:lnTo>
                  <a:pt x="3145556" y="84710"/>
                </a:lnTo>
                <a:lnTo>
                  <a:pt x="3088565" y="59021"/>
                </a:lnTo>
                <a:lnTo>
                  <a:pt x="3024758" y="37104"/>
                </a:lnTo>
                <a:lnTo>
                  <a:pt x="2955667" y="19645"/>
                </a:lnTo>
                <a:lnTo>
                  <a:pt x="2882822" y="7329"/>
                </a:lnTo>
                <a:lnTo>
                  <a:pt x="2807757" y="842"/>
                </a:lnTo>
                <a:lnTo>
                  <a:pt x="2769869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4" name="object 19"/>
          <p:cNvSpPr/>
          <p:nvPr/>
        </p:nvSpPr>
        <p:spPr>
          <a:xfrm>
            <a:off x="5560059" y="1219201"/>
            <a:ext cx="3276600" cy="2091689"/>
          </a:xfrm>
          <a:custGeom>
            <a:avLst/>
            <a:gdLst/>
            <a:ahLst/>
            <a:cxnLst/>
            <a:rect l="l" t="t" r="r" b="b"/>
            <a:pathLst>
              <a:path w="3276600" h="2091689">
                <a:moveTo>
                  <a:pt x="736600" y="0"/>
                </a:moveTo>
                <a:lnTo>
                  <a:pt x="661033" y="3314"/>
                </a:lnTo>
                <a:lnTo>
                  <a:pt x="586983" y="12801"/>
                </a:lnTo>
                <a:lnTo>
                  <a:pt x="515966" y="27774"/>
                </a:lnTo>
                <a:lnTo>
                  <a:pt x="449498" y="47548"/>
                </a:lnTo>
                <a:lnTo>
                  <a:pt x="389096" y="71437"/>
                </a:lnTo>
                <a:lnTo>
                  <a:pt x="336275" y="98755"/>
                </a:lnTo>
                <a:lnTo>
                  <a:pt x="292553" y="128816"/>
                </a:lnTo>
                <a:lnTo>
                  <a:pt x="259445" y="160934"/>
                </a:lnTo>
                <a:lnTo>
                  <a:pt x="238469" y="194424"/>
                </a:lnTo>
                <a:lnTo>
                  <a:pt x="231139" y="228600"/>
                </a:lnTo>
                <a:lnTo>
                  <a:pt x="231139" y="398779"/>
                </a:lnTo>
                <a:lnTo>
                  <a:pt x="231139" y="570229"/>
                </a:lnTo>
                <a:lnTo>
                  <a:pt x="231139" y="803910"/>
                </a:lnTo>
                <a:lnTo>
                  <a:pt x="231139" y="974089"/>
                </a:lnTo>
                <a:lnTo>
                  <a:pt x="231139" y="1145539"/>
                </a:lnTo>
                <a:lnTo>
                  <a:pt x="233003" y="1162670"/>
                </a:lnTo>
                <a:lnTo>
                  <a:pt x="259445" y="1213205"/>
                </a:lnTo>
                <a:lnTo>
                  <a:pt x="292553" y="1245323"/>
                </a:lnTo>
                <a:lnTo>
                  <a:pt x="336275" y="1275384"/>
                </a:lnTo>
                <a:lnTo>
                  <a:pt x="389096" y="1302702"/>
                </a:lnTo>
                <a:lnTo>
                  <a:pt x="449498" y="1326591"/>
                </a:lnTo>
                <a:lnTo>
                  <a:pt x="515966" y="1346365"/>
                </a:lnTo>
                <a:lnTo>
                  <a:pt x="586983" y="1361338"/>
                </a:lnTo>
                <a:lnTo>
                  <a:pt x="661033" y="1370825"/>
                </a:lnTo>
                <a:lnTo>
                  <a:pt x="736600" y="1374139"/>
                </a:lnTo>
                <a:lnTo>
                  <a:pt x="0" y="2091689"/>
                </a:lnTo>
                <a:lnTo>
                  <a:pt x="1494789" y="1374139"/>
                </a:lnTo>
                <a:lnTo>
                  <a:pt x="2011679" y="1374139"/>
                </a:lnTo>
                <a:lnTo>
                  <a:pt x="2390140" y="1374139"/>
                </a:lnTo>
                <a:lnTo>
                  <a:pt x="2769869" y="1374139"/>
                </a:lnTo>
                <a:lnTo>
                  <a:pt x="2807757" y="1373297"/>
                </a:lnTo>
                <a:lnTo>
                  <a:pt x="2882822" y="1366810"/>
                </a:lnTo>
                <a:lnTo>
                  <a:pt x="2955667" y="1354494"/>
                </a:lnTo>
                <a:lnTo>
                  <a:pt x="3024758" y="1337035"/>
                </a:lnTo>
                <a:lnTo>
                  <a:pt x="3088565" y="1315118"/>
                </a:lnTo>
                <a:lnTo>
                  <a:pt x="3145556" y="1289429"/>
                </a:lnTo>
                <a:lnTo>
                  <a:pt x="3194199" y="1260654"/>
                </a:lnTo>
                <a:lnTo>
                  <a:pt x="3232963" y="1229479"/>
                </a:lnTo>
                <a:lnTo>
                  <a:pt x="3260316" y="1196589"/>
                </a:lnTo>
                <a:lnTo>
                  <a:pt x="3276599" y="1145539"/>
                </a:lnTo>
                <a:lnTo>
                  <a:pt x="3276599" y="974089"/>
                </a:lnTo>
                <a:lnTo>
                  <a:pt x="3276599" y="803910"/>
                </a:lnTo>
                <a:lnTo>
                  <a:pt x="3276599" y="570229"/>
                </a:lnTo>
                <a:lnTo>
                  <a:pt x="3276599" y="398779"/>
                </a:lnTo>
                <a:lnTo>
                  <a:pt x="3276599" y="228600"/>
                </a:lnTo>
                <a:lnTo>
                  <a:pt x="3274726" y="211469"/>
                </a:lnTo>
                <a:lnTo>
                  <a:pt x="3248162" y="160934"/>
                </a:lnTo>
                <a:lnTo>
                  <a:pt x="3214912" y="128816"/>
                </a:lnTo>
                <a:lnTo>
                  <a:pt x="3171017" y="98755"/>
                </a:lnTo>
                <a:lnTo>
                  <a:pt x="3118008" y="71437"/>
                </a:lnTo>
                <a:lnTo>
                  <a:pt x="3057418" y="47548"/>
                </a:lnTo>
                <a:lnTo>
                  <a:pt x="2990777" y="27774"/>
                </a:lnTo>
                <a:lnTo>
                  <a:pt x="2919618" y="12801"/>
                </a:lnTo>
                <a:lnTo>
                  <a:pt x="2845471" y="3314"/>
                </a:lnTo>
                <a:lnTo>
                  <a:pt x="2769869" y="0"/>
                </a:lnTo>
                <a:lnTo>
                  <a:pt x="2390140" y="0"/>
                </a:lnTo>
                <a:lnTo>
                  <a:pt x="2011679" y="0"/>
                </a:lnTo>
                <a:lnTo>
                  <a:pt x="1494789" y="0"/>
                </a:lnTo>
                <a:lnTo>
                  <a:pt x="1116329" y="0"/>
                </a:lnTo>
                <a:lnTo>
                  <a:pt x="73660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5" name="object 20"/>
          <p:cNvSpPr txBox="1"/>
          <p:nvPr/>
        </p:nvSpPr>
        <p:spPr>
          <a:xfrm>
            <a:off x="6051550" y="1395447"/>
            <a:ext cx="2522220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ti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ng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k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so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ode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nr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eadab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636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5586730"/>
            <a:r>
              <a:rPr spc="-45" dirty="0"/>
              <a:t>W</a:t>
            </a:r>
            <a:r>
              <a:rPr spc="-35" dirty="0"/>
              <a:t>ha</a:t>
            </a:r>
            <a:r>
              <a:rPr dirty="0"/>
              <a:t>t </a:t>
            </a:r>
            <a:r>
              <a:rPr spc="-5" dirty="0"/>
              <a:t>i</a:t>
            </a:r>
            <a:r>
              <a:rPr spc="-20" dirty="0"/>
              <a:t>s</a:t>
            </a:r>
            <a:r>
              <a:rPr dirty="0"/>
              <a:t> </a:t>
            </a:r>
            <a:r>
              <a:rPr spc="-30" dirty="0"/>
              <a:t>"</a:t>
            </a:r>
            <a:r>
              <a:rPr dirty="0"/>
              <a:t>C</a:t>
            </a:r>
            <a:r>
              <a:rPr spc="-35" dirty="0"/>
              <a:t>#"</a:t>
            </a:r>
            <a:r>
              <a:rPr dirty="0"/>
              <a:t>?</a:t>
            </a:r>
          </a:p>
        </p:txBody>
      </p:sp>
      <p:sp>
        <p:nvSpPr>
          <p:cNvPr id="1048605" name="object 3"/>
          <p:cNvSpPr txBox="1"/>
          <p:nvPr/>
        </p:nvSpPr>
        <p:spPr>
          <a:xfrm>
            <a:off x="1830070" y="1098267"/>
            <a:ext cx="7607934" cy="5464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9642"/>
              <a:buFont typeface="Wingdings 2"/>
              <a:buChar char=""/>
              <a:tabLst>
                <a:tab pos="294640" algn="l"/>
              </a:tabLst>
            </a:pP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  <a:p>
            <a:pPr marL="642620" marR="5080" lvl="1" indent="-273050">
              <a:lnSpc>
                <a:spcPct val="101800"/>
              </a:lnSpc>
              <a:spcBef>
                <a:spcPts val="183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sy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c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endParaRPr sz="2800">
              <a:latin typeface="Corbel"/>
              <a:cs typeface="Corbel"/>
            </a:endParaRPr>
          </a:p>
          <a:p>
            <a:pPr marL="294640" indent="-281940">
              <a:spcBef>
                <a:spcPts val="1880"/>
              </a:spcBef>
              <a:buClr>
                <a:srgbClr val="B4DAE4"/>
              </a:buClr>
              <a:buSzPct val="69642"/>
              <a:buFont typeface="Wingdings 2"/>
              <a:buChar char=""/>
              <a:tabLst>
                <a:tab pos="29464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#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spcBef>
                <a:spcPts val="18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ag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spcBef>
                <a:spcPts val="18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po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rf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spcBef>
                <a:spcPts val="1889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sy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l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spcBef>
                <a:spcPts val="18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sy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ead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nder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st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and</a:t>
            </a:r>
            <a:endParaRPr sz="2800">
              <a:latin typeface="Corbel"/>
              <a:cs typeface="Corbel"/>
            </a:endParaRPr>
          </a:p>
          <a:p>
            <a:pPr marL="642620" lvl="1" indent="-273050">
              <a:spcBef>
                <a:spcPts val="18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bje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t-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ient</a:t>
            </a:r>
            <a:r>
              <a:rPr sz="2800" b="1" spc="-3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06" name="object 4"/>
          <p:cNvSpPr/>
          <p:nvPr/>
        </p:nvSpPr>
        <p:spPr>
          <a:xfrm>
            <a:off x="7620000" y="4260850"/>
            <a:ext cx="2438400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7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2316480"/>
            <a:r>
              <a:rPr spc="-45" dirty="0"/>
              <a:t>W</a:t>
            </a:r>
            <a:r>
              <a:rPr spc="-35" dirty="0"/>
              <a:t>ha</a:t>
            </a:r>
            <a:r>
              <a:rPr dirty="0"/>
              <a:t>t </a:t>
            </a:r>
            <a:r>
              <a:rPr spc="-10" dirty="0"/>
              <a:t>Y</a:t>
            </a:r>
            <a:r>
              <a:rPr spc="-30" dirty="0"/>
              <a:t>o</a:t>
            </a:r>
            <a:r>
              <a:rPr spc="-25" dirty="0"/>
              <a:t>u</a:t>
            </a:r>
            <a:r>
              <a:rPr dirty="0"/>
              <a:t> </a:t>
            </a:r>
            <a:r>
              <a:rPr spc="-45" dirty="0"/>
              <a:t>N</a:t>
            </a:r>
            <a:r>
              <a:rPr spc="-25" dirty="0"/>
              <a:t>e</a:t>
            </a:r>
            <a:r>
              <a:rPr spc="-20" dirty="0"/>
              <a:t>e</a:t>
            </a:r>
            <a:r>
              <a:rPr spc="-25" dirty="0"/>
              <a:t>d</a:t>
            </a:r>
            <a:r>
              <a:rPr spc="5" dirty="0"/>
              <a:t> </a:t>
            </a:r>
            <a:r>
              <a:rPr spc="-10" dirty="0"/>
              <a:t>t</a:t>
            </a:r>
            <a:r>
              <a:rPr spc="-25" dirty="0"/>
              <a:t>o</a:t>
            </a:r>
            <a:r>
              <a:rPr spc="5" dirty="0"/>
              <a:t> </a:t>
            </a:r>
            <a:r>
              <a:rPr spc="-30" dirty="0"/>
              <a:t>P</a:t>
            </a:r>
            <a:r>
              <a:rPr spc="-25" dirty="0"/>
              <a:t>r</a:t>
            </a:r>
            <a:r>
              <a:rPr spc="-30" dirty="0"/>
              <a:t>ogr</a:t>
            </a:r>
            <a:r>
              <a:rPr spc="-25" dirty="0"/>
              <a:t>a</a:t>
            </a:r>
            <a:r>
              <a:rPr spc="-10" dirty="0"/>
              <a:t>m</a:t>
            </a:r>
            <a:r>
              <a:rPr dirty="0"/>
              <a:t>?</a:t>
            </a:r>
          </a:p>
        </p:txBody>
      </p:sp>
      <p:sp>
        <p:nvSpPr>
          <p:cNvPr id="1048591" name="object 3"/>
          <p:cNvSpPr txBox="1"/>
          <p:nvPr/>
        </p:nvSpPr>
        <p:spPr>
          <a:xfrm>
            <a:off x="1925321" y="1122720"/>
            <a:ext cx="7941309" cy="535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Kn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ow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edge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p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ge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#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ve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vi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mp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rs,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Vis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l 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.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w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k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K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osof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 .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Fr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w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k 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FC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4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592" name="object 4"/>
          <p:cNvSpPr/>
          <p:nvPr/>
        </p:nvSpPr>
        <p:spPr>
          <a:xfrm>
            <a:off x="8040370" y="4302760"/>
            <a:ext cx="2018029" cy="202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3" name="object 5"/>
          <p:cNvSpPr txBox="1"/>
          <p:nvPr/>
        </p:nvSpPr>
        <p:spPr>
          <a:xfrm>
            <a:off x="2282190" y="6168426"/>
            <a:ext cx="26212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r>
              <a:rPr sz="3000" spc="75" dirty="0">
                <a:solidFill>
                  <a:srgbClr val="8ED5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br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594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2"/>
          <p:cNvSpPr txBox="1"/>
          <p:nvPr/>
        </p:nvSpPr>
        <p:spPr>
          <a:xfrm>
            <a:off x="3055620" y="1751551"/>
            <a:ext cx="6081395" cy="198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-385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rs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9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#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Progra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endParaRPr sz="5000">
              <a:latin typeface="Corbel"/>
              <a:cs typeface="Corbel"/>
            </a:endParaRPr>
          </a:p>
          <a:p>
            <a:pPr algn="ctr">
              <a:spcBef>
                <a:spcPts val="71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01" name="object 3"/>
          <p:cNvSpPr/>
          <p:nvPr/>
        </p:nvSpPr>
        <p:spPr>
          <a:xfrm>
            <a:off x="7393940" y="3583940"/>
            <a:ext cx="2512060" cy="251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2" name="object 4"/>
          <p:cNvSpPr/>
          <p:nvPr/>
        </p:nvSpPr>
        <p:spPr>
          <a:xfrm>
            <a:off x="2286000" y="3583940"/>
            <a:ext cx="4493260" cy="2493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object 2"/>
          <p:cNvSpPr txBox="1"/>
          <p:nvPr/>
        </p:nvSpPr>
        <p:spPr>
          <a:xfrm>
            <a:off x="2782569" y="1920460"/>
            <a:ext cx="3589654" cy="2247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-77470">
              <a:lnSpc>
                <a:spcPct val="101699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W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.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wor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k?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13" name="object 3"/>
          <p:cNvSpPr/>
          <p:nvPr/>
        </p:nvSpPr>
        <p:spPr>
          <a:xfrm>
            <a:off x="7393940" y="3126739"/>
            <a:ext cx="2707640" cy="309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4" name="object 4"/>
          <p:cNvSpPr/>
          <p:nvPr/>
        </p:nvSpPr>
        <p:spPr>
          <a:xfrm>
            <a:off x="2073909" y="4650740"/>
            <a:ext cx="4864100" cy="1560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5" name="object 5"/>
          <p:cNvSpPr/>
          <p:nvPr/>
        </p:nvSpPr>
        <p:spPr>
          <a:xfrm>
            <a:off x="7393940" y="737869"/>
            <a:ext cx="2701290" cy="1724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2927350"/>
            <a:r>
              <a:rPr spc="-45" dirty="0"/>
              <a:t>W</a:t>
            </a:r>
            <a:r>
              <a:rPr spc="-35" dirty="0"/>
              <a:t>ha</a:t>
            </a:r>
            <a:r>
              <a:rPr dirty="0"/>
              <a:t>t </a:t>
            </a:r>
            <a:r>
              <a:rPr spc="-5" dirty="0"/>
              <a:t>i</a:t>
            </a:r>
            <a:r>
              <a:rPr spc="-20" dirty="0"/>
              <a:t>s</a:t>
            </a:r>
            <a:r>
              <a:rPr dirty="0"/>
              <a:t> </a:t>
            </a:r>
            <a:r>
              <a:rPr spc="-10" dirty="0"/>
              <a:t>.</a:t>
            </a:r>
            <a:r>
              <a:rPr spc="-30" dirty="0"/>
              <a:t>N</a:t>
            </a:r>
            <a:r>
              <a:rPr spc="-40" dirty="0"/>
              <a:t>E</a:t>
            </a:r>
            <a:r>
              <a:rPr dirty="0"/>
              <a:t>T</a:t>
            </a:r>
            <a:r>
              <a:rPr spc="5" dirty="0"/>
              <a:t> </a:t>
            </a:r>
            <a:r>
              <a:rPr spc="-30" dirty="0"/>
              <a:t>Fra</a:t>
            </a:r>
            <a:r>
              <a:rPr dirty="0"/>
              <a:t>m</a:t>
            </a:r>
            <a:r>
              <a:rPr spc="-25" dirty="0"/>
              <a:t>e</a:t>
            </a:r>
            <a:r>
              <a:rPr spc="-5" dirty="0"/>
              <a:t>w</a:t>
            </a:r>
            <a:r>
              <a:rPr spc="-30" dirty="0"/>
              <a:t>o</a:t>
            </a:r>
            <a:r>
              <a:rPr spc="-25" dirty="0"/>
              <a:t>r</a:t>
            </a:r>
            <a:r>
              <a:rPr spc="-5" dirty="0"/>
              <a:t>k</a:t>
            </a:r>
            <a:r>
              <a:rPr dirty="0"/>
              <a:t>?</a:t>
            </a:r>
          </a:p>
        </p:txBody>
      </p:sp>
      <p:sp>
        <p:nvSpPr>
          <p:cNvPr id="1048639" name="object 3"/>
          <p:cNvSpPr txBox="1"/>
          <p:nvPr/>
        </p:nvSpPr>
        <p:spPr>
          <a:xfrm>
            <a:off x="1830071" y="1198920"/>
            <a:ext cx="8174355" cy="5534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endParaRPr sz="3200">
              <a:latin typeface="Corbel"/>
              <a:cs typeface="Corbel"/>
            </a:endParaRPr>
          </a:p>
          <a:p>
            <a:pPr marL="294640" marR="1506220" indent="-281940">
              <a:lnSpc>
                <a:spcPct val="101800"/>
              </a:lnSpc>
              <a:spcBef>
                <a:spcPts val="120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42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#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Vis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.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C++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.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.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.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40" name="object 4"/>
          <p:cNvSpPr/>
          <p:nvPr/>
        </p:nvSpPr>
        <p:spPr>
          <a:xfrm>
            <a:off x="6692900" y="4664709"/>
            <a:ext cx="3317240" cy="1633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1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object 2"/>
          <p:cNvSpPr/>
          <p:nvPr/>
        </p:nvSpPr>
        <p:spPr>
          <a:xfrm>
            <a:off x="1981200" y="5638800"/>
            <a:ext cx="736854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4" name="object 3"/>
          <p:cNvSpPr/>
          <p:nvPr/>
        </p:nvSpPr>
        <p:spPr>
          <a:xfrm>
            <a:off x="1981200" y="5031740"/>
            <a:ext cx="7368540" cy="760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5" name="object 4"/>
          <p:cNvSpPr/>
          <p:nvPr/>
        </p:nvSpPr>
        <p:spPr>
          <a:xfrm>
            <a:off x="1981200" y="4485640"/>
            <a:ext cx="7368540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6" name="object 5"/>
          <p:cNvSpPr/>
          <p:nvPr/>
        </p:nvSpPr>
        <p:spPr>
          <a:xfrm>
            <a:off x="1981200" y="3939541"/>
            <a:ext cx="7368540" cy="699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7" name="object 6"/>
          <p:cNvSpPr/>
          <p:nvPr/>
        </p:nvSpPr>
        <p:spPr>
          <a:xfrm>
            <a:off x="1991359" y="3392171"/>
            <a:ext cx="7368540" cy="701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8" name="object 7"/>
          <p:cNvSpPr txBox="1"/>
          <p:nvPr/>
        </p:nvSpPr>
        <p:spPr>
          <a:xfrm>
            <a:off x="2166620" y="3505200"/>
            <a:ext cx="6804025" cy="28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49300"/>
              </a:lnSpc>
            </a:pP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F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an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F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(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mm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u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ica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tion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 a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or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kf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r)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O.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ET,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L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Q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an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30" dirty="0">
                <a:solidFill>
                  <a:srgbClr val="DFFFA2"/>
                </a:solidFill>
                <a:latin typeface="Corbel"/>
                <a:cs typeface="Corbel"/>
              </a:rPr>
              <a:t>X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(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Da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a 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Ti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r)</a:t>
            </a:r>
            <a:endParaRPr sz="2400" dirty="0">
              <a:latin typeface="Corbel"/>
              <a:cs typeface="Corbel"/>
            </a:endParaRPr>
          </a:p>
          <a:p>
            <a:pPr marL="1115060" marR="1127760" indent="702310">
              <a:lnSpc>
                <a:spcPts val="4530"/>
              </a:lnSpc>
              <a:spcBef>
                <a:spcPts val="204"/>
              </a:spcBef>
            </a:pP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B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se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ss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L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ibra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ry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(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B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CL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)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C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mm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on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gu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ge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R</a:t>
            </a:r>
            <a:r>
              <a:rPr sz="2400" b="1" spc="-25" dirty="0">
                <a:solidFill>
                  <a:srgbClr val="DFFFA2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(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CL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R)</a:t>
            </a:r>
            <a:endParaRPr sz="2400" dirty="0">
              <a:latin typeface="Corbel"/>
              <a:cs typeface="Corbel"/>
            </a:endParaRPr>
          </a:p>
          <a:p>
            <a:pPr marL="1868170">
              <a:spcBef>
                <a:spcPts val="1485"/>
              </a:spcBef>
            </a:pP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per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in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g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y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(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S)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739" name="object 8"/>
          <p:cNvSpPr/>
          <p:nvPr/>
        </p:nvSpPr>
        <p:spPr>
          <a:xfrm>
            <a:off x="1985010" y="2468879"/>
            <a:ext cx="3129279" cy="106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0" name="object 9"/>
          <p:cNvSpPr txBox="1"/>
          <p:nvPr/>
        </p:nvSpPr>
        <p:spPr>
          <a:xfrm>
            <a:off x="2278381" y="2590800"/>
            <a:ext cx="23285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P</a:t>
            </a:r>
            <a:r>
              <a:rPr sz="2400" b="1" spc="5" dirty="0">
                <a:solidFill>
                  <a:srgbClr val="DFFFA2"/>
                </a:solidFill>
                <a:latin typeface="Corbel"/>
                <a:cs typeface="Corbel"/>
              </a:rPr>
              <a:t>.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endParaRPr sz="2400" dirty="0">
              <a:latin typeface="Corbel"/>
              <a:cs typeface="Corbel"/>
            </a:endParaRPr>
          </a:p>
          <a:p>
            <a:pPr marL="12065" marR="5080" algn="ctr">
              <a:spcBef>
                <a:spcPts val="40"/>
              </a:spcBef>
            </a:pP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b 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Fo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r</a:t>
            </a:r>
            <a:r>
              <a:rPr b="1" i="1" spc="-15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, M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VC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,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J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A</a:t>
            </a:r>
            <a:r>
              <a:rPr b="1" i="1" spc="-15" dirty="0">
                <a:solidFill>
                  <a:srgbClr val="DFFFA2"/>
                </a:solidFill>
                <a:latin typeface="Corbel"/>
                <a:cs typeface="Corbel"/>
              </a:rPr>
              <a:t>X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b="1" i="1" spc="10" dirty="0">
                <a:solidFill>
                  <a:srgbClr val="DFFFA2"/>
                </a:solidFill>
                <a:latin typeface="Corbel"/>
                <a:cs typeface="Corbel"/>
              </a:rPr>
              <a:t>b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le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b="1" i="1" spc="-15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b="1" i="1" dirty="0">
                <a:solidFill>
                  <a:srgbClr val="DFFFA2"/>
                </a:solidFill>
                <a:latin typeface="Corbel"/>
                <a:cs typeface="Corbel"/>
              </a:rPr>
              <a:t>r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n</a:t>
            </a:r>
            <a:r>
              <a:rPr b="1" i="1" spc="-1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b="1" i="1" spc="-15" dirty="0">
                <a:solidFill>
                  <a:srgbClr val="DFFFA2"/>
                </a:solidFill>
                <a:latin typeface="Corbel"/>
                <a:cs typeface="Corbel"/>
              </a:rPr>
              <a:t>To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ol</a:t>
            </a:r>
            <a:r>
              <a:rPr b="1" i="1" spc="5" dirty="0">
                <a:solidFill>
                  <a:srgbClr val="DFFFA2"/>
                </a:solidFill>
                <a:latin typeface="Corbel"/>
                <a:cs typeface="Corbel"/>
              </a:rPr>
              <a:t>k</a:t>
            </a:r>
            <a:r>
              <a:rPr b="1" i="1" spc="-5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b="1" i="1" spc="-10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endParaRPr dirty="0">
              <a:latin typeface="Corbel"/>
              <a:cs typeface="Corbel"/>
            </a:endParaRPr>
          </a:p>
        </p:txBody>
      </p:sp>
      <p:sp>
        <p:nvSpPr>
          <p:cNvPr id="1048741" name="object 10"/>
          <p:cNvSpPr/>
          <p:nvPr/>
        </p:nvSpPr>
        <p:spPr>
          <a:xfrm>
            <a:off x="4970779" y="2465071"/>
            <a:ext cx="1578610" cy="1065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2" name="object 11"/>
          <p:cNvSpPr txBox="1"/>
          <p:nvPr/>
        </p:nvSpPr>
        <p:spPr>
          <a:xfrm>
            <a:off x="5029201" y="2804824"/>
            <a:ext cx="12452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54" marR="5080" indent="-199390"/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Win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do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DFFFA2"/>
                </a:solidFill>
                <a:latin typeface="Corbel"/>
                <a:cs typeface="Corbel"/>
              </a:rPr>
              <a:t>F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o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r</a:t>
            </a:r>
            <a:r>
              <a:rPr sz="2400" b="1" spc="-5" dirty="0">
                <a:solidFill>
                  <a:srgbClr val="DFFFA2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743" name="object 12"/>
          <p:cNvSpPr/>
          <p:nvPr/>
        </p:nvSpPr>
        <p:spPr>
          <a:xfrm>
            <a:off x="6407150" y="2465071"/>
            <a:ext cx="1470660" cy="1065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4" name="object 13"/>
          <p:cNvSpPr/>
          <p:nvPr/>
        </p:nvSpPr>
        <p:spPr>
          <a:xfrm>
            <a:off x="7734300" y="2465071"/>
            <a:ext cx="1614170" cy="10655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5" name="object 14"/>
          <p:cNvSpPr/>
          <p:nvPr/>
        </p:nvSpPr>
        <p:spPr>
          <a:xfrm>
            <a:off x="1982469" y="1936750"/>
            <a:ext cx="821690" cy="699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6" name="object 15"/>
          <p:cNvSpPr/>
          <p:nvPr/>
        </p:nvSpPr>
        <p:spPr>
          <a:xfrm>
            <a:off x="2631439" y="1936750"/>
            <a:ext cx="828040" cy="6997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7" name="object 16"/>
          <p:cNvSpPr/>
          <p:nvPr/>
        </p:nvSpPr>
        <p:spPr>
          <a:xfrm>
            <a:off x="3291839" y="1936750"/>
            <a:ext cx="1258570" cy="6997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8" name="object 17"/>
          <p:cNvSpPr/>
          <p:nvPr/>
        </p:nvSpPr>
        <p:spPr>
          <a:xfrm>
            <a:off x="4373879" y="1936750"/>
            <a:ext cx="859790" cy="6997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9" name="object 18"/>
          <p:cNvSpPr/>
          <p:nvPr/>
        </p:nvSpPr>
        <p:spPr>
          <a:xfrm>
            <a:off x="5069841" y="1936750"/>
            <a:ext cx="858519" cy="6997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0" name="object 19"/>
          <p:cNvSpPr/>
          <p:nvPr/>
        </p:nvSpPr>
        <p:spPr>
          <a:xfrm>
            <a:off x="5763260" y="1936750"/>
            <a:ext cx="1093469" cy="6997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1" name="object 20"/>
          <p:cNvSpPr/>
          <p:nvPr/>
        </p:nvSpPr>
        <p:spPr>
          <a:xfrm>
            <a:off x="6696710" y="1936750"/>
            <a:ext cx="955039" cy="6997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2" name="object 21"/>
          <p:cNvSpPr/>
          <p:nvPr/>
        </p:nvSpPr>
        <p:spPr>
          <a:xfrm>
            <a:off x="7482840" y="1926589"/>
            <a:ext cx="1076960" cy="6997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3" name="object 22"/>
          <p:cNvSpPr/>
          <p:nvPr/>
        </p:nvSpPr>
        <p:spPr>
          <a:xfrm>
            <a:off x="8388350" y="1918970"/>
            <a:ext cx="961390" cy="6997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4" name="object 23"/>
          <p:cNvSpPr txBox="1"/>
          <p:nvPr/>
        </p:nvSpPr>
        <p:spPr>
          <a:xfrm>
            <a:off x="6713221" y="2267454"/>
            <a:ext cx="2408555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96290">
              <a:tabLst>
                <a:tab pos="1924685" algn="l"/>
              </a:tabLst>
            </a:pPr>
            <a:r>
              <a:rPr sz="2200" b="1" spc="-30" dirty="0">
                <a:solidFill>
                  <a:srgbClr val="DFFFA2"/>
                </a:solidFill>
                <a:latin typeface="Corbel"/>
                <a:cs typeface="Corbel"/>
              </a:rPr>
              <a:t>D</a:t>
            </a:r>
            <a:r>
              <a:rPr sz="2200" b="1" spc="-1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r>
              <a:rPr sz="2200" b="1" spc="-5" dirty="0">
                <a:solidFill>
                  <a:srgbClr val="DFFFA2"/>
                </a:solidFill>
                <a:latin typeface="Corbel"/>
                <a:cs typeface="Corbel"/>
              </a:rPr>
              <a:t>p</a:t>
            </a:r>
            <a:r>
              <a:rPr sz="2200" b="1" spc="-25" dirty="0">
                <a:solidFill>
                  <a:srgbClr val="DFFFA2"/>
                </a:solidFill>
                <a:latin typeface="Corbel"/>
                <a:cs typeface="Corbel"/>
              </a:rPr>
              <a:t>h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	</a:t>
            </a:r>
            <a:r>
              <a:rPr sz="3300" b="1" baseline="1262" dirty="0">
                <a:solidFill>
                  <a:srgbClr val="DFFFA2"/>
                </a:solidFill>
                <a:latin typeface="Corbel"/>
                <a:cs typeface="Corbel"/>
              </a:rPr>
              <a:t>…</a:t>
            </a:r>
            <a:endParaRPr sz="3300" baseline="1262">
              <a:latin typeface="Corbel"/>
              <a:cs typeface="Corbel"/>
            </a:endParaRPr>
          </a:p>
          <a:p>
            <a:pPr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tabLst>
                <a:tab pos="1047115" algn="l"/>
              </a:tabLst>
            </a:pP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W</a:t>
            </a:r>
            <a:r>
              <a:rPr sz="2400" b="1" spc="-20" dirty="0">
                <a:solidFill>
                  <a:srgbClr val="DFFFA2"/>
                </a:solidFill>
                <a:latin typeface="Corbel"/>
                <a:cs typeface="Corbel"/>
              </a:rPr>
              <a:t>P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F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	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Sil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DFFFA2"/>
                </a:solidFill>
                <a:latin typeface="Corbel"/>
                <a:cs typeface="Corbel"/>
              </a:rPr>
              <a:t>er</a:t>
            </a:r>
            <a:r>
              <a:rPr sz="2400" b="1" spc="-10" dirty="0">
                <a:solidFill>
                  <a:srgbClr val="DFFFA2"/>
                </a:solidFill>
                <a:latin typeface="Corbel"/>
                <a:cs typeface="Corbel"/>
              </a:rPr>
              <a:t>ligh</a:t>
            </a:r>
            <a:r>
              <a:rPr sz="2400" b="1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48755" name="object 24"/>
          <p:cNvSpPr txBox="1"/>
          <p:nvPr/>
        </p:nvSpPr>
        <p:spPr>
          <a:xfrm>
            <a:off x="2098041" y="2286503"/>
            <a:ext cx="22053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10235" algn="l"/>
                <a:tab pos="1237615" algn="l"/>
              </a:tabLst>
            </a:pP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200" b="1" spc="-15" dirty="0">
                <a:solidFill>
                  <a:srgbClr val="DFFFA2"/>
                </a:solidFill>
                <a:latin typeface="Corbel"/>
                <a:cs typeface="Corbel"/>
              </a:rPr>
              <a:t>#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	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200" b="1" spc="10" dirty="0">
                <a:solidFill>
                  <a:srgbClr val="DFFFA2"/>
                </a:solidFill>
                <a:latin typeface="Corbel"/>
                <a:cs typeface="Corbel"/>
              </a:rPr>
              <a:t>+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+	</a:t>
            </a:r>
            <a:r>
              <a:rPr sz="2200" b="1" spc="-20" dirty="0">
                <a:solidFill>
                  <a:srgbClr val="DFFFA2"/>
                </a:solidFill>
                <a:latin typeface="Corbel"/>
                <a:cs typeface="Corbel"/>
              </a:rPr>
              <a:t>V</a:t>
            </a:r>
            <a:r>
              <a:rPr sz="2200" b="1" spc="-5" dirty="0">
                <a:solidFill>
                  <a:srgbClr val="DFFFA2"/>
                </a:solidFill>
                <a:latin typeface="Corbel"/>
                <a:cs typeface="Corbel"/>
              </a:rPr>
              <a:t>B</a:t>
            </a:r>
            <a:r>
              <a:rPr sz="2200" b="1" spc="5" dirty="0">
                <a:solidFill>
                  <a:srgbClr val="DFFFA2"/>
                </a:solidFill>
                <a:latin typeface="Corbel"/>
                <a:cs typeface="Corbel"/>
              </a:rPr>
              <a:t>.</a:t>
            </a:r>
            <a:r>
              <a:rPr sz="2200" b="1" spc="-25" dirty="0">
                <a:solidFill>
                  <a:srgbClr val="DFFFA2"/>
                </a:solidFill>
                <a:latin typeface="Corbel"/>
                <a:cs typeface="Corbel"/>
              </a:rPr>
              <a:t>NE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T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048756" name="object 25"/>
          <p:cNvSpPr txBox="1"/>
          <p:nvPr/>
        </p:nvSpPr>
        <p:spPr>
          <a:xfrm>
            <a:off x="4533900" y="2286503"/>
            <a:ext cx="278511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91515" algn="l"/>
                <a:tab pos="1255395" algn="l"/>
                <a:tab pos="2291715" algn="l"/>
              </a:tabLst>
            </a:pPr>
            <a:r>
              <a:rPr sz="2200" b="1" spc="5" dirty="0">
                <a:solidFill>
                  <a:srgbClr val="DFFFA2"/>
                </a:solidFill>
                <a:latin typeface="Corbel"/>
                <a:cs typeface="Corbel"/>
              </a:rPr>
              <a:t>J</a:t>
            </a:r>
            <a:r>
              <a:rPr sz="2200" b="1" spc="-15" dirty="0">
                <a:solidFill>
                  <a:srgbClr val="DFFFA2"/>
                </a:solidFill>
                <a:latin typeface="Corbel"/>
                <a:cs typeface="Corbel"/>
              </a:rPr>
              <a:t>#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	</a:t>
            </a:r>
            <a:r>
              <a:rPr sz="2200" b="1" spc="-25" dirty="0">
                <a:solidFill>
                  <a:srgbClr val="DFFFA2"/>
                </a:solidFill>
                <a:latin typeface="Corbel"/>
                <a:cs typeface="Corbel"/>
              </a:rPr>
              <a:t>F</a:t>
            </a:r>
            <a:r>
              <a:rPr sz="2200" b="1" spc="-15" dirty="0">
                <a:solidFill>
                  <a:srgbClr val="DFFFA2"/>
                </a:solidFill>
                <a:latin typeface="Corbel"/>
                <a:cs typeface="Corbel"/>
              </a:rPr>
              <a:t>#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	</a:t>
            </a:r>
            <a:r>
              <a:rPr sz="2200" b="1" spc="5" dirty="0">
                <a:solidFill>
                  <a:srgbClr val="DFFFA2"/>
                </a:solidFill>
                <a:latin typeface="Corbel"/>
                <a:cs typeface="Corbel"/>
              </a:rPr>
              <a:t>J</a:t>
            </a:r>
            <a:r>
              <a:rPr sz="2200" b="1" spc="-5" dirty="0">
                <a:solidFill>
                  <a:srgbClr val="DFFFA2"/>
                </a:solidFill>
                <a:latin typeface="Corbel"/>
                <a:cs typeface="Corbel"/>
              </a:rPr>
              <a:t>S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c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r</a:t>
            </a:r>
            <a:r>
              <a:rPr sz="2200" b="1" spc="-20" dirty="0">
                <a:solidFill>
                  <a:srgbClr val="DFFFA2"/>
                </a:solidFill>
                <a:latin typeface="Corbel"/>
                <a:cs typeface="Corbel"/>
              </a:rPr>
              <a:t>i</a:t>
            </a:r>
            <a:r>
              <a:rPr sz="2200" b="1" spc="-15" dirty="0">
                <a:solidFill>
                  <a:srgbClr val="DFFFA2"/>
                </a:solidFill>
                <a:latin typeface="Corbel"/>
                <a:cs typeface="Corbel"/>
              </a:rPr>
              <a:t>p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t	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P</a:t>
            </a:r>
            <a:r>
              <a:rPr sz="2200" b="1" spc="-25" dirty="0">
                <a:solidFill>
                  <a:srgbClr val="DFFFA2"/>
                </a:solidFill>
                <a:latin typeface="Corbel"/>
                <a:cs typeface="Corbel"/>
              </a:rPr>
              <a:t>e</a:t>
            </a:r>
            <a:r>
              <a:rPr sz="2200" b="1" spc="-10" dirty="0">
                <a:solidFill>
                  <a:srgbClr val="DFFFA2"/>
                </a:solidFill>
                <a:latin typeface="Corbel"/>
                <a:cs typeface="Corbel"/>
              </a:rPr>
              <a:t>r</a:t>
            </a:r>
            <a:r>
              <a:rPr sz="2200" b="1" dirty="0">
                <a:solidFill>
                  <a:srgbClr val="DFFFA2"/>
                </a:solidFill>
                <a:latin typeface="Corbel"/>
                <a:cs typeface="Corbel"/>
              </a:rPr>
              <a:t>l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048757" name="object 26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3492500"/>
            <a:r>
              <a:rPr spc="-10" dirty="0"/>
              <a:t>I</a:t>
            </a:r>
            <a:r>
              <a:rPr spc="-25" dirty="0"/>
              <a:t>ns</a:t>
            </a:r>
            <a:r>
              <a:rPr spc="-5" dirty="0"/>
              <a:t>i</a:t>
            </a:r>
            <a:r>
              <a:rPr spc="-25" dirty="0"/>
              <a:t>de</a:t>
            </a:r>
            <a:r>
              <a:rPr spc="5" dirty="0"/>
              <a:t> </a:t>
            </a:r>
            <a:r>
              <a:rPr spc="-10" dirty="0"/>
              <a:t>.</a:t>
            </a:r>
            <a:r>
              <a:rPr spc="-45" dirty="0"/>
              <a:t>N</a:t>
            </a:r>
            <a:r>
              <a:rPr spc="-25" dirty="0"/>
              <a:t>E</a:t>
            </a:r>
            <a:r>
              <a:rPr dirty="0"/>
              <a:t>T</a:t>
            </a:r>
            <a:r>
              <a:rPr spc="5" dirty="0"/>
              <a:t> </a:t>
            </a:r>
            <a:r>
              <a:rPr spc="-30" dirty="0"/>
              <a:t>Fra</a:t>
            </a:r>
            <a:r>
              <a:rPr dirty="0"/>
              <a:t>m</a:t>
            </a:r>
            <a:r>
              <a:rPr spc="-25" dirty="0"/>
              <a:t>e</a:t>
            </a:r>
            <a:r>
              <a:rPr spc="-5" dirty="0"/>
              <a:t>w</a:t>
            </a:r>
            <a:r>
              <a:rPr spc="-30" dirty="0"/>
              <a:t>o</a:t>
            </a:r>
            <a:r>
              <a:rPr spc="-25" dirty="0"/>
              <a:t>r</a:t>
            </a:r>
            <a:r>
              <a:rPr dirty="0"/>
              <a:t>k</a:t>
            </a:r>
          </a:p>
        </p:txBody>
      </p:sp>
      <p:sp>
        <p:nvSpPr>
          <p:cNvPr id="1048758" name="object 27"/>
          <p:cNvSpPr txBox="1"/>
          <p:nvPr/>
        </p:nvSpPr>
        <p:spPr>
          <a:xfrm>
            <a:off x="1830071" y="1198920"/>
            <a:ext cx="64535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759" name="object 28"/>
          <p:cNvSpPr/>
          <p:nvPr/>
        </p:nvSpPr>
        <p:spPr>
          <a:xfrm>
            <a:off x="9354819" y="2466339"/>
            <a:ext cx="332740" cy="2510790"/>
          </a:xfrm>
          <a:custGeom>
            <a:avLst/>
            <a:gdLst/>
            <a:ahLst/>
            <a:cxnLst/>
            <a:rect l="l" t="t" r="r" b="b"/>
            <a:pathLst>
              <a:path w="332740" h="2510790">
                <a:moveTo>
                  <a:pt x="0" y="0"/>
                </a:moveTo>
                <a:lnTo>
                  <a:pt x="45714" y="5691"/>
                </a:lnTo>
                <a:lnTo>
                  <a:pt x="88490" y="21296"/>
                </a:lnTo>
                <a:lnTo>
                  <a:pt x="125387" y="44610"/>
                </a:lnTo>
                <a:lnTo>
                  <a:pt x="153467" y="73430"/>
                </a:lnTo>
                <a:lnTo>
                  <a:pt x="172111" y="116608"/>
                </a:lnTo>
                <a:lnTo>
                  <a:pt x="172720" y="1129030"/>
                </a:lnTo>
                <a:lnTo>
                  <a:pt x="173609" y="1140274"/>
                </a:lnTo>
                <a:lnTo>
                  <a:pt x="193188" y="1183470"/>
                </a:lnTo>
                <a:lnTo>
                  <a:pt x="221735" y="1211876"/>
                </a:lnTo>
                <a:lnTo>
                  <a:pt x="258993" y="1234589"/>
                </a:lnTo>
                <a:lnTo>
                  <a:pt x="302107" y="1249563"/>
                </a:lnTo>
                <a:lnTo>
                  <a:pt x="332694" y="1254236"/>
                </a:lnTo>
                <a:lnTo>
                  <a:pt x="318807" y="1255052"/>
                </a:lnTo>
                <a:lnTo>
                  <a:pt x="276803" y="1265372"/>
                </a:lnTo>
                <a:lnTo>
                  <a:pt x="237307" y="1285540"/>
                </a:lnTo>
                <a:lnTo>
                  <a:pt x="204204" y="1313038"/>
                </a:lnTo>
                <a:lnTo>
                  <a:pt x="181381" y="1345346"/>
                </a:lnTo>
                <a:lnTo>
                  <a:pt x="172720" y="2383790"/>
                </a:lnTo>
                <a:lnTo>
                  <a:pt x="171828" y="2395061"/>
                </a:lnTo>
                <a:lnTo>
                  <a:pt x="152234" y="2438565"/>
                </a:lnTo>
                <a:lnTo>
                  <a:pt x="123724" y="2467311"/>
                </a:lnTo>
                <a:lnTo>
                  <a:pt x="86604" y="2490355"/>
                </a:lnTo>
                <a:lnTo>
                  <a:pt x="43783" y="2505557"/>
                </a:lnTo>
                <a:lnTo>
                  <a:pt x="28745" y="2508513"/>
                </a:lnTo>
                <a:lnTo>
                  <a:pt x="13505" y="2510280"/>
                </a:lnTo>
              </a:path>
            </a:pathLst>
          </a:custGeom>
          <a:ln w="3162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0" name="object 29"/>
          <p:cNvSpPr txBox="1"/>
          <p:nvPr/>
        </p:nvSpPr>
        <p:spPr>
          <a:xfrm>
            <a:off x="9786619" y="3620488"/>
            <a:ext cx="6083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61" name="object 30"/>
          <p:cNvSpPr/>
          <p:nvPr/>
        </p:nvSpPr>
        <p:spPr>
          <a:xfrm>
            <a:off x="9351010" y="5017770"/>
            <a:ext cx="297815" cy="575310"/>
          </a:xfrm>
          <a:custGeom>
            <a:avLst/>
            <a:gdLst/>
            <a:ahLst/>
            <a:cxnLst/>
            <a:rect l="l" t="t" r="r" b="b"/>
            <a:pathLst>
              <a:path w="297815" h="575310">
                <a:moveTo>
                  <a:pt x="0" y="0"/>
                </a:moveTo>
                <a:lnTo>
                  <a:pt x="53598" y="3399"/>
                </a:lnTo>
                <a:lnTo>
                  <a:pt x="101245" y="12500"/>
                </a:lnTo>
                <a:lnTo>
                  <a:pt x="144487" y="30655"/>
                </a:lnTo>
                <a:lnTo>
                  <a:pt x="153670" y="243839"/>
                </a:lnTo>
                <a:lnTo>
                  <a:pt x="155100" y="249021"/>
                </a:lnTo>
                <a:lnTo>
                  <a:pt x="198089" y="272594"/>
                </a:lnTo>
                <a:lnTo>
                  <a:pt x="244070" y="282465"/>
                </a:lnTo>
                <a:lnTo>
                  <a:pt x="297416" y="286928"/>
                </a:lnTo>
                <a:lnTo>
                  <a:pt x="280181" y="287423"/>
                </a:lnTo>
                <a:lnTo>
                  <a:pt x="229317" y="293879"/>
                </a:lnTo>
                <a:lnTo>
                  <a:pt x="186142" y="305971"/>
                </a:lnTo>
                <a:lnTo>
                  <a:pt x="153670" y="530859"/>
                </a:lnTo>
                <a:lnTo>
                  <a:pt x="152244" y="536270"/>
                </a:lnTo>
                <a:lnTo>
                  <a:pt x="109446" y="560466"/>
                </a:lnTo>
                <a:lnTo>
                  <a:pt x="63741" y="570503"/>
                </a:lnTo>
                <a:lnTo>
                  <a:pt x="28866" y="574311"/>
                </a:lnTo>
                <a:lnTo>
                  <a:pt x="10817" y="575167"/>
                </a:lnTo>
              </a:path>
            </a:pathLst>
          </a:custGeom>
          <a:ln w="3162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2" name="object 31"/>
          <p:cNvSpPr txBox="1"/>
          <p:nvPr/>
        </p:nvSpPr>
        <p:spPr>
          <a:xfrm>
            <a:off x="9763759" y="5206718"/>
            <a:ext cx="6464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LR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63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112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3020"/>
            <a:r>
              <a:rPr sz="3600" spc="-10" dirty="0"/>
              <a:t>C</a:t>
            </a:r>
            <a:r>
              <a:rPr sz="3600" spc="-15" dirty="0"/>
              <a:t>L</a:t>
            </a:r>
            <a:r>
              <a:rPr sz="3600" spc="-25" dirty="0"/>
              <a:t>R</a:t>
            </a:r>
            <a:r>
              <a:rPr sz="3600" spc="-5" dirty="0"/>
              <a:t> </a:t>
            </a:r>
            <a:r>
              <a:rPr sz="3600" dirty="0"/>
              <a:t>–</a:t>
            </a:r>
            <a:r>
              <a:rPr sz="3600" spc="-10" dirty="0"/>
              <a:t> </a:t>
            </a:r>
            <a:r>
              <a:rPr sz="3600" spc="-5" dirty="0"/>
              <a:t>T</a:t>
            </a:r>
            <a:r>
              <a:rPr sz="3600" spc="-20" dirty="0"/>
              <a:t>he</a:t>
            </a:r>
            <a:r>
              <a:rPr sz="3600" dirty="0"/>
              <a:t> </a:t>
            </a:r>
            <a:r>
              <a:rPr sz="3600" spc="-5" dirty="0"/>
              <a:t>H</a:t>
            </a:r>
            <a:r>
              <a:rPr sz="3600" spc="-20" dirty="0"/>
              <a:t>e</a:t>
            </a:r>
            <a:r>
              <a:rPr sz="3600" spc="-25" dirty="0"/>
              <a:t>a</a:t>
            </a:r>
            <a:r>
              <a:rPr sz="3600" spc="-15" dirty="0"/>
              <a:t>r</a:t>
            </a:r>
            <a:r>
              <a:rPr sz="3600" dirty="0"/>
              <a:t>t</a:t>
            </a:r>
            <a:r>
              <a:rPr sz="3600" spc="5" dirty="0"/>
              <a:t> </a:t>
            </a:r>
            <a:r>
              <a:rPr sz="3600" spc="-30" dirty="0"/>
              <a:t>o</a:t>
            </a:r>
            <a:r>
              <a:rPr sz="3600" spc="-15" dirty="0"/>
              <a:t>f</a:t>
            </a:r>
            <a:r>
              <a:rPr sz="3600" spc="5" dirty="0"/>
              <a:t> .</a:t>
            </a:r>
            <a:r>
              <a:rPr sz="3600" spc="-40" dirty="0"/>
              <a:t>N</a:t>
            </a:r>
            <a:r>
              <a:rPr sz="3600" spc="-5" dirty="0"/>
              <a:t>ET</a:t>
            </a:r>
            <a:endParaRPr sz="3600"/>
          </a:p>
          <a:p>
            <a:pPr marL="6348095">
              <a:spcBef>
                <a:spcPts val="90"/>
              </a:spcBef>
            </a:pPr>
            <a:r>
              <a:rPr sz="3600" spc="-30" dirty="0"/>
              <a:t>F</a:t>
            </a:r>
            <a:r>
              <a:rPr sz="3600" spc="-5" dirty="0"/>
              <a:t>r</a:t>
            </a:r>
            <a:r>
              <a:rPr sz="3600" spc="-35" dirty="0"/>
              <a:t>a</a:t>
            </a:r>
            <a:r>
              <a:rPr sz="3600" spc="10" dirty="0"/>
              <a:t>m</a:t>
            </a:r>
            <a:r>
              <a:rPr sz="3600" spc="-30" dirty="0"/>
              <a:t>e</a:t>
            </a:r>
            <a:r>
              <a:rPr sz="3600" dirty="0"/>
              <a:t>w</a:t>
            </a:r>
            <a:r>
              <a:rPr sz="3600" spc="-15" dirty="0"/>
              <a:t>o</a:t>
            </a:r>
            <a:r>
              <a:rPr sz="3600" spc="-25" dirty="0"/>
              <a:t>r</a:t>
            </a:r>
            <a:r>
              <a:rPr sz="3600" dirty="0"/>
              <a:t>k</a:t>
            </a:r>
            <a:endParaRPr sz="3600"/>
          </a:p>
        </p:txBody>
      </p:sp>
      <p:sp>
        <p:nvSpPr>
          <p:cNvPr id="1048766" name="object 3"/>
          <p:cNvSpPr txBox="1"/>
          <p:nvPr/>
        </p:nvSpPr>
        <p:spPr>
          <a:xfrm>
            <a:off x="1830070" y="1202891"/>
            <a:ext cx="6746240" cy="1164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9117"/>
              <a:buFont typeface="Wingdings 2"/>
              <a:buChar char=""/>
              <a:tabLst>
                <a:tab pos="294640" algn="l"/>
              </a:tabLst>
            </a:pP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4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La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400" b="1" spc="-3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ge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Ru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4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400" b="1" spc="-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400">
              <a:latin typeface="Corbel"/>
              <a:cs typeface="Corbel"/>
            </a:endParaRPr>
          </a:p>
          <a:p>
            <a:pPr marL="642620" lvl="1" indent="-273050">
              <a:spcBef>
                <a:spcPts val="142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67" name="object 4"/>
          <p:cNvSpPr txBox="1"/>
          <p:nvPr/>
        </p:nvSpPr>
        <p:spPr>
          <a:xfrm>
            <a:off x="2186940" y="2505743"/>
            <a:ext cx="7335520" cy="4113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0" indent="-273050">
              <a:buClr>
                <a:srgbClr val="FFAC9E"/>
              </a:buClr>
              <a:buFont typeface="Wingdings 2"/>
              <a:buChar char=""/>
              <a:tabLst>
                <a:tab pos="577850" algn="l"/>
              </a:tabLst>
            </a:pP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xe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.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ons</a:t>
            </a:r>
            <a:endParaRPr sz="2800">
              <a:latin typeface="Corbel"/>
              <a:cs typeface="Corbel"/>
            </a:endParaRPr>
          </a:p>
          <a:p>
            <a:pPr marL="577850" indent="-273050">
              <a:spcBef>
                <a:spcPts val="1640"/>
              </a:spcBef>
              <a:buClr>
                <a:srgbClr val="FFAC9E"/>
              </a:buClr>
              <a:buFont typeface="Wingdings 2"/>
              <a:buChar char=""/>
              <a:tabLst>
                <a:tab pos="577850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ss</a:t>
            </a:r>
            <a:endParaRPr sz="2800">
              <a:latin typeface="Corbel"/>
              <a:cs typeface="Corbel"/>
            </a:endParaRPr>
          </a:p>
          <a:p>
            <a:pPr marL="285750" marR="5080" indent="-273050">
              <a:lnSpc>
                <a:spcPct val="105300"/>
              </a:lnSpc>
              <a:spcBef>
                <a:spcPts val="1200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ic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285750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Pro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  <a:p>
            <a:pPr marL="285750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sse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85750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68" name="object 5"/>
          <p:cNvSpPr/>
          <p:nvPr/>
        </p:nvSpPr>
        <p:spPr>
          <a:xfrm>
            <a:off x="8224871" y="2131061"/>
            <a:ext cx="1881788" cy="800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9" name="object 6"/>
          <p:cNvSpPr txBox="1"/>
          <p:nvPr/>
        </p:nvSpPr>
        <p:spPr>
          <a:xfrm>
            <a:off x="8801100" y="2529905"/>
            <a:ext cx="6108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0" dirty="0">
                <a:solidFill>
                  <a:srgbClr val="EAFFC1"/>
                </a:solidFill>
                <a:latin typeface="Consolas"/>
                <a:cs typeface="Consolas"/>
              </a:rPr>
              <a:t>C</a:t>
            </a:r>
            <a:r>
              <a:rPr sz="2800" b="1" spc="-35" dirty="0">
                <a:solidFill>
                  <a:srgbClr val="EAFFC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EAFFC1"/>
                </a:solidFill>
                <a:latin typeface="Consolas"/>
                <a:cs typeface="Consolas"/>
              </a:rPr>
              <a:t>R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1048770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3221990"/>
            <a:r>
              <a:rPr spc="-40" dirty="0"/>
              <a:t>F</a:t>
            </a:r>
            <a:r>
              <a:rPr spc="-15" dirty="0"/>
              <a:t>r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e</a:t>
            </a:r>
            <a:r>
              <a:rPr spc="-5" dirty="0"/>
              <a:t>w</a:t>
            </a:r>
            <a:r>
              <a:rPr spc="-30" dirty="0"/>
              <a:t>o</a:t>
            </a:r>
            <a:r>
              <a:rPr spc="-25" dirty="0"/>
              <a:t>r</a:t>
            </a:r>
            <a:r>
              <a:rPr dirty="0"/>
              <a:t>k Cl</a:t>
            </a:r>
            <a:r>
              <a:rPr spc="-30" dirty="0"/>
              <a:t>as</a:t>
            </a:r>
            <a:r>
              <a:rPr spc="-20" dirty="0"/>
              <a:t>s</a:t>
            </a:r>
            <a:r>
              <a:rPr spc="10" dirty="0"/>
              <a:t> </a:t>
            </a:r>
            <a:r>
              <a:rPr spc="-25" dirty="0"/>
              <a:t>L</a:t>
            </a:r>
            <a:r>
              <a:rPr spc="-5" dirty="0"/>
              <a:t>i</a:t>
            </a:r>
            <a:r>
              <a:rPr dirty="0"/>
              <a:t>b</a:t>
            </a:r>
            <a:r>
              <a:rPr spc="-30" dirty="0"/>
              <a:t>rar</a:t>
            </a:r>
            <a:r>
              <a:rPr spc="-25" dirty="0"/>
              <a:t>y</a:t>
            </a:r>
          </a:p>
        </p:txBody>
      </p:sp>
      <p:sp>
        <p:nvSpPr>
          <p:cNvPr id="1048773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18</a:t>
            </a:fld>
            <a:endParaRPr dirty="0"/>
          </a:p>
        </p:txBody>
      </p:sp>
      <p:sp>
        <p:nvSpPr>
          <p:cNvPr id="1048774" name="object 3"/>
          <p:cNvSpPr txBox="1"/>
          <p:nvPr/>
        </p:nvSpPr>
        <p:spPr>
          <a:xfrm>
            <a:off x="1830071" y="1202890"/>
            <a:ext cx="7673975" cy="542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9117"/>
              <a:buFont typeface="Wingdings 2"/>
              <a:buChar char=""/>
              <a:tabLst>
                <a:tab pos="294640" algn="l"/>
              </a:tabLst>
            </a:pPr>
            <a:r>
              <a:rPr sz="3400" b="1" spc="-3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4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400" b="1" spc="-4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4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4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4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4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400" b="1" spc="-3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400" b="1" spc="-5" dirty="0">
                <a:solidFill>
                  <a:srgbClr val="EAFFD1"/>
                </a:solidFill>
                <a:latin typeface="Corbel"/>
                <a:cs typeface="Corbel"/>
              </a:rPr>
              <a:t>ib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y </a:t>
            </a:r>
            <a:r>
              <a:rPr sz="3400" b="1" spc="-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400" b="1" spc="-3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4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400" b="1" spc="-2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400" b="1" spc="-1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400">
              <a:latin typeface="Corbel"/>
              <a:cs typeface="Corbel"/>
            </a:endParaRPr>
          </a:p>
          <a:p>
            <a:pPr marL="642620" lvl="1" indent="-273050">
              <a:spcBef>
                <a:spcPts val="12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Prov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s:</a:t>
            </a:r>
            <a:endParaRPr sz="3000">
              <a:latin typeface="Corbel"/>
              <a:cs typeface="Corbel"/>
            </a:endParaRPr>
          </a:p>
          <a:p>
            <a:pPr marL="934719" lvl="2" indent="-273050">
              <a:spcBef>
                <a:spcPts val="144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ons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4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ig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-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app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ons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3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Wi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nd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ations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4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b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ap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atio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(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y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nam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b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)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3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b 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ic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mm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ation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kf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4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v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&amp;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k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op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app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li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ns</a:t>
            </a:r>
            <a:endParaRPr sz="2800">
              <a:latin typeface="Corbel"/>
              <a:cs typeface="Corbel"/>
            </a:endParaRPr>
          </a:p>
          <a:p>
            <a:pPr marL="934719" lvl="2" indent="-273050">
              <a:spcBef>
                <a:spcPts val="144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 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bi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vi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object 2"/>
          <p:cNvSpPr txBox="1"/>
          <p:nvPr/>
        </p:nvSpPr>
        <p:spPr>
          <a:xfrm>
            <a:off x="3064510" y="4877021"/>
            <a:ext cx="606425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W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3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V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St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77" name="object 3"/>
          <p:cNvSpPr/>
          <p:nvPr/>
        </p:nvSpPr>
        <p:spPr>
          <a:xfrm>
            <a:off x="3717289" y="2059939"/>
            <a:ext cx="4493260" cy="382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4718050"/>
            <a:r>
              <a:rPr spc="-30" dirty="0"/>
              <a:t>T</a:t>
            </a:r>
            <a:r>
              <a:rPr spc="-35" dirty="0"/>
              <a:t>a</a:t>
            </a:r>
            <a:r>
              <a:rPr spc="10" dirty="0"/>
              <a:t>b</a:t>
            </a:r>
            <a:r>
              <a:rPr spc="-10" dirty="0"/>
              <a:t>l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1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25" dirty="0"/>
              <a:t>en</a:t>
            </a:r>
            <a:r>
              <a:rPr spc="-10" dirty="0"/>
              <a:t>t</a:t>
            </a:r>
            <a:r>
              <a:rPr spc="-20" dirty="0"/>
              <a:t>s</a:t>
            </a:r>
          </a:p>
        </p:txBody>
      </p:sp>
      <p:sp>
        <p:nvSpPr>
          <p:cNvPr id="1048674" name="object 3"/>
          <p:cNvSpPr txBox="1"/>
          <p:nvPr/>
        </p:nvSpPr>
        <p:spPr>
          <a:xfrm>
            <a:off x="609600" y="1198919"/>
            <a:ext cx="7552690" cy="305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447040">
              <a:buAutoNum type="arabicPeriod"/>
              <a:tabLst>
                <a:tab pos="4597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our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#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60"/>
              </a:spcBef>
              <a:buAutoNum type="arabicPeriod"/>
              <a:tabLst>
                <a:tab pos="4597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.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isu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75" name="object 4"/>
          <p:cNvSpPr/>
          <p:nvPr/>
        </p:nvSpPr>
        <p:spPr>
          <a:xfrm>
            <a:off x="7315200" y="2808184"/>
            <a:ext cx="2947035" cy="3542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6" name="object 5"/>
          <p:cNvSpPr/>
          <p:nvPr/>
        </p:nvSpPr>
        <p:spPr>
          <a:xfrm>
            <a:off x="2286000" y="4579199"/>
            <a:ext cx="2947034" cy="185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7" name="object 6"/>
          <p:cNvSpPr txBox="1"/>
          <p:nvPr/>
        </p:nvSpPr>
        <p:spPr>
          <a:xfrm>
            <a:off x="10417810" y="6604252"/>
            <a:ext cx="9715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5713730"/>
            <a:r>
              <a:rPr spc="-45" dirty="0"/>
              <a:t>V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35" dirty="0"/>
              <a:t>ua</a:t>
            </a:r>
            <a:r>
              <a:rPr dirty="0"/>
              <a:t>l</a:t>
            </a:r>
            <a:r>
              <a:rPr spc="10" dirty="0"/>
              <a:t> </a:t>
            </a:r>
            <a:r>
              <a:rPr spc="-10" dirty="0"/>
              <a:t>S</a:t>
            </a:r>
            <a:r>
              <a:rPr dirty="0"/>
              <a:t>t</a:t>
            </a:r>
            <a:r>
              <a:rPr spc="-35" dirty="0"/>
              <a:t>u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5" dirty="0"/>
              <a:t>o</a:t>
            </a:r>
          </a:p>
        </p:txBody>
      </p:sp>
      <p:sp>
        <p:nvSpPr>
          <p:cNvPr id="1048780" name="object 3"/>
          <p:cNvSpPr txBox="1"/>
          <p:nvPr/>
        </p:nvSpPr>
        <p:spPr>
          <a:xfrm>
            <a:off x="1830070" y="1198919"/>
            <a:ext cx="7321550" cy="5510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isu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–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E)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4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code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ce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4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de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/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/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j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'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81" name="object 4"/>
          <p:cNvSpPr/>
          <p:nvPr/>
        </p:nvSpPr>
        <p:spPr>
          <a:xfrm>
            <a:off x="7967980" y="5485129"/>
            <a:ext cx="2322829" cy="994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2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20</a:t>
            </a:fld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3238500"/>
            <a:r>
              <a:rPr spc="-15" dirty="0"/>
              <a:t>B</a:t>
            </a:r>
            <a:r>
              <a:rPr spc="-25" dirty="0"/>
              <a:t>en</a:t>
            </a:r>
            <a:r>
              <a:rPr spc="-20" dirty="0"/>
              <a:t>e</a:t>
            </a:r>
            <a:r>
              <a:rPr spc="-5" dirty="0"/>
              <a:t>fi</a:t>
            </a:r>
            <a:r>
              <a:rPr spc="-10" dirty="0"/>
              <a:t>t</a:t>
            </a:r>
            <a:r>
              <a:rPr spc="-20" dirty="0"/>
              <a:t>s</a:t>
            </a:r>
            <a:r>
              <a:rPr dirty="0"/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15" dirty="0"/>
              <a:t> </a:t>
            </a:r>
            <a:r>
              <a:rPr spc="-45" dirty="0"/>
              <a:t>V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35" dirty="0"/>
              <a:t>ua</a:t>
            </a:r>
            <a:r>
              <a:rPr dirty="0"/>
              <a:t>l</a:t>
            </a:r>
            <a:r>
              <a:rPr spc="10" dirty="0"/>
              <a:t> </a:t>
            </a:r>
            <a:r>
              <a:rPr spc="-10" dirty="0"/>
              <a:t>S</a:t>
            </a:r>
            <a:r>
              <a:rPr dirty="0"/>
              <a:t>t</a:t>
            </a:r>
            <a:r>
              <a:rPr spc="-35" dirty="0"/>
              <a:t>u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5" dirty="0"/>
              <a:t>o</a:t>
            </a:r>
          </a:p>
        </p:txBody>
      </p:sp>
      <p:sp>
        <p:nvSpPr>
          <p:cNvPr id="1048785" name="object 3"/>
          <p:cNvSpPr txBox="1"/>
          <p:nvPr/>
        </p:nvSpPr>
        <p:spPr>
          <a:xfrm>
            <a:off x="609600" y="1219200"/>
            <a:ext cx="10439400" cy="5120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  <a:p>
            <a:pPr marL="642620" lvl="1" indent="-273050">
              <a:spcBef>
                <a:spcPts val="20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#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…)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di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,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…)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spcBef>
                <a:spcPts val="19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Fo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.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il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…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 dirty="0">
              <a:latin typeface="Corbel"/>
              <a:cs typeface="Corbel"/>
            </a:endParaRPr>
          </a:p>
          <a:p>
            <a:pPr marL="294640" marR="5080" indent="-281940">
              <a:lnSpc>
                <a:spcPct val="102000"/>
              </a:lnSpc>
              <a:spcBef>
                <a:spcPts val="17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vi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(c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men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200" dirty="0">
              <a:latin typeface="Corbel"/>
              <a:cs typeface="Corbel"/>
            </a:endParaRPr>
          </a:p>
          <a:p>
            <a:pPr marL="294640" indent="-281940">
              <a:spcBef>
                <a:spcPts val="18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!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786" name="object 4"/>
          <p:cNvSpPr/>
          <p:nvPr/>
        </p:nvSpPr>
        <p:spPr>
          <a:xfrm>
            <a:off x="7162800" y="5181600"/>
            <a:ext cx="3103880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7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21</a:t>
            </a:fld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3340100"/>
            <a:r>
              <a:rPr spc="-30" dirty="0"/>
              <a:t>V</a:t>
            </a:r>
            <a:r>
              <a:rPr spc="-15" dirty="0"/>
              <a:t>i</a:t>
            </a:r>
            <a:r>
              <a:rPr spc="-20" dirty="0"/>
              <a:t>s</a:t>
            </a:r>
            <a:r>
              <a:rPr spc="-35" dirty="0"/>
              <a:t>ua</a:t>
            </a:r>
            <a:r>
              <a:rPr dirty="0"/>
              <a:t>l</a:t>
            </a:r>
            <a:r>
              <a:rPr spc="10" dirty="0"/>
              <a:t> </a:t>
            </a:r>
            <a:r>
              <a:rPr spc="-10" dirty="0"/>
              <a:t>St</a:t>
            </a:r>
            <a:r>
              <a:rPr spc="-35" dirty="0"/>
              <a:t>u</a:t>
            </a:r>
            <a:r>
              <a:rPr spc="-20" dirty="0"/>
              <a:t>d</a:t>
            </a:r>
            <a:r>
              <a:rPr spc="-15" dirty="0"/>
              <a:t>i</a:t>
            </a:r>
            <a:r>
              <a:rPr spc="-25" dirty="0"/>
              <a:t>o</a:t>
            </a:r>
            <a:r>
              <a:rPr spc="1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8790" name="object 3"/>
          <p:cNvSpPr/>
          <p:nvPr/>
        </p:nvSpPr>
        <p:spPr>
          <a:xfrm>
            <a:off x="1447800" y="1066800"/>
            <a:ext cx="9601200" cy="5370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1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22</a:t>
            </a:fld>
            <a:endParaRPr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/>
          <p:nvPr/>
        </p:nvSpPr>
        <p:spPr>
          <a:xfrm>
            <a:off x="4282439" y="1917921"/>
            <a:ext cx="362712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V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114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99" name="object 3"/>
          <p:cNvSpPr txBox="1"/>
          <p:nvPr/>
        </p:nvSpPr>
        <p:spPr>
          <a:xfrm>
            <a:off x="2292351" y="2807688"/>
            <a:ext cx="75349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g,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60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ggi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120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#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Pr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am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800" name="object 4"/>
          <p:cNvSpPr/>
          <p:nvPr/>
        </p:nvSpPr>
        <p:spPr>
          <a:xfrm>
            <a:off x="8157210" y="3962400"/>
            <a:ext cx="1554479" cy="1902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1" name="object 5"/>
          <p:cNvSpPr/>
          <p:nvPr/>
        </p:nvSpPr>
        <p:spPr>
          <a:xfrm>
            <a:off x="2670810" y="3962400"/>
            <a:ext cx="4456430" cy="1902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object 2"/>
          <p:cNvSpPr txBox="1">
            <a:spLocks noGrp="1"/>
          </p:cNvSpPr>
          <p:nvPr>
            <p:ph type="title"/>
          </p:nvPr>
        </p:nvSpPr>
        <p:spPr>
          <a:xfrm>
            <a:off x="1827109" y="70214"/>
            <a:ext cx="11585785" cy="836125"/>
          </a:xfrm>
          <a:prstGeom prst="rect">
            <a:avLst/>
          </a:prstGeom>
        </p:spPr>
        <p:txBody>
          <a:bodyPr vert="horz" wrap="square" lIns="0" tIns="279399" rIns="0" bIns="0" rtlCol="0">
            <a:spAutoFit/>
          </a:bodyPr>
          <a:lstStyle/>
          <a:p>
            <a:pPr marL="1883410"/>
            <a:r>
              <a:rPr sz="3600" spc="-10" dirty="0"/>
              <a:t>C</a:t>
            </a:r>
            <a:r>
              <a:rPr sz="3600" spc="-20" dirty="0"/>
              <a:t>re</a:t>
            </a:r>
            <a:r>
              <a:rPr sz="3600" spc="-5" dirty="0"/>
              <a:t>a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30" dirty="0"/>
              <a:t>n</a:t>
            </a:r>
            <a:r>
              <a:rPr sz="3600" spc="-20" dirty="0"/>
              <a:t>g</a:t>
            </a:r>
            <a:r>
              <a:rPr sz="3600" dirty="0"/>
              <a:t> </a:t>
            </a:r>
            <a:r>
              <a:rPr sz="3600" spc="-25" dirty="0"/>
              <a:t>Ne</a:t>
            </a:r>
            <a:r>
              <a:rPr sz="3600" dirty="0"/>
              <a:t>w </a:t>
            </a:r>
            <a:r>
              <a:rPr sz="3600" spc="-10" dirty="0"/>
              <a:t>C</a:t>
            </a:r>
            <a:r>
              <a:rPr sz="3600" spc="-25" dirty="0"/>
              <a:t>o</a:t>
            </a:r>
            <a:r>
              <a:rPr sz="3600" spc="-30" dirty="0"/>
              <a:t>n</a:t>
            </a:r>
            <a:r>
              <a:rPr sz="3600" spc="-20" dirty="0"/>
              <a:t>s</a:t>
            </a:r>
            <a:r>
              <a:rPr sz="3600" spc="-5" dirty="0"/>
              <a:t>o</a:t>
            </a:r>
            <a:r>
              <a:rPr sz="3600" dirty="0"/>
              <a:t>l</a:t>
            </a:r>
            <a:r>
              <a:rPr sz="3600" spc="-20" dirty="0"/>
              <a:t>e</a:t>
            </a:r>
            <a:r>
              <a:rPr sz="3600" spc="10" dirty="0"/>
              <a:t> </a:t>
            </a:r>
            <a:r>
              <a:rPr sz="3600" spc="-5" dirty="0"/>
              <a:t>A</a:t>
            </a:r>
            <a:r>
              <a:rPr sz="3600" spc="-20" dirty="0"/>
              <a:t>pp</a:t>
            </a:r>
            <a:r>
              <a:rPr sz="3600" dirty="0"/>
              <a:t>l</a:t>
            </a:r>
            <a:r>
              <a:rPr sz="3600" spc="-5" dirty="0"/>
              <a:t>i</a:t>
            </a:r>
            <a:r>
              <a:rPr sz="3600" spc="-20" dirty="0"/>
              <a:t>c</a:t>
            </a:r>
            <a:r>
              <a:rPr sz="3600" spc="-35" dirty="0"/>
              <a:t>a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25" dirty="0"/>
              <a:t>on</a:t>
            </a:r>
            <a:endParaRPr sz="3600"/>
          </a:p>
        </p:txBody>
      </p:sp>
      <p:sp>
        <p:nvSpPr>
          <p:cNvPr id="1048804" name="object 3"/>
          <p:cNvSpPr txBox="1"/>
          <p:nvPr/>
        </p:nvSpPr>
        <p:spPr>
          <a:xfrm>
            <a:off x="1830070" y="1226608"/>
            <a:ext cx="13843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b="1" spc="-10" dirty="0">
                <a:solidFill>
                  <a:srgbClr val="B4DAE4"/>
                </a:solidFill>
                <a:latin typeface="Corbel"/>
                <a:cs typeface="Corbel"/>
              </a:rPr>
              <a:t>s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1048805" name="object 4"/>
          <p:cNvSpPr txBox="1"/>
          <p:nvPr/>
        </p:nvSpPr>
        <p:spPr>
          <a:xfrm>
            <a:off x="2280920" y="1168421"/>
            <a:ext cx="5748655" cy="187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0090">
              <a:lnSpc>
                <a:spcPct val="135000"/>
              </a:lnSpc>
            </a:pP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3000" spc="120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w </a:t>
            </a:r>
            <a:r>
              <a:rPr sz="30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3000" spc="130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je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#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  <a:p>
            <a:pPr marL="12700">
              <a:spcBef>
                <a:spcPts val="1250"/>
              </a:spcBef>
            </a:pP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je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806" name="object 5"/>
          <p:cNvSpPr txBox="1"/>
          <p:nvPr/>
        </p:nvSpPr>
        <p:spPr>
          <a:xfrm>
            <a:off x="1830070" y="1843828"/>
            <a:ext cx="13843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b="1" spc="-10" dirty="0">
                <a:solidFill>
                  <a:srgbClr val="B4DAE4"/>
                </a:solidFill>
                <a:latin typeface="Corbel"/>
                <a:cs typeface="Corbel"/>
              </a:rPr>
              <a:t>s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1048807" name="object 6"/>
          <p:cNvSpPr txBox="1"/>
          <p:nvPr/>
        </p:nvSpPr>
        <p:spPr>
          <a:xfrm>
            <a:off x="1830070" y="2461048"/>
            <a:ext cx="16256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b="1" spc="-15" dirty="0">
                <a:solidFill>
                  <a:srgbClr val="B4DAE4"/>
                </a:solidFill>
                <a:latin typeface="Corbel"/>
                <a:cs typeface="Corbel"/>
              </a:rPr>
              <a:t>e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1048808" name="object 7"/>
          <p:cNvSpPr/>
          <p:nvPr/>
        </p:nvSpPr>
        <p:spPr>
          <a:xfrm>
            <a:off x="2280920" y="3135630"/>
            <a:ext cx="7701280" cy="372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9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24</a:t>
            </a:fld>
            <a:endParaRPr spc="-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object 2"/>
          <p:cNvSpPr/>
          <p:nvPr/>
        </p:nvSpPr>
        <p:spPr>
          <a:xfrm>
            <a:off x="2383789" y="1827529"/>
            <a:ext cx="7423150" cy="472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2" name="object 3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15444"/>
          </a:xfrm>
          <a:prstGeom prst="rect">
            <a:avLst/>
          </a:prstGeom>
        </p:spPr>
        <p:txBody>
          <a:bodyPr vert="horz" wrap="square" lIns="0" tIns="289398" rIns="0" bIns="0" rtlCol="0">
            <a:spAutoFit/>
          </a:bodyPr>
          <a:lstStyle/>
          <a:p>
            <a:pPr marL="1697989"/>
            <a:r>
              <a:rPr sz="3400" spc="-10" dirty="0"/>
              <a:t>C</a:t>
            </a:r>
            <a:r>
              <a:rPr sz="3400" spc="-15" dirty="0"/>
              <a:t>r</a:t>
            </a:r>
            <a:r>
              <a:rPr sz="3400" spc="-35" dirty="0"/>
              <a:t>e</a:t>
            </a:r>
            <a:r>
              <a:rPr sz="3400" spc="-10" dirty="0"/>
              <a:t>a</a:t>
            </a:r>
            <a:r>
              <a:rPr sz="3400" spc="-15" dirty="0"/>
              <a:t>t</a:t>
            </a:r>
            <a:r>
              <a:rPr sz="3400" spc="-25" dirty="0"/>
              <a:t>in</a:t>
            </a:r>
            <a:r>
              <a:rPr sz="3400" spc="-20" dirty="0"/>
              <a:t>g</a:t>
            </a:r>
            <a:r>
              <a:rPr sz="3400" dirty="0"/>
              <a:t> </a:t>
            </a:r>
            <a:r>
              <a:rPr sz="3400" spc="-35" dirty="0"/>
              <a:t>N</a:t>
            </a:r>
            <a:r>
              <a:rPr sz="3400" spc="-25" dirty="0"/>
              <a:t>e</a:t>
            </a:r>
            <a:r>
              <a:rPr sz="3400" spc="-30" dirty="0"/>
              <a:t>w</a:t>
            </a:r>
            <a:r>
              <a:rPr sz="3400" spc="-5" dirty="0"/>
              <a:t> </a:t>
            </a:r>
            <a:r>
              <a:rPr sz="3400" dirty="0"/>
              <a:t>C</a:t>
            </a:r>
            <a:r>
              <a:rPr sz="3400" spc="-25" dirty="0"/>
              <a:t>o</a:t>
            </a:r>
            <a:r>
              <a:rPr sz="3400" spc="-30" dirty="0"/>
              <a:t>n</a:t>
            </a:r>
            <a:r>
              <a:rPr sz="3400" spc="-15" dirty="0"/>
              <a:t>so</a:t>
            </a:r>
            <a:r>
              <a:rPr sz="3400" spc="-10" dirty="0"/>
              <a:t>l</a:t>
            </a:r>
            <a:r>
              <a:rPr sz="3400" spc="-20" dirty="0"/>
              <a:t>e</a:t>
            </a:r>
            <a:r>
              <a:rPr sz="3400" spc="-5" dirty="0"/>
              <a:t> A</a:t>
            </a:r>
            <a:r>
              <a:rPr sz="3400" spc="-20" dirty="0"/>
              <a:t>pp</a:t>
            </a:r>
            <a:r>
              <a:rPr sz="3400" spc="-10" dirty="0"/>
              <a:t>l</a:t>
            </a:r>
            <a:r>
              <a:rPr sz="3400" spc="-20" dirty="0"/>
              <a:t>i</a:t>
            </a:r>
            <a:r>
              <a:rPr sz="3400" spc="-15" dirty="0"/>
              <a:t>c</a:t>
            </a:r>
            <a:r>
              <a:rPr sz="3400" spc="-10" dirty="0"/>
              <a:t>a</a:t>
            </a:r>
            <a:r>
              <a:rPr sz="3400" spc="-15" dirty="0"/>
              <a:t>t</a:t>
            </a:r>
            <a:r>
              <a:rPr sz="3400" spc="-20" dirty="0"/>
              <a:t>i</a:t>
            </a:r>
            <a:r>
              <a:rPr sz="3400" spc="-25" dirty="0"/>
              <a:t>o</a:t>
            </a:r>
            <a:r>
              <a:rPr sz="3400" spc="-20" dirty="0"/>
              <a:t>n</a:t>
            </a:r>
            <a:r>
              <a:rPr sz="3400" spc="-5" dirty="0"/>
              <a:t> (</a:t>
            </a:r>
            <a:r>
              <a:rPr sz="3400" spc="-10" dirty="0"/>
              <a:t>2</a:t>
            </a:r>
            <a:r>
              <a:rPr sz="3400" spc="-15" dirty="0"/>
              <a:t>)</a:t>
            </a:r>
            <a:endParaRPr sz="3400"/>
          </a:p>
        </p:txBody>
      </p:sp>
      <p:sp>
        <p:nvSpPr>
          <p:cNvPr id="1048813" name="object 4"/>
          <p:cNvSpPr txBox="1"/>
          <p:nvPr/>
        </p:nvSpPr>
        <p:spPr>
          <a:xfrm>
            <a:off x="1830071" y="1210189"/>
            <a:ext cx="81387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9105" algn="l"/>
              </a:tabLst>
            </a:pPr>
            <a:r>
              <a:rPr sz="2100" b="1" spc="-15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od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ou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814" name="object 5"/>
          <p:cNvSpPr/>
          <p:nvPr/>
        </p:nvSpPr>
        <p:spPr>
          <a:xfrm>
            <a:off x="1828800" y="2057400"/>
            <a:ext cx="2580640" cy="2045970"/>
          </a:xfrm>
          <a:custGeom>
            <a:avLst/>
            <a:gdLst/>
            <a:ahLst/>
            <a:cxnLst/>
            <a:rect l="l" t="t" r="r" b="b"/>
            <a:pathLst>
              <a:path w="2580640" h="2045970">
                <a:moveTo>
                  <a:pt x="1715770" y="0"/>
                </a:moveTo>
                <a:lnTo>
                  <a:pt x="341630" y="0"/>
                </a:lnTo>
                <a:lnTo>
                  <a:pt x="315943" y="524"/>
                </a:lnTo>
                <a:lnTo>
                  <a:pt x="265133" y="4560"/>
                </a:lnTo>
                <a:lnTo>
                  <a:pt x="215919" y="12223"/>
                </a:lnTo>
                <a:lnTo>
                  <a:pt x="169316" y="23087"/>
                </a:lnTo>
                <a:lnTo>
                  <a:pt x="126335" y="36724"/>
                </a:lnTo>
                <a:lnTo>
                  <a:pt x="87992" y="52708"/>
                </a:lnTo>
                <a:lnTo>
                  <a:pt x="41388" y="80152"/>
                </a:lnTo>
                <a:lnTo>
                  <a:pt x="10917" y="110476"/>
                </a:lnTo>
                <a:lnTo>
                  <a:pt x="0" y="142239"/>
                </a:lnTo>
                <a:lnTo>
                  <a:pt x="0" y="713739"/>
                </a:lnTo>
                <a:lnTo>
                  <a:pt x="19070" y="755843"/>
                </a:lnTo>
                <a:lnTo>
                  <a:pt x="55299" y="785366"/>
                </a:lnTo>
                <a:lnTo>
                  <a:pt x="106521" y="811530"/>
                </a:lnTo>
                <a:lnTo>
                  <a:pt x="147309" y="826394"/>
                </a:lnTo>
                <a:lnTo>
                  <a:pt x="192228" y="838697"/>
                </a:lnTo>
                <a:lnTo>
                  <a:pt x="240263" y="848014"/>
                </a:lnTo>
                <a:lnTo>
                  <a:pt x="290402" y="853917"/>
                </a:lnTo>
                <a:lnTo>
                  <a:pt x="341630" y="855979"/>
                </a:lnTo>
                <a:lnTo>
                  <a:pt x="1202690" y="855979"/>
                </a:lnTo>
                <a:lnTo>
                  <a:pt x="2580640" y="2045970"/>
                </a:lnTo>
                <a:lnTo>
                  <a:pt x="1715770" y="855979"/>
                </a:lnTo>
                <a:lnTo>
                  <a:pt x="1741284" y="855455"/>
                </a:lnTo>
                <a:lnTo>
                  <a:pt x="1766689" y="853917"/>
                </a:lnTo>
                <a:lnTo>
                  <a:pt x="1816648" y="848014"/>
                </a:lnTo>
                <a:lnTo>
                  <a:pt x="1864611" y="838697"/>
                </a:lnTo>
                <a:lnTo>
                  <a:pt x="1909541" y="826394"/>
                </a:lnTo>
                <a:lnTo>
                  <a:pt x="1950402" y="811529"/>
                </a:lnTo>
                <a:lnTo>
                  <a:pt x="1986158" y="794532"/>
                </a:lnTo>
                <a:lnTo>
                  <a:pt x="2027951" y="765968"/>
                </a:lnTo>
                <a:lnTo>
                  <a:pt x="2052429" y="735004"/>
                </a:lnTo>
                <a:lnTo>
                  <a:pt x="2057400" y="713739"/>
                </a:lnTo>
                <a:lnTo>
                  <a:pt x="2057400" y="142239"/>
                </a:lnTo>
                <a:lnTo>
                  <a:pt x="2038207" y="100136"/>
                </a:lnTo>
                <a:lnTo>
                  <a:pt x="2001797" y="70613"/>
                </a:lnTo>
                <a:lnTo>
                  <a:pt x="1950402" y="44450"/>
                </a:lnTo>
                <a:lnTo>
                  <a:pt x="1909541" y="29585"/>
                </a:lnTo>
                <a:lnTo>
                  <a:pt x="1864611" y="17282"/>
                </a:lnTo>
                <a:lnTo>
                  <a:pt x="1816648" y="7965"/>
                </a:lnTo>
                <a:lnTo>
                  <a:pt x="1766689" y="2062"/>
                </a:lnTo>
                <a:lnTo>
                  <a:pt x="1741284" y="524"/>
                </a:lnTo>
                <a:lnTo>
                  <a:pt x="171577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5" name="object 6"/>
          <p:cNvSpPr/>
          <p:nvPr/>
        </p:nvSpPr>
        <p:spPr>
          <a:xfrm>
            <a:off x="1828800" y="2057400"/>
            <a:ext cx="2580640" cy="2045970"/>
          </a:xfrm>
          <a:custGeom>
            <a:avLst/>
            <a:gdLst/>
            <a:ahLst/>
            <a:cxnLst/>
            <a:rect l="l" t="t" r="r" b="b"/>
            <a:pathLst>
              <a:path w="2580640" h="2045970">
                <a:moveTo>
                  <a:pt x="341630" y="0"/>
                </a:moveTo>
                <a:lnTo>
                  <a:pt x="290402" y="2062"/>
                </a:lnTo>
                <a:lnTo>
                  <a:pt x="240263" y="7965"/>
                </a:lnTo>
                <a:lnTo>
                  <a:pt x="192228" y="17282"/>
                </a:lnTo>
                <a:lnTo>
                  <a:pt x="147309" y="29585"/>
                </a:lnTo>
                <a:lnTo>
                  <a:pt x="106521" y="44450"/>
                </a:lnTo>
                <a:lnTo>
                  <a:pt x="70876" y="61447"/>
                </a:lnTo>
                <a:lnTo>
                  <a:pt x="29269" y="90011"/>
                </a:lnTo>
                <a:lnTo>
                  <a:pt x="4936" y="120975"/>
                </a:lnTo>
                <a:lnTo>
                  <a:pt x="0" y="142239"/>
                </a:lnTo>
                <a:lnTo>
                  <a:pt x="0" y="248920"/>
                </a:lnTo>
                <a:lnTo>
                  <a:pt x="0" y="354329"/>
                </a:lnTo>
                <a:lnTo>
                  <a:pt x="0" y="500379"/>
                </a:lnTo>
                <a:lnTo>
                  <a:pt x="0" y="607060"/>
                </a:lnTo>
                <a:lnTo>
                  <a:pt x="0" y="713739"/>
                </a:lnTo>
                <a:lnTo>
                  <a:pt x="1255" y="724399"/>
                </a:lnTo>
                <a:lnTo>
                  <a:pt x="29269" y="765968"/>
                </a:lnTo>
                <a:lnTo>
                  <a:pt x="70876" y="794532"/>
                </a:lnTo>
                <a:lnTo>
                  <a:pt x="106521" y="811530"/>
                </a:lnTo>
                <a:lnTo>
                  <a:pt x="147309" y="826394"/>
                </a:lnTo>
                <a:lnTo>
                  <a:pt x="192228" y="838697"/>
                </a:lnTo>
                <a:lnTo>
                  <a:pt x="240263" y="848014"/>
                </a:lnTo>
                <a:lnTo>
                  <a:pt x="290402" y="853917"/>
                </a:lnTo>
                <a:lnTo>
                  <a:pt x="341630" y="855979"/>
                </a:lnTo>
                <a:lnTo>
                  <a:pt x="598169" y="855979"/>
                </a:lnTo>
                <a:lnTo>
                  <a:pt x="853440" y="855979"/>
                </a:lnTo>
                <a:lnTo>
                  <a:pt x="1202690" y="855979"/>
                </a:lnTo>
                <a:lnTo>
                  <a:pt x="2580640" y="2045970"/>
                </a:lnTo>
                <a:lnTo>
                  <a:pt x="1715770" y="855979"/>
                </a:lnTo>
                <a:lnTo>
                  <a:pt x="1766689" y="853917"/>
                </a:lnTo>
                <a:lnTo>
                  <a:pt x="1816648" y="848014"/>
                </a:lnTo>
                <a:lnTo>
                  <a:pt x="1864611" y="838697"/>
                </a:lnTo>
                <a:lnTo>
                  <a:pt x="1909541" y="826394"/>
                </a:lnTo>
                <a:lnTo>
                  <a:pt x="1950402" y="811529"/>
                </a:lnTo>
                <a:lnTo>
                  <a:pt x="1986158" y="794532"/>
                </a:lnTo>
                <a:lnTo>
                  <a:pt x="2027951" y="765968"/>
                </a:lnTo>
                <a:lnTo>
                  <a:pt x="2052429" y="735004"/>
                </a:lnTo>
                <a:lnTo>
                  <a:pt x="2057400" y="713739"/>
                </a:lnTo>
                <a:lnTo>
                  <a:pt x="2057400" y="607060"/>
                </a:lnTo>
                <a:lnTo>
                  <a:pt x="2057400" y="500379"/>
                </a:lnTo>
                <a:lnTo>
                  <a:pt x="2057400" y="354329"/>
                </a:lnTo>
                <a:lnTo>
                  <a:pt x="2057400" y="248920"/>
                </a:lnTo>
                <a:lnTo>
                  <a:pt x="2057400" y="142239"/>
                </a:lnTo>
                <a:lnTo>
                  <a:pt x="2056135" y="131580"/>
                </a:lnTo>
                <a:lnTo>
                  <a:pt x="2027951" y="90011"/>
                </a:lnTo>
                <a:lnTo>
                  <a:pt x="1986158" y="61447"/>
                </a:lnTo>
                <a:lnTo>
                  <a:pt x="1950402" y="44450"/>
                </a:lnTo>
                <a:lnTo>
                  <a:pt x="1909541" y="29585"/>
                </a:lnTo>
                <a:lnTo>
                  <a:pt x="1864611" y="17282"/>
                </a:lnTo>
                <a:lnTo>
                  <a:pt x="1816648" y="7965"/>
                </a:lnTo>
                <a:lnTo>
                  <a:pt x="1766689" y="2062"/>
                </a:lnTo>
                <a:lnTo>
                  <a:pt x="1715770" y="0"/>
                </a:lnTo>
                <a:lnTo>
                  <a:pt x="1459230" y="0"/>
                </a:lnTo>
                <a:lnTo>
                  <a:pt x="1202690" y="0"/>
                </a:lnTo>
                <a:lnTo>
                  <a:pt x="853440" y="0"/>
                </a:lnTo>
                <a:lnTo>
                  <a:pt x="598169" y="0"/>
                </a:lnTo>
                <a:lnTo>
                  <a:pt x="34163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6" name="object 7"/>
          <p:cNvSpPr txBox="1"/>
          <p:nvPr/>
        </p:nvSpPr>
        <p:spPr>
          <a:xfrm>
            <a:off x="2032000" y="2216815"/>
            <a:ext cx="1649730" cy="75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910">
              <a:lnSpc>
                <a:spcPct val="104200"/>
              </a:lnSpc>
            </a:pP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esp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r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quir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817" name="object 8"/>
          <p:cNvSpPr/>
          <p:nvPr/>
        </p:nvSpPr>
        <p:spPr>
          <a:xfrm>
            <a:off x="4505960" y="3429000"/>
            <a:ext cx="3677920" cy="1374140"/>
          </a:xfrm>
          <a:custGeom>
            <a:avLst/>
            <a:gdLst/>
            <a:ahLst/>
            <a:cxnLst/>
            <a:rect l="l" t="t" r="r" b="b"/>
            <a:pathLst>
              <a:path w="3677920" h="1374139">
                <a:moveTo>
                  <a:pt x="3677919" y="1145539"/>
                </a:moveTo>
                <a:lnTo>
                  <a:pt x="1590039" y="1145539"/>
                </a:lnTo>
                <a:lnTo>
                  <a:pt x="1591313" y="1162670"/>
                </a:lnTo>
                <a:lnTo>
                  <a:pt x="1609394" y="1213205"/>
                </a:lnTo>
                <a:lnTo>
                  <a:pt x="1632045" y="1245323"/>
                </a:lnTo>
                <a:lnTo>
                  <a:pt x="1661972" y="1275384"/>
                </a:lnTo>
                <a:lnTo>
                  <a:pt x="1698148" y="1302702"/>
                </a:lnTo>
                <a:lnTo>
                  <a:pt x="1739544" y="1326591"/>
                </a:lnTo>
                <a:lnTo>
                  <a:pt x="1785131" y="1346365"/>
                </a:lnTo>
                <a:lnTo>
                  <a:pt x="1833880" y="1361338"/>
                </a:lnTo>
                <a:lnTo>
                  <a:pt x="1884762" y="1370825"/>
                </a:lnTo>
                <a:lnTo>
                  <a:pt x="1936750" y="1374139"/>
                </a:lnTo>
                <a:lnTo>
                  <a:pt x="3331210" y="1374139"/>
                </a:lnTo>
                <a:lnTo>
                  <a:pt x="3382888" y="1370825"/>
                </a:lnTo>
                <a:lnTo>
                  <a:pt x="3433592" y="1361338"/>
                </a:lnTo>
                <a:lnTo>
                  <a:pt x="3482268" y="1346365"/>
                </a:lnTo>
                <a:lnTo>
                  <a:pt x="3527866" y="1326591"/>
                </a:lnTo>
                <a:lnTo>
                  <a:pt x="3569334" y="1302702"/>
                </a:lnTo>
                <a:lnTo>
                  <a:pt x="3605621" y="1275384"/>
                </a:lnTo>
                <a:lnTo>
                  <a:pt x="3635674" y="1245323"/>
                </a:lnTo>
                <a:lnTo>
                  <a:pt x="3658443" y="1213205"/>
                </a:lnTo>
                <a:lnTo>
                  <a:pt x="3676636" y="1162670"/>
                </a:lnTo>
                <a:lnTo>
                  <a:pt x="3677919" y="1145539"/>
                </a:lnTo>
                <a:close/>
              </a:path>
              <a:path w="3677920" h="1374139">
                <a:moveTo>
                  <a:pt x="3331210" y="0"/>
                </a:moveTo>
                <a:lnTo>
                  <a:pt x="1936750" y="0"/>
                </a:lnTo>
                <a:lnTo>
                  <a:pt x="1910682" y="842"/>
                </a:lnTo>
                <a:lnTo>
                  <a:pt x="1859118" y="7329"/>
                </a:lnTo>
                <a:lnTo>
                  <a:pt x="1809174" y="19645"/>
                </a:lnTo>
                <a:lnTo>
                  <a:pt x="1761878" y="37104"/>
                </a:lnTo>
                <a:lnTo>
                  <a:pt x="1718258" y="59021"/>
                </a:lnTo>
                <a:lnTo>
                  <a:pt x="1679344" y="84710"/>
                </a:lnTo>
                <a:lnTo>
                  <a:pt x="1646163" y="113485"/>
                </a:lnTo>
                <a:lnTo>
                  <a:pt x="1619746" y="144660"/>
                </a:lnTo>
                <a:lnTo>
                  <a:pt x="1595050" y="194424"/>
                </a:lnTo>
                <a:lnTo>
                  <a:pt x="1590039" y="228600"/>
                </a:lnTo>
                <a:lnTo>
                  <a:pt x="1590039" y="802639"/>
                </a:lnTo>
                <a:lnTo>
                  <a:pt x="0" y="1162050"/>
                </a:lnTo>
                <a:lnTo>
                  <a:pt x="1590039" y="1145539"/>
                </a:lnTo>
                <a:lnTo>
                  <a:pt x="3677919" y="1145539"/>
                </a:lnTo>
                <a:lnTo>
                  <a:pt x="3677919" y="228600"/>
                </a:lnTo>
                <a:lnTo>
                  <a:pt x="3666767" y="177550"/>
                </a:lnTo>
                <a:lnTo>
                  <a:pt x="3635674" y="128816"/>
                </a:lnTo>
                <a:lnTo>
                  <a:pt x="3605621" y="98755"/>
                </a:lnTo>
                <a:lnTo>
                  <a:pt x="3569335" y="71437"/>
                </a:lnTo>
                <a:lnTo>
                  <a:pt x="3527866" y="47548"/>
                </a:lnTo>
                <a:lnTo>
                  <a:pt x="3482268" y="27774"/>
                </a:lnTo>
                <a:lnTo>
                  <a:pt x="3433592" y="12801"/>
                </a:lnTo>
                <a:lnTo>
                  <a:pt x="3382888" y="3314"/>
                </a:lnTo>
                <a:lnTo>
                  <a:pt x="3357105" y="842"/>
                </a:lnTo>
                <a:lnTo>
                  <a:pt x="333121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8" name="object 9"/>
          <p:cNvSpPr/>
          <p:nvPr/>
        </p:nvSpPr>
        <p:spPr>
          <a:xfrm>
            <a:off x="4505960" y="3429000"/>
            <a:ext cx="3677920" cy="1374140"/>
          </a:xfrm>
          <a:custGeom>
            <a:avLst/>
            <a:gdLst/>
            <a:ahLst/>
            <a:cxnLst/>
            <a:rect l="l" t="t" r="r" b="b"/>
            <a:pathLst>
              <a:path w="3677920" h="1374139">
                <a:moveTo>
                  <a:pt x="1936750" y="0"/>
                </a:moveTo>
                <a:lnTo>
                  <a:pt x="1884762" y="3314"/>
                </a:lnTo>
                <a:lnTo>
                  <a:pt x="1833880" y="12801"/>
                </a:lnTo>
                <a:lnTo>
                  <a:pt x="1785131" y="27774"/>
                </a:lnTo>
                <a:lnTo>
                  <a:pt x="1739544" y="47548"/>
                </a:lnTo>
                <a:lnTo>
                  <a:pt x="1698148" y="71437"/>
                </a:lnTo>
                <a:lnTo>
                  <a:pt x="1661972" y="98755"/>
                </a:lnTo>
                <a:lnTo>
                  <a:pt x="1632045" y="128816"/>
                </a:lnTo>
                <a:lnTo>
                  <a:pt x="1609394" y="160934"/>
                </a:lnTo>
                <a:lnTo>
                  <a:pt x="1591313" y="211469"/>
                </a:lnTo>
                <a:lnTo>
                  <a:pt x="1590039" y="228600"/>
                </a:lnTo>
                <a:lnTo>
                  <a:pt x="1590039" y="398780"/>
                </a:lnTo>
                <a:lnTo>
                  <a:pt x="1590039" y="570230"/>
                </a:lnTo>
                <a:lnTo>
                  <a:pt x="1590039" y="802639"/>
                </a:lnTo>
                <a:lnTo>
                  <a:pt x="0" y="1162050"/>
                </a:lnTo>
                <a:lnTo>
                  <a:pt x="1590039" y="1145539"/>
                </a:lnTo>
                <a:lnTo>
                  <a:pt x="1601119" y="1196589"/>
                </a:lnTo>
                <a:lnTo>
                  <a:pt x="1632045" y="1245323"/>
                </a:lnTo>
                <a:lnTo>
                  <a:pt x="1661972" y="1275384"/>
                </a:lnTo>
                <a:lnTo>
                  <a:pt x="1698148" y="1302702"/>
                </a:lnTo>
                <a:lnTo>
                  <a:pt x="1739544" y="1326591"/>
                </a:lnTo>
                <a:lnTo>
                  <a:pt x="1785131" y="1346365"/>
                </a:lnTo>
                <a:lnTo>
                  <a:pt x="1833880" y="1361338"/>
                </a:lnTo>
                <a:lnTo>
                  <a:pt x="1884762" y="1370825"/>
                </a:lnTo>
                <a:lnTo>
                  <a:pt x="1936750" y="1374139"/>
                </a:lnTo>
                <a:lnTo>
                  <a:pt x="2197100" y="1374139"/>
                </a:lnTo>
                <a:lnTo>
                  <a:pt x="2456179" y="1374139"/>
                </a:lnTo>
                <a:lnTo>
                  <a:pt x="2810510" y="1374139"/>
                </a:lnTo>
                <a:lnTo>
                  <a:pt x="3070860" y="1374139"/>
                </a:lnTo>
                <a:lnTo>
                  <a:pt x="3331210" y="1374139"/>
                </a:lnTo>
                <a:lnTo>
                  <a:pt x="3357105" y="1373297"/>
                </a:lnTo>
                <a:lnTo>
                  <a:pt x="3408428" y="1366810"/>
                </a:lnTo>
                <a:lnTo>
                  <a:pt x="3458249" y="1354494"/>
                </a:lnTo>
                <a:lnTo>
                  <a:pt x="3505518" y="1337035"/>
                </a:lnTo>
                <a:lnTo>
                  <a:pt x="3549182" y="1315118"/>
                </a:lnTo>
                <a:lnTo>
                  <a:pt x="3588191" y="1289429"/>
                </a:lnTo>
                <a:lnTo>
                  <a:pt x="3621492" y="1260654"/>
                </a:lnTo>
                <a:lnTo>
                  <a:pt x="3648035" y="1229479"/>
                </a:lnTo>
                <a:lnTo>
                  <a:pt x="3672875" y="1179715"/>
                </a:lnTo>
                <a:lnTo>
                  <a:pt x="3677919" y="1145539"/>
                </a:lnTo>
                <a:lnTo>
                  <a:pt x="3677919" y="974089"/>
                </a:lnTo>
                <a:lnTo>
                  <a:pt x="3677919" y="802639"/>
                </a:lnTo>
                <a:lnTo>
                  <a:pt x="3677919" y="570230"/>
                </a:lnTo>
                <a:lnTo>
                  <a:pt x="3677919" y="398780"/>
                </a:lnTo>
                <a:lnTo>
                  <a:pt x="3677919" y="228600"/>
                </a:lnTo>
                <a:lnTo>
                  <a:pt x="3676636" y="211469"/>
                </a:lnTo>
                <a:lnTo>
                  <a:pt x="3658443" y="160934"/>
                </a:lnTo>
                <a:lnTo>
                  <a:pt x="3635674" y="128816"/>
                </a:lnTo>
                <a:lnTo>
                  <a:pt x="3605621" y="98755"/>
                </a:lnTo>
                <a:lnTo>
                  <a:pt x="3569335" y="71437"/>
                </a:lnTo>
                <a:lnTo>
                  <a:pt x="3527866" y="47548"/>
                </a:lnTo>
                <a:lnTo>
                  <a:pt x="3482268" y="27774"/>
                </a:lnTo>
                <a:lnTo>
                  <a:pt x="3433592" y="12801"/>
                </a:lnTo>
                <a:lnTo>
                  <a:pt x="3382888" y="3314"/>
                </a:lnTo>
                <a:lnTo>
                  <a:pt x="3331210" y="0"/>
                </a:lnTo>
                <a:lnTo>
                  <a:pt x="3070860" y="0"/>
                </a:lnTo>
                <a:lnTo>
                  <a:pt x="2810510" y="0"/>
                </a:lnTo>
                <a:lnTo>
                  <a:pt x="2456179" y="0"/>
                </a:lnTo>
                <a:lnTo>
                  <a:pt x="2197100" y="0"/>
                </a:lnTo>
                <a:lnTo>
                  <a:pt x="193675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9" name="object 10"/>
          <p:cNvSpPr txBox="1"/>
          <p:nvPr/>
        </p:nvSpPr>
        <p:spPr>
          <a:xfrm>
            <a:off x="6267451" y="3605247"/>
            <a:ext cx="174434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na</a:t>
            </a:r>
            <a:r>
              <a:rPr sz="2800" b="1" spc="-3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sh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ou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be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ged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820" name="object 11"/>
          <p:cNvSpPr/>
          <p:nvPr/>
        </p:nvSpPr>
        <p:spPr>
          <a:xfrm>
            <a:off x="4857750" y="2092960"/>
            <a:ext cx="3371850" cy="1259840"/>
          </a:xfrm>
          <a:custGeom>
            <a:avLst/>
            <a:gdLst/>
            <a:ahLst/>
            <a:cxnLst/>
            <a:rect l="l" t="t" r="r" b="b"/>
            <a:pathLst>
              <a:path w="3371850" h="1259839">
                <a:moveTo>
                  <a:pt x="2954020" y="0"/>
                </a:moveTo>
                <a:lnTo>
                  <a:pt x="1275079" y="0"/>
                </a:lnTo>
                <a:lnTo>
                  <a:pt x="1243682" y="524"/>
                </a:lnTo>
                <a:lnTo>
                  <a:pt x="1181566" y="4560"/>
                </a:lnTo>
                <a:lnTo>
                  <a:pt x="1121390" y="12223"/>
                </a:lnTo>
                <a:lnTo>
                  <a:pt x="1064394" y="23087"/>
                </a:lnTo>
                <a:lnTo>
                  <a:pt x="1011822" y="36724"/>
                </a:lnTo>
                <a:lnTo>
                  <a:pt x="964916" y="52708"/>
                </a:lnTo>
                <a:lnTo>
                  <a:pt x="924917" y="70613"/>
                </a:lnTo>
                <a:lnTo>
                  <a:pt x="880587" y="100136"/>
                </a:lnTo>
                <a:lnTo>
                  <a:pt x="858786" y="131580"/>
                </a:lnTo>
                <a:lnTo>
                  <a:pt x="857250" y="142239"/>
                </a:lnTo>
                <a:lnTo>
                  <a:pt x="857250" y="713739"/>
                </a:lnTo>
                <a:lnTo>
                  <a:pt x="880587" y="755843"/>
                </a:lnTo>
                <a:lnTo>
                  <a:pt x="924917" y="785366"/>
                </a:lnTo>
                <a:lnTo>
                  <a:pt x="964916" y="803271"/>
                </a:lnTo>
                <a:lnTo>
                  <a:pt x="1011822" y="819255"/>
                </a:lnTo>
                <a:lnTo>
                  <a:pt x="1064394" y="832892"/>
                </a:lnTo>
                <a:lnTo>
                  <a:pt x="1121390" y="843756"/>
                </a:lnTo>
                <a:lnTo>
                  <a:pt x="1181566" y="851419"/>
                </a:lnTo>
                <a:lnTo>
                  <a:pt x="1243682" y="855455"/>
                </a:lnTo>
                <a:lnTo>
                  <a:pt x="1275079" y="855979"/>
                </a:lnTo>
                <a:lnTo>
                  <a:pt x="0" y="1259839"/>
                </a:lnTo>
                <a:lnTo>
                  <a:pt x="1901189" y="855979"/>
                </a:lnTo>
                <a:lnTo>
                  <a:pt x="2954020" y="855979"/>
                </a:lnTo>
                <a:lnTo>
                  <a:pt x="2985245" y="855455"/>
                </a:lnTo>
                <a:lnTo>
                  <a:pt x="3047120" y="851419"/>
                </a:lnTo>
                <a:lnTo>
                  <a:pt x="3107174" y="843756"/>
                </a:lnTo>
                <a:lnTo>
                  <a:pt x="3164141" y="832892"/>
                </a:lnTo>
                <a:lnTo>
                  <a:pt x="3216758" y="819255"/>
                </a:lnTo>
                <a:lnTo>
                  <a:pt x="3263759" y="803271"/>
                </a:lnTo>
                <a:lnTo>
                  <a:pt x="3303879" y="785366"/>
                </a:lnTo>
                <a:lnTo>
                  <a:pt x="3348390" y="755843"/>
                </a:lnTo>
                <a:lnTo>
                  <a:pt x="3370304" y="724399"/>
                </a:lnTo>
                <a:lnTo>
                  <a:pt x="3371850" y="713739"/>
                </a:lnTo>
                <a:lnTo>
                  <a:pt x="3371850" y="142239"/>
                </a:lnTo>
                <a:lnTo>
                  <a:pt x="3348390" y="100136"/>
                </a:lnTo>
                <a:lnTo>
                  <a:pt x="3303879" y="70613"/>
                </a:lnTo>
                <a:lnTo>
                  <a:pt x="3263759" y="52708"/>
                </a:lnTo>
                <a:lnTo>
                  <a:pt x="3216758" y="36724"/>
                </a:lnTo>
                <a:lnTo>
                  <a:pt x="3164141" y="23087"/>
                </a:lnTo>
                <a:lnTo>
                  <a:pt x="3107174" y="12223"/>
                </a:lnTo>
                <a:lnTo>
                  <a:pt x="3047120" y="4560"/>
                </a:lnTo>
                <a:lnTo>
                  <a:pt x="2985245" y="524"/>
                </a:lnTo>
                <a:lnTo>
                  <a:pt x="295402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1" name="object 12"/>
          <p:cNvSpPr/>
          <p:nvPr/>
        </p:nvSpPr>
        <p:spPr>
          <a:xfrm>
            <a:off x="4857750" y="2092960"/>
            <a:ext cx="3371850" cy="1259840"/>
          </a:xfrm>
          <a:custGeom>
            <a:avLst/>
            <a:gdLst/>
            <a:ahLst/>
            <a:cxnLst/>
            <a:rect l="l" t="t" r="r" b="b"/>
            <a:pathLst>
              <a:path w="3371850" h="1259839">
                <a:moveTo>
                  <a:pt x="1275079" y="0"/>
                </a:moveTo>
                <a:lnTo>
                  <a:pt x="1212460" y="2062"/>
                </a:lnTo>
                <a:lnTo>
                  <a:pt x="1151158" y="7965"/>
                </a:lnTo>
                <a:lnTo>
                  <a:pt x="1092417" y="17282"/>
                </a:lnTo>
                <a:lnTo>
                  <a:pt x="1037478" y="29585"/>
                </a:lnTo>
                <a:lnTo>
                  <a:pt x="987583" y="44449"/>
                </a:lnTo>
                <a:lnTo>
                  <a:pt x="943975" y="61447"/>
                </a:lnTo>
                <a:lnTo>
                  <a:pt x="907896" y="80152"/>
                </a:lnTo>
                <a:lnTo>
                  <a:pt x="870610" y="110476"/>
                </a:lnTo>
                <a:lnTo>
                  <a:pt x="857250" y="142239"/>
                </a:lnTo>
                <a:lnTo>
                  <a:pt x="857250" y="248919"/>
                </a:lnTo>
                <a:lnTo>
                  <a:pt x="857250" y="355600"/>
                </a:lnTo>
                <a:lnTo>
                  <a:pt x="857250" y="500379"/>
                </a:lnTo>
                <a:lnTo>
                  <a:pt x="857250" y="607060"/>
                </a:lnTo>
                <a:lnTo>
                  <a:pt x="857250" y="713739"/>
                </a:lnTo>
                <a:lnTo>
                  <a:pt x="858786" y="724399"/>
                </a:lnTo>
                <a:lnTo>
                  <a:pt x="880587" y="755843"/>
                </a:lnTo>
                <a:lnTo>
                  <a:pt x="924917" y="785366"/>
                </a:lnTo>
                <a:lnTo>
                  <a:pt x="964916" y="803271"/>
                </a:lnTo>
                <a:lnTo>
                  <a:pt x="1011822" y="819255"/>
                </a:lnTo>
                <a:lnTo>
                  <a:pt x="1064394" y="832892"/>
                </a:lnTo>
                <a:lnTo>
                  <a:pt x="1121390" y="843756"/>
                </a:lnTo>
                <a:lnTo>
                  <a:pt x="1181566" y="851419"/>
                </a:lnTo>
                <a:lnTo>
                  <a:pt x="1243682" y="855455"/>
                </a:lnTo>
                <a:lnTo>
                  <a:pt x="1275079" y="855979"/>
                </a:lnTo>
                <a:lnTo>
                  <a:pt x="0" y="1259839"/>
                </a:lnTo>
                <a:lnTo>
                  <a:pt x="1901189" y="855979"/>
                </a:lnTo>
                <a:lnTo>
                  <a:pt x="2326640" y="855979"/>
                </a:lnTo>
                <a:lnTo>
                  <a:pt x="2640329" y="855979"/>
                </a:lnTo>
                <a:lnTo>
                  <a:pt x="2954020" y="855979"/>
                </a:lnTo>
                <a:lnTo>
                  <a:pt x="2985245" y="855455"/>
                </a:lnTo>
                <a:lnTo>
                  <a:pt x="3047120" y="851419"/>
                </a:lnTo>
                <a:lnTo>
                  <a:pt x="3107174" y="843756"/>
                </a:lnTo>
                <a:lnTo>
                  <a:pt x="3164141" y="832892"/>
                </a:lnTo>
                <a:lnTo>
                  <a:pt x="3216758" y="819255"/>
                </a:lnTo>
                <a:lnTo>
                  <a:pt x="3263759" y="803271"/>
                </a:lnTo>
                <a:lnTo>
                  <a:pt x="3303879" y="785366"/>
                </a:lnTo>
                <a:lnTo>
                  <a:pt x="3348390" y="755843"/>
                </a:lnTo>
                <a:lnTo>
                  <a:pt x="3370304" y="724399"/>
                </a:lnTo>
                <a:lnTo>
                  <a:pt x="3371850" y="713739"/>
                </a:lnTo>
                <a:lnTo>
                  <a:pt x="3371850" y="607060"/>
                </a:lnTo>
                <a:lnTo>
                  <a:pt x="3371850" y="500379"/>
                </a:lnTo>
                <a:lnTo>
                  <a:pt x="3371850" y="355600"/>
                </a:lnTo>
                <a:lnTo>
                  <a:pt x="3371850" y="248919"/>
                </a:lnTo>
                <a:lnTo>
                  <a:pt x="3371850" y="142239"/>
                </a:lnTo>
                <a:lnTo>
                  <a:pt x="3370304" y="131580"/>
                </a:lnTo>
                <a:lnTo>
                  <a:pt x="3348390" y="100136"/>
                </a:lnTo>
                <a:lnTo>
                  <a:pt x="3303879" y="70613"/>
                </a:lnTo>
                <a:lnTo>
                  <a:pt x="3263759" y="52708"/>
                </a:lnTo>
                <a:lnTo>
                  <a:pt x="3216758" y="36724"/>
                </a:lnTo>
                <a:lnTo>
                  <a:pt x="3164141" y="23087"/>
                </a:lnTo>
                <a:lnTo>
                  <a:pt x="3107174" y="12223"/>
                </a:lnTo>
                <a:lnTo>
                  <a:pt x="3047120" y="4560"/>
                </a:lnTo>
                <a:lnTo>
                  <a:pt x="2985245" y="524"/>
                </a:lnTo>
                <a:lnTo>
                  <a:pt x="2954020" y="0"/>
                </a:lnTo>
                <a:lnTo>
                  <a:pt x="2640329" y="0"/>
                </a:lnTo>
                <a:lnTo>
                  <a:pt x="2326640" y="0"/>
                </a:lnTo>
                <a:lnTo>
                  <a:pt x="1901189" y="0"/>
                </a:lnTo>
                <a:lnTo>
                  <a:pt x="1588770" y="0"/>
                </a:lnTo>
                <a:lnTo>
                  <a:pt x="1275079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2" name="object 13"/>
          <p:cNvSpPr txBox="1"/>
          <p:nvPr/>
        </p:nvSpPr>
        <p:spPr>
          <a:xfrm>
            <a:off x="5905500" y="2252375"/>
            <a:ext cx="2133600" cy="75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0810">
              <a:lnSpc>
                <a:spcPct val="104200"/>
              </a:lnSpc>
            </a:pP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por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ts 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re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r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quir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48823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25</a:t>
            </a:fld>
            <a:endParaRPr spc="-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3525520"/>
            <a:r>
              <a:rPr dirty="0"/>
              <a:t>C</a:t>
            </a:r>
            <a:r>
              <a:rPr spc="-40" dirty="0"/>
              <a:t>o</a:t>
            </a:r>
            <a:r>
              <a:rPr dirty="0"/>
              <a:t>m</a:t>
            </a:r>
            <a:r>
              <a:rPr spc="-25" dirty="0"/>
              <a:t>p</a:t>
            </a:r>
            <a:r>
              <a:rPr spc="-15" dirty="0"/>
              <a:t>i</a:t>
            </a:r>
            <a:r>
              <a:rPr spc="-10" dirty="0"/>
              <a:t>l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S</a:t>
            </a:r>
            <a:r>
              <a:rPr spc="-40" dirty="0"/>
              <a:t>o</a:t>
            </a:r>
            <a:r>
              <a:rPr spc="-25" dirty="0"/>
              <a:t>urce</a:t>
            </a:r>
            <a:r>
              <a:rPr spc="10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de</a:t>
            </a:r>
          </a:p>
        </p:txBody>
      </p:sp>
      <p:sp>
        <p:nvSpPr>
          <p:cNvPr id="1048826" name="object 3"/>
          <p:cNvSpPr txBox="1"/>
          <p:nvPr/>
        </p:nvSpPr>
        <p:spPr>
          <a:xfrm>
            <a:off x="1830070" y="1198920"/>
            <a:ext cx="7876540" cy="549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mp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4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ic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ch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marR="5080" lvl="1" indent="-273050">
              <a:lnSpc>
                <a:spcPct val="105600"/>
              </a:lnSpc>
              <a:spcBef>
                <a:spcPts val="118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l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L)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ab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sse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s)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42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ui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-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&gt;</a:t>
            </a:r>
            <a:r>
              <a:rPr sz="3000" b="1" spc="10" dirty="0">
                <a:solidFill>
                  <a:srgbClr val="D9ECF1"/>
                </a:solidFill>
                <a:latin typeface="Corbel"/>
                <a:cs typeface="Corbel"/>
              </a:rPr>
              <a:t>B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So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/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Pro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j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ct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ess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[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6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]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[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+C</a:t>
            </a:r>
            <a:r>
              <a:rPr sz="3000" b="1" spc="10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+B]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827" name="object 4"/>
          <p:cNvSpPr/>
          <p:nvPr/>
        </p:nvSpPr>
        <p:spPr>
          <a:xfrm>
            <a:off x="8534401" y="5132070"/>
            <a:ext cx="1719579" cy="1268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8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26</a:t>
            </a:fld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4521200"/>
            <a:r>
              <a:rPr spc="-30" dirty="0"/>
              <a:t>R</a:t>
            </a:r>
            <a:r>
              <a:rPr spc="-35" dirty="0"/>
              <a:t>u</a:t>
            </a:r>
            <a:r>
              <a:rPr spc="-25" dirty="0"/>
              <a:t>nn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40" dirty="0"/>
              <a:t>P</a:t>
            </a:r>
            <a:r>
              <a:rPr spc="-15" dirty="0"/>
              <a:t>r</a:t>
            </a:r>
            <a:r>
              <a:rPr spc="-40" dirty="0"/>
              <a:t>o</a:t>
            </a:r>
            <a:r>
              <a:rPr spc="-25" dirty="0"/>
              <a:t>g</a:t>
            </a:r>
            <a:r>
              <a:rPr spc="-30" dirty="0"/>
              <a:t>ra</a:t>
            </a:r>
            <a:r>
              <a:rPr dirty="0"/>
              <a:t>m</a:t>
            </a:r>
            <a:r>
              <a:rPr spc="-20" dirty="0"/>
              <a:t>s</a:t>
            </a:r>
          </a:p>
        </p:txBody>
      </p:sp>
      <p:sp>
        <p:nvSpPr>
          <p:cNvPr id="1048831" name="object 3"/>
          <p:cNvSpPr txBox="1"/>
          <p:nvPr/>
        </p:nvSpPr>
        <p:spPr>
          <a:xfrm>
            <a:off x="1830070" y="1198920"/>
            <a:ext cx="8204200" cy="5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ru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20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4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j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8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y: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20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000" b="1" spc="-3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D9ECF1"/>
                </a:solidFill>
                <a:latin typeface="Corbel"/>
                <a:cs typeface="Corbel"/>
              </a:rPr>
              <a:t>g-</a:t>
            </a:r>
            <a:r>
              <a:rPr sz="3000" b="1" spc="5" dirty="0">
                <a:solidFill>
                  <a:srgbClr val="D9ECF1"/>
                </a:solidFill>
                <a:latin typeface="Corbel"/>
                <a:cs typeface="Corbel"/>
              </a:rPr>
              <a:t>&gt;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D9ECF1"/>
                </a:solidFill>
                <a:latin typeface="Corbel"/>
                <a:cs typeface="Corbel"/>
              </a:rPr>
              <a:t>ar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essi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[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D9ECF1"/>
                </a:solidFill>
                <a:latin typeface="Corbel"/>
                <a:cs typeface="Corbel"/>
              </a:rPr>
              <a:t>5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]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[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D9ECF1"/>
                </a:solidFill>
                <a:latin typeface="Corbel"/>
                <a:cs typeface="Corbel"/>
              </a:rPr>
              <a:t>+F</a:t>
            </a:r>
            <a:r>
              <a:rPr sz="3000" b="1" dirty="0">
                <a:solidFill>
                  <a:srgbClr val="D9ECF1"/>
                </a:solidFill>
                <a:latin typeface="Corbel"/>
                <a:cs typeface="Corbel"/>
              </a:rPr>
              <a:t>5]</a:t>
            </a:r>
            <a:endParaRPr sz="3000">
              <a:latin typeface="Corbel"/>
              <a:cs typeface="Corbel"/>
            </a:endParaRPr>
          </a:p>
          <a:p>
            <a:pPr marL="294005" marR="5080" indent="-281940">
              <a:lnSpc>
                <a:spcPct val="101800"/>
              </a:lnSpc>
              <a:spcBef>
                <a:spcPts val="1780"/>
              </a:spcBef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*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 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je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!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832" name="object 4"/>
          <p:cNvSpPr/>
          <p:nvPr/>
        </p:nvSpPr>
        <p:spPr>
          <a:xfrm>
            <a:off x="7546340" y="2792729"/>
            <a:ext cx="2512060" cy="2011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3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27</a:t>
            </a:fld>
            <a:endParaRPr spc="-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4018279"/>
            <a:r>
              <a:rPr spc="-35" dirty="0"/>
              <a:t>D</a:t>
            </a:r>
            <a:r>
              <a:rPr spc="-25" dirty="0"/>
              <a:t>e</a:t>
            </a:r>
            <a:r>
              <a:rPr spc="10" dirty="0"/>
              <a:t>b</a:t>
            </a:r>
            <a:r>
              <a:rPr spc="-35" dirty="0"/>
              <a:t>u</a:t>
            </a:r>
            <a:r>
              <a:rPr spc="-25" dirty="0"/>
              <a:t>g</a:t>
            </a:r>
            <a:r>
              <a:rPr spc="-35" dirty="0"/>
              <a:t>g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</a:t>
            </a:r>
            <a:r>
              <a:rPr spc="-30" dirty="0"/>
              <a:t>T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de</a:t>
            </a:r>
          </a:p>
        </p:txBody>
      </p:sp>
      <p:sp>
        <p:nvSpPr>
          <p:cNvPr id="1048836" name="object 3"/>
          <p:cNvSpPr txBox="1"/>
          <p:nvPr/>
        </p:nvSpPr>
        <p:spPr>
          <a:xfrm>
            <a:off x="1830070" y="1198920"/>
            <a:ext cx="6197600" cy="520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1407795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de</a:t>
            </a:r>
            <a:r>
              <a:rPr sz="3200" b="1" spc="5" dirty="0">
                <a:solidFill>
                  <a:srgbClr val="D9ECF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ng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app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4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endParaRPr sz="3000">
              <a:latin typeface="Corbel"/>
              <a:cs typeface="Corbel"/>
            </a:endParaRPr>
          </a:p>
          <a:p>
            <a:pPr marL="642620" marR="785495" lvl="1" indent="-273050">
              <a:lnSpc>
                <a:spcPct val="105600"/>
              </a:lnSpc>
              <a:spcBef>
                <a:spcPts val="119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code</a:t>
            </a:r>
            <a:endParaRPr sz="3000">
              <a:latin typeface="Corbel"/>
              <a:cs typeface="Corbel"/>
            </a:endParaRPr>
          </a:p>
          <a:p>
            <a:pPr marL="642620" marR="5080" lvl="1" indent="-273050">
              <a:lnSpc>
                <a:spcPct val="105300"/>
              </a:lnSpc>
              <a:spcBef>
                <a:spcPts val="12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che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rod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uous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837" name="object 4"/>
          <p:cNvSpPr/>
          <p:nvPr/>
        </p:nvSpPr>
        <p:spPr>
          <a:xfrm>
            <a:off x="8157209" y="1291589"/>
            <a:ext cx="2133600" cy="176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8" name="object 5"/>
          <p:cNvSpPr/>
          <p:nvPr/>
        </p:nvSpPr>
        <p:spPr>
          <a:xfrm>
            <a:off x="8157209" y="4572000"/>
            <a:ext cx="21336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9" name="object 6"/>
          <p:cNvSpPr/>
          <p:nvPr/>
        </p:nvSpPr>
        <p:spPr>
          <a:xfrm>
            <a:off x="8967470" y="3176271"/>
            <a:ext cx="500379" cy="1310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0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28</a:t>
            </a:fld>
            <a:endParaRPr spc="-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object 2"/>
          <p:cNvSpPr txBox="1">
            <a:spLocks noGrp="1"/>
          </p:cNvSpPr>
          <p:nvPr>
            <p:ph type="title"/>
          </p:nvPr>
        </p:nvSpPr>
        <p:spPr>
          <a:xfrm>
            <a:off x="1827109" y="70214"/>
            <a:ext cx="11585785" cy="856807"/>
          </a:xfrm>
          <a:prstGeom prst="rect">
            <a:avLst/>
          </a:prstGeom>
        </p:spPr>
        <p:txBody>
          <a:bodyPr vert="horz" wrap="square" lIns="0" tIns="269401" rIns="0" bIns="0" rtlCol="0">
            <a:spAutoFit/>
          </a:bodyPr>
          <a:lstStyle/>
          <a:p>
            <a:pPr marL="2964180"/>
            <a:r>
              <a:rPr sz="3800" spc="-25" dirty="0"/>
              <a:t>Deb</a:t>
            </a:r>
            <a:r>
              <a:rPr sz="3800" spc="-20" dirty="0"/>
              <a:t>u</a:t>
            </a:r>
            <a:r>
              <a:rPr sz="3800" spc="-25" dirty="0"/>
              <a:t>gg</a:t>
            </a:r>
            <a:r>
              <a:rPr sz="3800" spc="-20" dirty="0"/>
              <a:t>i</a:t>
            </a:r>
            <a:r>
              <a:rPr sz="3800" spc="-15" dirty="0"/>
              <a:t>n</a:t>
            </a:r>
            <a:r>
              <a:rPr sz="3800" spc="-25" dirty="0"/>
              <a:t>g</a:t>
            </a:r>
            <a:r>
              <a:rPr sz="3800" spc="-5" dirty="0"/>
              <a:t> </a:t>
            </a:r>
            <a:r>
              <a:rPr sz="3800" spc="-20" dirty="0"/>
              <a:t>i</a:t>
            </a:r>
            <a:r>
              <a:rPr sz="3800" spc="-25" dirty="0"/>
              <a:t>n</a:t>
            </a:r>
            <a:r>
              <a:rPr sz="3800" spc="5" dirty="0"/>
              <a:t> </a:t>
            </a:r>
            <a:r>
              <a:rPr sz="3800" spc="-30" dirty="0"/>
              <a:t>V</a:t>
            </a:r>
            <a:r>
              <a:rPr sz="3800" spc="-5" dirty="0"/>
              <a:t>i</a:t>
            </a:r>
            <a:r>
              <a:rPr sz="3800" spc="-20" dirty="0"/>
              <a:t>su</a:t>
            </a:r>
            <a:r>
              <a:rPr sz="3800" spc="-15" dirty="0"/>
              <a:t>a</a:t>
            </a:r>
            <a:r>
              <a:rPr sz="3800" dirty="0"/>
              <a:t>l</a:t>
            </a:r>
            <a:r>
              <a:rPr sz="3800" spc="-5" dirty="0"/>
              <a:t> St</a:t>
            </a:r>
            <a:r>
              <a:rPr sz="3800" spc="5" dirty="0"/>
              <a:t>u</a:t>
            </a:r>
            <a:r>
              <a:rPr sz="3800" spc="-25" dirty="0"/>
              <a:t>d</a:t>
            </a:r>
            <a:r>
              <a:rPr sz="3800" spc="-5" dirty="0"/>
              <a:t>i</a:t>
            </a:r>
            <a:r>
              <a:rPr sz="3800" spc="-25" dirty="0"/>
              <a:t>o</a:t>
            </a:r>
            <a:endParaRPr sz="3800"/>
          </a:p>
        </p:txBody>
      </p:sp>
      <p:sp>
        <p:nvSpPr>
          <p:cNvPr id="1048843" name="object 3"/>
          <p:cNvSpPr txBox="1">
            <a:spLocks noGrp="1"/>
          </p:cNvSpPr>
          <p:nvPr>
            <p:ph type="body" idx="1"/>
          </p:nvPr>
        </p:nvSpPr>
        <p:spPr>
          <a:xfrm>
            <a:off x="1932094" y="1198920"/>
            <a:ext cx="11375812" cy="3075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-25" dirty="0">
                <a:solidFill>
                  <a:srgbClr val="EAFFD1"/>
                </a:solidFill>
              </a:rPr>
              <a:t>V</a:t>
            </a:r>
            <a:r>
              <a:rPr sz="3200" spc="-15" dirty="0">
                <a:solidFill>
                  <a:srgbClr val="EAFFD1"/>
                </a:solidFill>
              </a:rPr>
              <a:t>isu</a:t>
            </a:r>
            <a:r>
              <a:rPr sz="3200" spc="-30" dirty="0">
                <a:solidFill>
                  <a:srgbClr val="EAFFD1"/>
                </a:solidFill>
              </a:rPr>
              <a:t>a</a:t>
            </a:r>
            <a:r>
              <a:rPr sz="3200" dirty="0">
                <a:solidFill>
                  <a:srgbClr val="EAFFD1"/>
                </a:solidFill>
              </a:rPr>
              <a:t>l S</a:t>
            </a:r>
            <a:r>
              <a:rPr sz="3200" spc="-5" dirty="0">
                <a:solidFill>
                  <a:srgbClr val="EAFFD1"/>
                </a:solidFill>
              </a:rPr>
              <a:t>t</a:t>
            </a:r>
            <a:r>
              <a:rPr sz="3200" spc="-15" dirty="0">
                <a:solidFill>
                  <a:srgbClr val="EAFFD1"/>
                </a:solidFill>
              </a:rPr>
              <a:t>u</a:t>
            </a:r>
            <a:r>
              <a:rPr sz="3200" spc="-20" dirty="0">
                <a:solidFill>
                  <a:srgbClr val="EAFFD1"/>
                </a:solidFill>
              </a:rPr>
              <a:t>d</a:t>
            </a:r>
            <a:r>
              <a:rPr sz="3200" spc="-15" dirty="0">
                <a:solidFill>
                  <a:srgbClr val="EAFFD1"/>
                </a:solidFill>
              </a:rPr>
              <a:t>i</a:t>
            </a:r>
            <a:r>
              <a:rPr sz="3200" spc="-20" dirty="0">
                <a:solidFill>
                  <a:srgbClr val="EAFFD1"/>
                </a:solidFill>
              </a:rPr>
              <a:t>o</a:t>
            </a:r>
            <a:r>
              <a:rPr sz="3200" spc="5" dirty="0">
                <a:solidFill>
                  <a:srgbClr val="EAFFD1"/>
                </a:solidFill>
              </a:rPr>
              <a:t> </a:t>
            </a:r>
            <a:r>
              <a:rPr sz="3200" spc="-25" dirty="0">
                <a:solidFill>
                  <a:srgbClr val="EAFFD1"/>
                </a:solidFill>
              </a:rPr>
              <a:t>h</a:t>
            </a:r>
            <a:r>
              <a:rPr sz="3200" spc="-30" dirty="0">
                <a:solidFill>
                  <a:srgbClr val="EAFFD1"/>
                </a:solidFill>
              </a:rPr>
              <a:t>a</a:t>
            </a:r>
            <a:r>
              <a:rPr sz="3200" spc="-15" dirty="0">
                <a:solidFill>
                  <a:srgbClr val="EAFFD1"/>
                </a:solidFill>
              </a:rPr>
              <a:t>s</a:t>
            </a:r>
            <a:r>
              <a:rPr sz="3200" dirty="0">
                <a:solidFill>
                  <a:srgbClr val="EAFFD1"/>
                </a:solidFill>
              </a:rPr>
              <a:t> </a:t>
            </a:r>
            <a:r>
              <a:rPr sz="3200" spc="-5" dirty="0">
                <a:solidFill>
                  <a:srgbClr val="EAFFD1"/>
                </a:solidFill>
              </a:rPr>
              <a:t>bu</a:t>
            </a:r>
            <a:r>
              <a:rPr sz="3200" spc="-15" dirty="0">
                <a:solidFill>
                  <a:srgbClr val="EAFFD1"/>
                </a:solidFill>
              </a:rPr>
              <a:t>i</a:t>
            </a:r>
            <a:r>
              <a:rPr sz="3200" spc="-10" dirty="0">
                <a:solidFill>
                  <a:srgbClr val="EAFFD1"/>
                </a:solidFill>
              </a:rPr>
              <a:t>l</a:t>
            </a:r>
            <a:r>
              <a:rPr sz="3200" spc="-5" dirty="0">
                <a:solidFill>
                  <a:srgbClr val="EAFFD1"/>
                </a:solidFill>
              </a:rPr>
              <a:t>t</a:t>
            </a:r>
            <a:r>
              <a:rPr sz="3200" spc="-15" dirty="0">
                <a:solidFill>
                  <a:srgbClr val="EAFFD1"/>
                </a:solidFill>
              </a:rPr>
              <a:t>-i</a:t>
            </a:r>
            <a:r>
              <a:rPr sz="3200" spc="-20" dirty="0">
                <a:solidFill>
                  <a:srgbClr val="EAFFD1"/>
                </a:solidFill>
              </a:rPr>
              <a:t>n</a:t>
            </a:r>
            <a:r>
              <a:rPr sz="3200" dirty="0">
                <a:solidFill>
                  <a:srgbClr val="EAFFD1"/>
                </a:solidFill>
              </a:rPr>
              <a:t> </a:t>
            </a:r>
            <a:r>
              <a:rPr sz="3200" spc="-20" dirty="0">
                <a:solidFill>
                  <a:srgbClr val="EAFFD1"/>
                </a:solidFill>
              </a:rPr>
              <a:t>de</a:t>
            </a:r>
            <a:r>
              <a:rPr sz="3200" spc="5" dirty="0">
                <a:solidFill>
                  <a:srgbClr val="EAFFD1"/>
                </a:solidFill>
              </a:rPr>
              <a:t>b</a:t>
            </a:r>
            <a:r>
              <a:rPr sz="3200" spc="-15" dirty="0">
                <a:solidFill>
                  <a:srgbClr val="EAFFD1"/>
                </a:solidFill>
              </a:rPr>
              <a:t>u</a:t>
            </a:r>
            <a:r>
              <a:rPr sz="3200" spc="-10" dirty="0">
                <a:solidFill>
                  <a:srgbClr val="EAFFD1"/>
                </a:solidFill>
              </a:rPr>
              <a:t>g</a:t>
            </a:r>
            <a:r>
              <a:rPr sz="3200" spc="-20" dirty="0">
                <a:solidFill>
                  <a:srgbClr val="EAFFD1"/>
                </a:solidFill>
              </a:rPr>
              <a:t>ge</a:t>
            </a:r>
            <a:r>
              <a:rPr sz="3200" spc="-15" dirty="0">
                <a:solidFill>
                  <a:srgbClr val="EAFFD1"/>
                </a:solidFill>
              </a:rPr>
              <a:t>r</a:t>
            </a:r>
            <a:endParaRPr sz="3200"/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-5" dirty="0">
                <a:solidFill>
                  <a:srgbClr val="EAFFD1"/>
                </a:solidFill>
              </a:rPr>
              <a:t>I</a:t>
            </a:r>
            <a:r>
              <a:rPr sz="3200" dirty="0">
                <a:solidFill>
                  <a:srgbClr val="EAFFD1"/>
                </a:solidFill>
              </a:rPr>
              <a:t>t</a:t>
            </a:r>
            <a:r>
              <a:rPr sz="3200" spc="-5" dirty="0">
                <a:solidFill>
                  <a:srgbClr val="EAFFD1"/>
                </a:solidFill>
              </a:rPr>
              <a:t> </a:t>
            </a:r>
            <a:r>
              <a:rPr sz="3200" spc="-10" dirty="0">
                <a:solidFill>
                  <a:srgbClr val="EAFFD1"/>
                </a:solidFill>
              </a:rPr>
              <a:t>p</a:t>
            </a:r>
            <a:r>
              <a:rPr sz="3200" spc="-25" dirty="0">
                <a:solidFill>
                  <a:srgbClr val="EAFFD1"/>
                </a:solidFill>
              </a:rPr>
              <a:t>r</a:t>
            </a:r>
            <a:r>
              <a:rPr sz="3200" spc="-15" dirty="0">
                <a:solidFill>
                  <a:srgbClr val="EAFFD1"/>
                </a:solidFill>
              </a:rPr>
              <a:t>o</a:t>
            </a:r>
            <a:r>
              <a:rPr sz="3200" spc="-20" dirty="0">
                <a:solidFill>
                  <a:srgbClr val="EAFFD1"/>
                </a:solidFill>
              </a:rPr>
              <a:t>vide</a:t>
            </a:r>
            <a:r>
              <a:rPr sz="3200" spc="-15" dirty="0">
                <a:solidFill>
                  <a:srgbClr val="EAFFD1"/>
                </a:solidFill>
              </a:rPr>
              <a:t>s</a:t>
            </a:r>
            <a:r>
              <a:rPr sz="3200" dirty="0">
                <a:solidFill>
                  <a:srgbClr val="EAFFD1"/>
                </a:solidFill>
              </a:rPr>
              <a:t>:</a:t>
            </a:r>
            <a:endParaRPr sz="3200"/>
          </a:p>
          <a:p>
            <a:pPr marL="642620" lvl="1" indent="-273050">
              <a:spcBef>
                <a:spcPts val="14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3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Abi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on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Abi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sp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aria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844" name="object 4"/>
          <p:cNvSpPr/>
          <p:nvPr/>
        </p:nvSpPr>
        <p:spPr>
          <a:xfrm>
            <a:off x="3106419" y="4377690"/>
            <a:ext cx="5961380" cy="202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29</a:t>
            </a:fld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 txBox="1"/>
          <p:nvPr/>
        </p:nvSpPr>
        <p:spPr>
          <a:xfrm>
            <a:off x="3628389" y="1566130"/>
            <a:ext cx="4944110" cy="247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indent="-419100">
              <a:lnSpc>
                <a:spcPct val="112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W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8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rogra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mm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80" name="object 3"/>
          <p:cNvSpPr/>
          <p:nvPr/>
        </p:nvSpPr>
        <p:spPr>
          <a:xfrm>
            <a:off x="6047741" y="3243512"/>
            <a:ext cx="4944110" cy="3201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1" name="object 4"/>
          <p:cNvSpPr/>
          <p:nvPr/>
        </p:nvSpPr>
        <p:spPr>
          <a:xfrm>
            <a:off x="694690" y="3427730"/>
            <a:ext cx="4944109" cy="3201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object 2"/>
          <p:cNvSpPr txBox="1"/>
          <p:nvPr/>
        </p:nvSpPr>
        <p:spPr>
          <a:xfrm>
            <a:off x="4282439" y="1610581"/>
            <a:ext cx="362712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V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114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848" name="object 3"/>
          <p:cNvSpPr txBox="1"/>
          <p:nvPr/>
        </p:nvSpPr>
        <p:spPr>
          <a:xfrm>
            <a:off x="2292351" y="2391128"/>
            <a:ext cx="7534909" cy="114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g,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60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ggi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120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#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Pr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am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  <a:p>
            <a:pPr marR="133985" algn="ctr">
              <a:spcBef>
                <a:spcPts val="217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849" name="object 4"/>
          <p:cNvSpPr/>
          <p:nvPr/>
        </p:nvSpPr>
        <p:spPr>
          <a:xfrm>
            <a:off x="6777990" y="4047490"/>
            <a:ext cx="3585210" cy="250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0" name="object 5"/>
          <p:cNvSpPr/>
          <p:nvPr/>
        </p:nvSpPr>
        <p:spPr>
          <a:xfrm>
            <a:off x="2401570" y="4498340"/>
            <a:ext cx="3389629" cy="144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object 2"/>
          <p:cNvSpPr txBox="1"/>
          <p:nvPr/>
        </p:nvSpPr>
        <p:spPr>
          <a:xfrm>
            <a:off x="2647951" y="1157190"/>
            <a:ext cx="4010025" cy="154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905" marR="5080" indent="-878840">
              <a:lnSpc>
                <a:spcPct val="1018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W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10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45" dirty="0">
                <a:solidFill>
                  <a:srgbClr val="CCFF33"/>
                </a:solidFill>
                <a:latin typeface="Corbel"/>
                <a:cs typeface="Corbel"/>
              </a:rPr>
              <a:t>DN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ibr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853" name="object 3"/>
          <p:cNvSpPr/>
          <p:nvPr/>
        </p:nvSpPr>
        <p:spPr>
          <a:xfrm>
            <a:off x="2329180" y="3128010"/>
            <a:ext cx="2475230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4" name="object 4"/>
          <p:cNvSpPr/>
          <p:nvPr/>
        </p:nvSpPr>
        <p:spPr>
          <a:xfrm>
            <a:off x="7589520" y="664209"/>
            <a:ext cx="2395220" cy="2701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5" name="object 5"/>
          <p:cNvSpPr/>
          <p:nvPr/>
        </p:nvSpPr>
        <p:spPr>
          <a:xfrm>
            <a:off x="5731509" y="3107689"/>
            <a:ext cx="427228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3528060"/>
            <a:r>
              <a:rPr spc="-45" dirty="0"/>
              <a:t>W</a:t>
            </a:r>
            <a:r>
              <a:rPr spc="-35" dirty="0"/>
              <a:t>ha</a:t>
            </a:r>
            <a:r>
              <a:rPr dirty="0"/>
              <a:t>t </a:t>
            </a:r>
            <a:r>
              <a:rPr spc="-5" dirty="0"/>
              <a:t>i</a:t>
            </a:r>
            <a:r>
              <a:rPr spc="-20" dirty="0"/>
              <a:t>s</a:t>
            </a:r>
            <a:r>
              <a:rPr dirty="0"/>
              <a:t> </a:t>
            </a:r>
            <a:r>
              <a:rPr spc="-5" dirty="0"/>
              <a:t>M</a:t>
            </a:r>
            <a:r>
              <a:rPr spc="-10" dirty="0"/>
              <a:t>S</a:t>
            </a:r>
            <a:r>
              <a:rPr spc="-35" dirty="0"/>
              <a:t>D</a:t>
            </a:r>
            <a:r>
              <a:rPr spc="-30" dirty="0"/>
              <a:t>N</a:t>
            </a:r>
            <a:r>
              <a:rPr dirty="0"/>
              <a:t> </a:t>
            </a:r>
            <a:r>
              <a:rPr spc="-25" dirty="0"/>
              <a:t>L</a:t>
            </a:r>
            <a:r>
              <a:rPr spc="-5" dirty="0"/>
              <a:t>i</a:t>
            </a:r>
            <a:r>
              <a:rPr dirty="0"/>
              <a:t>b</a:t>
            </a:r>
            <a:r>
              <a:rPr spc="-30" dirty="0"/>
              <a:t>rar</a:t>
            </a:r>
            <a:r>
              <a:rPr spc="-25" dirty="0"/>
              <a:t>y?</a:t>
            </a:r>
          </a:p>
        </p:txBody>
      </p:sp>
      <p:sp>
        <p:nvSpPr>
          <p:cNvPr id="1048858" name="object 3"/>
          <p:cNvSpPr txBox="1"/>
          <p:nvPr/>
        </p:nvSpPr>
        <p:spPr>
          <a:xfrm>
            <a:off x="1830070" y="1198920"/>
            <a:ext cx="7957184" cy="5238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172085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ocu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200">
              <a:latin typeface="Corbel"/>
              <a:cs typeface="Corbel"/>
            </a:endParaRPr>
          </a:p>
          <a:p>
            <a:pPr marL="642620" marR="5080" lvl="1" indent="-273050">
              <a:lnSpc>
                <a:spcPct val="105600"/>
              </a:lnSpc>
              <a:spcBef>
                <a:spcPts val="120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esc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s,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marR="143510" indent="-281940">
              <a:lnSpc>
                <a:spcPct val="101800"/>
              </a:lnSpc>
              <a:spcBef>
                <a:spcPts val="120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oc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ht</a:t>
            </a:r>
            <a:r>
              <a:rPr sz="3200" b="1" spc="-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t</a:t>
            </a:r>
            <a:r>
              <a:rPr sz="3200" b="1" spc="-1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p</a:t>
            </a:r>
            <a:r>
              <a:rPr sz="3200" b="1" spc="-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:</a:t>
            </a:r>
            <a:r>
              <a:rPr sz="3200" b="1" spc="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/</a:t>
            </a:r>
            <a:r>
              <a:rPr sz="3200" b="1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/</a:t>
            </a:r>
            <a:r>
              <a:rPr sz="3200" b="1" dirty="0">
                <a:solidFill>
                  <a:srgbClr val="75B100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m</a:t>
            </a:r>
            <a:r>
              <a:rPr sz="3200" b="1" spc="-2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s</a:t>
            </a:r>
            <a:r>
              <a:rPr sz="3200" b="1" spc="-2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dn</a:t>
            </a:r>
            <a:r>
              <a:rPr sz="3200" b="1" spc="-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.</a:t>
            </a:r>
            <a:r>
              <a:rPr sz="3200" b="1" spc="1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m</a:t>
            </a:r>
            <a:r>
              <a:rPr sz="3200" b="1" spc="-1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i</a:t>
            </a:r>
            <a:r>
              <a:rPr sz="3200" b="1" spc="-1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c</a:t>
            </a:r>
            <a:r>
              <a:rPr sz="3200" b="1" spc="-2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r</a:t>
            </a:r>
            <a:r>
              <a:rPr sz="3200" b="1" spc="-1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os</a:t>
            </a:r>
            <a:r>
              <a:rPr sz="3200" b="1" spc="-2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o</a:t>
            </a:r>
            <a:r>
              <a:rPr sz="3200" b="1" spc="-10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f</a:t>
            </a:r>
            <a:r>
              <a:rPr sz="3200" b="1" spc="-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t</a:t>
            </a:r>
            <a:r>
              <a:rPr sz="3200" b="1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.</a:t>
            </a:r>
            <a:r>
              <a:rPr sz="3200" b="1" spc="-15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co</a:t>
            </a:r>
            <a:r>
              <a:rPr sz="3200" b="1" dirty="0">
                <a:solidFill>
                  <a:srgbClr val="75B100"/>
                </a:solidFill>
                <a:latin typeface="Corbel"/>
                <a:cs typeface="Corbel"/>
                <a:hlinkClick r:id="rId3"/>
              </a:rPr>
              <a:t>m/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859" name="object 4"/>
          <p:cNvSpPr/>
          <p:nvPr/>
        </p:nvSpPr>
        <p:spPr>
          <a:xfrm>
            <a:off x="6409690" y="3530600"/>
            <a:ext cx="3653790" cy="1122680"/>
          </a:xfrm>
          <a:custGeom>
            <a:avLst/>
            <a:gdLst/>
            <a:ahLst/>
            <a:cxnLst/>
            <a:rect l="l" t="t" r="r" b="b"/>
            <a:pathLst>
              <a:path w="3653790" h="1122679">
                <a:moveTo>
                  <a:pt x="3653790" y="0"/>
                </a:moveTo>
                <a:lnTo>
                  <a:pt x="0" y="0"/>
                </a:lnTo>
                <a:lnTo>
                  <a:pt x="0" y="1122680"/>
                </a:lnTo>
                <a:lnTo>
                  <a:pt x="3653790" y="1122680"/>
                </a:lnTo>
                <a:lnTo>
                  <a:pt x="3653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0" name="object 5"/>
          <p:cNvSpPr/>
          <p:nvPr/>
        </p:nvSpPr>
        <p:spPr>
          <a:xfrm>
            <a:off x="6409690" y="3530600"/>
            <a:ext cx="3653790" cy="1122680"/>
          </a:xfrm>
          <a:custGeom>
            <a:avLst/>
            <a:gdLst/>
            <a:ahLst/>
            <a:cxnLst/>
            <a:rect l="l" t="t" r="r" b="b"/>
            <a:pathLst>
              <a:path w="3653790" h="1122679">
                <a:moveTo>
                  <a:pt x="1826260" y="1122680"/>
                </a:moveTo>
                <a:lnTo>
                  <a:pt x="0" y="1122680"/>
                </a:lnTo>
                <a:lnTo>
                  <a:pt x="0" y="0"/>
                </a:lnTo>
                <a:lnTo>
                  <a:pt x="3653790" y="0"/>
                </a:lnTo>
                <a:lnTo>
                  <a:pt x="3653790" y="1122680"/>
                </a:lnTo>
                <a:lnTo>
                  <a:pt x="1826260" y="1122680"/>
                </a:lnTo>
                <a:close/>
              </a:path>
            </a:pathLst>
          </a:custGeom>
          <a:ln w="9344">
            <a:solidFill>
              <a:srgbClr val="B4D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1" name="object 6"/>
          <p:cNvSpPr/>
          <p:nvPr/>
        </p:nvSpPr>
        <p:spPr>
          <a:xfrm>
            <a:off x="6414771" y="3534410"/>
            <a:ext cx="3643629" cy="1113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2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5506720"/>
            <a:r>
              <a:rPr spc="-5" dirty="0"/>
              <a:t>M</a:t>
            </a:r>
            <a:r>
              <a:rPr spc="-10" dirty="0"/>
              <a:t>S</a:t>
            </a:r>
            <a:r>
              <a:rPr spc="-35" dirty="0"/>
              <a:t>D</a:t>
            </a:r>
            <a:r>
              <a:rPr spc="-30" dirty="0"/>
              <a:t>N</a:t>
            </a:r>
            <a:r>
              <a:rPr dirty="0"/>
              <a:t> </a:t>
            </a:r>
            <a:r>
              <a:rPr spc="-25" dirty="0"/>
              <a:t>L</a:t>
            </a:r>
            <a:r>
              <a:rPr spc="-5" dirty="0"/>
              <a:t>i</a:t>
            </a:r>
            <a:r>
              <a:rPr dirty="0"/>
              <a:t>b</a:t>
            </a:r>
            <a:r>
              <a:rPr spc="-30" dirty="0"/>
              <a:t>rar</a:t>
            </a:r>
            <a:r>
              <a:rPr spc="-25" dirty="0"/>
              <a:t>y</a:t>
            </a:r>
          </a:p>
        </p:txBody>
      </p:sp>
      <p:sp>
        <p:nvSpPr>
          <p:cNvPr id="1048865" name="object 3"/>
          <p:cNvSpPr/>
          <p:nvPr/>
        </p:nvSpPr>
        <p:spPr>
          <a:xfrm>
            <a:off x="2047241" y="1141730"/>
            <a:ext cx="8087359" cy="53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6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2644140"/>
            <a:r>
              <a:rPr spc="-30" dirty="0"/>
              <a:t>How</a:t>
            </a:r>
            <a:r>
              <a:rPr dirty="0"/>
              <a:t> </a:t>
            </a:r>
            <a:r>
              <a:rPr spc="-10" dirty="0"/>
              <a:t>t</a:t>
            </a:r>
            <a:r>
              <a:rPr spc="-25" dirty="0"/>
              <a:t>o</a:t>
            </a:r>
            <a:r>
              <a:rPr spc="5" dirty="0"/>
              <a:t> </a:t>
            </a:r>
            <a:r>
              <a:rPr spc="-10" dirty="0"/>
              <a:t>U</a:t>
            </a:r>
            <a:r>
              <a:rPr spc="-25" dirty="0"/>
              <a:t>se</a:t>
            </a:r>
            <a:r>
              <a:rPr spc="5" dirty="0"/>
              <a:t> </a:t>
            </a:r>
            <a:r>
              <a:rPr spc="-5" dirty="0"/>
              <a:t>M</a:t>
            </a:r>
            <a:r>
              <a:rPr dirty="0"/>
              <a:t>S</a:t>
            </a:r>
            <a:r>
              <a:rPr spc="-35" dirty="0"/>
              <a:t>D</a:t>
            </a:r>
            <a:r>
              <a:rPr spc="-30" dirty="0"/>
              <a:t>N</a:t>
            </a:r>
            <a:r>
              <a:rPr dirty="0"/>
              <a:t> </a:t>
            </a:r>
            <a:r>
              <a:rPr spc="-25" dirty="0"/>
              <a:t>L</a:t>
            </a:r>
            <a:r>
              <a:rPr spc="-15" dirty="0"/>
              <a:t>ib</a:t>
            </a:r>
            <a:r>
              <a:rPr spc="-30" dirty="0"/>
              <a:t>rar</a:t>
            </a:r>
            <a:r>
              <a:rPr spc="-25" dirty="0"/>
              <a:t>y?</a:t>
            </a:r>
          </a:p>
        </p:txBody>
      </p:sp>
      <p:sp>
        <p:nvSpPr>
          <p:cNvPr id="1048869" name="object 3"/>
          <p:cNvSpPr txBox="1"/>
          <p:nvPr/>
        </p:nvSpPr>
        <p:spPr>
          <a:xfrm>
            <a:off x="1830070" y="1198920"/>
            <a:ext cx="5443220" cy="5524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20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9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ch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k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ech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gy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20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84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202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uil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-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ch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870" name="object 4"/>
          <p:cNvSpPr/>
          <p:nvPr/>
        </p:nvSpPr>
        <p:spPr>
          <a:xfrm>
            <a:off x="7821930" y="1652271"/>
            <a:ext cx="2390139" cy="271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1" name="object 5"/>
          <p:cNvSpPr/>
          <p:nvPr/>
        </p:nvSpPr>
        <p:spPr>
          <a:xfrm>
            <a:off x="7620000" y="4486909"/>
            <a:ext cx="2547620" cy="193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2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object 2"/>
          <p:cNvSpPr txBox="1"/>
          <p:nvPr/>
        </p:nvSpPr>
        <p:spPr>
          <a:xfrm>
            <a:off x="4145279" y="1232121"/>
            <a:ext cx="390144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DN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brary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875" name="object 3"/>
          <p:cNvSpPr txBox="1"/>
          <p:nvPr/>
        </p:nvSpPr>
        <p:spPr>
          <a:xfrm>
            <a:off x="3003551" y="2008858"/>
            <a:ext cx="6186805" cy="106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B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w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and</a:t>
            </a:r>
            <a:r>
              <a:rPr sz="2800" b="1" spc="-6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Sea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h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nta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tion</a:t>
            </a:r>
            <a:endParaRPr sz="2800">
              <a:latin typeface="Corbel"/>
              <a:cs typeface="Corbel"/>
            </a:endParaRPr>
          </a:p>
          <a:p>
            <a:pPr marR="207645" algn="ctr">
              <a:spcBef>
                <a:spcPts val="158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876" name="object 4"/>
          <p:cNvSpPr/>
          <p:nvPr/>
        </p:nvSpPr>
        <p:spPr>
          <a:xfrm>
            <a:off x="6638290" y="3736340"/>
            <a:ext cx="3444240" cy="205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7" name="object 5"/>
          <p:cNvSpPr/>
          <p:nvPr/>
        </p:nvSpPr>
        <p:spPr>
          <a:xfrm>
            <a:off x="2213609" y="3309621"/>
            <a:ext cx="3919220" cy="2932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2148840"/>
            <a:r>
              <a:rPr spc="-20" dirty="0"/>
              <a:t>I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25" dirty="0"/>
              <a:t>r</a:t>
            </a:r>
            <a:r>
              <a:rPr spc="-30" dirty="0"/>
              <a:t>o</a:t>
            </a:r>
            <a:r>
              <a:rPr spc="-25" dirty="0"/>
              <a:t>d</a:t>
            </a:r>
            <a:r>
              <a:rPr spc="-35" dirty="0"/>
              <a:t>u</a:t>
            </a:r>
            <a:r>
              <a:rPr spc="-15" dirty="0"/>
              <a:t>c</a:t>
            </a:r>
            <a:r>
              <a:rPr spc="-10" dirty="0"/>
              <a:t>t</a:t>
            </a:r>
            <a:r>
              <a:rPr spc="-25" dirty="0"/>
              <a:t>ion</a:t>
            </a:r>
            <a:r>
              <a:rPr spc="10" dirty="0"/>
              <a:t> </a:t>
            </a:r>
            <a:r>
              <a:rPr spc="-10" dirty="0"/>
              <a:t>t</a:t>
            </a:r>
            <a:r>
              <a:rPr spc="-25" dirty="0"/>
              <a:t>o</a:t>
            </a:r>
            <a:r>
              <a:rPr spc="5" dirty="0"/>
              <a:t> </a:t>
            </a:r>
            <a:r>
              <a:rPr spc="-30" dirty="0"/>
              <a:t>P</a:t>
            </a:r>
            <a:r>
              <a:rPr spc="-25" dirty="0"/>
              <a:t>r</a:t>
            </a:r>
            <a:r>
              <a:rPr spc="-30" dirty="0"/>
              <a:t>o</a:t>
            </a:r>
            <a:r>
              <a:rPr spc="-35" dirty="0"/>
              <a:t>g</a:t>
            </a:r>
            <a:r>
              <a:rPr spc="-15" dirty="0"/>
              <a:t>r</a:t>
            </a:r>
            <a:r>
              <a:rPr spc="-35" dirty="0"/>
              <a:t>a</a:t>
            </a:r>
            <a:r>
              <a:rPr dirty="0"/>
              <a:t>m</a:t>
            </a:r>
            <a:r>
              <a:rPr spc="-10" dirty="0"/>
              <a:t>m</a:t>
            </a:r>
            <a:r>
              <a:rPr spc="-5" dirty="0"/>
              <a:t>i</a:t>
            </a:r>
            <a:r>
              <a:rPr spc="-25" dirty="0"/>
              <a:t>ng</a:t>
            </a:r>
          </a:p>
        </p:txBody>
      </p:sp>
      <p:sp>
        <p:nvSpPr>
          <p:cNvPr id="1048880" name="object 3"/>
          <p:cNvSpPr/>
          <p:nvPr/>
        </p:nvSpPr>
        <p:spPr>
          <a:xfrm>
            <a:off x="8229600" y="3887470"/>
            <a:ext cx="1727200" cy="2151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1" name="object 4"/>
          <p:cNvSpPr/>
          <p:nvPr/>
        </p:nvSpPr>
        <p:spPr>
          <a:xfrm>
            <a:off x="4947920" y="3881120"/>
            <a:ext cx="2106930" cy="2143760"/>
          </a:xfrm>
          <a:custGeom>
            <a:avLst/>
            <a:gdLst/>
            <a:ahLst/>
            <a:cxnLst/>
            <a:rect l="l" t="t" r="r" b="b"/>
            <a:pathLst>
              <a:path w="2106929" h="2143760">
                <a:moveTo>
                  <a:pt x="1052829" y="2143760"/>
                </a:moveTo>
                <a:lnTo>
                  <a:pt x="0" y="2143760"/>
                </a:lnTo>
                <a:lnTo>
                  <a:pt x="0" y="0"/>
                </a:lnTo>
                <a:lnTo>
                  <a:pt x="2106929" y="0"/>
                </a:lnTo>
                <a:lnTo>
                  <a:pt x="2106929" y="2143760"/>
                </a:lnTo>
                <a:lnTo>
                  <a:pt x="1052829" y="2143760"/>
                </a:lnTo>
                <a:close/>
              </a:path>
            </a:pathLst>
          </a:custGeom>
          <a:ln w="9344">
            <a:solidFill>
              <a:srgbClr val="B4D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2" name="object 5"/>
          <p:cNvSpPr/>
          <p:nvPr/>
        </p:nvSpPr>
        <p:spPr>
          <a:xfrm>
            <a:off x="4953000" y="3886200"/>
            <a:ext cx="209677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3" name="object 6"/>
          <p:cNvSpPr/>
          <p:nvPr/>
        </p:nvSpPr>
        <p:spPr>
          <a:xfrm>
            <a:off x="2190750" y="3886200"/>
            <a:ext cx="200025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4" name="object 7"/>
          <p:cNvSpPr txBox="1"/>
          <p:nvPr/>
        </p:nvSpPr>
        <p:spPr>
          <a:xfrm>
            <a:off x="3542030" y="1982569"/>
            <a:ext cx="49574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Q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u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e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spc="-40" dirty="0">
                <a:solidFill>
                  <a:srgbClr val="E7FFC7"/>
                </a:solidFill>
                <a:latin typeface="Corbel"/>
                <a:cs typeface="Corbel"/>
              </a:rPr>
              <a:t>t</a:t>
            </a:r>
            <a:r>
              <a:rPr sz="8000" b="1" spc="-10" dirty="0">
                <a:solidFill>
                  <a:srgbClr val="E7FFC7"/>
                </a:solidFill>
                <a:latin typeface="Corbel"/>
                <a:cs typeface="Corbel"/>
              </a:rPr>
              <a:t>i</a:t>
            </a:r>
            <a:r>
              <a:rPr sz="8000" b="1" spc="-55" dirty="0">
                <a:solidFill>
                  <a:srgbClr val="E7FFC7"/>
                </a:solidFill>
                <a:latin typeface="Corbel"/>
                <a:cs typeface="Corbel"/>
              </a:rPr>
              <a:t>o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n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?</a:t>
            </a:r>
            <a:endParaRPr sz="8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6567170"/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</a:p>
        </p:txBody>
      </p:sp>
      <p:sp>
        <p:nvSpPr>
          <p:cNvPr id="1048887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37</a:t>
            </a:fld>
            <a:endParaRPr dirty="0"/>
          </a:p>
        </p:txBody>
      </p:sp>
      <p:sp>
        <p:nvSpPr>
          <p:cNvPr id="1048888" name="object 3"/>
          <p:cNvSpPr txBox="1"/>
          <p:nvPr/>
        </p:nvSpPr>
        <p:spPr>
          <a:xfrm>
            <a:off x="1830070" y="1197328"/>
            <a:ext cx="42392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74015" algn="l"/>
              </a:tabLst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z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889" name="object 4"/>
          <p:cNvSpPr txBox="1"/>
          <p:nvPr/>
        </p:nvSpPr>
        <p:spPr>
          <a:xfrm>
            <a:off x="2096769" y="1805971"/>
            <a:ext cx="17145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endParaRPr sz="2600">
              <a:latin typeface="Wingdings 2"/>
              <a:cs typeface="Wingdings 2"/>
            </a:endParaRPr>
          </a:p>
          <a:p>
            <a:pPr marL="12700">
              <a:spcBef>
                <a:spcPts val="1670"/>
              </a:spcBef>
            </a:pPr>
            <a:r>
              <a:rPr sz="2600" spc="-15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endParaRPr sz="2600">
              <a:latin typeface="Wingdings 2"/>
              <a:cs typeface="Wingdings 2"/>
            </a:endParaRPr>
          </a:p>
        </p:txBody>
      </p:sp>
      <p:sp>
        <p:nvSpPr>
          <p:cNvPr id="1048890" name="object 5"/>
          <p:cNvSpPr txBox="1">
            <a:spLocks noGrp="1"/>
          </p:cNvSpPr>
          <p:nvPr>
            <p:ph type="body" idx="1"/>
          </p:nvPr>
        </p:nvSpPr>
        <p:spPr>
          <a:xfrm>
            <a:off x="1932094" y="1198919"/>
            <a:ext cx="11375812" cy="1627778"/>
          </a:xfrm>
          <a:prstGeom prst="rect">
            <a:avLst/>
          </a:prstGeom>
        </p:spPr>
        <p:txBody>
          <a:bodyPr vert="horz" wrap="square" lIns="0" tIns="634516" rIns="0" bIns="0" rtlCol="0">
            <a:spAutoFit/>
          </a:bodyPr>
          <a:lstStyle/>
          <a:p>
            <a:pPr marL="641350"/>
            <a:r>
              <a:rPr dirty="0"/>
              <a:t>M</a:t>
            </a:r>
            <a:r>
              <a:rPr spc="-20" dirty="0"/>
              <a:t>i</a:t>
            </a:r>
            <a:r>
              <a:rPr spc="-5" dirty="0"/>
              <a:t>c</a:t>
            </a:r>
            <a:r>
              <a:rPr spc="-15" dirty="0"/>
              <a:t>ro</a:t>
            </a:r>
            <a:r>
              <a:rPr spc="-20" dirty="0"/>
              <a:t>s</a:t>
            </a:r>
            <a:r>
              <a:rPr spc="-15" dirty="0"/>
              <a:t>o</a:t>
            </a:r>
            <a:r>
              <a:rPr spc="5" dirty="0"/>
              <a:t>f</a:t>
            </a:r>
            <a:r>
              <a:rPr dirty="0"/>
              <a:t>t</a:t>
            </a:r>
            <a:r>
              <a:rPr spc="-5" dirty="0"/>
              <a:t> </a:t>
            </a:r>
            <a:r>
              <a:rPr spc="-30" dirty="0"/>
              <a:t>V</a:t>
            </a:r>
            <a:r>
              <a:rPr spc="-10" dirty="0"/>
              <a:t>i</a:t>
            </a:r>
            <a:r>
              <a:rPr spc="-20" dirty="0"/>
              <a:t>s</a:t>
            </a:r>
            <a:r>
              <a:rPr spc="-15" dirty="0"/>
              <a:t>u</a:t>
            </a:r>
            <a:r>
              <a:rPr spc="-5" dirty="0"/>
              <a:t>a</a:t>
            </a:r>
            <a:r>
              <a:rPr dirty="0"/>
              <a:t>l</a:t>
            </a:r>
            <a:r>
              <a:rPr spc="-5" dirty="0"/>
              <a:t> </a:t>
            </a:r>
            <a:r>
              <a:rPr spc="10" dirty="0"/>
              <a:t>S</a:t>
            </a:r>
            <a:r>
              <a:rPr spc="-10" dirty="0"/>
              <a:t>t</a:t>
            </a:r>
            <a:r>
              <a:rPr spc="-15" dirty="0"/>
              <a:t>udio</a:t>
            </a:r>
          </a:p>
          <a:p>
            <a:pPr marL="641350" marR="5080">
              <a:lnSpc>
                <a:spcPct val="115399"/>
              </a:lnSpc>
              <a:spcBef>
                <a:spcPts val="1200"/>
              </a:spcBef>
            </a:pPr>
            <a:r>
              <a:rPr dirty="0"/>
              <a:t>M</a:t>
            </a:r>
            <a:r>
              <a:rPr spc="-20" dirty="0"/>
              <a:t>i</a:t>
            </a:r>
            <a:r>
              <a:rPr spc="-5" dirty="0"/>
              <a:t>c</a:t>
            </a:r>
            <a:r>
              <a:rPr spc="-15" dirty="0"/>
              <a:t>ro</a:t>
            </a:r>
            <a:r>
              <a:rPr spc="-20" dirty="0"/>
              <a:t>s</a:t>
            </a:r>
            <a:r>
              <a:rPr spc="-15" dirty="0"/>
              <a:t>o</a:t>
            </a:r>
            <a:r>
              <a:rPr spc="5" dirty="0"/>
              <a:t>f</a:t>
            </a:r>
            <a:r>
              <a:rPr dirty="0"/>
              <a:t>t</a:t>
            </a:r>
            <a:r>
              <a:rPr spc="-5" dirty="0"/>
              <a:t> </a:t>
            </a:r>
            <a:r>
              <a:rPr spc="-15" dirty="0"/>
              <a:t>D</a:t>
            </a:r>
            <a:r>
              <a:rPr spc="-20" dirty="0"/>
              <a:t>e</a:t>
            </a:r>
            <a:r>
              <a:rPr spc="-15" dirty="0"/>
              <a:t>v</a:t>
            </a:r>
            <a:r>
              <a:rPr spc="-10" dirty="0"/>
              <a:t>e</a:t>
            </a:r>
            <a:r>
              <a:rPr dirty="0"/>
              <a:t>l</a:t>
            </a:r>
            <a:r>
              <a:rPr spc="-15" dirty="0"/>
              <a:t>op</a:t>
            </a:r>
            <a:r>
              <a:rPr spc="-30" dirty="0"/>
              <a:t>e</a:t>
            </a:r>
            <a:r>
              <a:rPr spc="-10" dirty="0"/>
              <a:t>r</a:t>
            </a:r>
            <a:r>
              <a:rPr spc="15" dirty="0"/>
              <a:t> </a:t>
            </a:r>
            <a:r>
              <a:rPr spc="-15" dirty="0"/>
              <a:t>N</a:t>
            </a:r>
            <a:r>
              <a:rPr spc="-30" dirty="0"/>
              <a:t>e</a:t>
            </a:r>
            <a:r>
              <a:rPr dirty="0"/>
              <a:t>t</a:t>
            </a:r>
            <a:r>
              <a:rPr spc="10" dirty="0"/>
              <a:t>w</a:t>
            </a:r>
            <a:r>
              <a:rPr spc="-15" dirty="0"/>
              <a:t>or</a:t>
            </a:r>
            <a:r>
              <a:rPr dirty="0"/>
              <a:t>k </a:t>
            </a:r>
            <a:r>
              <a:rPr spc="-15" dirty="0"/>
              <a:t>(</a:t>
            </a:r>
            <a:r>
              <a:rPr dirty="0"/>
              <a:t>M</a:t>
            </a:r>
            <a:r>
              <a:rPr spc="-5" dirty="0"/>
              <a:t>S</a:t>
            </a:r>
            <a:r>
              <a:rPr spc="5" dirty="0"/>
              <a:t>D</a:t>
            </a:r>
            <a:r>
              <a:rPr spc="-15" dirty="0"/>
              <a:t>N</a:t>
            </a:r>
            <a:r>
              <a:rPr spc="-10" dirty="0"/>
              <a:t>)</a:t>
            </a:r>
            <a:r>
              <a:rPr dirty="0"/>
              <a:t> </a:t>
            </a:r>
            <a:r>
              <a:rPr spc="-15" dirty="0"/>
              <a:t>Li</a:t>
            </a:r>
            <a:r>
              <a:rPr dirty="0"/>
              <a:t>br</a:t>
            </a:r>
            <a:r>
              <a:rPr spc="-15" dirty="0"/>
              <a:t>ary</a:t>
            </a:r>
            <a:r>
              <a:rPr spc="-10" dirty="0"/>
              <a:t> </a:t>
            </a:r>
            <a:r>
              <a:rPr spc="-15" dirty="0"/>
              <a:t>Docu</a:t>
            </a:r>
            <a:r>
              <a:rPr spc="5" dirty="0"/>
              <a:t>m</a:t>
            </a:r>
            <a:r>
              <a:rPr spc="-20" dirty="0"/>
              <a:t>ent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15" dirty="0"/>
              <a:t>ion</a:t>
            </a:r>
          </a:p>
        </p:txBody>
      </p:sp>
      <p:sp>
        <p:nvSpPr>
          <p:cNvPr id="1048891" name="object 6"/>
          <p:cNvSpPr txBox="1"/>
          <p:nvPr/>
        </p:nvSpPr>
        <p:spPr>
          <a:xfrm>
            <a:off x="2372360" y="3509038"/>
            <a:ext cx="1600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5" dirty="0">
                <a:solidFill>
                  <a:srgbClr val="FFAC9E"/>
                </a:solidFill>
                <a:latin typeface="Wingdings 2"/>
                <a:cs typeface="Wingdings 2"/>
              </a:rPr>
              <a:t>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048892" name="object 7"/>
          <p:cNvSpPr txBox="1"/>
          <p:nvPr/>
        </p:nvSpPr>
        <p:spPr>
          <a:xfrm>
            <a:off x="2725419" y="3533804"/>
            <a:ext cx="75126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0" dirty="0">
                <a:solidFill>
                  <a:srgbClr val="F4FFC1"/>
                </a:solidFill>
                <a:latin typeface="Corbel"/>
                <a:cs typeface="Corbel"/>
              </a:rPr>
              <a:t>Fi</a:t>
            </a:r>
            <a:r>
              <a:rPr sz="2400" b="1" spc="-20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400" b="1" spc="-10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400" b="1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4FFC1"/>
                </a:solidFill>
                <a:latin typeface="Corbel"/>
                <a:cs typeface="Corbel"/>
              </a:rPr>
              <a:t>or</a:t>
            </a:r>
            <a:r>
              <a:rPr sz="2400" b="1" spc="-5" dirty="0">
                <a:solidFill>
                  <a:srgbClr val="F4FFC1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F4FFC1"/>
                </a:solidFill>
                <a:latin typeface="Corbel"/>
                <a:cs typeface="Corbel"/>
              </a:rPr>
              <a:t>tion</a:t>
            </a:r>
            <a:r>
              <a:rPr sz="2400" b="1" spc="-10" dirty="0">
                <a:solidFill>
                  <a:srgbClr val="F4FFC1"/>
                </a:solidFill>
                <a:latin typeface="Corbel"/>
                <a:cs typeface="Corbel"/>
              </a:rPr>
              <a:t> ab</a:t>
            </a:r>
            <a:r>
              <a:rPr sz="2400" b="1" spc="-15" dirty="0">
                <a:solidFill>
                  <a:srgbClr val="F4FFC1"/>
                </a:solidFill>
                <a:latin typeface="Corbel"/>
                <a:cs typeface="Corbel"/>
              </a:rPr>
              <a:t>ou</a:t>
            </a:r>
            <a:r>
              <a:rPr sz="24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D9ECF1"/>
                </a:solidFill>
                <a:latin typeface="Consolas"/>
                <a:cs typeface="Consolas"/>
              </a:rPr>
              <a:t>Console.WriteLine()</a:t>
            </a:r>
            <a:r>
              <a:rPr sz="2400" b="1" spc="-83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400" b="1" spc="-5" dirty="0">
                <a:solidFill>
                  <a:srgbClr val="F4FFC1"/>
                </a:solidFill>
                <a:latin typeface="Corbel"/>
                <a:cs typeface="Corbel"/>
              </a:rPr>
              <a:t>me</a:t>
            </a:r>
            <a:r>
              <a:rPr sz="2400" b="1" spc="-20" dirty="0">
                <a:solidFill>
                  <a:srgbClr val="F4FFC1"/>
                </a:solidFill>
                <a:latin typeface="Corbel"/>
                <a:cs typeface="Corbel"/>
              </a:rPr>
              <a:t>th</a:t>
            </a:r>
            <a:r>
              <a:rPr sz="2400" b="1" spc="-1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4FFC1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48893" name="object 8"/>
          <p:cNvSpPr txBox="1"/>
          <p:nvPr/>
        </p:nvSpPr>
        <p:spPr>
          <a:xfrm>
            <a:off x="1830070" y="4091658"/>
            <a:ext cx="7726680" cy="2587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 marR="478790" indent="-361950">
              <a:lnSpc>
                <a:spcPct val="107100"/>
              </a:lnSpc>
              <a:buAutoNum type="arabicPeriod" startAt="2"/>
              <a:tabLst>
                <a:tab pos="3746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eat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“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#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”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atio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n.</a:t>
            </a:r>
            <a:endParaRPr sz="2800">
              <a:latin typeface="Corbel"/>
              <a:cs typeface="Corbel"/>
            </a:endParaRPr>
          </a:p>
          <a:p>
            <a:pPr marL="374650" indent="-361950">
              <a:spcBef>
                <a:spcPts val="1430"/>
              </a:spcBef>
              <a:buAutoNum type="arabicPeriod" startAt="2"/>
              <a:tabLst>
                <a:tab pos="374650" algn="l"/>
              </a:tabLst>
            </a:pP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lic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74650" marR="5080" indent="-361950">
              <a:lnSpc>
                <a:spcPct val="107100"/>
              </a:lnSpc>
              <a:spcBef>
                <a:spcPts val="1200"/>
              </a:spcBef>
              <a:buAutoNum type="arabicPeriod" startAt="2"/>
              <a:tabLst>
                <a:tab pos="3746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00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5897880"/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</a:t>
            </a:r>
            <a:r>
              <a:rPr spc="-15" dirty="0"/>
              <a:t>c</a:t>
            </a:r>
            <a:r>
              <a:rPr spc="-20" dirty="0"/>
              <a:t>ises</a:t>
            </a:r>
            <a:r>
              <a:rPr dirty="0"/>
              <a:t> </a:t>
            </a:r>
            <a:r>
              <a:rPr spc="-25" dirty="0"/>
              <a:t>(2</a:t>
            </a:r>
            <a:r>
              <a:rPr spc="-15" dirty="0"/>
              <a:t>)</a:t>
            </a:r>
          </a:p>
        </p:txBody>
      </p:sp>
      <p:sp>
        <p:nvSpPr>
          <p:cNvPr id="1048896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38</a:t>
            </a:fld>
            <a:endParaRPr dirty="0"/>
          </a:p>
        </p:txBody>
      </p:sp>
      <p:sp>
        <p:nvSpPr>
          <p:cNvPr id="1048897" name="object 3"/>
          <p:cNvSpPr txBox="1"/>
          <p:nvPr/>
        </p:nvSpPr>
        <p:spPr>
          <a:xfrm>
            <a:off x="1925320" y="1222727"/>
            <a:ext cx="8295640" cy="525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447040">
              <a:buAutoNum type="arabicPeriod"/>
              <a:tabLst>
                <a:tab pos="459740" algn="l"/>
              </a:tabLst>
            </a:pP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  <a:p>
            <a:pPr marL="859790" lvl="1" indent="-514350">
              <a:spcBef>
                <a:spcPts val="1300"/>
              </a:spcBef>
              <a:buAutoNum type="arabicPeriod"/>
              <a:tabLst>
                <a:tab pos="859790" algn="l"/>
              </a:tabLst>
            </a:pP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 .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600" b="1" spc="-2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2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endParaRPr sz="2600">
              <a:latin typeface="Corbel"/>
              <a:cs typeface="Corbel"/>
            </a:endParaRPr>
          </a:p>
          <a:p>
            <a:pPr marL="859790" lvl="1" indent="-514350">
              <a:spcBef>
                <a:spcPts val="1270"/>
              </a:spcBef>
              <a:buAutoNum type="arabicPeriod"/>
              <a:tabLst>
                <a:tab pos="859790" algn="l"/>
              </a:tabLst>
            </a:pP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ua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2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(o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ua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C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#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2600" b="1" spc="-2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es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s)</a:t>
            </a:r>
            <a:endParaRPr sz="2600">
              <a:latin typeface="Corbel"/>
              <a:cs typeface="Corbel"/>
            </a:endParaRPr>
          </a:p>
          <a:p>
            <a:pPr marL="859790" lvl="1" indent="-514350">
              <a:spcBef>
                <a:spcPts val="1280"/>
              </a:spcBef>
              <a:buAutoNum type="arabicPeriod"/>
              <a:tabLst>
                <a:tab pos="859790" algn="l"/>
              </a:tabLst>
            </a:pP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ve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op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tw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600" b="1" spc="-1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26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600" b="1" spc="-15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26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6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600" b="1" spc="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600" b="1" spc="-20" dirty="0">
                <a:solidFill>
                  <a:srgbClr val="EAFFC1"/>
                </a:solidFill>
                <a:latin typeface="Corbel"/>
                <a:cs typeface="Corbel"/>
              </a:rPr>
              <a:t>N)</a:t>
            </a:r>
            <a:endParaRPr sz="2600">
              <a:latin typeface="Corbel"/>
              <a:cs typeface="Corbel"/>
            </a:endParaRPr>
          </a:p>
          <a:p>
            <a:pPr marL="459740" marR="5080" indent="-447040">
              <a:lnSpc>
                <a:spcPct val="113100"/>
              </a:lnSpc>
              <a:spcBef>
                <a:spcPts val="580"/>
              </a:spcBef>
              <a:buAutoNum type="arabicPeriod"/>
              <a:tabLst>
                <a:tab pos="459740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name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459740" marR="83820" indent="-447040">
              <a:lnSpc>
                <a:spcPct val="113100"/>
              </a:lnSpc>
              <a:spcBef>
                <a:spcPts val="590"/>
              </a:spcBef>
              <a:buAutoNum type="arabicPeriod"/>
              <a:tabLst>
                <a:tab pos="459740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ap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ation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459740" marR="572770" indent="-447040">
              <a:lnSpc>
                <a:spcPct val="113100"/>
              </a:lnSpc>
              <a:spcBef>
                <a:spcPts val="600"/>
              </a:spcBef>
              <a:buAutoNum type="arabicPeriod"/>
              <a:tabLst>
                <a:tab pos="459740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ap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ation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34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5.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5904230"/>
            <a:r>
              <a:rPr spc="-40" dirty="0"/>
              <a:t>E</a:t>
            </a:r>
            <a:r>
              <a:rPr spc="5" dirty="0"/>
              <a:t>x</a:t>
            </a:r>
            <a:r>
              <a:rPr spc="-20" dirty="0"/>
              <a:t>e</a:t>
            </a:r>
            <a:r>
              <a:rPr spc="-25" dirty="0"/>
              <a:t>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  <a:r>
              <a:rPr dirty="0"/>
              <a:t> </a:t>
            </a:r>
            <a:r>
              <a:rPr spc="-10" dirty="0"/>
              <a:t>(</a:t>
            </a:r>
            <a:r>
              <a:rPr spc="-35" dirty="0"/>
              <a:t>3</a:t>
            </a:r>
            <a:r>
              <a:rPr spc="-15" dirty="0"/>
              <a:t>)</a:t>
            </a:r>
          </a:p>
        </p:txBody>
      </p:sp>
      <p:sp>
        <p:nvSpPr>
          <p:cNvPr id="1048900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39</a:t>
            </a:fld>
            <a:endParaRPr dirty="0"/>
          </a:p>
        </p:txBody>
      </p:sp>
      <p:sp>
        <p:nvSpPr>
          <p:cNvPr id="1048901" name="object 3"/>
          <p:cNvSpPr txBox="1"/>
          <p:nvPr/>
        </p:nvSpPr>
        <p:spPr>
          <a:xfrm>
            <a:off x="1830071" y="1235427"/>
            <a:ext cx="8490585" cy="556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marR="233679" indent="-447040">
              <a:lnSpc>
                <a:spcPct val="113100"/>
              </a:lnSpc>
              <a:buAutoNum type="arabicPeriod"/>
              <a:tabLst>
                <a:tab pos="45974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2,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-3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-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6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-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7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...</a:t>
            </a:r>
            <a:endParaRPr sz="2800" dirty="0">
              <a:latin typeface="Corbel"/>
              <a:cs typeface="Corbel"/>
            </a:endParaRPr>
          </a:p>
          <a:p>
            <a:pPr marL="459740" marR="5080" indent="-447040" algn="just">
              <a:lnSpc>
                <a:spcPct val="112900"/>
              </a:lnSpc>
              <a:spcBef>
                <a:spcPts val="1205"/>
              </a:spcBef>
              <a:buAutoNum type="arabicPeriod"/>
              <a:tabLst>
                <a:tab pos="459740" algn="l"/>
              </a:tabLst>
            </a:pP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ation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age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iff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fr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#?</a:t>
            </a:r>
            <a:endParaRPr sz="2800" dirty="0">
              <a:latin typeface="Corbel"/>
              <a:cs typeface="Corbel"/>
            </a:endParaRPr>
          </a:p>
          <a:p>
            <a:pPr marL="459740" marR="1077595" indent="-447040">
              <a:lnSpc>
                <a:spcPct val="112799"/>
              </a:lnSpc>
              <a:spcBef>
                <a:spcPts val="1210"/>
              </a:spcBef>
              <a:buAutoNum type="arabicPeriod"/>
              <a:tabLst>
                <a:tab pos="45974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#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.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59740" marR="54610" indent="-447040">
              <a:lnSpc>
                <a:spcPct val="113100"/>
              </a:lnSpc>
              <a:spcBef>
                <a:spcPts val="1200"/>
              </a:spcBef>
              <a:buAutoNum type="arabicPeriod"/>
              <a:tabLst>
                <a:tab pos="459740" algn="l"/>
              </a:tabLst>
            </a:pP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*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ead</a:t>
            </a:r>
            <a:r>
              <a:rPr sz="2800" b="1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F0000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wi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af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0</a:t>
            </a: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endParaRPr sz="2800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135255">
              <a:spcBef>
                <a:spcPts val="2300"/>
              </a:spcBef>
            </a:pP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*N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OT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4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iffi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 txBox="1">
            <a:spLocks noGrp="1"/>
          </p:cNvSpPr>
          <p:nvPr>
            <p:ph type="title"/>
          </p:nvPr>
        </p:nvSpPr>
        <p:spPr>
          <a:xfrm>
            <a:off x="1827109" y="70214"/>
            <a:ext cx="11585785" cy="807882"/>
          </a:xfrm>
          <a:prstGeom prst="rect">
            <a:avLst/>
          </a:prstGeom>
        </p:spPr>
        <p:txBody>
          <a:bodyPr vert="horz" wrap="square" lIns="0" tIns="249081" rIns="0" bIns="0" rtlCol="0">
            <a:spAutoFit/>
          </a:bodyPr>
          <a:lstStyle/>
          <a:p>
            <a:pPr marL="1981200"/>
            <a:r>
              <a:rPr sz="3800" spc="-25" dirty="0"/>
              <a:t>Def</a:t>
            </a:r>
            <a:r>
              <a:rPr sz="3800" spc="-5" dirty="0"/>
              <a:t>i</a:t>
            </a:r>
            <a:r>
              <a:rPr sz="3800" spc="-25" dirty="0"/>
              <a:t>n</a:t>
            </a:r>
            <a:r>
              <a:rPr sz="3800" spc="-10" dirty="0"/>
              <a:t>e</a:t>
            </a:r>
            <a:r>
              <a:rPr sz="3800" dirty="0"/>
              <a:t>:</a:t>
            </a:r>
            <a:r>
              <a:rPr sz="3800" spc="-10" dirty="0"/>
              <a:t> </a:t>
            </a:r>
            <a:r>
              <a:rPr sz="3800" spc="-5" dirty="0"/>
              <a:t>C</a:t>
            </a:r>
            <a:r>
              <a:rPr sz="3800" spc="15" dirty="0"/>
              <a:t>o</a:t>
            </a:r>
            <a:r>
              <a:rPr sz="3800" dirty="0"/>
              <a:t>m</a:t>
            </a:r>
            <a:r>
              <a:rPr sz="3800" spc="-40" dirty="0"/>
              <a:t>p</a:t>
            </a:r>
            <a:r>
              <a:rPr sz="3800" spc="-20" dirty="0"/>
              <a:t>u</a:t>
            </a:r>
            <a:r>
              <a:rPr sz="3800" spc="-5" dirty="0"/>
              <a:t>t</a:t>
            </a:r>
            <a:r>
              <a:rPr sz="3800" spc="10" dirty="0"/>
              <a:t>e</a:t>
            </a:r>
            <a:r>
              <a:rPr sz="3800" spc="-15" dirty="0"/>
              <a:t>r</a:t>
            </a:r>
            <a:r>
              <a:rPr sz="3800" spc="-5" dirty="0"/>
              <a:t> </a:t>
            </a:r>
            <a:r>
              <a:rPr sz="3800" spc="-30" dirty="0"/>
              <a:t>P</a:t>
            </a:r>
            <a:r>
              <a:rPr sz="3800" spc="-20" dirty="0"/>
              <a:t>rogr</a:t>
            </a:r>
            <a:r>
              <a:rPr sz="3800" spc="-15" dirty="0"/>
              <a:t>a</a:t>
            </a:r>
            <a:r>
              <a:rPr sz="3800" dirty="0"/>
              <a:t>mm</a:t>
            </a:r>
            <a:r>
              <a:rPr sz="3800" spc="-20" dirty="0"/>
              <a:t>i</a:t>
            </a:r>
            <a:r>
              <a:rPr sz="3800" spc="-15" dirty="0"/>
              <a:t>n</a:t>
            </a:r>
            <a:r>
              <a:rPr sz="3800" spc="-25" dirty="0"/>
              <a:t>g</a:t>
            </a:r>
            <a:endParaRPr sz="3800"/>
          </a:p>
        </p:txBody>
      </p:sp>
      <p:sp>
        <p:nvSpPr>
          <p:cNvPr id="1048684" name="object 3"/>
          <p:cNvSpPr txBox="1"/>
          <p:nvPr/>
        </p:nvSpPr>
        <p:spPr>
          <a:xfrm>
            <a:off x="990600" y="1600200"/>
            <a:ext cx="10058400" cy="1638300"/>
          </a:xfrm>
          <a:prstGeom prst="rect">
            <a:avLst/>
          </a:prstGeom>
          <a:solidFill>
            <a:srgbClr val="337C8E"/>
          </a:solidFill>
          <a:ln w="3234">
            <a:solidFill>
              <a:srgbClr val="D9ECF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045" marR="329565">
              <a:lnSpc>
                <a:spcPct val="102000"/>
              </a:lnSpc>
            </a:pPr>
            <a:r>
              <a:rPr sz="3600" b="1" spc="-1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600" b="1" spc="-2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600" b="1" spc="-30" dirty="0">
                <a:solidFill>
                  <a:srgbClr val="D9ECF1"/>
                </a:solidFill>
                <a:latin typeface="Corbel"/>
                <a:cs typeface="Corbel"/>
              </a:rPr>
              <a:t>mp</a:t>
            </a:r>
            <a:r>
              <a:rPr sz="3600" b="1" spc="-5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600" b="1" spc="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600" b="1" spc="-3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6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600" b="1" spc="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D9ECF1"/>
                </a:solidFill>
                <a:latin typeface="Corbel"/>
                <a:cs typeface="Corbel"/>
              </a:rPr>
              <a:t>pr</a:t>
            </a:r>
            <a:r>
              <a:rPr sz="3600" b="1" spc="-2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600" b="1" spc="-20" dirty="0">
                <a:solidFill>
                  <a:srgbClr val="D9ECF1"/>
                </a:solidFill>
                <a:latin typeface="Corbel"/>
                <a:cs typeface="Corbel"/>
              </a:rPr>
              <a:t>gr</a:t>
            </a:r>
            <a:r>
              <a:rPr sz="3600" b="1" spc="-2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600" b="1" spc="-35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6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600" b="1" spc="-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6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600" b="1" spc="-4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cre</a:t>
            </a:r>
            <a:r>
              <a:rPr sz="3600" b="1" spc="-3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6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6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eq</a:t>
            </a:r>
            <a:r>
              <a:rPr sz="3600" b="1" spc="-2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nc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600" b="1" spc="-5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ns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600" b="1" spc="-2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6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6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6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6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600" b="1" spc="-3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er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6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600" b="1" spc="-25" dirty="0">
                <a:solidFill>
                  <a:srgbClr val="EAFFD1"/>
                </a:solidFill>
                <a:latin typeface="Corbel"/>
                <a:cs typeface="Corbel"/>
              </a:rPr>
              <a:t>ome</a:t>
            </a:r>
            <a:r>
              <a:rPr sz="36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600" b="1" spc="-10" dirty="0">
                <a:solidFill>
                  <a:srgbClr val="EAFFD1"/>
                </a:solidFill>
                <a:latin typeface="Corbel"/>
                <a:cs typeface="Corbel"/>
              </a:rPr>
              <a:t>hi</a:t>
            </a:r>
            <a:r>
              <a:rPr sz="36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6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endParaRPr sz="3600" dirty="0">
              <a:latin typeface="Corbel"/>
              <a:cs typeface="Corbel"/>
            </a:endParaRPr>
          </a:p>
        </p:txBody>
      </p:sp>
      <p:sp>
        <p:nvSpPr>
          <p:cNvPr id="1048685" name="object 4"/>
          <p:cNvSpPr txBox="1"/>
          <p:nvPr/>
        </p:nvSpPr>
        <p:spPr>
          <a:xfrm>
            <a:off x="6526529" y="3710980"/>
            <a:ext cx="3526154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i="1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i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i="1" spc="-15" dirty="0">
                <a:solidFill>
                  <a:srgbClr val="EAFFD1"/>
                </a:solidFill>
                <a:latin typeface="Corbel"/>
                <a:cs typeface="Corbel"/>
              </a:rPr>
              <a:t>fin</a:t>
            </a:r>
            <a:r>
              <a:rPr sz="3200" b="1" i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i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i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i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3200" b="1" i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i="1" dirty="0">
                <a:solidFill>
                  <a:srgbClr val="EAFFD1"/>
                </a:solidFill>
                <a:latin typeface="Corbel"/>
                <a:cs typeface="Corbel"/>
              </a:rPr>
              <a:t>by</a:t>
            </a:r>
            <a:r>
              <a:rPr sz="3200" b="1" i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i="1" spc="-3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i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i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i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i="1" spc="-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i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86" name="object 5"/>
          <p:cNvSpPr/>
          <p:nvPr/>
        </p:nvSpPr>
        <p:spPr>
          <a:xfrm>
            <a:off x="1828800" y="4114800"/>
            <a:ext cx="28956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7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/>
            <a:fld id="{81D60167-4931-47E6-BA6A-407CBD079E47}" type="slidenum">
              <a:rPr spc="-10" dirty="0"/>
              <a:pPr marL="88900"/>
              <a:t>4</a:t>
            </a:fld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3923029"/>
            <a:r>
              <a:rPr spc="-30" dirty="0"/>
              <a:t>P</a:t>
            </a:r>
            <a:r>
              <a:rPr spc="-25" dirty="0"/>
              <a:t>r</a:t>
            </a:r>
            <a:r>
              <a:rPr spc="-30" dirty="0"/>
              <a:t>ogr</a:t>
            </a:r>
            <a:r>
              <a:rPr spc="-25" dirty="0"/>
              <a:t>a</a:t>
            </a:r>
            <a:r>
              <a:rPr dirty="0"/>
              <a:t>m</a:t>
            </a:r>
            <a:r>
              <a:rPr spc="-10" dirty="0"/>
              <a:t>m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spc="-30" dirty="0"/>
              <a:t>P</a:t>
            </a:r>
            <a:r>
              <a:rPr spc="-25" dirty="0"/>
              <a:t>h</a:t>
            </a:r>
            <a:r>
              <a:rPr spc="-35" dirty="0"/>
              <a:t>a</a:t>
            </a:r>
            <a:r>
              <a:rPr spc="-25" dirty="0"/>
              <a:t>s</a:t>
            </a:r>
            <a:r>
              <a:rPr spc="-20" dirty="0"/>
              <a:t>es</a:t>
            </a:r>
          </a:p>
        </p:txBody>
      </p:sp>
      <p:sp>
        <p:nvSpPr>
          <p:cNvPr id="1048690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803121" y="6604252"/>
            <a:ext cx="2514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/>
            <a:fld id="{81D60167-4931-47E6-BA6A-407CBD079E47}" type="slidenum">
              <a:rPr spc="-10" dirty="0"/>
              <a:pPr marL="88900"/>
              <a:t>5</a:t>
            </a:fld>
            <a:endParaRPr spc="-10" dirty="0"/>
          </a:p>
        </p:txBody>
      </p:sp>
      <p:sp>
        <p:nvSpPr>
          <p:cNvPr id="1048691" name="object 3"/>
          <p:cNvSpPr txBox="1"/>
          <p:nvPr/>
        </p:nvSpPr>
        <p:spPr>
          <a:xfrm>
            <a:off x="914401" y="1262419"/>
            <a:ext cx="7315836" cy="237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/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endParaRPr sz="3200" dirty="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your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endParaRPr sz="3200" dirty="0">
              <a:latin typeface="Corbel"/>
              <a:cs typeface="Corbel"/>
            </a:endParaRPr>
          </a:p>
          <a:p>
            <a:pPr marL="642620" lvl="1" indent="-273050">
              <a:spcBef>
                <a:spcPts val="141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spcBef>
                <a:spcPts val="140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048692" name="object 4"/>
          <p:cNvSpPr txBox="1"/>
          <p:nvPr/>
        </p:nvSpPr>
        <p:spPr>
          <a:xfrm>
            <a:off x="914401" y="3827819"/>
            <a:ext cx="10363197" cy="160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endParaRPr sz="3200" dirty="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lang="en-US" sz="3200" b="1" spc="-10" dirty="0">
                <a:solidFill>
                  <a:srgbClr val="EAFFD1"/>
                </a:solidFill>
                <a:latin typeface="Corbel"/>
                <a:cs typeface="Corbel"/>
              </a:rPr>
              <a:t>                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= </a:t>
            </a:r>
            <a:r>
              <a:rPr sz="3200" b="1" spc="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es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&amp;</a:t>
            </a:r>
            <a:r>
              <a:rPr sz="32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De</a:t>
            </a:r>
            <a:r>
              <a:rPr sz="3200" b="1" spc="5" dirty="0">
                <a:solidFill>
                  <a:srgbClr val="D9ECF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ng</a:t>
            </a:r>
            <a:r>
              <a:rPr lang="en-US" sz="3200" b="1" spc="-20" dirty="0">
                <a:solidFill>
                  <a:srgbClr val="D9ECF1"/>
                </a:solidFill>
                <a:latin typeface="Corbel"/>
                <a:cs typeface="Corbel"/>
              </a:rPr>
              <a:t>  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93" name="object 5"/>
          <p:cNvSpPr txBox="1"/>
          <p:nvPr/>
        </p:nvSpPr>
        <p:spPr>
          <a:xfrm>
            <a:off x="914401" y="5774730"/>
            <a:ext cx="598296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our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cus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py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94" name="object 6"/>
          <p:cNvSpPr txBox="1"/>
          <p:nvPr/>
        </p:nvSpPr>
        <p:spPr>
          <a:xfrm>
            <a:off x="7665719" y="1286550"/>
            <a:ext cx="361187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=</a:t>
            </a:r>
            <a:r>
              <a:rPr sz="3200" b="1" spc="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Sp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ifica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endParaRPr sz="3200" dirty="0">
              <a:latin typeface="Corbel"/>
              <a:cs typeface="Corbel"/>
            </a:endParaRPr>
          </a:p>
          <a:p>
            <a:pPr marL="1077595">
              <a:spcBef>
                <a:spcPts val="1200"/>
              </a:spcBef>
            </a:pP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= 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g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95" name="object 7"/>
          <p:cNvSpPr txBox="1"/>
          <p:nvPr/>
        </p:nvSpPr>
        <p:spPr>
          <a:xfrm>
            <a:off x="7098030" y="3844330"/>
            <a:ext cx="316928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= 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ple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96" name="object 8"/>
          <p:cNvSpPr txBox="1"/>
          <p:nvPr/>
        </p:nvSpPr>
        <p:spPr>
          <a:xfrm>
            <a:off x="7757159" y="5762030"/>
            <a:ext cx="25107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=</a:t>
            </a:r>
            <a:r>
              <a:rPr sz="3200" b="1" spc="10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97" name="Arrow: Right 9"/>
          <p:cNvSpPr/>
          <p:nvPr/>
        </p:nvSpPr>
        <p:spPr>
          <a:xfrm>
            <a:off x="5257800" y="1371600"/>
            <a:ext cx="2407919" cy="3068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8" name="Arrow: Right 10"/>
          <p:cNvSpPr/>
          <p:nvPr/>
        </p:nvSpPr>
        <p:spPr>
          <a:xfrm>
            <a:off x="4461343" y="2030075"/>
            <a:ext cx="4149257" cy="30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9" name="Arrow: Right 11"/>
          <p:cNvSpPr/>
          <p:nvPr/>
        </p:nvSpPr>
        <p:spPr>
          <a:xfrm>
            <a:off x="3114040" y="3962400"/>
            <a:ext cx="3983355" cy="3128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0" name="Arrow: Right 12"/>
          <p:cNvSpPr/>
          <p:nvPr/>
        </p:nvSpPr>
        <p:spPr>
          <a:xfrm>
            <a:off x="6009682" y="5867400"/>
            <a:ext cx="1747477" cy="313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1" name="Arrow: Right 13"/>
          <p:cNvSpPr/>
          <p:nvPr/>
        </p:nvSpPr>
        <p:spPr>
          <a:xfrm>
            <a:off x="5588021" y="4599090"/>
            <a:ext cx="1117580" cy="3128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object 2"/>
          <p:cNvSpPr txBox="1"/>
          <p:nvPr/>
        </p:nvSpPr>
        <p:spPr>
          <a:xfrm>
            <a:off x="2984501" y="2337021"/>
            <a:ext cx="608012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-395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ir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9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#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rogra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04" name="object 3"/>
          <p:cNvSpPr/>
          <p:nvPr/>
        </p:nvSpPr>
        <p:spPr>
          <a:xfrm>
            <a:off x="6278880" y="3888740"/>
            <a:ext cx="3859529" cy="253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64664"/>
          </a:xfrm>
          <a:prstGeom prst="rect">
            <a:avLst/>
          </a:prstGeom>
        </p:spPr>
        <p:txBody>
          <a:bodyPr vert="horz" wrap="square" lIns="0" tIns="246702" rIns="0" bIns="0" rtlCol="0">
            <a:spAutoFit/>
          </a:bodyPr>
          <a:lstStyle/>
          <a:p>
            <a:pPr marL="5126990"/>
            <a:r>
              <a:rPr spc="-40" dirty="0"/>
              <a:t>F</a:t>
            </a:r>
            <a:r>
              <a:rPr spc="-5" dirty="0"/>
              <a:t>i</a:t>
            </a:r>
            <a:r>
              <a:rPr spc="-25" dirty="0"/>
              <a:t>r</a:t>
            </a:r>
            <a:r>
              <a:rPr spc="-5" dirty="0"/>
              <a:t>s</a:t>
            </a:r>
            <a:r>
              <a:rPr dirty="0"/>
              <a:t>t</a:t>
            </a:r>
            <a:r>
              <a:rPr spc="5" dirty="0"/>
              <a:t> </a:t>
            </a:r>
            <a:r>
              <a:rPr spc="-25" dirty="0"/>
              <a:t>L</a:t>
            </a:r>
            <a:r>
              <a:rPr spc="-30" dirty="0"/>
              <a:t>oo</a:t>
            </a:r>
            <a:r>
              <a:rPr spc="-25" dirty="0"/>
              <a:t>k</a:t>
            </a:r>
            <a:r>
              <a:rPr spc="5" dirty="0"/>
              <a:t> </a:t>
            </a:r>
            <a:r>
              <a:rPr spc="-35" dirty="0"/>
              <a:t>a</a:t>
            </a:r>
            <a:r>
              <a:rPr dirty="0"/>
              <a:t>t C</a:t>
            </a:r>
            <a:r>
              <a:rPr spc="-30" dirty="0"/>
              <a:t>#</a:t>
            </a:r>
          </a:p>
        </p:txBody>
      </p:sp>
      <p:sp>
        <p:nvSpPr>
          <p:cNvPr id="1048707" name="object 5"/>
          <p:cNvSpPr txBox="1"/>
          <p:nvPr/>
        </p:nvSpPr>
        <p:spPr>
          <a:xfrm>
            <a:off x="10420350" y="6620762"/>
            <a:ext cx="939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dirty="0">
                <a:solidFill>
                  <a:srgbClr val="EAFFC1"/>
                </a:solidFill>
                <a:latin typeface="Corbel"/>
                <a:cs typeface="Corbel"/>
              </a:rPr>
              <a:t>7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08" name="object 3"/>
          <p:cNvSpPr txBox="1"/>
          <p:nvPr/>
        </p:nvSpPr>
        <p:spPr>
          <a:xfrm>
            <a:off x="2134870" y="1197489"/>
            <a:ext cx="34270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#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09" name="object 4"/>
          <p:cNvSpPr txBox="1"/>
          <p:nvPr/>
        </p:nvSpPr>
        <p:spPr>
          <a:xfrm>
            <a:off x="2209800" y="1905000"/>
            <a:ext cx="7696200" cy="2540000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4975225">
              <a:lnSpc>
                <a:spcPts val="5140"/>
              </a:lnSpc>
            </a:pPr>
            <a:r>
              <a:rPr sz="2200" b="1" spc="-15" dirty="0">
                <a:latin typeface="Consolas"/>
                <a:cs typeface="Consolas"/>
              </a:rPr>
              <a:t>us</a:t>
            </a:r>
            <a:r>
              <a:rPr sz="2200" b="1" spc="-5" dirty="0">
                <a:latin typeface="Consolas"/>
                <a:cs typeface="Consolas"/>
              </a:rPr>
              <a:t>i</a:t>
            </a:r>
            <a:r>
              <a:rPr sz="2200" b="1" spc="-15" dirty="0">
                <a:latin typeface="Consolas"/>
                <a:cs typeface="Consolas"/>
              </a:rPr>
              <a:t>ng</a:t>
            </a:r>
            <a:r>
              <a:rPr sz="2200" b="1" dirty="0">
                <a:latin typeface="Consolas"/>
                <a:cs typeface="Consolas"/>
              </a:rPr>
              <a:t> </a:t>
            </a:r>
            <a:r>
              <a:rPr sz="2200" b="1" spc="-15" dirty="0">
                <a:latin typeface="Consolas"/>
                <a:cs typeface="Consolas"/>
              </a:rPr>
              <a:t>S</a:t>
            </a:r>
            <a:r>
              <a:rPr sz="2200" b="1" spc="-5" dirty="0">
                <a:latin typeface="Consolas"/>
                <a:cs typeface="Consolas"/>
              </a:rPr>
              <a:t>y</a:t>
            </a:r>
            <a:r>
              <a:rPr sz="2200" b="1" spc="-15" dirty="0">
                <a:latin typeface="Consolas"/>
                <a:cs typeface="Consolas"/>
              </a:rPr>
              <a:t>stem; cl</a:t>
            </a:r>
            <a:r>
              <a:rPr sz="2200" b="1" spc="-5" dirty="0">
                <a:latin typeface="Consolas"/>
                <a:cs typeface="Consolas"/>
              </a:rPr>
              <a:t>a</a:t>
            </a:r>
            <a:r>
              <a:rPr sz="2200" b="1" spc="-15" dirty="0">
                <a:latin typeface="Consolas"/>
                <a:cs typeface="Consolas"/>
              </a:rPr>
              <a:t>ss</a:t>
            </a:r>
            <a:r>
              <a:rPr sz="2200" b="1" dirty="0">
                <a:latin typeface="Consolas"/>
                <a:cs typeface="Consolas"/>
              </a:rPr>
              <a:t> </a:t>
            </a:r>
            <a:r>
              <a:rPr sz="2200" b="1" spc="-15" dirty="0">
                <a:latin typeface="Consolas"/>
                <a:cs typeface="Consolas"/>
              </a:rPr>
              <a:t>H</a:t>
            </a:r>
            <a:r>
              <a:rPr sz="2200" b="1" spc="-5" dirty="0">
                <a:latin typeface="Consolas"/>
                <a:cs typeface="Consolas"/>
              </a:rPr>
              <a:t>e</a:t>
            </a:r>
            <a:r>
              <a:rPr sz="2200" b="1" spc="-15" dirty="0">
                <a:latin typeface="Consolas"/>
                <a:cs typeface="Consolas"/>
              </a:rPr>
              <a:t>lloCS</a:t>
            </a:r>
            <a:r>
              <a:rPr sz="2200" b="1" spc="-5" dirty="0">
                <a:latin typeface="Consolas"/>
                <a:cs typeface="Consolas"/>
              </a:rPr>
              <a:t>h</a:t>
            </a:r>
            <a:r>
              <a:rPr sz="2200" b="1" spc="-15" dirty="0">
                <a:latin typeface="Consolas"/>
                <a:cs typeface="Consolas"/>
              </a:rPr>
              <a:t>arp</a:t>
            </a:r>
            <a:endParaRPr sz="2200" dirty="0">
              <a:latin typeface="Consolas"/>
              <a:cs typeface="Consolas"/>
            </a:endParaRPr>
          </a:p>
          <a:p>
            <a:pPr marL="83820">
              <a:lnSpc>
                <a:spcPts val="1945"/>
              </a:lnSpc>
            </a:pPr>
            <a:r>
              <a:rPr sz="2200" b="1" spc="-15" dirty="0">
                <a:latin typeface="Consolas"/>
                <a:cs typeface="Consolas"/>
              </a:rPr>
              <a:t>{</a:t>
            </a:r>
            <a:endParaRPr sz="2200" dirty="0">
              <a:latin typeface="Consolas"/>
              <a:cs typeface="Consolas"/>
            </a:endParaRPr>
          </a:p>
          <a:p>
            <a:pPr marL="699770">
              <a:lnSpc>
                <a:spcPts val="2570"/>
              </a:lnSpc>
            </a:pPr>
            <a:r>
              <a:rPr sz="2200" b="1" spc="-15" dirty="0">
                <a:latin typeface="Consolas"/>
                <a:cs typeface="Consolas"/>
              </a:rPr>
              <a:t>stat</a:t>
            </a:r>
            <a:r>
              <a:rPr sz="2200" b="1" spc="-5" dirty="0">
                <a:latin typeface="Consolas"/>
                <a:cs typeface="Consolas"/>
              </a:rPr>
              <a:t>i</a:t>
            </a:r>
            <a:r>
              <a:rPr sz="2200" b="1" spc="-15" dirty="0">
                <a:latin typeface="Consolas"/>
                <a:cs typeface="Consolas"/>
              </a:rPr>
              <a:t>c</a:t>
            </a:r>
            <a:r>
              <a:rPr sz="2200" b="1" dirty="0">
                <a:latin typeface="Consolas"/>
                <a:cs typeface="Consolas"/>
              </a:rPr>
              <a:t> </a:t>
            </a:r>
            <a:r>
              <a:rPr sz="2200" b="1" spc="-15" dirty="0">
                <a:latin typeface="Consolas"/>
                <a:cs typeface="Consolas"/>
              </a:rPr>
              <a:t>vo</a:t>
            </a:r>
            <a:r>
              <a:rPr sz="2200" b="1" spc="-5" dirty="0">
                <a:latin typeface="Consolas"/>
                <a:cs typeface="Consolas"/>
              </a:rPr>
              <a:t>i</a:t>
            </a:r>
            <a:r>
              <a:rPr sz="2200" b="1" spc="-15" dirty="0">
                <a:latin typeface="Consolas"/>
                <a:cs typeface="Consolas"/>
              </a:rPr>
              <a:t>d</a:t>
            </a:r>
            <a:r>
              <a:rPr sz="2200" b="1" dirty="0">
                <a:latin typeface="Consolas"/>
                <a:cs typeface="Consolas"/>
              </a:rPr>
              <a:t> </a:t>
            </a:r>
            <a:r>
              <a:rPr sz="2200" b="1" spc="-15" dirty="0">
                <a:latin typeface="Consolas"/>
                <a:cs typeface="Consolas"/>
              </a:rPr>
              <a:t>Ma</a:t>
            </a:r>
            <a:r>
              <a:rPr sz="2200" b="1" spc="-5" dirty="0">
                <a:latin typeface="Consolas"/>
                <a:cs typeface="Consolas"/>
              </a:rPr>
              <a:t>i</a:t>
            </a:r>
            <a:r>
              <a:rPr sz="2200" b="1" spc="-15" dirty="0">
                <a:latin typeface="Consolas"/>
                <a:cs typeface="Consolas"/>
              </a:rPr>
              <a:t>n()</a:t>
            </a:r>
            <a:endParaRPr sz="2200" dirty="0">
              <a:latin typeface="Consolas"/>
              <a:cs typeface="Consolas"/>
            </a:endParaRPr>
          </a:p>
          <a:p>
            <a:pPr marL="699770">
              <a:lnSpc>
                <a:spcPts val="2565"/>
              </a:lnSpc>
            </a:pPr>
            <a:r>
              <a:rPr sz="2200" b="1" spc="-15" dirty="0">
                <a:latin typeface="Consolas"/>
                <a:cs typeface="Consolas"/>
              </a:rPr>
              <a:t>{</a:t>
            </a:r>
            <a:endParaRPr sz="2200" dirty="0">
              <a:latin typeface="Consolas"/>
              <a:cs typeface="Consolas"/>
            </a:endParaRPr>
          </a:p>
          <a:p>
            <a:pPr marL="1315720">
              <a:lnSpc>
                <a:spcPts val="2565"/>
              </a:lnSpc>
            </a:pPr>
            <a:r>
              <a:rPr sz="2200" b="1" spc="-15" dirty="0">
                <a:latin typeface="Consolas"/>
                <a:cs typeface="Consolas"/>
              </a:rPr>
              <a:t>Cons</a:t>
            </a:r>
            <a:r>
              <a:rPr sz="2200" b="1" spc="-5" dirty="0">
                <a:latin typeface="Consolas"/>
                <a:cs typeface="Consolas"/>
              </a:rPr>
              <a:t>o</a:t>
            </a:r>
            <a:r>
              <a:rPr sz="2200" b="1" spc="-15" dirty="0">
                <a:latin typeface="Consolas"/>
                <a:cs typeface="Consolas"/>
              </a:rPr>
              <a:t>le.W</a:t>
            </a:r>
            <a:r>
              <a:rPr sz="2200" b="1" spc="-5" dirty="0">
                <a:latin typeface="Consolas"/>
                <a:cs typeface="Consolas"/>
              </a:rPr>
              <a:t>r</a:t>
            </a:r>
            <a:r>
              <a:rPr sz="2200" b="1" spc="-15" dirty="0">
                <a:latin typeface="Consolas"/>
                <a:cs typeface="Consolas"/>
              </a:rPr>
              <a:t>iteL</a:t>
            </a:r>
            <a:r>
              <a:rPr sz="2200" b="1" spc="-5" dirty="0">
                <a:latin typeface="Consolas"/>
                <a:cs typeface="Consolas"/>
              </a:rPr>
              <a:t>i</a:t>
            </a:r>
            <a:r>
              <a:rPr sz="2200" b="1" spc="-15" dirty="0">
                <a:latin typeface="Consolas"/>
                <a:cs typeface="Consolas"/>
              </a:rPr>
              <a:t>ne("</a:t>
            </a:r>
            <a:r>
              <a:rPr sz="2200" b="1" spc="-5" dirty="0">
                <a:latin typeface="Consolas"/>
                <a:cs typeface="Consolas"/>
              </a:rPr>
              <a:t>H</a:t>
            </a:r>
            <a:r>
              <a:rPr sz="2200" b="1" spc="-15" dirty="0">
                <a:latin typeface="Consolas"/>
                <a:cs typeface="Consolas"/>
              </a:rPr>
              <a:t>ell</a:t>
            </a:r>
            <a:r>
              <a:rPr sz="2200" b="1" spc="-5" dirty="0">
                <a:latin typeface="Consolas"/>
                <a:cs typeface="Consolas"/>
              </a:rPr>
              <a:t>o</a:t>
            </a:r>
            <a:r>
              <a:rPr sz="2200" b="1" spc="-15" dirty="0">
                <a:latin typeface="Consolas"/>
                <a:cs typeface="Consolas"/>
              </a:rPr>
              <a:t>,</a:t>
            </a:r>
            <a:r>
              <a:rPr sz="2200" b="1" dirty="0">
                <a:latin typeface="Consolas"/>
                <a:cs typeface="Consolas"/>
              </a:rPr>
              <a:t> </a:t>
            </a:r>
            <a:r>
              <a:rPr sz="2200" b="1" spc="-15" dirty="0">
                <a:latin typeface="Consolas"/>
                <a:cs typeface="Consolas"/>
              </a:rPr>
              <a:t>C#"</a:t>
            </a:r>
            <a:r>
              <a:rPr sz="2200" b="1" spc="-5" dirty="0">
                <a:latin typeface="Consolas"/>
                <a:cs typeface="Consolas"/>
              </a:rPr>
              <a:t>)</a:t>
            </a:r>
            <a:r>
              <a:rPr sz="2200" b="1" spc="-15" dirty="0">
                <a:latin typeface="Consolas"/>
                <a:cs typeface="Consolas"/>
              </a:rPr>
              <a:t>;</a:t>
            </a:r>
            <a:endParaRPr sz="2200" dirty="0">
              <a:latin typeface="Consolas"/>
              <a:cs typeface="Consolas"/>
            </a:endParaRPr>
          </a:p>
          <a:p>
            <a:pPr marL="699770">
              <a:lnSpc>
                <a:spcPts val="2570"/>
              </a:lnSpc>
            </a:pPr>
            <a:r>
              <a:rPr sz="2200" b="1" spc="-15" dirty="0">
                <a:latin typeface="Consolas"/>
                <a:cs typeface="Consolas"/>
              </a:rPr>
              <a:t>}</a:t>
            </a:r>
            <a:endParaRPr sz="2200" dirty="0">
              <a:latin typeface="Consolas"/>
              <a:cs typeface="Consolas"/>
            </a:endParaRPr>
          </a:p>
          <a:p>
            <a:pPr marL="83820">
              <a:lnSpc>
                <a:spcPts val="2605"/>
              </a:lnSpc>
            </a:pPr>
            <a:r>
              <a:rPr sz="2200" b="1" spc="-15" dirty="0">
                <a:latin typeface="Consolas"/>
                <a:cs typeface="Consolas"/>
              </a:rPr>
              <a:t>}</a:t>
            </a:r>
            <a:endParaRPr sz="2200" dirty="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877488"/>
          </a:xfrm>
          <a:prstGeom prst="rect">
            <a:avLst/>
          </a:prstGeom>
        </p:spPr>
        <p:txBody>
          <a:bodyPr vert="horz" wrap="square" lIns="0" tIns="259402" rIns="0" bIns="0" rtlCol="0">
            <a:spAutoFit/>
          </a:bodyPr>
          <a:lstStyle/>
          <a:p>
            <a:pPr marL="3097530"/>
            <a:r>
              <a:rPr dirty="0"/>
              <a:t>C</a:t>
            </a:r>
            <a:r>
              <a:rPr spc="-30" dirty="0"/>
              <a:t>#</a:t>
            </a:r>
            <a:r>
              <a:rPr spc="-15" dirty="0"/>
              <a:t> </a:t>
            </a:r>
            <a:r>
              <a:rPr spc="10" dirty="0"/>
              <a:t>C</a:t>
            </a:r>
            <a:r>
              <a:rPr spc="-40" dirty="0"/>
              <a:t>o</a:t>
            </a:r>
            <a:r>
              <a:rPr spc="-20" dirty="0"/>
              <a:t>d</a:t>
            </a:r>
            <a:r>
              <a:rPr spc="-25" dirty="0"/>
              <a:t>e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H</a:t>
            </a:r>
            <a:r>
              <a:rPr spc="-40" dirty="0"/>
              <a:t>o</a:t>
            </a:r>
            <a:r>
              <a:rPr dirty="0"/>
              <a:t>w </a:t>
            </a:r>
            <a:r>
              <a:rPr spc="-5" dirty="0"/>
              <a:t>I</a:t>
            </a:r>
            <a:r>
              <a:rPr dirty="0"/>
              <a:t>t </a:t>
            </a:r>
            <a:r>
              <a:rPr spc="-35" dirty="0"/>
              <a:t>Wo</a:t>
            </a:r>
            <a:r>
              <a:rPr spc="-25" dirty="0"/>
              <a:t>r</a:t>
            </a:r>
            <a:r>
              <a:rPr spc="-5" dirty="0"/>
              <a:t>ks?</a:t>
            </a:r>
          </a:p>
        </p:txBody>
      </p:sp>
      <p:sp>
        <p:nvSpPr>
          <p:cNvPr id="1048712" name="object 3"/>
          <p:cNvSpPr/>
          <p:nvPr/>
        </p:nvSpPr>
        <p:spPr>
          <a:xfrm>
            <a:off x="2280920" y="2491739"/>
            <a:ext cx="7560309" cy="2562860"/>
          </a:xfrm>
          <a:custGeom>
            <a:avLst/>
            <a:gdLst/>
            <a:ahLst/>
            <a:cxnLst/>
            <a:rect l="l" t="t" r="r" b="b"/>
            <a:pathLst>
              <a:path w="7560309" h="2562860">
                <a:moveTo>
                  <a:pt x="0" y="0"/>
                </a:moveTo>
                <a:lnTo>
                  <a:pt x="7560309" y="0"/>
                </a:lnTo>
                <a:lnTo>
                  <a:pt x="7560309" y="2562860"/>
                </a:lnTo>
                <a:lnTo>
                  <a:pt x="0" y="256286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3" name="object 4"/>
          <p:cNvSpPr/>
          <p:nvPr/>
        </p:nvSpPr>
        <p:spPr>
          <a:xfrm>
            <a:off x="2280920" y="2491739"/>
            <a:ext cx="7560309" cy="2562860"/>
          </a:xfrm>
          <a:custGeom>
            <a:avLst/>
            <a:gdLst/>
            <a:ahLst/>
            <a:cxnLst/>
            <a:rect l="l" t="t" r="r" b="b"/>
            <a:pathLst>
              <a:path w="7560309" h="2562860">
                <a:moveTo>
                  <a:pt x="3780790" y="2562860"/>
                </a:moveTo>
                <a:lnTo>
                  <a:pt x="0" y="2562860"/>
                </a:lnTo>
                <a:lnTo>
                  <a:pt x="0" y="0"/>
                </a:lnTo>
                <a:lnTo>
                  <a:pt x="7560309" y="0"/>
                </a:lnTo>
                <a:lnTo>
                  <a:pt x="7560309" y="2562860"/>
                </a:lnTo>
                <a:lnTo>
                  <a:pt x="3780790" y="256286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4" name="object 5"/>
          <p:cNvSpPr txBox="1"/>
          <p:nvPr/>
        </p:nvSpPr>
        <p:spPr>
          <a:xfrm>
            <a:off x="2358389" y="2584855"/>
            <a:ext cx="16503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u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i</a:t>
            </a:r>
            <a:r>
              <a:rPr b="1" spc="-10" dirty="0">
                <a:latin typeface="Consolas"/>
                <a:cs typeface="Consolas"/>
              </a:rPr>
              <a:t>ng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y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te</a:t>
            </a:r>
            <a:r>
              <a:rPr b="1" spc="-10" dirty="0">
                <a:latin typeface="Consolas"/>
                <a:cs typeface="Consolas"/>
              </a:rPr>
              <a:t>m;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715" name="object 6"/>
          <p:cNvSpPr txBox="1"/>
          <p:nvPr/>
        </p:nvSpPr>
        <p:spPr>
          <a:xfrm>
            <a:off x="2358390" y="3133494"/>
            <a:ext cx="2774315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c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ss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lo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ar</a:t>
            </a:r>
            <a:r>
              <a:rPr b="1" spc="-10" dirty="0">
                <a:latin typeface="Consolas"/>
                <a:cs typeface="Consolas"/>
              </a:rPr>
              <a:t>p</a:t>
            </a:r>
            <a:endParaRPr dirty="0">
              <a:latin typeface="Consolas"/>
              <a:cs typeface="Consolas"/>
            </a:endParaRPr>
          </a:p>
          <a:p>
            <a:pPr marL="12700"/>
            <a:r>
              <a:rPr b="1" spc="-10" dirty="0">
                <a:latin typeface="Consolas"/>
                <a:cs typeface="Consolas"/>
              </a:rPr>
              <a:t>{</a:t>
            </a:r>
            <a:endParaRPr dirty="0">
              <a:latin typeface="Consolas"/>
              <a:cs typeface="Consolas"/>
            </a:endParaRPr>
          </a:p>
          <a:p>
            <a:pPr marL="512445"/>
            <a:r>
              <a:rPr b="1" spc="-25" dirty="0">
                <a:latin typeface="Consolas"/>
                <a:cs typeface="Consolas"/>
              </a:rPr>
              <a:t>st</a:t>
            </a:r>
            <a:r>
              <a:rPr b="1" spc="-10" dirty="0">
                <a:latin typeface="Consolas"/>
                <a:cs typeface="Consolas"/>
              </a:rPr>
              <a:t>a</a:t>
            </a:r>
            <a:r>
              <a:rPr b="1" spc="-25" dirty="0">
                <a:latin typeface="Consolas"/>
                <a:cs typeface="Consolas"/>
              </a:rPr>
              <a:t>t</a:t>
            </a:r>
            <a:r>
              <a:rPr b="1" spc="-10" dirty="0">
                <a:latin typeface="Consolas"/>
                <a:cs typeface="Consolas"/>
              </a:rPr>
              <a:t>ic</a:t>
            </a:r>
            <a:r>
              <a:rPr b="1" spc="-15" dirty="0">
                <a:latin typeface="Consolas"/>
                <a:cs typeface="Consolas"/>
              </a:rPr>
              <a:t> </a:t>
            </a:r>
            <a:r>
              <a:rPr b="1" spc="-25" dirty="0">
                <a:latin typeface="Consolas"/>
                <a:cs typeface="Consolas"/>
              </a:rPr>
              <a:t>vo</a:t>
            </a:r>
            <a:r>
              <a:rPr b="1" spc="-10" dirty="0">
                <a:latin typeface="Consolas"/>
                <a:cs typeface="Consolas"/>
              </a:rPr>
              <a:t>id</a:t>
            </a:r>
            <a:r>
              <a:rPr b="1" spc="-15" dirty="0">
                <a:latin typeface="Consolas"/>
                <a:cs typeface="Consolas"/>
              </a:rPr>
              <a:t> </a:t>
            </a:r>
            <a:r>
              <a:rPr b="1" spc="-25" dirty="0">
                <a:latin typeface="Consolas"/>
                <a:cs typeface="Consolas"/>
              </a:rPr>
              <a:t>Ma</a:t>
            </a:r>
            <a:r>
              <a:rPr b="1" spc="-10" dirty="0">
                <a:latin typeface="Consolas"/>
                <a:cs typeface="Consolas"/>
              </a:rPr>
              <a:t>i</a:t>
            </a:r>
            <a:r>
              <a:rPr b="1" spc="-25" dirty="0">
                <a:latin typeface="Consolas"/>
                <a:cs typeface="Consolas"/>
              </a:rPr>
              <a:t>n(</a:t>
            </a:r>
            <a:r>
              <a:rPr b="1" spc="-10" dirty="0">
                <a:latin typeface="Consolas"/>
                <a:cs typeface="Consolas"/>
              </a:rPr>
              <a:t>)</a:t>
            </a:r>
            <a:endParaRPr dirty="0">
              <a:latin typeface="Consolas"/>
              <a:cs typeface="Consolas"/>
            </a:endParaRPr>
          </a:p>
          <a:p>
            <a:pPr marL="512445"/>
            <a:r>
              <a:rPr b="1" spc="-10" dirty="0">
                <a:latin typeface="Consolas"/>
                <a:cs typeface="Consolas"/>
              </a:rPr>
              <a:t>{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716" name="object 7"/>
          <p:cNvSpPr/>
          <p:nvPr/>
        </p:nvSpPr>
        <p:spPr>
          <a:xfrm>
            <a:off x="1752600" y="1143000"/>
            <a:ext cx="3714750" cy="1416050"/>
          </a:xfrm>
          <a:custGeom>
            <a:avLst/>
            <a:gdLst/>
            <a:ahLst/>
            <a:cxnLst/>
            <a:rect l="l" t="t" r="r" b="b"/>
            <a:pathLst>
              <a:path w="3714750" h="1416050">
                <a:moveTo>
                  <a:pt x="3097529" y="0"/>
                </a:moveTo>
                <a:lnTo>
                  <a:pt x="617219" y="0"/>
                </a:lnTo>
                <a:lnTo>
                  <a:pt x="570967" y="580"/>
                </a:lnTo>
                <a:lnTo>
                  <a:pt x="524945" y="2283"/>
                </a:lnTo>
                <a:lnTo>
                  <a:pt x="479387" y="5049"/>
                </a:lnTo>
                <a:lnTo>
                  <a:pt x="434522" y="8818"/>
                </a:lnTo>
                <a:lnTo>
                  <a:pt x="390584" y="13533"/>
                </a:lnTo>
                <a:lnTo>
                  <a:pt x="347803" y="19133"/>
                </a:lnTo>
                <a:lnTo>
                  <a:pt x="306411" y="25560"/>
                </a:lnTo>
                <a:lnTo>
                  <a:pt x="266639" y="32755"/>
                </a:lnTo>
                <a:lnTo>
                  <a:pt x="228718" y="40659"/>
                </a:lnTo>
                <a:lnTo>
                  <a:pt x="159358" y="58356"/>
                </a:lnTo>
                <a:lnTo>
                  <a:pt x="100182" y="78178"/>
                </a:lnTo>
                <a:lnTo>
                  <a:pt x="53042" y="99655"/>
                </a:lnTo>
                <a:lnTo>
                  <a:pt x="19789" y="122312"/>
                </a:lnTo>
                <a:lnTo>
                  <a:pt x="0" y="157479"/>
                </a:lnTo>
                <a:lnTo>
                  <a:pt x="0" y="789939"/>
                </a:lnTo>
                <a:lnTo>
                  <a:pt x="19789" y="825107"/>
                </a:lnTo>
                <a:lnTo>
                  <a:pt x="53042" y="847764"/>
                </a:lnTo>
                <a:lnTo>
                  <a:pt x="100182" y="869241"/>
                </a:lnTo>
                <a:lnTo>
                  <a:pt x="159358" y="889063"/>
                </a:lnTo>
                <a:lnTo>
                  <a:pt x="228718" y="906760"/>
                </a:lnTo>
                <a:lnTo>
                  <a:pt x="266639" y="914664"/>
                </a:lnTo>
                <a:lnTo>
                  <a:pt x="306411" y="921859"/>
                </a:lnTo>
                <a:lnTo>
                  <a:pt x="347803" y="928286"/>
                </a:lnTo>
                <a:lnTo>
                  <a:pt x="390584" y="933886"/>
                </a:lnTo>
                <a:lnTo>
                  <a:pt x="434522" y="938601"/>
                </a:lnTo>
                <a:lnTo>
                  <a:pt x="479387" y="942370"/>
                </a:lnTo>
                <a:lnTo>
                  <a:pt x="524945" y="945136"/>
                </a:lnTo>
                <a:lnTo>
                  <a:pt x="570967" y="946839"/>
                </a:lnTo>
                <a:lnTo>
                  <a:pt x="617219" y="947420"/>
                </a:lnTo>
                <a:lnTo>
                  <a:pt x="1689100" y="1416050"/>
                </a:lnTo>
                <a:lnTo>
                  <a:pt x="1541780" y="947420"/>
                </a:lnTo>
                <a:lnTo>
                  <a:pt x="3097529" y="947420"/>
                </a:lnTo>
                <a:lnTo>
                  <a:pt x="3143782" y="946839"/>
                </a:lnTo>
                <a:lnTo>
                  <a:pt x="3189804" y="945136"/>
                </a:lnTo>
                <a:lnTo>
                  <a:pt x="3235362" y="942370"/>
                </a:lnTo>
                <a:lnTo>
                  <a:pt x="3280227" y="938601"/>
                </a:lnTo>
                <a:lnTo>
                  <a:pt x="3324165" y="933886"/>
                </a:lnTo>
                <a:lnTo>
                  <a:pt x="3366946" y="928286"/>
                </a:lnTo>
                <a:lnTo>
                  <a:pt x="3408338" y="921859"/>
                </a:lnTo>
                <a:lnTo>
                  <a:pt x="3448110" y="914664"/>
                </a:lnTo>
                <a:lnTo>
                  <a:pt x="3486031" y="906760"/>
                </a:lnTo>
                <a:lnTo>
                  <a:pt x="3555391" y="889063"/>
                </a:lnTo>
                <a:lnTo>
                  <a:pt x="3614567" y="869241"/>
                </a:lnTo>
                <a:lnTo>
                  <a:pt x="3661707" y="847764"/>
                </a:lnTo>
                <a:lnTo>
                  <a:pt x="3694960" y="825107"/>
                </a:lnTo>
                <a:lnTo>
                  <a:pt x="3714750" y="789939"/>
                </a:lnTo>
                <a:lnTo>
                  <a:pt x="3714750" y="157479"/>
                </a:lnTo>
                <a:lnTo>
                  <a:pt x="3694960" y="122312"/>
                </a:lnTo>
                <a:lnTo>
                  <a:pt x="3661707" y="99655"/>
                </a:lnTo>
                <a:lnTo>
                  <a:pt x="3614567" y="78178"/>
                </a:lnTo>
                <a:lnTo>
                  <a:pt x="3555391" y="58356"/>
                </a:lnTo>
                <a:lnTo>
                  <a:pt x="3486031" y="40659"/>
                </a:lnTo>
                <a:lnTo>
                  <a:pt x="3448110" y="32755"/>
                </a:lnTo>
                <a:lnTo>
                  <a:pt x="3408338" y="25560"/>
                </a:lnTo>
                <a:lnTo>
                  <a:pt x="3366946" y="19133"/>
                </a:lnTo>
                <a:lnTo>
                  <a:pt x="3324165" y="13533"/>
                </a:lnTo>
                <a:lnTo>
                  <a:pt x="3280227" y="8818"/>
                </a:lnTo>
                <a:lnTo>
                  <a:pt x="3235362" y="5049"/>
                </a:lnTo>
                <a:lnTo>
                  <a:pt x="3189804" y="2283"/>
                </a:lnTo>
                <a:lnTo>
                  <a:pt x="3143782" y="580"/>
                </a:lnTo>
                <a:lnTo>
                  <a:pt x="3097529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7" name="object 8"/>
          <p:cNvSpPr/>
          <p:nvPr/>
        </p:nvSpPr>
        <p:spPr>
          <a:xfrm>
            <a:off x="1752600" y="1143000"/>
            <a:ext cx="3714750" cy="1416050"/>
          </a:xfrm>
          <a:custGeom>
            <a:avLst/>
            <a:gdLst/>
            <a:ahLst/>
            <a:cxnLst/>
            <a:rect l="l" t="t" r="r" b="b"/>
            <a:pathLst>
              <a:path w="3714750" h="1416050">
                <a:moveTo>
                  <a:pt x="617219" y="0"/>
                </a:moveTo>
                <a:lnTo>
                  <a:pt x="570967" y="580"/>
                </a:lnTo>
                <a:lnTo>
                  <a:pt x="524945" y="2283"/>
                </a:lnTo>
                <a:lnTo>
                  <a:pt x="479387" y="5049"/>
                </a:lnTo>
                <a:lnTo>
                  <a:pt x="434522" y="8818"/>
                </a:lnTo>
                <a:lnTo>
                  <a:pt x="390584" y="13533"/>
                </a:lnTo>
                <a:lnTo>
                  <a:pt x="347803" y="19133"/>
                </a:lnTo>
                <a:lnTo>
                  <a:pt x="306411" y="25560"/>
                </a:lnTo>
                <a:lnTo>
                  <a:pt x="266639" y="32755"/>
                </a:lnTo>
                <a:lnTo>
                  <a:pt x="228718" y="40659"/>
                </a:lnTo>
                <a:lnTo>
                  <a:pt x="159358" y="58356"/>
                </a:lnTo>
                <a:lnTo>
                  <a:pt x="100182" y="78178"/>
                </a:lnTo>
                <a:lnTo>
                  <a:pt x="53042" y="99655"/>
                </a:lnTo>
                <a:lnTo>
                  <a:pt x="19789" y="122312"/>
                </a:lnTo>
                <a:lnTo>
                  <a:pt x="0" y="157479"/>
                </a:lnTo>
                <a:lnTo>
                  <a:pt x="0" y="275589"/>
                </a:lnTo>
                <a:lnTo>
                  <a:pt x="0" y="393700"/>
                </a:lnTo>
                <a:lnTo>
                  <a:pt x="0" y="553720"/>
                </a:lnTo>
                <a:lnTo>
                  <a:pt x="0" y="671829"/>
                </a:lnTo>
                <a:lnTo>
                  <a:pt x="0" y="789939"/>
                </a:lnTo>
                <a:lnTo>
                  <a:pt x="2275" y="801741"/>
                </a:lnTo>
                <a:lnTo>
                  <a:pt x="34564" y="836554"/>
                </a:lnTo>
                <a:lnTo>
                  <a:pt x="74992" y="858680"/>
                </a:lnTo>
                <a:lnTo>
                  <a:pt x="128381" y="879388"/>
                </a:lnTo>
                <a:lnTo>
                  <a:pt x="192881" y="898207"/>
                </a:lnTo>
                <a:lnTo>
                  <a:pt x="266639" y="914664"/>
                </a:lnTo>
                <a:lnTo>
                  <a:pt x="306411" y="921859"/>
                </a:lnTo>
                <a:lnTo>
                  <a:pt x="347803" y="928286"/>
                </a:lnTo>
                <a:lnTo>
                  <a:pt x="390584" y="933886"/>
                </a:lnTo>
                <a:lnTo>
                  <a:pt x="434522" y="938601"/>
                </a:lnTo>
                <a:lnTo>
                  <a:pt x="479387" y="942370"/>
                </a:lnTo>
                <a:lnTo>
                  <a:pt x="524945" y="945136"/>
                </a:lnTo>
                <a:lnTo>
                  <a:pt x="570967" y="946839"/>
                </a:lnTo>
                <a:lnTo>
                  <a:pt x="617219" y="947420"/>
                </a:lnTo>
                <a:lnTo>
                  <a:pt x="1689100" y="1416050"/>
                </a:lnTo>
                <a:lnTo>
                  <a:pt x="1541780" y="947420"/>
                </a:lnTo>
                <a:lnTo>
                  <a:pt x="2171700" y="947420"/>
                </a:lnTo>
                <a:lnTo>
                  <a:pt x="2633980" y="947420"/>
                </a:lnTo>
                <a:lnTo>
                  <a:pt x="3097529" y="947420"/>
                </a:lnTo>
                <a:lnTo>
                  <a:pt x="3143782" y="946839"/>
                </a:lnTo>
                <a:lnTo>
                  <a:pt x="3189804" y="945136"/>
                </a:lnTo>
                <a:lnTo>
                  <a:pt x="3235362" y="942370"/>
                </a:lnTo>
                <a:lnTo>
                  <a:pt x="3280227" y="938601"/>
                </a:lnTo>
                <a:lnTo>
                  <a:pt x="3324165" y="933886"/>
                </a:lnTo>
                <a:lnTo>
                  <a:pt x="3366946" y="928286"/>
                </a:lnTo>
                <a:lnTo>
                  <a:pt x="3408338" y="921859"/>
                </a:lnTo>
                <a:lnTo>
                  <a:pt x="3448110" y="914664"/>
                </a:lnTo>
                <a:lnTo>
                  <a:pt x="3486031" y="906760"/>
                </a:lnTo>
                <a:lnTo>
                  <a:pt x="3555391" y="889063"/>
                </a:lnTo>
                <a:lnTo>
                  <a:pt x="3614567" y="869241"/>
                </a:lnTo>
                <a:lnTo>
                  <a:pt x="3661707" y="847764"/>
                </a:lnTo>
                <a:lnTo>
                  <a:pt x="3694960" y="825107"/>
                </a:lnTo>
                <a:lnTo>
                  <a:pt x="3714750" y="789939"/>
                </a:lnTo>
                <a:lnTo>
                  <a:pt x="3714750" y="671829"/>
                </a:lnTo>
                <a:lnTo>
                  <a:pt x="3714750" y="553720"/>
                </a:lnTo>
                <a:lnTo>
                  <a:pt x="3714750" y="393700"/>
                </a:lnTo>
                <a:lnTo>
                  <a:pt x="3714750" y="275589"/>
                </a:lnTo>
                <a:lnTo>
                  <a:pt x="3714750" y="157479"/>
                </a:lnTo>
                <a:lnTo>
                  <a:pt x="3712474" y="145678"/>
                </a:lnTo>
                <a:lnTo>
                  <a:pt x="3680185" y="110865"/>
                </a:lnTo>
                <a:lnTo>
                  <a:pt x="3639757" y="88739"/>
                </a:lnTo>
                <a:lnTo>
                  <a:pt x="3586368" y="68031"/>
                </a:lnTo>
                <a:lnTo>
                  <a:pt x="3521868" y="49212"/>
                </a:lnTo>
                <a:lnTo>
                  <a:pt x="3448110" y="32755"/>
                </a:lnTo>
                <a:lnTo>
                  <a:pt x="3408338" y="25560"/>
                </a:lnTo>
                <a:lnTo>
                  <a:pt x="3366946" y="19133"/>
                </a:lnTo>
                <a:lnTo>
                  <a:pt x="3324165" y="13533"/>
                </a:lnTo>
                <a:lnTo>
                  <a:pt x="3280227" y="8818"/>
                </a:lnTo>
                <a:lnTo>
                  <a:pt x="3235362" y="5049"/>
                </a:lnTo>
                <a:lnTo>
                  <a:pt x="3189804" y="2283"/>
                </a:lnTo>
                <a:lnTo>
                  <a:pt x="3143782" y="580"/>
                </a:lnTo>
                <a:lnTo>
                  <a:pt x="3097529" y="0"/>
                </a:lnTo>
                <a:lnTo>
                  <a:pt x="2633980" y="0"/>
                </a:lnTo>
                <a:lnTo>
                  <a:pt x="2171700" y="0"/>
                </a:lnTo>
                <a:lnTo>
                  <a:pt x="1541780" y="0"/>
                </a:lnTo>
                <a:lnTo>
                  <a:pt x="1079500" y="0"/>
                </a:lnTo>
                <a:lnTo>
                  <a:pt x="617219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8" name="object 9"/>
          <p:cNvSpPr txBox="1"/>
          <p:nvPr/>
        </p:nvSpPr>
        <p:spPr>
          <a:xfrm>
            <a:off x="2358390" y="4230774"/>
            <a:ext cx="6288405" cy="10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2190"/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on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o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e.</a:t>
            </a:r>
            <a:r>
              <a:rPr b="1" spc="-10" dirty="0">
                <a:latin typeface="Consolas"/>
                <a:cs typeface="Consolas"/>
              </a:rPr>
              <a:t>W</a:t>
            </a:r>
            <a:r>
              <a:rPr b="1" spc="-25" dirty="0">
                <a:latin typeface="Consolas"/>
                <a:cs typeface="Consolas"/>
              </a:rPr>
              <a:t>ri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i</a:t>
            </a:r>
            <a:r>
              <a:rPr b="1" spc="-10" dirty="0">
                <a:latin typeface="Consolas"/>
                <a:cs typeface="Consolas"/>
              </a:rPr>
              <a:t>n</a:t>
            </a:r>
            <a:r>
              <a:rPr b="1" spc="-25" dirty="0">
                <a:latin typeface="Consolas"/>
                <a:cs typeface="Consolas"/>
              </a:rPr>
              <a:t>e(</a:t>
            </a:r>
            <a:r>
              <a:rPr b="1" spc="-10" dirty="0">
                <a:latin typeface="Consolas"/>
                <a:cs typeface="Consolas"/>
              </a:rPr>
              <a:t>"</a:t>
            </a:r>
            <a:r>
              <a:rPr b="1" spc="-25" dirty="0">
                <a:latin typeface="Consolas"/>
                <a:cs typeface="Consolas"/>
              </a:rPr>
              <a:t>H</a:t>
            </a:r>
            <a:r>
              <a:rPr b="1" spc="-10" dirty="0">
                <a:latin typeface="Consolas"/>
                <a:cs typeface="Consolas"/>
              </a:rPr>
              <a:t>e</a:t>
            </a:r>
            <a:r>
              <a:rPr b="1" spc="-25" dirty="0">
                <a:latin typeface="Consolas"/>
                <a:cs typeface="Consolas"/>
              </a:rPr>
              <a:t>ll</a:t>
            </a:r>
            <a:r>
              <a:rPr b="1" spc="-10" dirty="0">
                <a:latin typeface="Consolas"/>
                <a:cs typeface="Consolas"/>
              </a:rPr>
              <a:t>o,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#</a:t>
            </a:r>
            <a:r>
              <a:rPr b="1" spc="-10" dirty="0">
                <a:latin typeface="Consolas"/>
                <a:cs typeface="Consolas"/>
              </a:rPr>
              <a:t>"</a:t>
            </a:r>
            <a:r>
              <a:rPr b="1" spc="-25" dirty="0">
                <a:latin typeface="Consolas"/>
                <a:cs typeface="Consolas"/>
              </a:rPr>
              <a:t>)</a:t>
            </a:r>
            <a:r>
              <a:rPr b="1" spc="-10" dirty="0">
                <a:latin typeface="Consolas"/>
                <a:cs typeface="Consolas"/>
              </a:rPr>
              <a:t>;</a:t>
            </a:r>
            <a:endParaRPr dirty="0">
              <a:latin typeface="Consolas"/>
              <a:cs typeface="Consolas"/>
            </a:endParaRPr>
          </a:p>
          <a:p>
            <a:pPr marL="512445"/>
            <a:r>
              <a:rPr b="1" spc="-10" dirty="0">
                <a:latin typeface="Consolas"/>
                <a:cs typeface="Consolas"/>
              </a:rPr>
              <a:t>}</a:t>
            </a:r>
            <a:endParaRPr dirty="0">
              <a:latin typeface="Consolas"/>
              <a:cs typeface="Consolas"/>
            </a:endParaRPr>
          </a:p>
          <a:p>
            <a:pPr marL="12700"/>
            <a:r>
              <a:rPr b="1" spc="-10" dirty="0">
                <a:latin typeface="Consolas"/>
                <a:cs typeface="Consolas"/>
              </a:rPr>
              <a:t>}</a:t>
            </a:r>
            <a:endParaRPr dirty="0">
              <a:latin typeface="Consolas"/>
              <a:cs typeface="Consolas"/>
            </a:endParaRPr>
          </a:p>
          <a:p>
            <a:pPr>
              <a:spcBef>
                <a:spcPts val="12"/>
              </a:spcBef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1048719" name="object 10"/>
          <p:cNvSpPr txBox="1"/>
          <p:nvPr/>
        </p:nvSpPr>
        <p:spPr>
          <a:xfrm>
            <a:off x="2026920" y="1302738"/>
            <a:ext cx="316674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In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8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tanda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720" name="object 11"/>
          <p:cNvSpPr txBox="1"/>
          <p:nvPr/>
        </p:nvSpPr>
        <p:spPr>
          <a:xfrm>
            <a:off x="1969770" y="1729458"/>
            <a:ext cx="32810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nam</a:t>
            </a:r>
            <a:r>
              <a:rPr sz="28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sp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em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21" name="object 12"/>
          <p:cNvSpPr/>
          <p:nvPr/>
        </p:nvSpPr>
        <p:spPr>
          <a:xfrm>
            <a:off x="3644900" y="990600"/>
            <a:ext cx="6207760" cy="2120900"/>
          </a:xfrm>
          <a:custGeom>
            <a:avLst/>
            <a:gdLst/>
            <a:ahLst/>
            <a:cxnLst/>
            <a:rect l="l" t="t" r="r" b="b"/>
            <a:pathLst>
              <a:path w="6207759" h="2120900">
                <a:moveTo>
                  <a:pt x="5621020" y="0"/>
                </a:moveTo>
                <a:lnTo>
                  <a:pt x="3265170" y="0"/>
                </a:lnTo>
                <a:lnTo>
                  <a:pt x="3221382" y="580"/>
                </a:lnTo>
                <a:lnTo>
                  <a:pt x="3177796" y="2283"/>
                </a:lnTo>
                <a:lnTo>
                  <a:pt x="3134633" y="5049"/>
                </a:lnTo>
                <a:lnTo>
                  <a:pt x="3092114" y="8818"/>
                </a:lnTo>
                <a:lnTo>
                  <a:pt x="3050460" y="13533"/>
                </a:lnTo>
                <a:lnTo>
                  <a:pt x="3009892" y="19133"/>
                </a:lnTo>
                <a:lnTo>
                  <a:pt x="2970630" y="25560"/>
                </a:lnTo>
                <a:lnTo>
                  <a:pt x="2932897" y="32755"/>
                </a:lnTo>
                <a:lnTo>
                  <a:pt x="2862897" y="49212"/>
                </a:lnTo>
                <a:lnTo>
                  <a:pt x="2801660" y="68031"/>
                </a:lnTo>
                <a:lnTo>
                  <a:pt x="2750954" y="88739"/>
                </a:lnTo>
                <a:lnTo>
                  <a:pt x="2712547" y="110865"/>
                </a:lnTo>
                <a:lnTo>
                  <a:pt x="2681863" y="145678"/>
                </a:lnTo>
                <a:lnTo>
                  <a:pt x="2679700" y="157479"/>
                </a:lnTo>
                <a:lnTo>
                  <a:pt x="2679700" y="789939"/>
                </a:lnTo>
                <a:lnTo>
                  <a:pt x="2698508" y="825107"/>
                </a:lnTo>
                <a:lnTo>
                  <a:pt x="2730103" y="847764"/>
                </a:lnTo>
                <a:lnTo>
                  <a:pt x="2774880" y="869241"/>
                </a:lnTo>
                <a:lnTo>
                  <a:pt x="2831073" y="889063"/>
                </a:lnTo>
                <a:lnTo>
                  <a:pt x="2896912" y="906760"/>
                </a:lnTo>
                <a:lnTo>
                  <a:pt x="2970630" y="921859"/>
                </a:lnTo>
                <a:lnTo>
                  <a:pt x="3009892" y="928286"/>
                </a:lnTo>
                <a:lnTo>
                  <a:pt x="3050460" y="933886"/>
                </a:lnTo>
                <a:lnTo>
                  <a:pt x="3092114" y="938601"/>
                </a:lnTo>
                <a:lnTo>
                  <a:pt x="3134633" y="942370"/>
                </a:lnTo>
                <a:lnTo>
                  <a:pt x="3177796" y="945136"/>
                </a:lnTo>
                <a:lnTo>
                  <a:pt x="3221382" y="946839"/>
                </a:lnTo>
                <a:lnTo>
                  <a:pt x="3265170" y="947420"/>
                </a:lnTo>
                <a:lnTo>
                  <a:pt x="0" y="2120900"/>
                </a:lnTo>
                <a:lnTo>
                  <a:pt x="4144010" y="947420"/>
                </a:lnTo>
                <a:lnTo>
                  <a:pt x="5621020" y="947420"/>
                </a:lnTo>
                <a:lnTo>
                  <a:pt x="5664988" y="946839"/>
                </a:lnTo>
                <a:lnTo>
                  <a:pt x="5708737" y="945136"/>
                </a:lnTo>
                <a:lnTo>
                  <a:pt x="5752046" y="942370"/>
                </a:lnTo>
                <a:lnTo>
                  <a:pt x="5794695" y="938601"/>
                </a:lnTo>
                <a:lnTo>
                  <a:pt x="5836463" y="933886"/>
                </a:lnTo>
                <a:lnTo>
                  <a:pt x="5877132" y="928286"/>
                </a:lnTo>
                <a:lnTo>
                  <a:pt x="5916480" y="921859"/>
                </a:lnTo>
                <a:lnTo>
                  <a:pt x="5954288" y="914664"/>
                </a:lnTo>
                <a:lnTo>
                  <a:pt x="6024403" y="898207"/>
                </a:lnTo>
                <a:lnTo>
                  <a:pt x="6085718" y="879388"/>
                </a:lnTo>
                <a:lnTo>
                  <a:pt x="6136471" y="858680"/>
                </a:lnTo>
                <a:lnTo>
                  <a:pt x="6174902" y="836554"/>
                </a:lnTo>
                <a:lnTo>
                  <a:pt x="6205596" y="801741"/>
                </a:lnTo>
                <a:lnTo>
                  <a:pt x="6207759" y="789939"/>
                </a:lnTo>
                <a:lnTo>
                  <a:pt x="6207759" y="157479"/>
                </a:lnTo>
                <a:lnTo>
                  <a:pt x="6188947" y="122312"/>
                </a:lnTo>
                <a:lnTo>
                  <a:pt x="6157337" y="99655"/>
                </a:lnTo>
                <a:lnTo>
                  <a:pt x="6112524" y="78178"/>
                </a:lnTo>
                <a:lnTo>
                  <a:pt x="6056271" y="58356"/>
                </a:lnTo>
                <a:lnTo>
                  <a:pt x="5990336" y="40659"/>
                </a:lnTo>
                <a:lnTo>
                  <a:pt x="5916480" y="25560"/>
                </a:lnTo>
                <a:lnTo>
                  <a:pt x="5877132" y="19133"/>
                </a:lnTo>
                <a:lnTo>
                  <a:pt x="5836463" y="13533"/>
                </a:lnTo>
                <a:lnTo>
                  <a:pt x="5794695" y="8818"/>
                </a:lnTo>
                <a:lnTo>
                  <a:pt x="5752046" y="5049"/>
                </a:lnTo>
                <a:lnTo>
                  <a:pt x="5708737" y="2283"/>
                </a:lnTo>
                <a:lnTo>
                  <a:pt x="5664988" y="580"/>
                </a:lnTo>
                <a:lnTo>
                  <a:pt x="562102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2" name="object 13"/>
          <p:cNvSpPr/>
          <p:nvPr/>
        </p:nvSpPr>
        <p:spPr>
          <a:xfrm>
            <a:off x="3644900" y="990600"/>
            <a:ext cx="6207760" cy="2120900"/>
          </a:xfrm>
          <a:custGeom>
            <a:avLst/>
            <a:gdLst/>
            <a:ahLst/>
            <a:cxnLst/>
            <a:rect l="l" t="t" r="r" b="b"/>
            <a:pathLst>
              <a:path w="6207759" h="2120900">
                <a:moveTo>
                  <a:pt x="3265170" y="0"/>
                </a:moveTo>
                <a:lnTo>
                  <a:pt x="3221382" y="580"/>
                </a:lnTo>
                <a:lnTo>
                  <a:pt x="3177796" y="2283"/>
                </a:lnTo>
                <a:lnTo>
                  <a:pt x="3134633" y="5049"/>
                </a:lnTo>
                <a:lnTo>
                  <a:pt x="3092114" y="8818"/>
                </a:lnTo>
                <a:lnTo>
                  <a:pt x="3050460" y="13533"/>
                </a:lnTo>
                <a:lnTo>
                  <a:pt x="3009892" y="19133"/>
                </a:lnTo>
                <a:lnTo>
                  <a:pt x="2970630" y="25560"/>
                </a:lnTo>
                <a:lnTo>
                  <a:pt x="2932897" y="32755"/>
                </a:lnTo>
                <a:lnTo>
                  <a:pt x="2862897" y="49212"/>
                </a:lnTo>
                <a:lnTo>
                  <a:pt x="2801660" y="68031"/>
                </a:lnTo>
                <a:lnTo>
                  <a:pt x="2750954" y="88739"/>
                </a:lnTo>
                <a:lnTo>
                  <a:pt x="2712547" y="110865"/>
                </a:lnTo>
                <a:lnTo>
                  <a:pt x="2681863" y="145678"/>
                </a:lnTo>
                <a:lnTo>
                  <a:pt x="2679700" y="157479"/>
                </a:lnTo>
                <a:lnTo>
                  <a:pt x="2679700" y="275589"/>
                </a:lnTo>
                <a:lnTo>
                  <a:pt x="2679700" y="393700"/>
                </a:lnTo>
                <a:lnTo>
                  <a:pt x="2679700" y="553720"/>
                </a:lnTo>
                <a:lnTo>
                  <a:pt x="2679700" y="671829"/>
                </a:lnTo>
                <a:lnTo>
                  <a:pt x="2679700" y="789939"/>
                </a:lnTo>
                <a:lnTo>
                  <a:pt x="2681863" y="801741"/>
                </a:lnTo>
                <a:lnTo>
                  <a:pt x="2712547" y="836554"/>
                </a:lnTo>
                <a:lnTo>
                  <a:pt x="2750954" y="858680"/>
                </a:lnTo>
                <a:lnTo>
                  <a:pt x="2801660" y="879388"/>
                </a:lnTo>
                <a:lnTo>
                  <a:pt x="2862897" y="898207"/>
                </a:lnTo>
                <a:lnTo>
                  <a:pt x="2932897" y="914664"/>
                </a:lnTo>
                <a:lnTo>
                  <a:pt x="2970630" y="921859"/>
                </a:lnTo>
                <a:lnTo>
                  <a:pt x="3009892" y="928286"/>
                </a:lnTo>
                <a:lnTo>
                  <a:pt x="3050460" y="933886"/>
                </a:lnTo>
                <a:lnTo>
                  <a:pt x="3092114" y="938601"/>
                </a:lnTo>
                <a:lnTo>
                  <a:pt x="3134633" y="942370"/>
                </a:lnTo>
                <a:lnTo>
                  <a:pt x="3177796" y="945136"/>
                </a:lnTo>
                <a:lnTo>
                  <a:pt x="3221382" y="946839"/>
                </a:lnTo>
                <a:lnTo>
                  <a:pt x="3265170" y="947420"/>
                </a:lnTo>
                <a:lnTo>
                  <a:pt x="0" y="2120900"/>
                </a:lnTo>
                <a:lnTo>
                  <a:pt x="4144010" y="947420"/>
                </a:lnTo>
                <a:lnTo>
                  <a:pt x="4742180" y="947420"/>
                </a:lnTo>
                <a:lnTo>
                  <a:pt x="5181600" y="947420"/>
                </a:lnTo>
                <a:lnTo>
                  <a:pt x="5621020" y="947420"/>
                </a:lnTo>
                <a:lnTo>
                  <a:pt x="5664988" y="946839"/>
                </a:lnTo>
                <a:lnTo>
                  <a:pt x="5708737" y="945136"/>
                </a:lnTo>
                <a:lnTo>
                  <a:pt x="5752046" y="942370"/>
                </a:lnTo>
                <a:lnTo>
                  <a:pt x="5794695" y="938601"/>
                </a:lnTo>
                <a:lnTo>
                  <a:pt x="5836463" y="933886"/>
                </a:lnTo>
                <a:lnTo>
                  <a:pt x="5877132" y="928286"/>
                </a:lnTo>
                <a:lnTo>
                  <a:pt x="5916480" y="921859"/>
                </a:lnTo>
                <a:lnTo>
                  <a:pt x="5954288" y="914664"/>
                </a:lnTo>
                <a:lnTo>
                  <a:pt x="6024403" y="898207"/>
                </a:lnTo>
                <a:lnTo>
                  <a:pt x="6085718" y="879388"/>
                </a:lnTo>
                <a:lnTo>
                  <a:pt x="6136471" y="858680"/>
                </a:lnTo>
                <a:lnTo>
                  <a:pt x="6174902" y="836554"/>
                </a:lnTo>
                <a:lnTo>
                  <a:pt x="6205596" y="801741"/>
                </a:lnTo>
                <a:lnTo>
                  <a:pt x="6207759" y="789939"/>
                </a:lnTo>
                <a:lnTo>
                  <a:pt x="6207759" y="671829"/>
                </a:lnTo>
                <a:lnTo>
                  <a:pt x="6207759" y="553720"/>
                </a:lnTo>
                <a:lnTo>
                  <a:pt x="6207759" y="393700"/>
                </a:lnTo>
                <a:lnTo>
                  <a:pt x="6207759" y="275589"/>
                </a:lnTo>
                <a:lnTo>
                  <a:pt x="6207759" y="157479"/>
                </a:lnTo>
                <a:lnTo>
                  <a:pt x="6205596" y="145678"/>
                </a:lnTo>
                <a:lnTo>
                  <a:pt x="6174902" y="110865"/>
                </a:lnTo>
                <a:lnTo>
                  <a:pt x="6136471" y="88739"/>
                </a:lnTo>
                <a:lnTo>
                  <a:pt x="6085718" y="68031"/>
                </a:lnTo>
                <a:lnTo>
                  <a:pt x="6024403" y="49212"/>
                </a:lnTo>
                <a:lnTo>
                  <a:pt x="5954288" y="32755"/>
                </a:lnTo>
                <a:lnTo>
                  <a:pt x="5916480" y="25560"/>
                </a:lnTo>
                <a:lnTo>
                  <a:pt x="5877132" y="19133"/>
                </a:lnTo>
                <a:lnTo>
                  <a:pt x="5836463" y="13533"/>
                </a:lnTo>
                <a:lnTo>
                  <a:pt x="5794695" y="8818"/>
                </a:lnTo>
                <a:lnTo>
                  <a:pt x="5752046" y="5049"/>
                </a:lnTo>
                <a:lnTo>
                  <a:pt x="5708737" y="2283"/>
                </a:lnTo>
                <a:lnTo>
                  <a:pt x="5664988" y="580"/>
                </a:lnTo>
                <a:lnTo>
                  <a:pt x="5621020" y="0"/>
                </a:lnTo>
                <a:lnTo>
                  <a:pt x="5181600" y="0"/>
                </a:lnTo>
                <a:lnTo>
                  <a:pt x="4742180" y="0"/>
                </a:lnTo>
                <a:lnTo>
                  <a:pt x="4144010" y="0"/>
                </a:lnTo>
                <a:lnTo>
                  <a:pt x="3704590" y="0"/>
                </a:lnTo>
                <a:lnTo>
                  <a:pt x="326517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3" name="object 14"/>
          <p:cNvSpPr txBox="1"/>
          <p:nvPr/>
        </p:nvSpPr>
        <p:spPr>
          <a:xfrm>
            <a:off x="6553201" y="1163038"/>
            <a:ext cx="306895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8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 c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ed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24" name="object 15"/>
          <p:cNvSpPr txBox="1"/>
          <p:nvPr/>
        </p:nvSpPr>
        <p:spPr>
          <a:xfrm>
            <a:off x="6861810" y="1577058"/>
            <a:ext cx="24517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He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15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725" name="object 16"/>
          <p:cNvSpPr/>
          <p:nvPr/>
        </p:nvSpPr>
        <p:spPr>
          <a:xfrm>
            <a:off x="5177790" y="2362200"/>
            <a:ext cx="4903470" cy="1390650"/>
          </a:xfrm>
          <a:custGeom>
            <a:avLst/>
            <a:gdLst/>
            <a:ahLst/>
            <a:cxnLst/>
            <a:rect l="l" t="t" r="r" b="b"/>
            <a:pathLst>
              <a:path w="4903470" h="1390650">
                <a:moveTo>
                  <a:pt x="4316730" y="0"/>
                </a:moveTo>
                <a:lnTo>
                  <a:pt x="1960880" y="0"/>
                </a:lnTo>
                <a:lnTo>
                  <a:pt x="1917092" y="842"/>
                </a:lnTo>
                <a:lnTo>
                  <a:pt x="1873506" y="3314"/>
                </a:lnTo>
                <a:lnTo>
                  <a:pt x="1830343" y="7329"/>
                </a:lnTo>
                <a:lnTo>
                  <a:pt x="1787824" y="12801"/>
                </a:lnTo>
                <a:lnTo>
                  <a:pt x="1746170" y="19645"/>
                </a:lnTo>
                <a:lnTo>
                  <a:pt x="1705602" y="27774"/>
                </a:lnTo>
                <a:lnTo>
                  <a:pt x="1666340" y="37104"/>
                </a:lnTo>
                <a:lnTo>
                  <a:pt x="1628607" y="47548"/>
                </a:lnTo>
                <a:lnTo>
                  <a:pt x="1558607" y="71437"/>
                </a:lnTo>
                <a:lnTo>
                  <a:pt x="1497370" y="98755"/>
                </a:lnTo>
                <a:lnTo>
                  <a:pt x="1446664" y="128816"/>
                </a:lnTo>
                <a:lnTo>
                  <a:pt x="1408257" y="160934"/>
                </a:lnTo>
                <a:lnTo>
                  <a:pt x="1383916" y="194424"/>
                </a:lnTo>
                <a:lnTo>
                  <a:pt x="1375410" y="228600"/>
                </a:lnTo>
                <a:lnTo>
                  <a:pt x="1375410" y="803910"/>
                </a:lnTo>
                <a:lnTo>
                  <a:pt x="0" y="1390650"/>
                </a:lnTo>
                <a:lnTo>
                  <a:pt x="1375410" y="1145539"/>
                </a:lnTo>
                <a:lnTo>
                  <a:pt x="4903470" y="1145539"/>
                </a:lnTo>
                <a:lnTo>
                  <a:pt x="4903470" y="228600"/>
                </a:lnTo>
                <a:lnTo>
                  <a:pt x="4884657" y="177550"/>
                </a:lnTo>
                <a:lnTo>
                  <a:pt x="4853047" y="144660"/>
                </a:lnTo>
                <a:lnTo>
                  <a:pt x="4808234" y="113485"/>
                </a:lnTo>
                <a:lnTo>
                  <a:pt x="4751981" y="84710"/>
                </a:lnTo>
                <a:lnTo>
                  <a:pt x="4686046" y="59021"/>
                </a:lnTo>
                <a:lnTo>
                  <a:pt x="4612190" y="37104"/>
                </a:lnTo>
                <a:lnTo>
                  <a:pt x="4572842" y="27774"/>
                </a:lnTo>
                <a:lnTo>
                  <a:pt x="4532173" y="19645"/>
                </a:lnTo>
                <a:lnTo>
                  <a:pt x="4490405" y="12801"/>
                </a:lnTo>
                <a:lnTo>
                  <a:pt x="4447756" y="7329"/>
                </a:lnTo>
                <a:lnTo>
                  <a:pt x="4404447" y="3314"/>
                </a:lnTo>
                <a:lnTo>
                  <a:pt x="4360698" y="842"/>
                </a:lnTo>
                <a:lnTo>
                  <a:pt x="4316730" y="0"/>
                </a:lnTo>
                <a:close/>
              </a:path>
              <a:path w="4903470" h="1390650">
                <a:moveTo>
                  <a:pt x="4903470" y="1145539"/>
                </a:moveTo>
                <a:lnTo>
                  <a:pt x="1375410" y="1145539"/>
                </a:lnTo>
                <a:lnTo>
                  <a:pt x="1377573" y="1162670"/>
                </a:lnTo>
                <a:lnTo>
                  <a:pt x="1408257" y="1213205"/>
                </a:lnTo>
                <a:lnTo>
                  <a:pt x="1446664" y="1245323"/>
                </a:lnTo>
                <a:lnTo>
                  <a:pt x="1497370" y="1275384"/>
                </a:lnTo>
                <a:lnTo>
                  <a:pt x="1558607" y="1302702"/>
                </a:lnTo>
                <a:lnTo>
                  <a:pt x="1628607" y="1326591"/>
                </a:lnTo>
                <a:lnTo>
                  <a:pt x="1666340" y="1337035"/>
                </a:lnTo>
                <a:lnTo>
                  <a:pt x="1705602" y="1346365"/>
                </a:lnTo>
                <a:lnTo>
                  <a:pt x="1746170" y="1354494"/>
                </a:lnTo>
                <a:lnTo>
                  <a:pt x="1787824" y="1361338"/>
                </a:lnTo>
                <a:lnTo>
                  <a:pt x="1830343" y="1366810"/>
                </a:lnTo>
                <a:lnTo>
                  <a:pt x="1873506" y="1370825"/>
                </a:lnTo>
                <a:lnTo>
                  <a:pt x="1917092" y="1373297"/>
                </a:lnTo>
                <a:lnTo>
                  <a:pt x="1960880" y="1374139"/>
                </a:lnTo>
                <a:lnTo>
                  <a:pt x="4316730" y="1374139"/>
                </a:lnTo>
                <a:lnTo>
                  <a:pt x="4360698" y="1373297"/>
                </a:lnTo>
                <a:lnTo>
                  <a:pt x="4404447" y="1370825"/>
                </a:lnTo>
                <a:lnTo>
                  <a:pt x="4447756" y="1366810"/>
                </a:lnTo>
                <a:lnTo>
                  <a:pt x="4490405" y="1361338"/>
                </a:lnTo>
                <a:lnTo>
                  <a:pt x="4532173" y="1354494"/>
                </a:lnTo>
                <a:lnTo>
                  <a:pt x="4572842" y="1346365"/>
                </a:lnTo>
                <a:lnTo>
                  <a:pt x="4612190" y="1337035"/>
                </a:lnTo>
                <a:lnTo>
                  <a:pt x="4649998" y="1326591"/>
                </a:lnTo>
                <a:lnTo>
                  <a:pt x="4720113" y="1302702"/>
                </a:lnTo>
                <a:lnTo>
                  <a:pt x="4781428" y="1275384"/>
                </a:lnTo>
                <a:lnTo>
                  <a:pt x="4832181" y="1245323"/>
                </a:lnTo>
                <a:lnTo>
                  <a:pt x="4870612" y="1213205"/>
                </a:lnTo>
                <a:lnTo>
                  <a:pt x="4894962" y="1179715"/>
                </a:lnTo>
                <a:lnTo>
                  <a:pt x="4903470" y="1145539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6" name="object 17"/>
          <p:cNvSpPr/>
          <p:nvPr/>
        </p:nvSpPr>
        <p:spPr>
          <a:xfrm>
            <a:off x="5177790" y="2362200"/>
            <a:ext cx="4903470" cy="1390650"/>
          </a:xfrm>
          <a:custGeom>
            <a:avLst/>
            <a:gdLst/>
            <a:ahLst/>
            <a:cxnLst/>
            <a:rect l="l" t="t" r="r" b="b"/>
            <a:pathLst>
              <a:path w="4903470" h="1390650">
                <a:moveTo>
                  <a:pt x="1960880" y="0"/>
                </a:moveTo>
                <a:lnTo>
                  <a:pt x="1917092" y="842"/>
                </a:lnTo>
                <a:lnTo>
                  <a:pt x="1873506" y="3314"/>
                </a:lnTo>
                <a:lnTo>
                  <a:pt x="1830343" y="7329"/>
                </a:lnTo>
                <a:lnTo>
                  <a:pt x="1787824" y="12801"/>
                </a:lnTo>
                <a:lnTo>
                  <a:pt x="1746170" y="19645"/>
                </a:lnTo>
                <a:lnTo>
                  <a:pt x="1705602" y="27774"/>
                </a:lnTo>
                <a:lnTo>
                  <a:pt x="1666340" y="37104"/>
                </a:lnTo>
                <a:lnTo>
                  <a:pt x="1628607" y="47548"/>
                </a:lnTo>
                <a:lnTo>
                  <a:pt x="1558607" y="71437"/>
                </a:lnTo>
                <a:lnTo>
                  <a:pt x="1497370" y="98755"/>
                </a:lnTo>
                <a:lnTo>
                  <a:pt x="1446664" y="128816"/>
                </a:lnTo>
                <a:lnTo>
                  <a:pt x="1408257" y="160934"/>
                </a:lnTo>
                <a:lnTo>
                  <a:pt x="1383916" y="194424"/>
                </a:lnTo>
                <a:lnTo>
                  <a:pt x="1375410" y="228600"/>
                </a:lnTo>
                <a:lnTo>
                  <a:pt x="1375410" y="398779"/>
                </a:lnTo>
                <a:lnTo>
                  <a:pt x="1375410" y="570229"/>
                </a:lnTo>
                <a:lnTo>
                  <a:pt x="1375410" y="803910"/>
                </a:lnTo>
                <a:lnTo>
                  <a:pt x="0" y="1390650"/>
                </a:lnTo>
                <a:lnTo>
                  <a:pt x="1375410" y="1145539"/>
                </a:lnTo>
                <a:lnTo>
                  <a:pt x="1394218" y="1196589"/>
                </a:lnTo>
                <a:lnTo>
                  <a:pt x="1425813" y="1229479"/>
                </a:lnTo>
                <a:lnTo>
                  <a:pt x="1470590" y="1260654"/>
                </a:lnTo>
                <a:lnTo>
                  <a:pt x="1526783" y="1289429"/>
                </a:lnTo>
                <a:lnTo>
                  <a:pt x="1592622" y="1315118"/>
                </a:lnTo>
                <a:lnTo>
                  <a:pt x="1666340" y="1337035"/>
                </a:lnTo>
                <a:lnTo>
                  <a:pt x="1705602" y="1346365"/>
                </a:lnTo>
                <a:lnTo>
                  <a:pt x="1746170" y="1354494"/>
                </a:lnTo>
                <a:lnTo>
                  <a:pt x="1787824" y="1361338"/>
                </a:lnTo>
                <a:lnTo>
                  <a:pt x="1830343" y="1366810"/>
                </a:lnTo>
                <a:lnTo>
                  <a:pt x="1873506" y="1370825"/>
                </a:lnTo>
                <a:lnTo>
                  <a:pt x="1917092" y="1373297"/>
                </a:lnTo>
                <a:lnTo>
                  <a:pt x="1960880" y="1374139"/>
                </a:lnTo>
                <a:lnTo>
                  <a:pt x="2400300" y="1374139"/>
                </a:lnTo>
                <a:lnTo>
                  <a:pt x="2839720" y="1374139"/>
                </a:lnTo>
                <a:lnTo>
                  <a:pt x="3437890" y="1374139"/>
                </a:lnTo>
                <a:lnTo>
                  <a:pt x="3877310" y="1374139"/>
                </a:lnTo>
                <a:lnTo>
                  <a:pt x="4316730" y="1374139"/>
                </a:lnTo>
                <a:lnTo>
                  <a:pt x="4360698" y="1373297"/>
                </a:lnTo>
                <a:lnTo>
                  <a:pt x="4404447" y="1370825"/>
                </a:lnTo>
                <a:lnTo>
                  <a:pt x="4447756" y="1366810"/>
                </a:lnTo>
                <a:lnTo>
                  <a:pt x="4490405" y="1361338"/>
                </a:lnTo>
                <a:lnTo>
                  <a:pt x="4532173" y="1354494"/>
                </a:lnTo>
                <a:lnTo>
                  <a:pt x="4572842" y="1346365"/>
                </a:lnTo>
                <a:lnTo>
                  <a:pt x="4612190" y="1337035"/>
                </a:lnTo>
                <a:lnTo>
                  <a:pt x="4649998" y="1326591"/>
                </a:lnTo>
                <a:lnTo>
                  <a:pt x="4720113" y="1302702"/>
                </a:lnTo>
                <a:lnTo>
                  <a:pt x="4781428" y="1275384"/>
                </a:lnTo>
                <a:lnTo>
                  <a:pt x="4832181" y="1245323"/>
                </a:lnTo>
                <a:lnTo>
                  <a:pt x="4870612" y="1213205"/>
                </a:lnTo>
                <a:lnTo>
                  <a:pt x="4894962" y="1179715"/>
                </a:lnTo>
                <a:lnTo>
                  <a:pt x="4903470" y="1145539"/>
                </a:lnTo>
                <a:lnTo>
                  <a:pt x="4903470" y="974089"/>
                </a:lnTo>
                <a:lnTo>
                  <a:pt x="4903470" y="803910"/>
                </a:lnTo>
                <a:lnTo>
                  <a:pt x="4903470" y="570229"/>
                </a:lnTo>
                <a:lnTo>
                  <a:pt x="4903470" y="398779"/>
                </a:lnTo>
                <a:lnTo>
                  <a:pt x="4903470" y="228600"/>
                </a:lnTo>
                <a:lnTo>
                  <a:pt x="4901306" y="211469"/>
                </a:lnTo>
                <a:lnTo>
                  <a:pt x="4870612" y="160934"/>
                </a:lnTo>
                <a:lnTo>
                  <a:pt x="4832181" y="128816"/>
                </a:lnTo>
                <a:lnTo>
                  <a:pt x="4781428" y="98755"/>
                </a:lnTo>
                <a:lnTo>
                  <a:pt x="4720113" y="71437"/>
                </a:lnTo>
                <a:lnTo>
                  <a:pt x="4649998" y="47548"/>
                </a:lnTo>
                <a:lnTo>
                  <a:pt x="4612190" y="37104"/>
                </a:lnTo>
                <a:lnTo>
                  <a:pt x="4572842" y="27774"/>
                </a:lnTo>
                <a:lnTo>
                  <a:pt x="4532173" y="19645"/>
                </a:lnTo>
                <a:lnTo>
                  <a:pt x="4490405" y="12801"/>
                </a:lnTo>
                <a:lnTo>
                  <a:pt x="4447756" y="7329"/>
                </a:lnTo>
                <a:lnTo>
                  <a:pt x="4404447" y="3314"/>
                </a:lnTo>
                <a:lnTo>
                  <a:pt x="4360698" y="842"/>
                </a:lnTo>
                <a:lnTo>
                  <a:pt x="4316730" y="0"/>
                </a:lnTo>
                <a:lnTo>
                  <a:pt x="3877310" y="0"/>
                </a:lnTo>
                <a:lnTo>
                  <a:pt x="3437890" y="0"/>
                </a:lnTo>
                <a:lnTo>
                  <a:pt x="2839720" y="0"/>
                </a:lnTo>
                <a:lnTo>
                  <a:pt x="2400300" y="0"/>
                </a:lnTo>
                <a:lnTo>
                  <a:pt x="196088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7" name="object 18"/>
          <p:cNvSpPr txBox="1"/>
          <p:nvPr/>
        </p:nvSpPr>
        <p:spPr>
          <a:xfrm>
            <a:off x="6883400" y="2538447"/>
            <a:ext cx="2865120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) 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od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–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pr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og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entr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p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nt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728" name="object 19"/>
          <p:cNvSpPr/>
          <p:nvPr/>
        </p:nvSpPr>
        <p:spPr>
          <a:xfrm>
            <a:off x="3745546" y="4476750"/>
            <a:ext cx="5330190" cy="2078989"/>
          </a:xfrm>
          <a:custGeom>
            <a:avLst/>
            <a:gdLst/>
            <a:ahLst/>
            <a:cxnLst/>
            <a:rect l="l" t="t" r="r" b="b"/>
            <a:pathLst>
              <a:path w="5330190" h="2078990">
                <a:moveTo>
                  <a:pt x="270510" y="0"/>
                </a:moveTo>
                <a:lnTo>
                  <a:pt x="885189" y="704850"/>
                </a:lnTo>
                <a:lnTo>
                  <a:pt x="818942" y="705692"/>
                </a:lnTo>
                <a:lnTo>
                  <a:pt x="753008" y="708164"/>
                </a:lnTo>
                <a:lnTo>
                  <a:pt x="687722" y="712179"/>
                </a:lnTo>
                <a:lnTo>
                  <a:pt x="623417" y="717651"/>
                </a:lnTo>
                <a:lnTo>
                  <a:pt x="560427" y="724495"/>
                </a:lnTo>
                <a:lnTo>
                  <a:pt x="499084" y="732624"/>
                </a:lnTo>
                <a:lnTo>
                  <a:pt x="439723" y="741954"/>
                </a:lnTo>
                <a:lnTo>
                  <a:pt x="382676" y="752398"/>
                </a:lnTo>
                <a:lnTo>
                  <a:pt x="328277" y="763871"/>
                </a:lnTo>
                <a:lnTo>
                  <a:pt x="276860" y="776287"/>
                </a:lnTo>
                <a:lnTo>
                  <a:pt x="228757" y="789560"/>
                </a:lnTo>
                <a:lnTo>
                  <a:pt x="184302" y="803605"/>
                </a:lnTo>
                <a:lnTo>
                  <a:pt x="143829" y="818335"/>
                </a:lnTo>
                <a:lnTo>
                  <a:pt x="107670" y="833666"/>
                </a:lnTo>
                <a:lnTo>
                  <a:pt x="49631" y="865784"/>
                </a:lnTo>
                <a:lnTo>
                  <a:pt x="12852" y="899274"/>
                </a:lnTo>
                <a:lnTo>
                  <a:pt x="0" y="933450"/>
                </a:lnTo>
                <a:lnTo>
                  <a:pt x="0" y="1850389"/>
                </a:lnTo>
                <a:lnTo>
                  <a:pt x="28417" y="1901439"/>
                </a:lnTo>
                <a:lnTo>
                  <a:pt x="76160" y="1934329"/>
                </a:lnTo>
                <a:lnTo>
                  <a:pt x="143829" y="1965504"/>
                </a:lnTo>
                <a:lnTo>
                  <a:pt x="184302" y="1980234"/>
                </a:lnTo>
                <a:lnTo>
                  <a:pt x="228757" y="1994279"/>
                </a:lnTo>
                <a:lnTo>
                  <a:pt x="276860" y="2007552"/>
                </a:lnTo>
                <a:lnTo>
                  <a:pt x="328277" y="2019968"/>
                </a:lnTo>
                <a:lnTo>
                  <a:pt x="382676" y="2031441"/>
                </a:lnTo>
                <a:lnTo>
                  <a:pt x="439723" y="2041885"/>
                </a:lnTo>
                <a:lnTo>
                  <a:pt x="499084" y="2051215"/>
                </a:lnTo>
                <a:lnTo>
                  <a:pt x="560427" y="2059344"/>
                </a:lnTo>
                <a:lnTo>
                  <a:pt x="623417" y="2066188"/>
                </a:lnTo>
                <a:lnTo>
                  <a:pt x="687722" y="2071660"/>
                </a:lnTo>
                <a:lnTo>
                  <a:pt x="753008" y="2075675"/>
                </a:lnTo>
                <a:lnTo>
                  <a:pt x="818942" y="2078147"/>
                </a:lnTo>
                <a:lnTo>
                  <a:pt x="885189" y="2078989"/>
                </a:lnTo>
                <a:lnTo>
                  <a:pt x="4443730" y="2078989"/>
                </a:lnTo>
                <a:lnTo>
                  <a:pt x="4510159" y="2078147"/>
                </a:lnTo>
                <a:lnTo>
                  <a:pt x="4576255" y="2075675"/>
                </a:lnTo>
                <a:lnTo>
                  <a:pt x="4641687" y="2071660"/>
                </a:lnTo>
                <a:lnTo>
                  <a:pt x="4706122" y="2066188"/>
                </a:lnTo>
                <a:lnTo>
                  <a:pt x="4769227" y="2059344"/>
                </a:lnTo>
                <a:lnTo>
                  <a:pt x="4830669" y="2051215"/>
                </a:lnTo>
                <a:lnTo>
                  <a:pt x="4890118" y="2041885"/>
                </a:lnTo>
                <a:lnTo>
                  <a:pt x="4947239" y="2031441"/>
                </a:lnTo>
                <a:lnTo>
                  <a:pt x="5001701" y="2019968"/>
                </a:lnTo>
                <a:lnTo>
                  <a:pt x="5053171" y="2007552"/>
                </a:lnTo>
                <a:lnTo>
                  <a:pt x="5101317" y="1994279"/>
                </a:lnTo>
                <a:lnTo>
                  <a:pt x="5145806" y="1980234"/>
                </a:lnTo>
                <a:lnTo>
                  <a:pt x="5186306" y="1965504"/>
                </a:lnTo>
                <a:lnTo>
                  <a:pt x="5222485" y="1950173"/>
                </a:lnTo>
                <a:lnTo>
                  <a:pt x="5280548" y="1918055"/>
                </a:lnTo>
                <a:lnTo>
                  <a:pt x="5317336" y="1884565"/>
                </a:lnTo>
                <a:lnTo>
                  <a:pt x="5330190" y="1850389"/>
                </a:lnTo>
                <a:lnTo>
                  <a:pt x="5330190" y="933450"/>
                </a:lnTo>
                <a:lnTo>
                  <a:pt x="5301767" y="882400"/>
                </a:lnTo>
                <a:lnTo>
                  <a:pt x="5254009" y="849510"/>
                </a:lnTo>
                <a:lnTo>
                  <a:pt x="5186306" y="818335"/>
                </a:lnTo>
                <a:lnTo>
                  <a:pt x="5145806" y="803605"/>
                </a:lnTo>
                <a:lnTo>
                  <a:pt x="5101317" y="789560"/>
                </a:lnTo>
                <a:lnTo>
                  <a:pt x="5053171" y="776287"/>
                </a:lnTo>
                <a:lnTo>
                  <a:pt x="5001701" y="763871"/>
                </a:lnTo>
                <a:lnTo>
                  <a:pt x="4947239" y="752398"/>
                </a:lnTo>
                <a:lnTo>
                  <a:pt x="4890118" y="741954"/>
                </a:lnTo>
                <a:lnTo>
                  <a:pt x="4830669" y="732624"/>
                </a:lnTo>
                <a:lnTo>
                  <a:pt x="4769227" y="724495"/>
                </a:lnTo>
                <a:lnTo>
                  <a:pt x="4706122" y="717651"/>
                </a:lnTo>
                <a:lnTo>
                  <a:pt x="4641687" y="712179"/>
                </a:lnTo>
                <a:lnTo>
                  <a:pt x="4576255" y="708164"/>
                </a:lnTo>
                <a:lnTo>
                  <a:pt x="4510159" y="705692"/>
                </a:lnTo>
                <a:lnTo>
                  <a:pt x="4443730" y="704850"/>
                </a:lnTo>
                <a:lnTo>
                  <a:pt x="2213610" y="704850"/>
                </a:lnTo>
                <a:lnTo>
                  <a:pt x="27051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9" name="object 20"/>
          <p:cNvSpPr/>
          <p:nvPr/>
        </p:nvSpPr>
        <p:spPr>
          <a:xfrm>
            <a:off x="3733800" y="4476751"/>
            <a:ext cx="5330190" cy="2078989"/>
          </a:xfrm>
          <a:custGeom>
            <a:avLst/>
            <a:gdLst/>
            <a:ahLst/>
            <a:cxnLst/>
            <a:rect l="l" t="t" r="r" b="b"/>
            <a:pathLst>
              <a:path w="5330190" h="2078990">
                <a:moveTo>
                  <a:pt x="885189" y="704850"/>
                </a:moveTo>
                <a:lnTo>
                  <a:pt x="818942" y="705692"/>
                </a:lnTo>
                <a:lnTo>
                  <a:pt x="753008" y="708164"/>
                </a:lnTo>
                <a:lnTo>
                  <a:pt x="687722" y="712179"/>
                </a:lnTo>
                <a:lnTo>
                  <a:pt x="623417" y="717651"/>
                </a:lnTo>
                <a:lnTo>
                  <a:pt x="560427" y="724495"/>
                </a:lnTo>
                <a:lnTo>
                  <a:pt x="499084" y="732624"/>
                </a:lnTo>
                <a:lnTo>
                  <a:pt x="439723" y="741954"/>
                </a:lnTo>
                <a:lnTo>
                  <a:pt x="382676" y="752398"/>
                </a:lnTo>
                <a:lnTo>
                  <a:pt x="328277" y="763871"/>
                </a:lnTo>
                <a:lnTo>
                  <a:pt x="276860" y="776287"/>
                </a:lnTo>
                <a:lnTo>
                  <a:pt x="228757" y="789560"/>
                </a:lnTo>
                <a:lnTo>
                  <a:pt x="184302" y="803605"/>
                </a:lnTo>
                <a:lnTo>
                  <a:pt x="143829" y="818335"/>
                </a:lnTo>
                <a:lnTo>
                  <a:pt x="107670" y="833666"/>
                </a:lnTo>
                <a:lnTo>
                  <a:pt x="49631" y="865784"/>
                </a:lnTo>
                <a:lnTo>
                  <a:pt x="12852" y="899274"/>
                </a:lnTo>
                <a:lnTo>
                  <a:pt x="0" y="933450"/>
                </a:lnTo>
                <a:lnTo>
                  <a:pt x="0" y="1103630"/>
                </a:lnTo>
                <a:lnTo>
                  <a:pt x="0" y="1275080"/>
                </a:lnTo>
                <a:lnTo>
                  <a:pt x="0" y="1507490"/>
                </a:lnTo>
                <a:lnTo>
                  <a:pt x="0" y="1678939"/>
                </a:lnTo>
                <a:lnTo>
                  <a:pt x="0" y="1850389"/>
                </a:lnTo>
                <a:lnTo>
                  <a:pt x="3268" y="1867520"/>
                </a:lnTo>
                <a:lnTo>
                  <a:pt x="28417" y="1901439"/>
                </a:lnTo>
                <a:lnTo>
                  <a:pt x="76160" y="1934329"/>
                </a:lnTo>
                <a:lnTo>
                  <a:pt x="143829" y="1965504"/>
                </a:lnTo>
                <a:lnTo>
                  <a:pt x="184302" y="1980234"/>
                </a:lnTo>
                <a:lnTo>
                  <a:pt x="228757" y="1994279"/>
                </a:lnTo>
                <a:lnTo>
                  <a:pt x="276860" y="2007552"/>
                </a:lnTo>
                <a:lnTo>
                  <a:pt x="328277" y="2019968"/>
                </a:lnTo>
                <a:lnTo>
                  <a:pt x="382676" y="2031441"/>
                </a:lnTo>
                <a:lnTo>
                  <a:pt x="439723" y="2041885"/>
                </a:lnTo>
                <a:lnTo>
                  <a:pt x="499084" y="2051215"/>
                </a:lnTo>
                <a:lnTo>
                  <a:pt x="560427" y="2059344"/>
                </a:lnTo>
                <a:lnTo>
                  <a:pt x="623417" y="2066188"/>
                </a:lnTo>
                <a:lnTo>
                  <a:pt x="687722" y="2071660"/>
                </a:lnTo>
                <a:lnTo>
                  <a:pt x="753008" y="2075675"/>
                </a:lnTo>
                <a:lnTo>
                  <a:pt x="818942" y="2078147"/>
                </a:lnTo>
                <a:lnTo>
                  <a:pt x="885189" y="2078989"/>
                </a:lnTo>
                <a:lnTo>
                  <a:pt x="1549400" y="2078989"/>
                </a:lnTo>
                <a:lnTo>
                  <a:pt x="2213610" y="2078989"/>
                </a:lnTo>
                <a:lnTo>
                  <a:pt x="3116579" y="2078989"/>
                </a:lnTo>
                <a:lnTo>
                  <a:pt x="3779520" y="2078989"/>
                </a:lnTo>
                <a:lnTo>
                  <a:pt x="4443730" y="2078989"/>
                </a:lnTo>
                <a:lnTo>
                  <a:pt x="4510159" y="2078147"/>
                </a:lnTo>
                <a:lnTo>
                  <a:pt x="4576255" y="2075675"/>
                </a:lnTo>
                <a:lnTo>
                  <a:pt x="4641687" y="2071660"/>
                </a:lnTo>
                <a:lnTo>
                  <a:pt x="4706122" y="2066188"/>
                </a:lnTo>
                <a:lnTo>
                  <a:pt x="4769227" y="2059344"/>
                </a:lnTo>
                <a:lnTo>
                  <a:pt x="4830669" y="2051215"/>
                </a:lnTo>
                <a:lnTo>
                  <a:pt x="4890118" y="2041885"/>
                </a:lnTo>
                <a:lnTo>
                  <a:pt x="4947239" y="2031441"/>
                </a:lnTo>
                <a:lnTo>
                  <a:pt x="5001701" y="2019968"/>
                </a:lnTo>
                <a:lnTo>
                  <a:pt x="5053171" y="2007552"/>
                </a:lnTo>
                <a:lnTo>
                  <a:pt x="5101317" y="1994279"/>
                </a:lnTo>
                <a:lnTo>
                  <a:pt x="5145806" y="1980234"/>
                </a:lnTo>
                <a:lnTo>
                  <a:pt x="5186306" y="1965504"/>
                </a:lnTo>
                <a:lnTo>
                  <a:pt x="5222485" y="1950173"/>
                </a:lnTo>
                <a:lnTo>
                  <a:pt x="5280548" y="1918055"/>
                </a:lnTo>
                <a:lnTo>
                  <a:pt x="5317336" y="1884565"/>
                </a:lnTo>
                <a:lnTo>
                  <a:pt x="5330190" y="1850389"/>
                </a:lnTo>
                <a:lnTo>
                  <a:pt x="5330190" y="1678939"/>
                </a:lnTo>
                <a:lnTo>
                  <a:pt x="5330190" y="1507490"/>
                </a:lnTo>
                <a:lnTo>
                  <a:pt x="5330190" y="1275080"/>
                </a:lnTo>
                <a:lnTo>
                  <a:pt x="5330190" y="1103630"/>
                </a:lnTo>
                <a:lnTo>
                  <a:pt x="5330190" y="933450"/>
                </a:lnTo>
                <a:lnTo>
                  <a:pt x="5326921" y="916319"/>
                </a:lnTo>
                <a:lnTo>
                  <a:pt x="5301767" y="882400"/>
                </a:lnTo>
                <a:lnTo>
                  <a:pt x="5254009" y="849510"/>
                </a:lnTo>
                <a:lnTo>
                  <a:pt x="5186306" y="818335"/>
                </a:lnTo>
                <a:lnTo>
                  <a:pt x="5145806" y="803605"/>
                </a:lnTo>
                <a:lnTo>
                  <a:pt x="5101317" y="789560"/>
                </a:lnTo>
                <a:lnTo>
                  <a:pt x="5053171" y="776287"/>
                </a:lnTo>
                <a:lnTo>
                  <a:pt x="5001701" y="763871"/>
                </a:lnTo>
                <a:lnTo>
                  <a:pt x="4947239" y="752398"/>
                </a:lnTo>
                <a:lnTo>
                  <a:pt x="4890118" y="741954"/>
                </a:lnTo>
                <a:lnTo>
                  <a:pt x="4830669" y="732624"/>
                </a:lnTo>
                <a:lnTo>
                  <a:pt x="4769227" y="724495"/>
                </a:lnTo>
                <a:lnTo>
                  <a:pt x="4706122" y="717651"/>
                </a:lnTo>
                <a:lnTo>
                  <a:pt x="4641687" y="712179"/>
                </a:lnTo>
                <a:lnTo>
                  <a:pt x="4576255" y="708164"/>
                </a:lnTo>
                <a:lnTo>
                  <a:pt x="4510159" y="705692"/>
                </a:lnTo>
                <a:lnTo>
                  <a:pt x="4443730" y="704850"/>
                </a:lnTo>
                <a:lnTo>
                  <a:pt x="3779520" y="704850"/>
                </a:lnTo>
                <a:lnTo>
                  <a:pt x="3116579" y="704850"/>
                </a:lnTo>
                <a:lnTo>
                  <a:pt x="2213610" y="704850"/>
                </a:lnTo>
                <a:lnTo>
                  <a:pt x="270510" y="0"/>
                </a:lnTo>
                <a:lnTo>
                  <a:pt x="885189" y="70485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0" name="object 21"/>
          <p:cNvSpPr txBox="1"/>
          <p:nvPr/>
        </p:nvSpPr>
        <p:spPr>
          <a:xfrm>
            <a:off x="10417809" y="6604252"/>
            <a:ext cx="977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8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31" name="object 22"/>
          <p:cNvSpPr txBox="1"/>
          <p:nvPr/>
        </p:nvSpPr>
        <p:spPr>
          <a:xfrm>
            <a:off x="3962400" y="5369004"/>
            <a:ext cx="5033646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P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lang="en-US" sz="2400" b="1" spc="5" dirty="0">
                <a:solidFill>
                  <a:srgbClr val="F6FFE6"/>
                </a:solidFill>
                <a:latin typeface="Corbel"/>
                <a:cs typeface="Corbel"/>
              </a:rPr>
              <a:t>x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on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lang="en-US"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so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by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ll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g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lang="en-US"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et</a:t>
            </a:r>
            <a:r>
              <a:rPr lang="en-US"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lang="en-US"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r>
              <a:rPr lang="en-US" sz="24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lang="en-US" sz="2400" b="1" spc="-3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lang="en-US" sz="24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lang="en-US" sz="24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lang="en-US" sz="2400" b="1" spc="-20" dirty="0">
                <a:solidFill>
                  <a:srgbClr val="D9ECF1"/>
                </a:solidFill>
                <a:latin typeface="Consolas"/>
                <a:cs typeface="Consolas"/>
              </a:rPr>
              <a:t>eL</a:t>
            </a:r>
            <a:r>
              <a:rPr lang="en-US" sz="2400" b="1" spc="-3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lang="en-US" sz="2400" b="1" spc="-20" dirty="0">
                <a:solidFill>
                  <a:srgbClr val="D9ECF1"/>
                </a:solidFill>
                <a:latin typeface="Consolas"/>
                <a:cs typeface="Consolas"/>
              </a:rPr>
              <a:t>ne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lang="en-US"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lang="en-US"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lang="en-US" sz="24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lang="en-US" sz="24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endParaRPr lang="en-US" sz="2400" dirty="0">
              <a:latin typeface="Corbel"/>
              <a:cs typeface="Corbel"/>
            </a:endParaRPr>
          </a:p>
          <a:p>
            <a:pPr marL="12700"/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on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"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1827109" y="70213"/>
            <a:ext cx="11585785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0"/>
            <a:r>
              <a:rPr sz="3600" spc="-10" dirty="0"/>
              <a:t>C</a:t>
            </a:r>
            <a:r>
              <a:rPr sz="3600" spc="-25" dirty="0"/>
              <a:t>#</a:t>
            </a:r>
            <a:r>
              <a:rPr sz="3600" spc="-5" dirty="0"/>
              <a:t> </a:t>
            </a:r>
            <a:r>
              <a:rPr sz="3600" spc="5" dirty="0"/>
              <a:t>C</a:t>
            </a:r>
            <a:r>
              <a:rPr sz="3600" spc="-25" dirty="0"/>
              <a:t>o</a:t>
            </a:r>
            <a:r>
              <a:rPr sz="3600" spc="-30" dirty="0"/>
              <a:t>d</a:t>
            </a:r>
            <a:r>
              <a:rPr sz="3600" spc="-20" dirty="0"/>
              <a:t>e</a:t>
            </a:r>
            <a:r>
              <a:rPr sz="3600" dirty="0"/>
              <a:t> S</a:t>
            </a:r>
            <a:r>
              <a:rPr sz="3600" spc="-35" dirty="0"/>
              <a:t>h</a:t>
            </a:r>
            <a:r>
              <a:rPr sz="3600" spc="-15" dirty="0"/>
              <a:t>o</a:t>
            </a:r>
            <a:r>
              <a:rPr sz="3600" spc="-35" dirty="0"/>
              <a:t>u</a:t>
            </a:r>
            <a:r>
              <a:rPr sz="3600" dirty="0"/>
              <a:t>l</a:t>
            </a:r>
            <a:r>
              <a:rPr sz="3600" spc="-20" dirty="0"/>
              <a:t>d</a:t>
            </a:r>
            <a:r>
              <a:rPr sz="3600" dirty="0"/>
              <a:t> </a:t>
            </a:r>
            <a:r>
              <a:rPr sz="3600" spc="5" dirty="0"/>
              <a:t>B</a:t>
            </a:r>
            <a:r>
              <a:rPr sz="3600" spc="-20" dirty="0"/>
              <a:t>e</a:t>
            </a:r>
            <a:r>
              <a:rPr sz="3600" dirty="0"/>
              <a:t> </a:t>
            </a:r>
            <a:r>
              <a:rPr sz="3600" spc="-10" dirty="0"/>
              <a:t>W</a:t>
            </a:r>
            <a:r>
              <a:rPr sz="3600" spc="-20" dirty="0"/>
              <a:t>e</a:t>
            </a:r>
            <a:r>
              <a:rPr sz="3600" spc="10" dirty="0"/>
              <a:t>l</a:t>
            </a:r>
            <a:r>
              <a:rPr sz="3600" dirty="0"/>
              <a:t>l</a:t>
            </a:r>
            <a:endParaRPr sz="3600"/>
          </a:p>
          <a:p>
            <a:pPr marL="6562090">
              <a:spcBef>
                <a:spcPts val="90"/>
              </a:spcBef>
            </a:pPr>
            <a:r>
              <a:rPr sz="3600" spc="-20" dirty="0"/>
              <a:t>F</a:t>
            </a:r>
            <a:r>
              <a:rPr sz="3600" spc="-25" dirty="0"/>
              <a:t>o</a:t>
            </a:r>
            <a:r>
              <a:rPr sz="3600" spc="-15" dirty="0"/>
              <a:t>r</a:t>
            </a:r>
            <a:r>
              <a:rPr sz="3600" dirty="0"/>
              <a:t>m</a:t>
            </a:r>
            <a:r>
              <a:rPr sz="3600" spc="-5" dirty="0"/>
              <a:t>a</a:t>
            </a:r>
            <a:r>
              <a:rPr sz="3600" spc="5" dirty="0"/>
              <a:t>tt</a:t>
            </a:r>
            <a:r>
              <a:rPr sz="3600" spc="-30" dirty="0"/>
              <a:t>e</a:t>
            </a:r>
            <a:r>
              <a:rPr sz="3600" spc="-20" dirty="0"/>
              <a:t>d</a:t>
            </a:r>
            <a:endParaRPr sz="3600"/>
          </a:p>
        </p:txBody>
      </p:sp>
      <p:sp>
        <p:nvSpPr>
          <p:cNvPr id="1048644" name="object 3"/>
          <p:cNvSpPr/>
          <p:nvPr/>
        </p:nvSpPr>
        <p:spPr>
          <a:xfrm>
            <a:off x="2818130" y="2332989"/>
            <a:ext cx="6407150" cy="2562860"/>
          </a:xfrm>
          <a:custGeom>
            <a:avLst/>
            <a:gdLst/>
            <a:ahLst/>
            <a:cxnLst/>
            <a:rect l="l" t="t" r="r" b="b"/>
            <a:pathLst>
              <a:path w="6407150" h="2562860">
                <a:moveTo>
                  <a:pt x="0" y="0"/>
                </a:moveTo>
                <a:lnTo>
                  <a:pt x="6407150" y="0"/>
                </a:lnTo>
                <a:lnTo>
                  <a:pt x="6407150" y="2562860"/>
                </a:lnTo>
                <a:lnTo>
                  <a:pt x="0" y="256286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645" name="object 4"/>
          <p:cNvSpPr/>
          <p:nvPr/>
        </p:nvSpPr>
        <p:spPr>
          <a:xfrm>
            <a:off x="2818130" y="2332989"/>
            <a:ext cx="6407150" cy="2562860"/>
          </a:xfrm>
          <a:custGeom>
            <a:avLst/>
            <a:gdLst/>
            <a:ahLst/>
            <a:cxnLst/>
            <a:rect l="l" t="t" r="r" b="b"/>
            <a:pathLst>
              <a:path w="6407150" h="2562860">
                <a:moveTo>
                  <a:pt x="3202940" y="2562860"/>
                </a:moveTo>
                <a:lnTo>
                  <a:pt x="0" y="2562860"/>
                </a:lnTo>
                <a:lnTo>
                  <a:pt x="0" y="0"/>
                </a:lnTo>
                <a:lnTo>
                  <a:pt x="6407150" y="0"/>
                </a:lnTo>
                <a:lnTo>
                  <a:pt x="6407150" y="2562860"/>
                </a:lnTo>
                <a:lnTo>
                  <a:pt x="3202940" y="256286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6" name="object 5"/>
          <p:cNvSpPr txBox="1"/>
          <p:nvPr/>
        </p:nvSpPr>
        <p:spPr>
          <a:xfrm>
            <a:off x="2895600" y="2426105"/>
            <a:ext cx="16503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u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i</a:t>
            </a:r>
            <a:r>
              <a:rPr b="1" spc="-10" dirty="0">
                <a:latin typeface="Consolas"/>
                <a:cs typeface="Consolas"/>
              </a:rPr>
              <a:t>ng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S</a:t>
            </a:r>
            <a:r>
              <a:rPr b="1" spc="-25" dirty="0">
                <a:latin typeface="Consolas"/>
                <a:cs typeface="Consolas"/>
              </a:rPr>
              <a:t>ys</a:t>
            </a:r>
            <a:r>
              <a:rPr b="1" spc="-10" dirty="0">
                <a:latin typeface="Consolas"/>
                <a:cs typeface="Consolas"/>
              </a:rPr>
              <a:t>t</a:t>
            </a:r>
            <a:r>
              <a:rPr b="1" spc="-25" dirty="0">
                <a:latin typeface="Consolas"/>
                <a:cs typeface="Consolas"/>
              </a:rPr>
              <a:t>e</a:t>
            </a:r>
            <a:r>
              <a:rPr b="1" spc="-10" dirty="0">
                <a:latin typeface="Consolas"/>
                <a:cs typeface="Consolas"/>
              </a:rPr>
              <a:t>m;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47" name="object 6"/>
          <p:cNvSpPr txBox="1"/>
          <p:nvPr/>
        </p:nvSpPr>
        <p:spPr>
          <a:xfrm>
            <a:off x="2895601" y="2974745"/>
            <a:ext cx="2149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onsolas"/>
                <a:cs typeface="Consolas"/>
              </a:rPr>
              <a:t>c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a</a:t>
            </a:r>
            <a:r>
              <a:rPr b="1" spc="-10" dirty="0">
                <a:latin typeface="Consolas"/>
                <a:cs typeface="Consolas"/>
              </a:rPr>
              <a:t>ss</a:t>
            </a:r>
            <a:r>
              <a:rPr b="1" spc="-25" dirty="0">
                <a:latin typeface="Consolas"/>
                <a:cs typeface="Consolas"/>
              </a:rPr>
              <a:t> </a:t>
            </a:r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el</a:t>
            </a:r>
            <a:r>
              <a:rPr b="1" spc="-10" dirty="0">
                <a:latin typeface="Consolas"/>
                <a:cs typeface="Consolas"/>
              </a:rPr>
              <a:t>l</a:t>
            </a:r>
            <a:r>
              <a:rPr b="1" spc="-25" dirty="0">
                <a:latin typeface="Consolas"/>
                <a:cs typeface="Consolas"/>
              </a:rPr>
              <a:t>o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25" dirty="0">
                <a:latin typeface="Consolas"/>
                <a:cs typeface="Consolas"/>
              </a:rPr>
              <a:t>S</a:t>
            </a:r>
            <a:r>
              <a:rPr b="1" spc="-10" dirty="0">
                <a:latin typeface="Consolas"/>
                <a:cs typeface="Consolas"/>
              </a:rPr>
              <a:t>h</a:t>
            </a:r>
            <a:r>
              <a:rPr b="1" spc="-25" dirty="0">
                <a:latin typeface="Consolas"/>
                <a:cs typeface="Consolas"/>
              </a:rPr>
              <a:t>ar</a:t>
            </a:r>
            <a:r>
              <a:rPr b="1" spc="-10" dirty="0">
                <a:latin typeface="Consolas"/>
                <a:cs typeface="Consolas"/>
              </a:rPr>
              <a:t>p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48" name="object 7"/>
          <p:cNvSpPr txBox="1"/>
          <p:nvPr/>
        </p:nvSpPr>
        <p:spPr>
          <a:xfrm>
            <a:off x="2895600" y="3249065"/>
            <a:ext cx="151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{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49" name="object 8"/>
          <p:cNvSpPr txBox="1"/>
          <p:nvPr/>
        </p:nvSpPr>
        <p:spPr>
          <a:xfrm>
            <a:off x="3294379" y="3411220"/>
            <a:ext cx="5427980" cy="2095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14300"/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s</a:t>
            </a:r>
            <a:r>
              <a:rPr b="1" spc="-105" dirty="0">
                <a:latin typeface="Consolas"/>
                <a:cs typeface="Consolas"/>
              </a:rPr>
              <a:t>s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t</a:t>
            </a:r>
            <a:r>
              <a:rPr b="1" spc="-105" dirty="0">
                <a:latin typeface="Consolas"/>
                <a:cs typeface="Consolas"/>
              </a:rPr>
              <a:t>t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a</a:t>
            </a:r>
            <a:r>
              <a:rPr b="1" spc="-90" dirty="0">
                <a:latin typeface="Consolas"/>
                <a:cs typeface="Consolas"/>
              </a:rPr>
              <a:t>a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t</a:t>
            </a:r>
            <a:r>
              <a:rPr b="1" spc="-105" dirty="0">
                <a:latin typeface="Consolas"/>
                <a:cs typeface="Consolas"/>
              </a:rPr>
              <a:t>t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i</a:t>
            </a:r>
            <a:r>
              <a:rPr b="1" spc="-90" dirty="0">
                <a:latin typeface="Consolas"/>
                <a:cs typeface="Consolas"/>
              </a:rPr>
              <a:t>i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c</a:t>
            </a:r>
            <a:r>
              <a:rPr b="1" spc="-10" dirty="0">
                <a:latin typeface="Consolas"/>
                <a:cs typeface="Consolas"/>
              </a:rPr>
              <a:t>c</a:t>
            </a:r>
            <a:r>
              <a:rPr b="1" spc="-105" dirty="0">
                <a:latin typeface="Consolas"/>
                <a:cs typeface="Consolas"/>
              </a:rPr>
              <a:t> 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v</a:t>
            </a:r>
            <a:r>
              <a:rPr b="1" spc="-90" dirty="0">
                <a:latin typeface="Consolas"/>
                <a:cs typeface="Consolas"/>
              </a:rPr>
              <a:t>v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b="1" spc="-105" dirty="0">
                <a:latin typeface="Consolas"/>
                <a:cs typeface="Consolas"/>
              </a:rPr>
              <a:t>o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i</a:t>
            </a:r>
            <a:r>
              <a:rPr b="1" spc="-90" dirty="0">
                <a:latin typeface="Consolas"/>
                <a:cs typeface="Consolas"/>
              </a:rPr>
              <a:t>i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d</a:t>
            </a:r>
            <a:r>
              <a:rPr b="1" spc="-10" dirty="0">
                <a:latin typeface="Consolas"/>
                <a:cs typeface="Consolas"/>
              </a:rPr>
              <a:t>d</a:t>
            </a:r>
            <a:r>
              <a:rPr b="1" spc="-95" dirty="0">
                <a:latin typeface="Consolas"/>
                <a:cs typeface="Consolas"/>
              </a:rPr>
              <a:t> 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M</a:t>
            </a:r>
            <a:r>
              <a:rPr b="1" spc="-105" dirty="0">
                <a:latin typeface="Consolas"/>
                <a:cs typeface="Consolas"/>
              </a:rPr>
              <a:t>M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a</a:t>
            </a:r>
            <a:r>
              <a:rPr b="1" spc="-105" dirty="0">
                <a:latin typeface="Consolas"/>
                <a:cs typeface="Consolas"/>
              </a:rPr>
              <a:t>a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i</a:t>
            </a:r>
            <a:r>
              <a:rPr b="1" spc="-90" dirty="0">
                <a:latin typeface="Consolas"/>
                <a:cs typeface="Consolas"/>
              </a:rPr>
              <a:t>i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n</a:t>
            </a:r>
            <a:r>
              <a:rPr b="1" spc="-105" dirty="0">
                <a:latin typeface="Consolas"/>
                <a:cs typeface="Consolas"/>
              </a:rPr>
              <a:t>n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(</a:t>
            </a:r>
            <a:r>
              <a:rPr b="1" spc="-105" dirty="0">
                <a:latin typeface="Consolas"/>
                <a:cs typeface="Consolas"/>
              </a:rPr>
              <a:t>(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)</a:t>
            </a:r>
            <a:r>
              <a:rPr b="1" spc="-10" dirty="0">
                <a:latin typeface="Consolas"/>
                <a:cs typeface="Consolas"/>
              </a:rPr>
              <a:t>)</a:t>
            </a:r>
            <a:endParaRPr dirty="0">
              <a:latin typeface="Consolas"/>
              <a:cs typeface="Consolas"/>
            </a:endParaRPr>
          </a:p>
          <a:p>
            <a:pPr marL="114300"/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{</a:t>
            </a:r>
            <a:r>
              <a:rPr b="1" spc="-10" dirty="0">
                <a:latin typeface="Consolas"/>
                <a:cs typeface="Consolas"/>
              </a:rPr>
              <a:t>{</a:t>
            </a:r>
            <a:endParaRPr dirty="0">
              <a:latin typeface="Consolas"/>
              <a:cs typeface="Consolas"/>
            </a:endParaRPr>
          </a:p>
          <a:p>
            <a:pPr marL="612775"/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C</a:t>
            </a:r>
            <a:r>
              <a:rPr b="1" spc="-105" dirty="0">
                <a:latin typeface="Consolas"/>
                <a:cs typeface="Consolas"/>
              </a:rPr>
              <a:t>C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b="1" spc="-90" dirty="0">
                <a:latin typeface="Consolas"/>
                <a:cs typeface="Consolas"/>
              </a:rPr>
              <a:t>o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n</a:t>
            </a:r>
            <a:r>
              <a:rPr b="1" spc="-105" dirty="0">
                <a:latin typeface="Consolas"/>
                <a:cs typeface="Consolas"/>
              </a:rPr>
              <a:t>n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s</a:t>
            </a:r>
            <a:r>
              <a:rPr b="1" spc="-90" dirty="0">
                <a:latin typeface="Consolas"/>
                <a:cs typeface="Consolas"/>
              </a:rPr>
              <a:t>s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b="1" spc="-105" dirty="0">
                <a:latin typeface="Consolas"/>
                <a:cs typeface="Consolas"/>
              </a:rPr>
              <a:t>o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l</a:t>
            </a:r>
            <a:r>
              <a:rPr b="1" spc="-90" dirty="0">
                <a:latin typeface="Consolas"/>
                <a:cs typeface="Consolas"/>
              </a:rPr>
              <a:t>l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b="1" spc="-105" dirty="0">
                <a:latin typeface="Consolas"/>
                <a:cs typeface="Consolas"/>
              </a:rPr>
              <a:t>e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.</a:t>
            </a:r>
            <a:r>
              <a:rPr b="1" spc="-105" dirty="0">
                <a:latin typeface="Consolas"/>
                <a:cs typeface="Consolas"/>
              </a:rPr>
              <a:t>.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W</a:t>
            </a:r>
            <a:r>
              <a:rPr b="1" spc="-90" dirty="0">
                <a:latin typeface="Consolas"/>
                <a:cs typeface="Consolas"/>
              </a:rPr>
              <a:t>W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r</a:t>
            </a:r>
            <a:r>
              <a:rPr b="1" spc="-105" dirty="0">
                <a:latin typeface="Consolas"/>
                <a:cs typeface="Consolas"/>
              </a:rPr>
              <a:t>r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i</a:t>
            </a:r>
            <a:r>
              <a:rPr b="1" spc="-105" dirty="0">
                <a:latin typeface="Consolas"/>
                <a:cs typeface="Consolas"/>
              </a:rPr>
              <a:t>i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t</a:t>
            </a:r>
            <a:r>
              <a:rPr b="1" spc="-90" dirty="0">
                <a:latin typeface="Consolas"/>
                <a:cs typeface="Consolas"/>
              </a:rPr>
              <a:t>t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b="1" spc="-105" dirty="0">
                <a:latin typeface="Consolas"/>
                <a:cs typeface="Consolas"/>
              </a:rPr>
              <a:t>e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L</a:t>
            </a:r>
            <a:r>
              <a:rPr b="1" spc="-90" dirty="0">
                <a:latin typeface="Consolas"/>
                <a:cs typeface="Consolas"/>
              </a:rPr>
              <a:t>L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i</a:t>
            </a:r>
            <a:r>
              <a:rPr b="1" spc="-105" dirty="0">
                <a:latin typeface="Consolas"/>
                <a:cs typeface="Consolas"/>
              </a:rPr>
              <a:t>i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n</a:t>
            </a:r>
            <a:r>
              <a:rPr b="1" spc="-105" dirty="0">
                <a:latin typeface="Consolas"/>
                <a:cs typeface="Consolas"/>
              </a:rPr>
              <a:t>n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b="1" spc="-90" dirty="0">
                <a:latin typeface="Consolas"/>
                <a:cs typeface="Consolas"/>
              </a:rPr>
              <a:t>e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(</a:t>
            </a:r>
            <a:r>
              <a:rPr b="1" spc="-105" dirty="0">
                <a:latin typeface="Consolas"/>
                <a:cs typeface="Consolas"/>
              </a:rPr>
              <a:t>(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"</a:t>
            </a:r>
            <a:r>
              <a:rPr b="1" spc="-90" dirty="0">
                <a:latin typeface="Consolas"/>
                <a:cs typeface="Consolas"/>
              </a:rPr>
              <a:t>"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H</a:t>
            </a:r>
            <a:r>
              <a:rPr b="1" spc="-105" dirty="0">
                <a:latin typeface="Consolas"/>
                <a:cs typeface="Consolas"/>
              </a:rPr>
              <a:t>H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b="1" spc="-90" dirty="0">
                <a:latin typeface="Consolas"/>
                <a:cs typeface="Consolas"/>
              </a:rPr>
              <a:t>e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l</a:t>
            </a:r>
            <a:r>
              <a:rPr b="1" spc="-105" dirty="0">
                <a:latin typeface="Consolas"/>
                <a:cs typeface="Consolas"/>
              </a:rPr>
              <a:t>l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l</a:t>
            </a:r>
            <a:r>
              <a:rPr b="1" spc="-105" dirty="0">
                <a:latin typeface="Consolas"/>
                <a:cs typeface="Consolas"/>
              </a:rPr>
              <a:t>l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b="1" spc="-90" dirty="0">
                <a:latin typeface="Consolas"/>
                <a:cs typeface="Consolas"/>
              </a:rPr>
              <a:t>o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,</a:t>
            </a:r>
            <a:r>
              <a:rPr b="1" spc="-10" dirty="0">
                <a:latin typeface="Consolas"/>
                <a:cs typeface="Consolas"/>
              </a:rPr>
              <a:t>,</a:t>
            </a:r>
            <a:r>
              <a:rPr b="1" spc="-105" dirty="0">
                <a:latin typeface="Consolas"/>
                <a:cs typeface="Consolas"/>
              </a:rPr>
              <a:t> 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C</a:t>
            </a:r>
            <a:r>
              <a:rPr b="1" spc="-90" dirty="0">
                <a:latin typeface="Consolas"/>
                <a:cs typeface="Consolas"/>
              </a:rPr>
              <a:t>C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#</a:t>
            </a:r>
            <a:r>
              <a:rPr b="1" spc="-105" dirty="0">
                <a:latin typeface="Consolas"/>
                <a:cs typeface="Consolas"/>
              </a:rPr>
              <a:t>#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"</a:t>
            </a:r>
            <a:r>
              <a:rPr b="1" spc="-90" dirty="0">
                <a:latin typeface="Consolas"/>
                <a:cs typeface="Consolas"/>
              </a:rPr>
              <a:t>"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)</a:t>
            </a:r>
            <a:r>
              <a:rPr b="1" spc="-105" dirty="0">
                <a:latin typeface="Consolas"/>
                <a:cs typeface="Consolas"/>
              </a:rPr>
              <a:t>)</a:t>
            </a:r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;</a:t>
            </a:r>
            <a:r>
              <a:rPr b="1" spc="-10" dirty="0">
                <a:latin typeface="Consolas"/>
                <a:cs typeface="Consolas"/>
              </a:rPr>
              <a:t>;</a:t>
            </a:r>
            <a:endParaRPr dirty="0">
              <a:latin typeface="Consolas"/>
              <a:cs typeface="Consolas"/>
            </a:endParaRPr>
          </a:p>
          <a:p>
            <a:pPr marL="114300"/>
            <a:r>
              <a:rPr sz="2700" b="1" spc="-1380" baseline="3086" dirty="0">
                <a:solidFill>
                  <a:srgbClr val="8BF3F1"/>
                </a:solidFill>
                <a:latin typeface="Consolas"/>
                <a:cs typeface="Consolas"/>
              </a:rPr>
              <a:t>}</a:t>
            </a:r>
            <a:r>
              <a:rPr b="1" spc="-10" dirty="0">
                <a:latin typeface="Consolas"/>
                <a:cs typeface="Consolas"/>
              </a:rPr>
              <a:t>}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50" name="object 9"/>
          <p:cNvSpPr txBox="1"/>
          <p:nvPr/>
        </p:nvSpPr>
        <p:spPr>
          <a:xfrm>
            <a:off x="2895600" y="4620665"/>
            <a:ext cx="151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Consolas"/>
                <a:cs typeface="Consolas"/>
              </a:rPr>
              <a:t>}</a:t>
            </a:r>
            <a:endParaRPr dirty="0">
              <a:latin typeface="Consolas"/>
              <a:cs typeface="Consolas"/>
            </a:endParaRPr>
          </a:p>
        </p:txBody>
      </p:sp>
      <p:sp>
        <p:nvSpPr>
          <p:cNvPr id="1048651" name="object 11"/>
          <p:cNvSpPr/>
          <p:nvPr/>
        </p:nvSpPr>
        <p:spPr>
          <a:xfrm>
            <a:off x="3294379" y="3411220"/>
            <a:ext cx="5427980" cy="1280160"/>
          </a:xfrm>
          <a:custGeom>
            <a:avLst/>
            <a:gdLst/>
            <a:ahLst/>
            <a:cxnLst/>
            <a:rect l="l" t="t" r="r" b="b"/>
            <a:pathLst>
              <a:path w="5427980" h="1280160">
                <a:moveTo>
                  <a:pt x="2713990" y="1280159"/>
                </a:moveTo>
                <a:lnTo>
                  <a:pt x="0" y="1280159"/>
                </a:lnTo>
                <a:lnTo>
                  <a:pt x="0" y="0"/>
                </a:lnTo>
                <a:lnTo>
                  <a:pt x="5427980" y="0"/>
                </a:lnTo>
                <a:lnTo>
                  <a:pt x="5427980" y="1280159"/>
                </a:lnTo>
                <a:lnTo>
                  <a:pt x="2713990" y="1280159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2" name="object 12"/>
          <p:cNvSpPr/>
          <p:nvPr/>
        </p:nvSpPr>
        <p:spPr>
          <a:xfrm>
            <a:off x="3088640" y="2590801"/>
            <a:ext cx="6817359" cy="947419"/>
          </a:xfrm>
          <a:custGeom>
            <a:avLst/>
            <a:gdLst/>
            <a:ahLst/>
            <a:cxnLst/>
            <a:rect l="l" t="t" r="r" b="b"/>
            <a:pathLst>
              <a:path w="6817359" h="947420">
                <a:moveTo>
                  <a:pt x="6183630" y="0"/>
                </a:moveTo>
                <a:lnTo>
                  <a:pt x="3639820" y="0"/>
                </a:lnTo>
                <a:lnTo>
                  <a:pt x="3592425" y="580"/>
                </a:lnTo>
                <a:lnTo>
                  <a:pt x="3545267" y="2283"/>
                </a:lnTo>
                <a:lnTo>
                  <a:pt x="3498583" y="5049"/>
                </a:lnTo>
                <a:lnTo>
                  <a:pt x="3452611" y="8818"/>
                </a:lnTo>
                <a:lnTo>
                  <a:pt x="3407588" y="13533"/>
                </a:lnTo>
                <a:lnTo>
                  <a:pt x="3363751" y="19133"/>
                </a:lnTo>
                <a:lnTo>
                  <a:pt x="3321336" y="25560"/>
                </a:lnTo>
                <a:lnTo>
                  <a:pt x="3280582" y="32755"/>
                </a:lnTo>
                <a:lnTo>
                  <a:pt x="3241725" y="40659"/>
                </a:lnTo>
                <a:lnTo>
                  <a:pt x="3170653" y="58356"/>
                </a:lnTo>
                <a:lnTo>
                  <a:pt x="3110016" y="78178"/>
                </a:lnTo>
                <a:lnTo>
                  <a:pt x="3061712" y="99655"/>
                </a:lnTo>
                <a:lnTo>
                  <a:pt x="3027638" y="122312"/>
                </a:lnTo>
                <a:lnTo>
                  <a:pt x="3007360" y="157479"/>
                </a:lnTo>
                <a:lnTo>
                  <a:pt x="3007360" y="553720"/>
                </a:lnTo>
                <a:lnTo>
                  <a:pt x="0" y="758189"/>
                </a:lnTo>
                <a:lnTo>
                  <a:pt x="3007360" y="789939"/>
                </a:lnTo>
                <a:lnTo>
                  <a:pt x="3009692" y="801741"/>
                </a:lnTo>
                <a:lnTo>
                  <a:pt x="3016530" y="813483"/>
                </a:lnTo>
                <a:lnTo>
                  <a:pt x="3061712" y="847764"/>
                </a:lnTo>
                <a:lnTo>
                  <a:pt x="3110016" y="869241"/>
                </a:lnTo>
                <a:lnTo>
                  <a:pt x="3170653" y="889063"/>
                </a:lnTo>
                <a:lnTo>
                  <a:pt x="3241725" y="906760"/>
                </a:lnTo>
                <a:lnTo>
                  <a:pt x="3280582" y="914664"/>
                </a:lnTo>
                <a:lnTo>
                  <a:pt x="3321336" y="921859"/>
                </a:lnTo>
                <a:lnTo>
                  <a:pt x="3363751" y="928286"/>
                </a:lnTo>
                <a:lnTo>
                  <a:pt x="3407588" y="933886"/>
                </a:lnTo>
                <a:lnTo>
                  <a:pt x="3452611" y="938601"/>
                </a:lnTo>
                <a:lnTo>
                  <a:pt x="3498583" y="942370"/>
                </a:lnTo>
                <a:lnTo>
                  <a:pt x="3545267" y="945136"/>
                </a:lnTo>
                <a:lnTo>
                  <a:pt x="3592425" y="946839"/>
                </a:lnTo>
                <a:lnTo>
                  <a:pt x="3639820" y="947420"/>
                </a:lnTo>
                <a:lnTo>
                  <a:pt x="6183630" y="947420"/>
                </a:lnTo>
                <a:lnTo>
                  <a:pt x="6231034" y="946839"/>
                </a:lnTo>
                <a:lnTo>
                  <a:pt x="6278218" y="945136"/>
                </a:lnTo>
                <a:lnTo>
                  <a:pt x="6324943" y="942370"/>
                </a:lnTo>
                <a:lnTo>
                  <a:pt x="6370970" y="938601"/>
                </a:lnTo>
                <a:lnTo>
                  <a:pt x="6416059" y="933886"/>
                </a:lnTo>
                <a:lnTo>
                  <a:pt x="6459973" y="928286"/>
                </a:lnTo>
                <a:lnTo>
                  <a:pt x="6502470" y="921859"/>
                </a:lnTo>
                <a:lnTo>
                  <a:pt x="6543314" y="914664"/>
                </a:lnTo>
                <a:lnTo>
                  <a:pt x="6582264" y="906760"/>
                </a:lnTo>
                <a:lnTo>
                  <a:pt x="6653526" y="889063"/>
                </a:lnTo>
                <a:lnTo>
                  <a:pt x="6714346" y="869241"/>
                </a:lnTo>
                <a:lnTo>
                  <a:pt x="6762809" y="847764"/>
                </a:lnTo>
                <a:lnTo>
                  <a:pt x="6797004" y="825107"/>
                </a:lnTo>
                <a:lnTo>
                  <a:pt x="6817359" y="789939"/>
                </a:lnTo>
                <a:lnTo>
                  <a:pt x="6817359" y="157479"/>
                </a:lnTo>
                <a:lnTo>
                  <a:pt x="6797004" y="122312"/>
                </a:lnTo>
                <a:lnTo>
                  <a:pt x="6762809" y="99655"/>
                </a:lnTo>
                <a:lnTo>
                  <a:pt x="6714346" y="78178"/>
                </a:lnTo>
                <a:lnTo>
                  <a:pt x="6653526" y="58356"/>
                </a:lnTo>
                <a:lnTo>
                  <a:pt x="6582264" y="40659"/>
                </a:lnTo>
                <a:lnTo>
                  <a:pt x="6543314" y="32755"/>
                </a:lnTo>
                <a:lnTo>
                  <a:pt x="6502470" y="25560"/>
                </a:lnTo>
                <a:lnTo>
                  <a:pt x="6459973" y="19133"/>
                </a:lnTo>
                <a:lnTo>
                  <a:pt x="6416059" y="13533"/>
                </a:lnTo>
                <a:lnTo>
                  <a:pt x="6370970" y="8818"/>
                </a:lnTo>
                <a:lnTo>
                  <a:pt x="6324943" y="5049"/>
                </a:lnTo>
                <a:lnTo>
                  <a:pt x="6278218" y="2283"/>
                </a:lnTo>
                <a:lnTo>
                  <a:pt x="6231034" y="580"/>
                </a:lnTo>
                <a:lnTo>
                  <a:pt x="618363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3" name="object 13"/>
          <p:cNvSpPr/>
          <p:nvPr/>
        </p:nvSpPr>
        <p:spPr>
          <a:xfrm>
            <a:off x="3088640" y="2590801"/>
            <a:ext cx="6817359" cy="947419"/>
          </a:xfrm>
          <a:custGeom>
            <a:avLst/>
            <a:gdLst/>
            <a:ahLst/>
            <a:cxnLst/>
            <a:rect l="l" t="t" r="r" b="b"/>
            <a:pathLst>
              <a:path w="6817359" h="947420">
                <a:moveTo>
                  <a:pt x="3639820" y="0"/>
                </a:moveTo>
                <a:lnTo>
                  <a:pt x="3592425" y="580"/>
                </a:lnTo>
                <a:lnTo>
                  <a:pt x="3545267" y="2283"/>
                </a:lnTo>
                <a:lnTo>
                  <a:pt x="3498583" y="5049"/>
                </a:lnTo>
                <a:lnTo>
                  <a:pt x="3452611" y="8818"/>
                </a:lnTo>
                <a:lnTo>
                  <a:pt x="3407588" y="13533"/>
                </a:lnTo>
                <a:lnTo>
                  <a:pt x="3363751" y="19133"/>
                </a:lnTo>
                <a:lnTo>
                  <a:pt x="3321336" y="25560"/>
                </a:lnTo>
                <a:lnTo>
                  <a:pt x="3280582" y="32755"/>
                </a:lnTo>
                <a:lnTo>
                  <a:pt x="3241725" y="40659"/>
                </a:lnTo>
                <a:lnTo>
                  <a:pt x="3170653" y="58356"/>
                </a:lnTo>
                <a:lnTo>
                  <a:pt x="3110016" y="78178"/>
                </a:lnTo>
                <a:lnTo>
                  <a:pt x="3061712" y="99655"/>
                </a:lnTo>
                <a:lnTo>
                  <a:pt x="3027638" y="122312"/>
                </a:lnTo>
                <a:lnTo>
                  <a:pt x="3007360" y="157479"/>
                </a:lnTo>
                <a:lnTo>
                  <a:pt x="3007360" y="275589"/>
                </a:lnTo>
                <a:lnTo>
                  <a:pt x="3007360" y="393700"/>
                </a:lnTo>
                <a:lnTo>
                  <a:pt x="3007360" y="553720"/>
                </a:lnTo>
                <a:lnTo>
                  <a:pt x="0" y="758189"/>
                </a:lnTo>
                <a:lnTo>
                  <a:pt x="3007360" y="789939"/>
                </a:lnTo>
                <a:lnTo>
                  <a:pt x="3027638" y="825107"/>
                </a:lnTo>
                <a:lnTo>
                  <a:pt x="3061712" y="847764"/>
                </a:lnTo>
                <a:lnTo>
                  <a:pt x="3110016" y="869241"/>
                </a:lnTo>
                <a:lnTo>
                  <a:pt x="3170653" y="889063"/>
                </a:lnTo>
                <a:lnTo>
                  <a:pt x="3241725" y="906760"/>
                </a:lnTo>
                <a:lnTo>
                  <a:pt x="3280582" y="914664"/>
                </a:lnTo>
                <a:lnTo>
                  <a:pt x="3321336" y="921859"/>
                </a:lnTo>
                <a:lnTo>
                  <a:pt x="3363751" y="928286"/>
                </a:lnTo>
                <a:lnTo>
                  <a:pt x="3407588" y="933886"/>
                </a:lnTo>
                <a:lnTo>
                  <a:pt x="3452611" y="938601"/>
                </a:lnTo>
                <a:lnTo>
                  <a:pt x="3498583" y="942370"/>
                </a:lnTo>
                <a:lnTo>
                  <a:pt x="3545267" y="945136"/>
                </a:lnTo>
                <a:lnTo>
                  <a:pt x="3592425" y="946839"/>
                </a:lnTo>
                <a:lnTo>
                  <a:pt x="3639820" y="947420"/>
                </a:lnTo>
                <a:lnTo>
                  <a:pt x="4114800" y="947420"/>
                </a:lnTo>
                <a:lnTo>
                  <a:pt x="4589780" y="947420"/>
                </a:lnTo>
                <a:lnTo>
                  <a:pt x="5234940" y="947420"/>
                </a:lnTo>
                <a:lnTo>
                  <a:pt x="5708650" y="947420"/>
                </a:lnTo>
                <a:lnTo>
                  <a:pt x="6183630" y="947420"/>
                </a:lnTo>
                <a:lnTo>
                  <a:pt x="6231034" y="946839"/>
                </a:lnTo>
                <a:lnTo>
                  <a:pt x="6278218" y="945136"/>
                </a:lnTo>
                <a:lnTo>
                  <a:pt x="6324943" y="942370"/>
                </a:lnTo>
                <a:lnTo>
                  <a:pt x="6370970" y="938601"/>
                </a:lnTo>
                <a:lnTo>
                  <a:pt x="6416059" y="933886"/>
                </a:lnTo>
                <a:lnTo>
                  <a:pt x="6459973" y="928286"/>
                </a:lnTo>
                <a:lnTo>
                  <a:pt x="6502470" y="921859"/>
                </a:lnTo>
                <a:lnTo>
                  <a:pt x="6543314" y="914664"/>
                </a:lnTo>
                <a:lnTo>
                  <a:pt x="6582264" y="906760"/>
                </a:lnTo>
                <a:lnTo>
                  <a:pt x="6653526" y="889063"/>
                </a:lnTo>
                <a:lnTo>
                  <a:pt x="6714346" y="869241"/>
                </a:lnTo>
                <a:lnTo>
                  <a:pt x="6762809" y="847764"/>
                </a:lnTo>
                <a:lnTo>
                  <a:pt x="6797004" y="825107"/>
                </a:lnTo>
                <a:lnTo>
                  <a:pt x="6817359" y="789939"/>
                </a:lnTo>
                <a:lnTo>
                  <a:pt x="6817359" y="671829"/>
                </a:lnTo>
                <a:lnTo>
                  <a:pt x="6817359" y="553720"/>
                </a:lnTo>
                <a:lnTo>
                  <a:pt x="6817359" y="393700"/>
                </a:lnTo>
                <a:lnTo>
                  <a:pt x="6817359" y="275589"/>
                </a:lnTo>
                <a:lnTo>
                  <a:pt x="6817359" y="157479"/>
                </a:lnTo>
                <a:lnTo>
                  <a:pt x="6815018" y="145678"/>
                </a:lnTo>
                <a:lnTo>
                  <a:pt x="6781810" y="110865"/>
                </a:lnTo>
                <a:lnTo>
                  <a:pt x="6740241" y="88739"/>
                </a:lnTo>
                <a:lnTo>
                  <a:pt x="6685361" y="68031"/>
                </a:lnTo>
                <a:lnTo>
                  <a:pt x="6619081" y="49212"/>
                </a:lnTo>
                <a:lnTo>
                  <a:pt x="6543314" y="32755"/>
                </a:lnTo>
                <a:lnTo>
                  <a:pt x="6502470" y="25560"/>
                </a:lnTo>
                <a:lnTo>
                  <a:pt x="6459973" y="19133"/>
                </a:lnTo>
                <a:lnTo>
                  <a:pt x="6416059" y="13533"/>
                </a:lnTo>
                <a:lnTo>
                  <a:pt x="6370970" y="8818"/>
                </a:lnTo>
                <a:lnTo>
                  <a:pt x="6324943" y="5049"/>
                </a:lnTo>
                <a:lnTo>
                  <a:pt x="6278218" y="2283"/>
                </a:lnTo>
                <a:lnTo>
                  <a:pt x="6231034" y="580"/>
                </a:lnTo>
                <a:lnTo>
                  <a:pt x="6183630" y="0"/>
                </a:lnTo>
                <a:lnTo>
                  <a:pt x="5708650" y="0"/>
                </a:lnTo>
                <a:lnTo>
                  <a:pt x="5234940" y="0"/>
                </a:lnTo>
                <a:lnTo>
                  <a:pt x="4589780" y="0"/>
                </a:lnTo>
                <a:lnTo>
                  <a:pt x="4114800" y="0"/>
                </a:lnTo>
                <a:lnTo>
                  <a:pt x="363982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4" name="object 14"/>
          <p:cNvSpPr txBox="1"/>
          <p:nvPr/>
        </p:nvSpPr>
        <p:spPr>
          <a:xfrm>
            <a:off x="6416041" y="2750537"/>
            <a:ext cx="317182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 marR="5080" indent="-201930"/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4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{</a:t>
            </a:r>
            <a:r>
              <a:rPr sz="24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sy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a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on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ne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w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 l</a:t>
            </a:r>
            <a:r>
              <a:rPr lang="en-US" sz="2400" b="1" spc="-1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lang="en-US" sz="2400" b="1" spc="-2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lang="en-US" sz="24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lang="en-US" sz="2400" b="1" dirty="0">
                <a:solidFill>
                  <a:srgbClr val="F6FFE6"/>
                </a:solidFill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655" name="object 16"/>
          <p:cNvSpPr/>
          <p:nvPr/>
        </p:nvSpPr>
        <p:spPr>
          <a:xfrm>
            <a:off x="6703060" y="4714240"/>
            <a:ext cx="3313429" cy="1765300"/>
          </a:xfrm>
          <a:custGeom>
            <a:avLst/>
            <a:gdLst/>
            <a:ahLst/>
            <a:cxnLst/>
            <a:rect l="l" t="t" r="r" b="b"/>
            <a:pathLst>
              <a:path w="3313429" h="1765300">
                <a:moveTo>
                  <a:pt x="260350" y="0"/>
                </a:moveTo>
                <a:lnTo>
                  <a:pt x="551179" y="391160"/>
                </a:lnTo>
                <a:lnTo>
                  <a:pt x="509875" y="392002"/>
                </a:lnTo>
                <a:lnTo>
                  <a:pt x="468778" y="394474"/>
                </a:lnTo>
                <a:lnTo>
                  <a:pt x="428094" y="398489"/>
                </a:lnTo>
                <a:lnTo>
                  <a:pt x="388030" y="403961"/>
                </a:lnTo>
                <a:lnTo>
                  <a:pt x="348793" y="410805"/>
                </a:lnTo>
                <a:lnTo>
                  <a:pt x="310589" y="418934"/>
                </a:lnTo>
                <a:lnTo>
                  <a:pt x="273626" y="428264"/>
                </a:lnTo>
                <a:lnTo>
                  <a:pt x="204246" y="450181"/>
                </a:lnTo>
                <a:lnTo>
                  <a:pt x="142307" y="475870"/>
                </a:lnTo>
                <a:lnTo>
                  <a:pt x="89463" y="504645"/>
                </a:lnTo>
                <a:lnTo>
                  <a:pt x="47367" y="535820"/>
                </a:lnTo>
                <a:lnTo>
                  <a:pt x="17672" y="568710"/>
                </a:lnTo>
                <a:lnTo>
                  <a:pt x="0" y="619760"/>
                </a:lnTo>
                <a:lnTo>
                  <a:pt x="0" y="1536700"/>
                </a:lnTo>
                <a:lnTo>
                  <a:pt x="17672" y="1587749"/>
                </a:lnTo>
                <a:lnTo>
                  <a:pt x="47367" y="1620639"/>
                </a:lnTo>
                <a:lnTo>
                  <a:pt x="89463" y="1651814"/>
                </a:lnTo>
                <a:lnTo>
                  <a:pt x="142307" y="1680589"/>
                </a:lnTo>
                <a:lnTo>
                  <a:pt x="204246" y="1706278"/>
                </a:lnTo>
                <a:lnTo>
                  <a:pt x="273626" y="1728195"/>
                </a:lnTo>
                <a:lnTo>
                  <a:pt x="310589" y="1737525"/>
                </a:lnTo>
                <a:lnTo>
                  <a:pt x="348793" y="1745654"/>
                </a:lnTo>
                <a:lnTo>
                  <a:pt x="388030" y="1752498"/>
                </a:lnTo>
                <a:lnTo>
                  <a:pt x="428094" y="1757970"/>
                </a:lnTo>
                <a:lnTo>
                  <a:pt x="468778" y="1761985"/>
                </a:lnTo>
                <a:lnTo>
                  <a:pt x="509875" y="1764457"/>
                </a:lnTo>
                <a:lnTo>
                  <a:pt x="551179" y="1765300"/>
                </a:lnTo>
                <a:lnTo>
                  <a:pt x="2763519" y="1765300"/>
                </a:lnTo>
                <a:lnTo>
                  <a:pt x="2804814" y="1764457"/>
                </a:lnTo>
                <a:lnTo>
                  <a:pt x="2845885" y="1761985"/>
                </a:lnTo>
                <a:lnTo>
                  <a:pt x="2886528" y="1757970"/>
                </a:lnTo>
                <a:lnTo>
                  <a:pt x="2926537" y="1752498"/>
                </a:lnTo>
                <a:lnTo>
                  <a:pt x="2965707" y="1745654"/>
                </a:lnTo>
                <a:lnTo>
                  <a:pt x="3003835" y="1737525"/>
                </a:lnTo>
                <a:lnTo>
                  <a:pt x="3076143" y="1717751"/>
                </a:lnTo>
                <a:lnTo>
                  <a:pt x="3141821" y="1693862"/>
                </a:lnTo>
                <a:lnTo>
                  <a:pt x="3199231" y="1666544"/>
                </a:lnTo>
                <a:lnTo>
                  <a:pt x="3246735" y="1636483"/>
                </a:lnTo>
                <a:lnTo>
                  <a:pt x="3282696" y="1604365"/>
                </a:lnTo>
                <a:lnTo>
                  <a:pt x="3305473" y="1570875"/>
                </a:lnTo>
                <a:lnTo>
                  <a:pt x="3313430" y="1536700"/>
                </a:lnTo>
                <a:lnTo>
                  <a:pt x="3313430" y="619760"/>
                </a:lnTo>
                <a:lnTo>
                  <a:pt x="3295834" y="568710"/>
                </a:lnTo>
                <a:lnTo>
                  <a:pt x="3266261" y="535820"/>
                </a:lnTo>
                <a:lnTo>
                  <a:pt x="3224324" y="504645"/>
                </a:lnTo>
                <a:lnTo>
                  <a:pt x="3171662" y="475870"/>
                </a:lnTo>
                <a:lnTo>
                  <a:pt x="3109913" y="450181"/>
                </a:lnTo>
                <a:lnTo>
                  <a:pt x="3040715" y="428264"/>
                </a:lnTo>
                <a:lnTo>
                  <a:pt x="2965707" y="410805"/>
                </a:lnTo>
                <a:lnTo>
                  <a:pt x="2926537" y="403961"/>
                </a:lnTo>
                <a:lnTo>
                  <a:pt x="2886528" y="398489"/>
                </a:lnTo>
                <a:lnTo>
                  <a:pt x="2845885" y="394474"/>
                </a:lnTo>
                <a:lnTo>
                  <a:pt x="2804814" y="392002"/>
                </a:lnTo>
                <a:lnTo>
                  <a:pt x="2763519" y="391160"/>
                </a:lnTo>
                <a:lnTo>
                  <a:pt x="1376680" y="391160"/>
                </a:lnTo>
                <a:lnTo>
                  <a:pt x="26035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6" name="object 17"/>
          <p:cNvSpPr/>
          <p:nvPr/>
        </p:nvSpPr>
        <p:spPr>
          <a:xfrm>
            <a:off x="6703060" y="4714240"/>
            <a:ext cx="3313429" cy="1765300"/>
          </a:xfrm>
          <a:custGeom>
            <a:avLst/>
            <a:gdLst/>
            <a:ahLst/>
            <a:cxnLst/>
            <a:rect l="l" t="t" r="r" b="b"/>
            <a:pathLst>
              <a:path w="3313429" h="1765300">
                <a:moveTo>
                  <a:pt x="551179" y="391160"/>
                </a:moveTo>
                <a:lnTo>
                  <a:pt x="509875" y="392002"/>
                </a:lnTo>
                <a:lnTo>
                  <a:pt x="468778" y="394474"/>
                </a:lnTo>
                <a:lnTo>
                  <a:pt x="428094" y="398489"/>
                </a:lnTo>
                <a:lnTo>
                  <a:pt x="388030" y="403961"/>
                </a:lnTo>
                <a:lnTo>
                  <a:pt x="348793" y="410805"/>
                </a:lnTo>
                <a:lnTo>
                  <a:pt x="310589" y="418934"/>
                </a:lnTo>
                <a:lnTo>
                  <a:pt x="273626" y="428264"/>
                </a:lnTo>
                <a:lnTo>
                  <a:pt x="204246" y="450181"/>
                </a:lnTo>
                <a:lnTo>
                  <a:pt x="142307" y="475870"/>
                </a:lnTo>
                <a:lnTo>
                  <a:pt x="89463" y="504645"/>
                </a:lnTo>
                <a:lnTo>
                  <a:pt x="47367" y="535820"/>
                </a:lnTo>
                <a:lnTo>
                  <a:pt x="17672" y="568710"/>
                </a:lnTo>
                <a:lnTo>
                  <a:pt x="0" y="619760"/>
                </a:lnTo>
                <a:lnTo>
                  <a:pt x="0" y="789940"/>
                </a:lnTo>
                <a:lnTo>
                  <a:pt x="0" y="961390"/>
                </a:lnTo>
                <a:lnTo>
                  <a:pt x="0" y="1195070"/>
                </a:lnTo>
                <a:lnTo>
                  <a:pt x="0" y="1365250"/>
                </a:lnTo>
                <a:lnTo>
                  <a:pt x="0" y="1536700"/>
                </a:lnTo>
                <a:lnTo>
                  <a:pt x="2032" y="1553830"/>
                </a:lnTo>
                <a:lnTo>
                  <a:pt x="30866" y="1604365"/>
                </a:lnTo>
                <a:lnTo>
                  <a:pt x="66968" y="1636483"/>
                </a:lnTo>
                <a:lnTo>
                  <a:pt x="114645" y="1666544"/>
                </a:lnTo>
                <a:lnTo>
                  <a:pt x="172243" y="1693862"/>
                </a:lnTo>
                <a:lnTo>
                  <a:pt x="238109" y="1717751"/>
                </a:lnTo>
                <a:lnTo>
                  <a:pt x="310589" y="1737525"/>
                </a:lnTo>
                <a:lnTo>
                  <a:pt x="348793" y="1745654"/>
                </a:lnTo>
                <a:lnTo>
                  <a:pt x="388030" y="1752498"/>
                </a:lnTo>
                <a:lnTo>
                  <a:pt x="428094" y="1757970"/>
                </a:lnTo>
                <a:lnTo>
                  <a:pt x="468778" y="1761985"/>
                </a:lnTo>
                <a:lnTo>
                  <a:pt x="509875" y="1764457"/>
                </a:lnTo>
                <a:lnTo>
                  <a:pt x="551179" y="1765300"/>
                </a:lnTo>
                <a:lnTo>
                  <a:pt x="963929" y="1765300"/>
                </a:lnTo>
                <a:lnTo>
                  <a:pt x="1376680" y="1765300"/>
                </a:lnTo>
                <a:lnTo>
                  <a:pt x="1938019" y="1765300"/>
                </a:lnTo>
                <a:lnTo>
                  <a:pt x="2350769" y="1765300"/>
                </a:lnTo>
                <a:lnTo>
                  <a:pt x="2763519" y="1765300"/>
                </a:lnTo>
                <a:lnTo>
                  <a:pt x="2804814" y="1764457"/>
                </a:lnTo>
                <a:lnTo>
                  <a:pt x="2845885" y="1761985"/>
                </a:lnTo>
                <a:lnTo>
                  <a:pt x="2886528" y="1757970"/>
                </a:lnTo>
                <a:lnTo>
                  <a:pt x="2926537" y="1752498"/>
                </a:lnTo>
                <a:lnTo>
                  <a:pt x="2965707" y="1745654"/>
                </a:lnTo>
                <a:lnTo>
                  <a:pt x="3003835" y="1737525"/>
                </a:lnTo>
                <a:lnTo>
                  <a:pt x="3076143" y="1717751"/>
                </a:lnTo>
                <a:lnTo>
                  <a:pt x="3141821" y="1693862"/>
                </a:lnTo>
                <a:lnTo>
                  <a:pt x="3199231" y="1666544"/>
                </a:lnTo>
                <a:lnTo>
                  <a:pt x="3246735" y="1636483"/>
                </a:lnTo>
                <a:lnTo>
                  <a:pt x="3282696" y="1604365"/>
                </a:lnTo>
                <a:lnTo>
                  <a:pt x="3305473" y="1570875"/>
                </a:lnTo>
                <a:lnTo>
                  <a:pt x="3313430" y="1536700"/>
                </a:lnTo>
                <a:lnTo>
                  <a:pt x="3313430" y="1365250"/>
                </a:lnTo>
                <a:lnTo>
                  <a:pt x="3313430" y="1195070"/>
                </a:lnTo>
                <a:lnTo>
                  <a:pt x="3313430" y="961390"/>
                </a:lnTo>
                <a:lnTo>
                  <a:pt x="3313430" y="789940"/>
                </a:lnTo>
                <a:lnTo>
                  <a:pt x="3313430" y="619760"/>
                </a:lnTo>
                <a:lnTo>
                  <a:pt x="3311406" y="602629"/>
                </a:lnTo>
                <a:lnTo>
                  <a:pt x="3282696" y="552094"/>
                </a:lnTo>
                <a:lnTo>
                  <a:pt x="3246735" y="519976"/>
                </a:lnTo>
                <a:lnTo>
                  <a:pt x="3199231" y="489915"/>
                </a:lnTo>
                <a:lnTo>
                  <a:pt x="3141821" y="462597"/>
                </a:lnTo>
                <a:lnTo>
                  <a:pt x="3076143" y="438708"/>
                </a:lnTo>
                <a:lnTo>
                  <a:pt x="3003835" y="418934"/>
                </a:lnTo>
                <a:lnTo>
                  <a:pt x="2965707" y="410805"/>
                </a:lnTo>
                <a:lnTo>
                  <a:pt x="2926537" y="403961"/>
                </a:lnTo>
                <a:lnTo>
                  <a:pt x="2886528" y="398489"/>
                </a:lnTo>
                <a:lnTo>
                  <a:pt x="2845885" y="394474"/>
                </a:lnTo>
                <a:lnTo>
                  <a:pt x="2804814" y="392002"/>
                </a:lnTo>
                <a:lnTo>
                  <a:pt x="2763519" y="391160"/>
                </a:lnTo>
                <a:lnTo>
                  <a:pt x="2350769" y="391160"/>
                </a:lnTo>
                <a:lnTo>
                  <a:pt x="1938019" y="391160"/>
                </a:lnTo>
                <a:lnTo>
                  <a:pt x="1376680" y="391160"/>
                </a:lnTo>
                <a:lnTo>
                  <a:pt x="260350" y="0"/>
                </a:lnTo>
                <a:lnTo>
                  <a:pt x="551179" y="39116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18"/>
          <p:cNvSpPr txBox="1"/>
          <p:nvPr/>
        </p:nvSpPr>
        <p:spPr>
          <a:xfrm>
            <a:off x="6908801" y="5281647"/>
            <a:ext cx="2905125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k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af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te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 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endParaRPr sz="2400" dirty="0">
              <a:latin typeface="Corbel"/>
              <a:cs typeface="Corbel"/>
            </a:endParaRPr>
          </a:p>
          <a:p>
            <a:pPr marL="182245" marR="175895" indent="635" algn="ctr"/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{</a:t>
            </a:r>
            <a:r>
              <a:rPr sz="24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sy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i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nde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te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y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4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658" name="object 19"/>
          <p:cNvSpPr/>
          <p:nvPr/>
        </p:nvSpPr>
        <p:spPr>
          <a:xfrm>
            <a:off x="2819400" y="4773929"/>
            <a:ext cx="3528060" cy="1705610"/>
          </a:xfrm>
          <a:custGeom>
            <a:avLst/>
            <a:gdLst/>
            <a:ahLst/>
            <a:cxnLst/>
            <a:rect l="l" t="t" r="r" b="b"/>
            <a:pathLst>
              <a:path w="3528060" h="1705610">
                <a:moveTo>
                  <a:pt x="246380" y="0"/>
                </a:moveTo>
                <a:lnTo>
                  <a:pt x="585469" y="331470"/>
                </a:lnTo>
                <a:lnTo>
                  <a:pt x="541510" y="332312"/>
                </a:lnTo>
                <a:lnTo>
                  <a:pt x="497787" y="334784"/>
                </a:lnTo>
                <a:lnTo>
                  <a:pt x="454520" y="338799"/>
                </a:lnTo>
                <a:lnTo>
                  <a:pt x="411927" y="344271"/>
                </a:lnTo>
                <a:lnTo>
                  <a:pt x="370224" y="351115"/>
                </a:lnTo>
                <a:lnTo>
                  <a:pt x="329632" y="359244"/>
                </a:lnTo>
                <a:lnTo>
                  <a:pt x="290367" y="368574"/>
                </a:lnTo>
                <a:lnTo>
                  <a:pt x="252648" y="379018"/>
                </a:lnTo>
                <a:lnTo>
                  <a:pt x="182721" y="402907"/>
                </a:lnTo>
                <a:lnTo>
                  <a:pt x="121594" y="430225"/>
                </a:lnTo>
                <a:lnTo>
                  <a:pt x="71014" y="460286"/>
                </a:lnTo>
                <a:lnTo>
                  <a:pt x="32725" y="492404"/>
                </a:lnTo>
                <a:lnTo>
                  <a:pt x="8472" y="525894"/>
                </a:lnTo>
                <a:lnTo>
                  <a:pt x="0" y="560070"/>
                </a:lnTo>
                <a:lnTo>
                  <a:pt x="0" y="1477010"/>
                </a:lnTo>
                <a:lnTo>
                  <a:pt x="18735" y="1528059"/>
                </a:lnTo>
                <a:lnTo>
                  <a:pt x="50224" y="1560949"/>
                </a:lnTo>
                <a:lnTo>
                  <a:pt x="94877" y="1592124"/>
                </a:lnTo>
                <a:lnTo>
                  <a:pt x="150948" y="1620899"/>
                </a:lnTo>
                <a:lnTo>
                  <a:pt x="216693" y="1646588"/>
                </a:lnTo>
                <a:lnTo>
                  <a:pt x="290367" y="1668505"/>
                </a:lnTo>
                <a:lnTo>
                  <a:pt x="329632" y="1677835"/>
                </a:lnTo>
                <a:lnTo>
                  <a:pt x="370224" y="1685964"/>
                </a:lnTo>
                <a:lnTo>
                  <a:pt x="411927" y="1692808"/>
                </a:lnTo>
                <a:lnTo>
                  <a:pt x="454520" y="1698280"/>
                </a:lnTo>
                <a:lnTo>
                  <a:pt x="497787" y="1702295"/>
                </a:lnTo>
                <a:lnTo>
                  <a:pt x="541510" y="1704767"/>
                </a:lnTo>
                <a:lnTo>
                  <a:pt x="585469" y="1705610"/>
                </a:lnTo>
                <a:lnTo>
                  <a:pt x="2941320" y="1705610"/>
                </a:lnTo>
                <a:lnTo>
                  <a:pt x="2985288" y="1704767"/>
                </a:lnTo>
                <a:lnTo>
                  <a:pt x="3029037" y="1702295"/>
                </a:lnTo>
                <a:lnTo>
                  <a:pt x="3072346" y="1698280"/>
                </a:lnTo>
                <a:lnTo>
                  <a:pt x="3114995" y="1692808"/>
                </a:lnTo>
                <a:lnTo>
                  <a:pt x="3156763" y="1685964"/>
                </a:lnTo>
                <a:lnTo>
                  <a:pt x="3197432" y="1677835"/>
                </a:lnTo>
                <a:lnTo>
                  <a:pt x="3236780" y="1668505"/>
                </a:lnTo>
                <a:lnTo>
                  <a:pt x="3274588" y="1658061"/>
                </a:lnTo>
                <a:lnTo>
                  <a:pt x="3344703" y="1634172"/>
                </a:lnTo>
                <a:lnTo>
                  <a:pt x="3406018" y="1606854"/>
                </a:lnTo>
                <a:lnTo>
                  <a:pt x="3456771" y="1576793"/>
                </a:lnTo>
                <a:lnTo>
                  <a:pt x="3495202" y="1544675"/>
                </a:lnTo>
                <a:lnTo>
                  <a:pt x="3519552" y="1511185"/>
                </a:lnTo>
                <a:lnTo>
                  <a:pt x="3528060" y="1477010"/>
                </a:lnTo>
                <a:lnTo>
                  <a:pt x="3528060" y="560070"/>
                </a:lnTo>
                <a:lnTo>
                  <a:pt x="3509247" y="509020"/>
                </a:lnTo>
                <a:lnTo>
                  <a:pt x="3477637" y="476130"/>
                </a:lnTo>
                <a:lnTo>
                  <a:pt x="3432824" y="444955"/>
                </a:lnTo>
                <a:lnTo>
                  <a:pt x="3376571" y="416180"/>
                </a:lnTo>
                <a:lnTo>
                  <a:pt x="3310636" y="390491"/>
                </a:lnTo>
                <a:lnTo>
                  <a:pt x="3236780" y="368574"/>
                </a:lnTo>
                <a:lnTo>
                  <a:pt x="3197432" y="359244"/>
                </a:lnTo>
                <a:lnTo>
                  <a:pt x="3156763" y="351115"/>
                </a:lnTo>
                <a:lnTo>
                  <a:pt x="3114995" y="344271"/>
                </a:lnTo>
                <a:lnTo>
                  <a:pt x="3072346" y="338799"/>
                </a:lnTo>
                <a:lnTo>
                  <a:pt x="3029037" y="334784"/>
                </a:lnTo>
                <a:lnTo>
                  <a:pt x="2985288" y="332312"/>
                </a:lnTo>
                <a:lnTo>
                  <a:pt x="2941320" y="331470"/>
                </a:lnTo>
                <a:lnTo>
                  <a:pt x="1464310" y="331470"/>
                </a:lnTo>
                <a:lnTo>
                  <a:pt x="24638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20"/>
          <p:cNvSpPr/>
          <p:nvPr/>
        </p:nvSpPr>
        <p:spPr>
          <a:xfrm>
            <a:off x="2819400" y="4773929"/>
            <a:ext cx="3528060" cy="1705610"/>
          </a:xfrm>
          <a:custGeom>
            <a:avLst/>
            <a:gdLst/>
            <a:ahLst/>
            <a:cxnLst/>
            <a:rect l="l" t="t" r="r" b="b"/>
            <a:pathLst>
              <a:path w="3528060" h="1705610">
                <a:moveTo>
                  <a:pt x="585469" y="331470"/>
                </a:moveTo>
                <a:lnTo>
                  <a:pt x="541510" y="332312"/>
                </a:lnTo>
                <a:lnTo>
                  <a:pt x="497787" y="334784"/>
                </a:lnTo>
                <a:lnTo>
                  <a:pt x="454520" y="338799"/>
                </a:lnTo>
                <a:lnTo>
                  <a:pt x="411927" y="344271"/>
                </a:lnTo>
                <a:lnTo>
                  <a:pt x="370224" y="351115"/>
                </a:lnTo>
                <a:lnTo>
                  <a:pt x="329632" y="359244"/>
                </a:lnTo>
                <a:lnTo>
                  <a:pt x="290367" y="368574"/>
                </a:lnTo>
                <a:lnTo>
                  <a:pt x="252648" y="379018"/>
                </a:lnTo>
                <a:lnTo>
                  <a:pt x="182721" y="402907"/>
                </a:lnTo>
                <a:lnTo>
                  <a:pt x="121594" y="430225"/>
                </a:lnTo>
                <a:lnTo>
                  <a:pt x="71014" y="460286"/>
                </a:lnTo>
                <a:lnTo>
                  <a:pt x="32725" y="492404"/>
                </a:lnTo>
                <a:lnTo>
                  <a:pt x="8472" y="525894"/>
                </a:lnTo>
                <a:lnTo>
                  <a:pt x="0" y="560070"/>
                </a:lnTo>
                <a:lnTo>
                  <a:pt x="0" y="730250"/>
                </a:lnTo>
                <a:lnTo>
                  <a:pt x="0" y="901700"/>
                </a:lnTo>
                <a:lnTo>
                  <a:pt x="0" y="1135380"/>
                </a:lnTo>
                <a:lnTo>
                  <a:pt x="0" y="1305560"/>
                </a:lnTo>
                <a:lnTo>
                  <a:pt x="0" y="1477010"/>
                </a:lnTo>
                <a:lnTo>
                  <a:pt x="2154" y="1494140"/>
                </a:lnTo>
                <a:lnTo>
                  <a:pt x="32725" y="1544675"/>
                </a:lnTo>
                <a:lnTo>
                  <a:pt x="71014" y="1576793"/>
                </a:lnTo>
                <a:lnTo>
                  <a:pt x="121594" y="1606854"/>
                </a:lnTo>
                <a:lnTo>
                  <a:pt x="182721" y="1634172"/>
                </a:lnTo>
                <a:lnTo>
                  <a:pt x="252648" y="1658061"/>
                </a:lnTo>
                <a:lnTo>
                  <a:pt x="290367" y="1668505"/>
                </a:lnTo>
                <a:lnTo>
                  <a:pt x="329632" y="1677835"/>
                </a:lnTo>
                <a:lnTo>
                  <a:pt x="370224" y="1685964"/>
                </a:lnTo>
                <a:lnTo>
                  <a:pt x="411927" y="1692808"/>
                </a:lnTo>
                <a:lnTo>
                  <a:pt x="454520" y="1698280"/>
                </a:lnTo>
                <a:lnTo>
                  <a:pt x="497787" y="1702295"/>
                </a:lnTo>
                <a:lnTo>
                  <a:pt x="541510" y="1704767"/>
                </a:lnTo>
                <a:lnTo>
                  <a:pt x="585469" y="1705610"/>
                </a:lnTo>
                <a:lnTo>
                  <a:pt x="1024889" y="1705610"/>
                </a:lnTo>
                <a:lnTo>
                  <a:pt x="1464310" y="1705610"/>
                </a:lnTo>
                <a:lnTo>
                  <a:pt x="2062479" y="1705610"/>
                </a:lnTo>
                <a:lnTo>
                  <a:pt x="2501900" y="1705610"/>
                </a:lnTo>
                <a:lnTo>
                  <a:pt x="2941320" y="1705610"/>
                </a:lnTo>
                <a:lnTo>
                  <a:pt x="2985288" y="1704767"/>
                </a:lnTo>
                <a:lnTo>
                  <a:pt x="3029037" y="1702295"/>
                </a:lnTo>
                <a:lnTo>
                  <a:pt x="3072346" y="1698280"/>
                </a:lnTo>
                <a:lnTo>
                  <a:pt x="3114995" y="1692808"/>
                </a:lnTo>
                <a:lnTo>
                  <a:pt x="3156763" y="1685964"/>
                </a:lnTo>
                <a:lnTo>
                  <a:pt x="3197432" y="1677835"/>
                </a:lnTo>
                <a:lnTo>
                  <a:pt x="3236780" y="1668505"/>
                </a:lnTo>
                <a:lnTo>
                  <a:pt x="3274588" y="1658061"/>
                </a:lnTo>
                <a:lnTo>
                  <a:pt x="3344703" y="1634172"/>
                </a:lnTo>
                <a:lnTo>
                  <a:pt x="3406018" y="1606854"/>
                </a:lnTo>
                <a:lnTo>
                  <a:pt x="3456771" y="1576793"/>
                </a:lnTo>
                <a:lnTo>
                  <a:pt x="3495202" y="1544675"/>
                </a:lnTo>
                <a:lnTo>
                  <a:pt x="3519552" y="1511185"/>
                </a:lnTo>
                <a:lnTo>
                  <a:pt x="3528060" y="1477010"/>
                </a:lnTo>
                <a:lnTo>
                  <a:pt x="3528060" y="1305560"/>
                </a:lnTo>
                <a:lnTo>
                  <a:pt x="3528060" y="1135380"/>
                </a:lnTo>
                <a:lnTo>
                  <a:pt x="3528060" y="901700"/>
                </a:lnTo>
                <a:lnTo>
                  <a:pt x="3528060" y="730250"/>
                </a:lnTo>
                <a:lnTo>
                  <a:pt x="3528060" y="560070"/>
                </a:lnTo>
                <a:lnTo>
                  <a:pt x="3525896" y="542939"/>
                </a:lnTo>
                <a:lnTo>
                  <a:pt x="3495202" y="492404"/>
                </a:lnTo>
                <a:lnTo>
                  <a:pt x="3456771" y="460286"/>
                </a:lnTo>
                <a:lnTo>
                  <a:pt x="3406018" y="430225"/>
                </a:lnTo>
                <a:lnTo>
                  <a:pt x="3344703" y="402907"/>
                </a:lnTo>
                <a:lnTo>
                  <a:pt x="3274588" y="379018"/>
                </a:lnTo>
                <a:lnTo>
                  <a:pt x="3236780" y="368574"/>
                </a:lnTo>
                <a:lnTo>
                  <a:pt x="3197432" y="359244"/>
                </a:lnTo>
                <a:lnTo>
                  <a:pt x="3156763" y="351115"/>
                </a:lnTo>
                <a:lnTo>
                  <a:pt x="3114995" y="344271"/>
                </a:lnTo>
                <a:lnTo>
                  <a:pt x="3072346" y="338799"/>
                </a:lnTo>
                <a:lnTo>
                  <a:pt x="3029037" y="334784"/>
                </a:lnTo>
                <a:lnTo>
                  <a:pt x="2985288" y="332312"/>
                </a:lnTo>
                <a:lnTo>
                  <a:pt x="2941320" y="331470"/>
                </a:lnTo>
                <a:lnTo>
                  <a:pt x="2501900" y="331470"/>
                </a:lnTo>
                <a:lnTo>
                  <a:pt x="2062479" y="331470"/>
                </a:lnTo>
                <a:lnTo>
                  <a:pt x="1464310" y="331470"/>
                </a:lnTo>
                <a:lnTo>
                  <a:pt x="246380" y="0"/>
                </a:lnTo>
                <a:lnTo>
                  <a:pt x="585469" y="33147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0" name="object 21"/>
          <p:cNvSpPr txBox="1"/>
          <p:nvPr/>
        </p:nvSpPr>
        <p:spPr>
          <a:xfrm>
            <a:off x="3054350" y="5281647"/>
            <a:ext cx="3059430" cy="1066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/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 </a:t>
            </a:r>
            <a:r>
              <a:rPr sz="2400" b="1" spc="-20" dirty="0">
                <a:solidFill>
                  <a:srgbClr val="D9ECF1"/>
                </a:solidFill>
                <a:latin typeface="Consolas"/>
                <a:cs typeface="Consolas"/>
              </a:rPr>
              <a:t>}</a:t>
            </a:r>
            <a:r>
              <a:rPr sz="24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sy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 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sh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ou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nde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 t</a:t>
            </a:r>
            <a:r>
              <a:rPr sz="2400" b="1" spc="-3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 c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rr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p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nd</a:t>
            </a:r>
            <a:r>
              <a:rPr sz="2400" b="1" spc="-1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g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400" b="1" spc="-30" dirty="0">
                <a:solidFill>
                  <a:srgbClr val="D9ECF1"/>
                </a:solidFill>
                <a:latin typeface="Consolas"/>
                <a:cs typeface="Consolas"/>
              </a:rPr>
              <a:t>{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8661" name="object 22"/>
          <p:cNvSpPr/>
          <p:nvPr/>
        </p:nvSpPr>
        <p:spPr>
          <a:xfrm>
            <a:off x="4114800" y="1066800"/>
            <a:ext cx="5943600" cy="1827530"/>
          </a:xfrm>
          <a:custGeom>
            <a:avLst/>
            <a:gdLst/>
            <a:ahLst/>
            <a:cxnLst/>
            <a:rect l="l" t="t" r="r" b="b"/>
            <a:pathLst>
              <a:path w="5943600" h="1827530">
                <a:moveTo>
                  <a:pt x="4955540" y="0"/>
                </a:moveTo>
                <a:lnTo>
                  <a:pt x="988060" y="0"/>
                </a:lnTo>
                <a:lnTo>
                  <a:pt x="914017" y="571"/>
                </a:lnTo>
                <a:lnTo>
                  <a:pt x="840345" y="2247"/>
                </a:lnTo>
                <a:lnTo>
                  <a:pt x="767413" y="4972"/>
                </a:lnTo>
                <a:lnTo>
                  <a:pt x="695594" y="8686"/>
                </a:lnTo>
                <a:lnTo>
                  <a:pt x="625256" y="13335"/>
                </a:lnTo>
                <a:lnTo>
                  <a:pt x="556771" y="18859"/>
                </a:lnTo>
                <a:lnTo>
                  <a:pt x="490510" y="25203"/>
                </a:lnTo>
                <a:lnTo>
                  <a:pt x="426841" y="32308"/>
                </a:lnTo>
                <a:lnTo>
                  <a:pt x="366137" y="40119"/>
                </a:lnTo>
                <a:lnTo>
                  <a:pt x="308768" y="48577"/>
                </a:lnTo>
                <a:lnTo>
                  <a:pt x="255104" y="57626"/>
                </a:lnTo>
                <a:lnTo>
                  <a:pt x="205516" y="67208"/>
                </a:lnTo>
                <a:lnTo>
                  <a:pt x="160374" y="77266"/>
                </a:lnTo>
                <a:lnTo>
                  <a:pt x="120049" y="87744"/>
                </a:lnTo>
                <a:lnTo>
                  <a:pt x="55331" y="109727"/>
                </a:lnTo>
                <a:lnTo>
                  <a:pt x="14326" y="132702"/>
                </a:lnTo>
                <a:lnTo>
                  <a:pt x="0" y="156210"/>
                </a:lnTo>
                <a:lnTo>
                  <a:pt x="0" y="789939"/>
                </a:lnTo>
                <a:lnTo>
                  <a:pt x="31679" y="825107"/>
                </a:lnTo>
                <a:lnTo>
                  <a:pt x="84911" y="847764"/>
                </a:lnTo>
                <a:lnTo>
                  <a:pt x="160374" y="869241"/>
                </a:lnTo>
                <a:lnTo>
                  <a:pt x="205516" y="879388"/>
                </a:lnTo>
                <a:lnTo>
                  <a:pt x="255104" y="889063"/>
                </a:lnTo>
                <a:lnTo>
                  <a:pt x="308768" y="898207"/>
                </a:lnTo>
                <a:lnTo>
                  <a:pt x="366137" y="906760"/>
                </a:lnTo>
                <a:lnTo>
                  <a:pt x="426841" y="914664"/>
                </a:lnTo>
                <a:lnTo>
                  <a:pt x="490510" y="921859"/>
                </a:lnTo>
                <a:lnTo>
                  <a:pt x="556771" y="928286"/>
                </a:lnTo>
                <a:lnTo>
                  <a:pt x="625256" y="933886"/>
                </a:lnTo>
                <a:lnTo>
                  <a:pt x="695594" y="938601"/>
                </a:lnTo>
                <a:lnTo>
                  <a:pt x="767413" y="942370"/>
                </a:lnTo>
                <a:lnTo>
                  <a:pt x="840345" y="945136"/>
                </a:lnTo>
                <a:lnTo>
                  <a:pt x="914017" y="946839"/>
                </a:lnTo>
                <a:lnTo>
                  <a:pt x="988060" y="947420"/>
                </a:lnTo>
                <a:lnTo>
                  <a:pt x="270510" y="1827529"/>
                </a:lnTo>
                <a:lnTo>
                  <a:pt x="2468879" y="947420"/>
                </a:lnTo>
                <a:lnTo>
                  <a:pt x="4955540" y="947420"/>
                </a:lnTo>
                <a:lnTo>
                  <a:pt x="5029582" y="946839"/>
                </a:lnTo>
                <a:lnTo>
                  <a:pt x="5103254" y="945136"/>
                </a:lnTo>
                <a:lnTo>
                  <a:pt x="5176186" y="942370"/>
                </a:lnTo>
                <a:lnTo>
                  <a:pt x="5248005" y="938601"/>
                </a:lnTo>
                <a:lnTo>
                  <a:pt x="5318343" y="933886"/>
                </a:lnTo>
                <a:lnTo>
                  <a:pt x="5386828" y="928286"/>
                </a:lnTo>
                <a:lnTo>
                  <a:pt x="5453089" y="921859"/>
                </a:lnTo>
                <a:lnTo>
                  <a:pt x="5516758" y="914664"/>
                </a:lnTo>
                <a:lnTo>
                  <a:pt x="5577462" y="906760"/>
                </a:lnTo>
                <a:lnTo>
                  <a:pt x="5634831" y="898207"/>
                </a:lnTo>
                <a:lnTo>
                  <a:pt x="5688495" y="889063"/>
                </a:lnTo>
                <a:lnTo>
                  <a:pt x="5738083" y="879388"/>
                </a:lnTo>
                <a:lnTo>
                  <a:pt x="5783225" y="869241"/>
                </a:lnTo>
                <a:lnTo>
                  <a:pt x="5823550" y="858680"/>
                </a:lnTo>
                <a:lnTo>
                  <a:pt x="5888268" y="836554"/>
                </a:lnTo>
                <a:lnTo>
                  <a:pt x="5929273" y="813483"/>
                </a:lnTo>
                <a:lnTo>
                  <a:pt x="5943600" y="789939"/>
                </a:lnTo>
                <a:lnTo>
                  <a:pt x="5943600" y="156210"/>
                </a:lnTo>
                <a:lnTo>
                  <a:pt x="5911920" y="121119"/>
                </a:lnTo>
                <a:lnTo>
                  <a:pt x="5858688" y="98583"/>
                </a:lnTo>
                <a:lnTo>
                  <a:pt x="5783225" y="77266"/>
                </a:lnTo>
                <a:lnTo>
                  <a:pt x="5738083" y="67208"/>
                </a:lnTo>
                <a:lnTo>
                  <a:pt x="5688495" y="57626"/>
                </a:lnTo>
                <a:lnTo>
                  <a:pt x="5634831" y="48577"/>
                </a:lnTo>
                <a:lnTo>
                  <a:pt x="5577462" y="40119"/>
                </a:lnTo>
                <a:lnTo>
                  <a:pt x="5516758" y="32308"/>
                </a:lnTo>
                <a:lnTo>
                  <a:pt x="5453089" y="25203"/>
                </a:lnTo>
                <a:lnTo>
                  <a:pt x="5386828" y="18859"/>
                </a:lnTo>
                <a:lnTo>
                  <a:pt x="5318343" y="13335"/>
                </a:lnTo>
                <a:lnTo>
                  <a:pt x="5248005" y="8686"/>
                </a:lnTo>
                <a:lnTo>
                  <a:pt x="5176186" y="4972"/>
                </a:lnTo>
                <a:lnTo>
                  <a:pt x="5103254" y="2247"/>
                </a:lnTo>
                <a:lnTo>
                  <a:pt x="5029582" y="571"/>
                </a:lnTo>
                <a:lnTo>
                  <a:pt x="495554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2" name="object 23"/>
          <p:cNvSpPr/>
          <p:nvPr/>
        </p:nvSpPr>
        <p:spPr>
          <a:xfrm>
            <a:off x="4114800" y="1066800"/>
            <a:ext cx="5943600" cy="1827530"/>
          </a:xfrm>
          <a:custGeom>
            <a:avLst/>
            <a:gdLst/>
            <a:ahLst/>
            <a:cxnLst/>
            <a:rect l="l" t="t" r="r" b="b"/>
            <a:pathLst>
              <a:path w="5943600" h="1827530">
                <a:moveTo>
                  <a:pt x="988060" y="0"/>
                </a:moveTo>
                <a:lnTo>
                  <a:pt x="914017" y="571"/>
                </a:lnTo>
                <a:lnTo>
                  <a:pt x="840345" y="2247"/>
                </a:lnTo>
                <a:lnTo>
                  <a:pt x="767413" y="4972"/>
                </a:lnTo>
                <a:lnTo>
                  <a:pt x="695594" y="8686"/>
                </a:lnTo>
                <a:lnTo>
                  <a:pt x="625256" y="13335"/>
                </a:lnTo>
                <a:lnTo>
                  <a:pt x="556771" y="18859"/>
                </a:lnTo>
                <a:lnTo>
                  <a:pt x="490510" y="25203"/>
                </a:lnTo>
                <a:lnTo>
                  <a:pt x="426841" y="32308"/>
                </a:lnTo>
                <a:lnTo>
                  <a:pt x="366137" y="40119"/>
                </a:lnTo>
                <a:lnTo>
                  <a:pt x="308768" y="48577"/>
                </a:lnTo>
                <a:lnTo>
                  <a:pt x="255104" y="57626"/>
                </a:lnTo>
                <a:lnTo>
                  <a:pt x="205516" y="67208"/>
                </a:lnTo>
                <a:lnTo>
                  <a:pt x="160374" y="77266"/>
                </a:lnTo>
                <a:lnTo>
                  <a:pt x="120049" y="87744"/>
                </a:lnTo>
                <a:lnTo>
                  <a:pt x="55331" y="109727"/>
                </a:lnTo>
                <a:lnTo>
                  <a:pt x="14326" y="132702"/>
                </a:lnTo>
                <a:lnTo>
                  <a:pt x="0" y="156210"/>
                </a:lnTo>
                <a:lnTo>
                  <a:pt x="0" y="274320"/>
                </a:lnTo>
                <a:lnTo>
                  <a:pt x="0" y="392429"/>
                </a:lnTo>
                <a:lnTo>
                  <a:pt x="0" y="553720"/>
                </a:lnTo>
                <a:lnTo>
                  <a:pt x="0" y="671829"/>
                </a:lnTo>
                <a:lnTo>
                  <a:pt x="0" y="789939"/>
                </a:lnTo>
                <a:lnTo>
                  <a:pt x="3643" y="801741"/>
                </a:lnTo>
                <a:lnTo>
                  <a:pt x="55331" y="836554"/>
                </a:lnTo>
                <a:lnTo>
                  <a:pt x="120049" y="858680"/>
                </a:lnTo>
                <a:lnTo>
                  <a:pt x="160374" y="869241"/>
                </a:lnTo>
                <a:lnTo>
                  <a:pt x="205516" y="879388"/>
                </a:lnTo>
                <a:lnTo>
                  <a:pt x="255104" y="889063"/>
                </a:lnTo>
                <a:lnTo>
                  <a:pt x="308768" y="898207"/>
                </a:lnTo>
                <a:lnTo>
                  <a:pt x="366137" y="906760"/>
                </a:lnTo>
                <a:lnTo>
                  <a:pt x="426841" y="914664"/>
                </a:lnTo>
                <a:lnTo>
                  <a:pt x="490510" y="921859"/>
                </a:lnTo>
                <a:lnTo>
                  <a:pt x="556771" y="928286"/>
                </a:lnTo>
                <a:lnTo>
                  <a:pt x="625256" y="933886"/>
                </a:lnTo>
                <a:lnTo>
                  <a:pt x="695594" y="938601"/>
                </a:lnTo>
                <a:lnTo>
                  <a:pt x="767413" y="942370"/>
                </a:lnTo>
                <a:lnTo>
                  <a:pt x="840345" y="945136"/>
                </a:lnTo>
                <a:lnTo>
                  <a:pt x="914017" y="946839"/>
                </a:lnTo>
                <a:lnTo>
                  <a:pt x="988060" y="947420"/>
                </a:lnTo>
                <a:lnTo>
                  <a:pt x="270510" y="1827529"/>
                </a:lnTo>
                <a:lnTo>
                  <a:pt x="2468879" y="947420"/>
                </a:lnTo>
                <a:lnTo>
                  <a:pt x="3475990" y="947420"/>
                </a:lnTo>
                <a:lnTo>
                  <a:pt x="4215130" y="947420"/>
                </a:lnTo>
                <a:lnTo>
                  <a:pt x="4955540" y="947420"/>
                </a:lnTo>
                <a:lnTo>
                  <a:pt x="5029582" y="946839"/>
                </a:lnTo>
                <a:lnTo>
                  <a:pt x="5103254" y="945136"/>
                </a:lnTo>
                <a:lnTo>
                  <a:pt x="5176186" y="942370"/>
                </a:lnTo>
                <a:lnTo>
                  <a:pt x="5248005" y="938601"/>
                </a:lnTo>
                <a:lnTo>
                  <a:pt x="5318343" y="933886"/>
                </a:lnTo>
                <a:lnTo>
                  <a:pt x="5386828" y="928286"/>
                </a:lnTo>
                <a:lnTo>
                  <a:pt x="5453089" y="921859"/>
                </a:lnTo>
                <a:lnTo>
                  <a:pt x="5516758" y="914664"/>
                </a:lnTo>
                <a:lnTo>
                  <a:pt x="5577462" y="906760"/>
                </a:lnTo>
                <a:lnTo>
                  <a:pt x="5634831" y="898207"/>
                </a:lnTo>
                <a:lnTo>
                  <a:pt x="5688495" y="889063"/>
                </a:lnTo>
                <a:lnTo>
                  <a:pt x="5738083" y="879388"/>
                </a:lnTo>
                <a:lnTo>
                  <a:pt x="5783225" y="869241"/>
                </a:lnTo>
                <a:lnTo>
                  <a:pt x="5823550" y="858680"/>
                </a:lnTo>
                <a:lnTo>
                  <a:pt x="5888268" y="836554"/>
                </a:lnTo>
                <a:lnTo>
                  <a:pt x="5929273" y="813483"/>
                </a:lnTo>
                <a:lnTo>
                  <a:pt x="5943600" y="789939"/>
                </a:lnTo>
                <a:lnTo>
                  <a:pt x="5943600" y="671829"/>
                </a:lnTo>
                <a:lnTo>
                  <a:pt x="5943600" y="553720"/>
                </a:lnTo>
                <a:lnTo>
                  <a:pt x="5943600" y="392429"/>
                </a:lnTo>
                <a:lnTo>
                  <a:pt x="5943600" y="274320"/>
                </a:lnTo>
                <a:lnTo>
                  <a:pt x="5943600" y="156210"/>
                </a:lnTo>
                <a:lnTo>
                  <a:pt x="5939956" y="144418"/>
                </a:lnTo>
                <a:lnTo>
                  <a:pt x="5888268" y="109727"/>
                </a:lnTo>
                <a:lnTo>
                  <a:pt x="5823550" y="87744"/>
                </a:lnTo>
                <a:lnTo>
                  <a:pt x="5783225" y="77266"/>
                </a:lnTo>
                <a:lnTo>
                  <a:pt x="5738083" y="67208"/>
                </a:lnTo>
                <a:lnTo>
                  <a:pt x="5688495" y="57626"/>
                </a:lnTo>
                <a:lnTo>
                  <a:pt x="5634831" y="48577"/>
                </a:lnTo>
                <a:lnTo>
                  <a:pt x="5577462" y="40119"/>
                </a:lnTo>
                <a:lnTo>
                  <a:pt x="5516758" y="32308"/>
                </a:lnTo>
                <a:lnTo>
                  <a:pt x="5453089" y="25203"/>
                </a:lnTo>
                <a:lnTo>
                  <a:pt x="5386828" y="18859"/>
                </a:lnTo>
                <a:lnTo>
                  <a:pt x="5318343" y="13335"/>
                </a:lnTo>
                <a:lnTo>
                  <a:pt x="5248005" y="8686"/>
                </a:lnTo>
                <a:lnTo>
                  <a:pt x="5176186" y="4972"/>
                </a:lnTo>
                <a:lnTo>
                  <a:pt x="5103254" y="2247"/>
                </a:lnTo>
                <a:lnTo>
                  <a:pt x="5029582" y="571"/>
                </a:lnTo>
                <a:lnTo>
                  <a:pt x="4955540" y="0"/>
                </a:lnTo>
                <a:lnTo>
                  <a:pt x="4215130" y="0"/>
                </a:lnTo>
                <a:lnTo>
                  <a:pt x="3475990" y="0"/>
                </a:lnTo>
                <a:lnTo>
                  <a:pt x="2468879" y="0"/>
                </a:lnTo>
                <a:lnTo>
                  <a:pt x="1728470" y="0"/>
                </a:lnTo>
                <a:lnTo>
                  <a:pt x="98806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3" name="object 24"/>
          <p:cNvSpPr txBox="1"/>
          <p:nvPr/>
        </p:nvSpPr>
        <p:spPr>
          <a:xfrm>
            <a:off x="4865370" y="1239238"/>
            <a:ext cx="44424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/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C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ss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na</a:t>
            </a:r>
            <a:r>
              <a:rPr sz="2000" b="1" spc="-3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000" b="1" spc="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000" b="1" spc="-40" dirty="0">
                <a:solidFill>
                  <a:srgbClr val="F6FFE6"/>
                </a:solidFill>
                <a:latin typeface="Corbel"/>
                <a:cs typeface="Corbel"/>
              </a:rPr>
              <a:t>h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ou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u</a:t>
            </a:r>
            <a:r>
              <a:rPr sz="2000" b="1" spc="-2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al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000" b="1" spc="-95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000" b="1" spc="-3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st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w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ith</a:t>
            </a:r>
            <a:r>
              <a:rPr sz="20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0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CA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0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000" b="1" spc="-20" dirty="0">
                <a:solidFill>
                  <a:srgbClr val="D9ECF1"/>
                </a:solidFill>
                <a:latin typeface="Consolas"/>
                <a:cs typeface="Consolas"/>
              </a:rPr>
              <a:t>AL</a:t>
            </a:r>
            <a:r>
              <a:rPr sz="20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6FFE6"/>
                </a:solidFill>
                <a:latin typeface="Corbel"/>
                <a:cs typeface="Corbel"/>
              </a:rPr>
              <a:t>t</a:t>
            </a:r>
            <a:r>
              <a:rPr sz="2000" b="1" spc="-5" dirty="0">
                <a:solidFill>
                  <a:srgbClr val="F6FFE6"/>
                </a:solidFill>
                <a:latin typeface="Corbel"/>
                <a:cs typeface="Corbel"/>
              </a:rPr>
              <a:t>te</a:t>
            </a:r>
            <a:r>
              <a:rPr sz="20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048664" name="object 25"/>
          <p:cNvSpPr txBox="1"/>
          <p:nvPr/>
        </p:nvSpPr>
        <p:spPr>
          <a:xfrm>
            <a:off x="10416540" y="6604252"/>
            <a:ext cx="990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9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B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1324</Words>
  <Application>Microsoft Office PowerPoint</Application>
  <PresentationFormat>Custom</PresentationFormat>
  <Paragraphs>297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Table of Contents</vt:lpstr>
      <vt:lpstr>Slide 3</vt:lpstr>
      <vt:lpstr>Define: Computer Programming</vt:lpstr>
      <vt:lpstr>Programming Phases</vt:lpstr>
      <vt:lpstr>Slide 6</vt:lpstr>
      <vt:lpstr>First Look at C#</vt:lpstr>
      <vt:lpstr>C# Code – How It Works?</vt:lpstr>
      <vt:lpstr>C# Code Should Be Well Formatted</vt:lpstr>
      <vt:lpstr>Example of Bad Formatting</vt:lpstr>
      <vt:lpstr>What is "C#"?</vt:lpstr>
      <vt:lpstr>What You Need to Program?</vt:lpstr>
      <vt:lpstr>Slide 13</vt:lpstr>
      <vt:lpstr>Slide 14</vt:lpstr>
      <vt:lpstr>What is .NET Framework?</vt:lpstr>
      <vt:lpstr>Inside .NET Framework</vt:lpstr>
      <vt:lpstr>CLR – The Heart of .NET Framework</vt:lpstr>
      <vt:lpstr>Framework Class Library</vt:lpstr>
      <vt:lpstr>Slide 19</vt:lpstr>
      <vt:lpstr>Visual Studio</vt:lpstr>
      <vt:lpstr>Benefits of Visual Studio</vt:lpstr>
      <vt:lpstr>Visual Studio – Example</vt:lpstr>
      <vt:lpstr>Slide 23</vt:lpstr>
      <vt:lpstr>Creating New Console Application</vt:lpstr>
      <vt:lpstr>Creating New Console Application (2)</vt:lpstr>
      <vt:lpstr>Compiling Source Code</vt:lpstr>
      <vt:lpstr>Running Programs</vt:lpstr>
      <vt:lpstr>Debugging The Code</vt:lpstr>
      <vt:lpstr>Debugging in Visual Studio</vt:lpstr>
      <vt:lpstr>Slide 30</vt:lpstr>
      <vt:lpstr>Slide 31</vt:lpstr>
      <vt:lpstr>What is MSDN Library?</vt:lpstr>
      <vt:lpstr>MSDN Library</vt:lpstr>
      <vt:lpstr>How to Use MSDN Library?</vt:lpstr>
      <vt:lpstr>Slide 35</vt:lpstr>
      <vt:lpstr>Introduction to Programming</vt:lpstr>
      <vt:lpstr>Exercises</vt:lpstr>
      <vt:lpstr>Exercises (2)</vt:lpstr>
      <vt:lpstr>Exercises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Svetlin Nakov</dc:creator>
  <cp:lastModifiedBy>My acer</cp:lastModifiedBy>
  <cp:revision>2</cp:revision>
  <dcterms:created xsi:type="dcterms:W3CDTF">2019-04-07T09:21:14Z</dcterms:created>
  <dcterms:modified xsi:type="dcterms:W3CDTF">2020-05-04T19:01:07Z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2011-06-27T00:00:00Z</vt:filetime>
  </property>
  <property fmtid="{D5CDD505-2E9C-101B-9397-08002B2CF9AE}" pid="3" name="LastSaved">
    <vt:filetime>2019-04-07T00:00:00Z</vt:filetime>
  </property>
</Properties>
</file>