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2" r:id="rId2"/>
    <p:sldId id="313" r:id="rId3"/>
    <p:sldId id="314" r:id="rId4"/>
    <p:sldId id="315" r:id="rId5"/>
    <p:sldId id="316" r:id="rId6"/>
    <p:sldId id="317" r:id="rId7"/>
    <p:sldId id="31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0" d="100"/>
          <a:sy n="70" d="100"/>
        </p:scale>
        <p:origin x="-5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065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5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9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9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80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4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9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0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3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27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AD9FC-11CF-452A-9FFB-EDFC31437620}" type="datetimeFigureOut">
              <a:rPr lang="en-US" smtClean="0"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B9D84-8A12-4697-A6B9-3F182FB82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5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90" y="723332"/>
            <a:ext cx="10555310" cy="420351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4300" b="1" dirty="0" smtClean="0"/>
              <a:t>CHAPTER 3</a:t>
            </a:r>
            <a:r>
              <a:rPr lang="en-US" sz="4300" b="1" dirty="0"/>
              <a:t/>
            </a:r>
            <a:br>
              <a:rPr lang="en-US" sz="4300" b="1" dirty="0"/>
            </a:br>
            <a:r>
              <a:rPr lang="en-US" sz="4300" b="1" dirty="0" smtClean="0"/>
              <a:t>Risk </a:t>
            </a:r>
            <a:r>
              <a:rPr lang="en-US" sz="4300" b="1" dirty="0"/>
              <a:t>Management</a:t>
            </a:r>
            <a:endParaRPr lang="en-US" sz="4300" dirty="0"/>
          </a:p>
          <a:p>
            <a:pPr marL="0" indent="0" algn="ctr">
              <a:buNone/>
            </a:pPr>
            <a:r>
              <a:rPr lang="en-US" sz="4300" b="1" dirty="0"/>
              <a:t/>
            </a:r>
            <a:br>
              <a:rPr lang="en-US" sz="4300" b="1" dirty="0"/>
            </a:br>
            <a:r>
              <a:rPr lang="en-GB" sz="4300" b="1" dirty="0"/>
              <a:t/>
            </a:r>
            <a:br>
              <a:rPr lang="en-GB" sz="4300" b="1" dirty="0"/>
            </a:b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4682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31"/>
            <a:ext cx="10515600" cy="81886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Risk </a:t>
            </a:r>
            <a:r>
              <a:rPr lang="en-GB" dirty="0"/>
              <a:t>Management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489" y="1027906"/>
            <a:ext cx="11436823" cy="5550316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dirty="0"/>
              <a:t>Put simply, risk is an unplanned event and if it occurs it may affect any of your project objectives.</a:t>
            </a:r>
            <a:endParaRPr lang="en-US" dirty="0"/>
          </a:p>
          <a:p>
            <a:pPr algn="just"/>
            <a:r>
              <a:rPr lang="en-GB" dirty="0"/>
              <a:t>There are separate risk response strategies for negative and positive risks.</a:t>
            </a:r>
            <a:endParaRPr lang="en-US" dirty="0"/>
          </a:p>
          <a:p>
            <a:pPr algn="just"/>
            <a:r>
              <a:rPr lang="en-GB" dirty="0"/>
              <a:t>The objective of a negative risk response strategy is to minimize the impact of negative risks and the objective of a positive risk response strategy is to maximize the chance of positive risks happening.</a:t>
            </a:r>
            <a:endParaRPr lang="en-US" dirty="0"/>
          </a:p>
          <a:p>
            <a:pPr algn="just"/>
            <a:r>
              <a:rPr lang="en-GB" dirty="0"/>
              <a:t>You might also hear about two more risks terms: known risks and unknown risks.</a:t>
            </a:r>
            <a:endParaRPr lang="en-US" dirty="0"/>
          </a:p>
          <a:p>
            <a:pPr algn="just"/>
            <a:r>
              <a:rPr lang="en-GB" dirty="0"/>
              <a:t>Known risks are those risks which you have identified during the identify risks process and unknown risks are those risks which you couldn’t identify during the identify risks process.</a:t>
            </a:r>
            <a:endParaRPr lang="en-US" dirty="0"/>
          </a:p>
          <a:p>
            <a:pPr algn="just"/>
            <a:r>
              <a:rPr lang="en-GB" dirty="0"/>
              <a:t>A contingency plan is made for known risks, and you will use the contingency reserve to manage these risks.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98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081" y="477672"/>
            <a:ext cx="11136573" cy="6086901"/>
          </a:xfrm>
        </p:spPr>
        <p:txBody>
          <a:bodyPr>
            <a:normAutofit/>
          </a:bodyPr>
          <a:lstStyle/>
          <a:p>
            <a:pPr algn="just"/>
            <a:r>
              <a:rPr lang="en-GB" dirty="0"/>
              <a:t>Put simply, risk is an unplanned event and if it occurs it may affect any of your project objectives.</a:t>
            </a:r>
            <a:endParaRPr lang="en-US" dirty="0"/>
          </a:p>
          <a:p>
            <a:pPr algn="just"/>
            <a:r>
              <a:rPr lang="en-GB" dirty="0"/>
              <a:t>There are separate risk response strategies for negative and positive risks.</a:t>
            </a:r>
            <a:endParaRPr lang="en-US" dirty="0"/>
          </a:p>
          <a:p>
            <a:pPr algn="just"/>
            <a:r>
              <a:rPr lang="en-GB" dirty="0"/>
              <a:t>The objective of a negative risk response strategy is to minimize the impact of negative risks and the objective of a positive risk response strategy is to maximize the chance of positive risks happening.</a:t>
            </a:r>
            <a:endParaRPr lang="en-US" dirty="0"/>
          </a:p>
          <a:p>
            <a:pPr algn="just"/>
            <a:r>
              <a:rPr lang="en-GB" dirty="0"/>
              <a:t>You might also hear about two more risks terms: known risks and unknown risks.</a:t>
            </a:r>
            <a:endParaRPr lang="en-US" dirty="0"/>
          </a:p>
          <a:p>
            <a:pPr algn="just"/>
            <a:r>
              <a:rPr lang="en-GB" dirty="0"/>
              <a:t>Known risks are those risks which you have identified during the identify risks process and unknown risks are those risks which you couldn’t identify during the identify risks process.</a:t>
            </a:r>
            <a:endParaRPr lang="en-US" dirty="0"/>
          </a:p>
          <a:p>
            <a:pPr algn="just"/>
            <a:r>
              <a:rPr lang="en-GB" dirty="0"/>
              <a:t>A contingency plan is made for known risks, and you will use the contingency reserve to manage these risks.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09182" y="259308"/>
            <a:ext cx="11887199" cy="6359856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Project Lifecycle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Risk vs. Amount at Stake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1673" y="2261786"/>
            <a:ext cx="10496282" cy="3915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7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774"/>
            <a:ext cx="10515600" cy="832514"/>
          </a:xfrm>
        </p:spPr>
        <p:txBody>
          <a:bodyPr/>
          <a:lstStyle/>
          <a:p>
            <a:r>
              <a:rPr lang="en-US" altLang="en-US" sz="4000" b="1" dirty="0"/>
              <a:t>What</a:t>
            </a:r>
            <a:r>
              <a:rPr lang="en-US" altLang="en-US" b="1" dirty="0"/>
              <a:t> is risk management</a:t>
            </a:r>
            <a:r>
              <a:rPr lang="en-US" alt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767" y="996286"/>
            <a:ext cx="11021704" cy="5390866"/>
          </a:xfrm>
        </p:spPr>
        <p:txBody>
          <a:bodyPr>
            <a:normAutofit/>
          </a:bodyPr>
          <a:lstStyle/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/>
              <a:t>Identifying, analyzing, prioritizing, and responding to risk events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/>
              <a:t>Integration of risk management activities into your other project management functions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/>
              <a:t>Developing responses to risk to meet your project objectives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altLang="en-US" sz="3200" dirty="0"/>
              <a:t>Project risk management is PROACTIVE</a:t>
            </a:r>
          </a:p>
        </p:txBody>
      </p:sp>
    </p:spTree>
    <p:extLst>
      <p:ext uri="{BB962C8B-B14F-4D97-AF65-F5344CB8AC3E}">
        <p14:creationId xmlns:p14="http://schemas.microsoft.com/office/powerpoint/2010/main" val="385210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910" y="177421"/>
            <a:ext cx="10820768" cy="655092"/>
          </a:xfrm>
        </p:spPr>
        <p:txBody>
          <a:bodyPr>
            <a:normAutofit fontScale="90000"/>
          </a:bodyPr>
          <a:lstStyle/>
          <a:p>
            <a:r>
              <a:rPr lang="en-US" dirty="0"/>
              <a:t>Risk Management Process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4096" y="736979"/>
            <a:ext cx="10632581" cy="5792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89954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447" y="382137"/>
            <a:ext cx="11873553" cy="63735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Some of the strategies to deal with negative risk on your projects include: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Avoid </a:t>
            </a:r>
            <a:r>
              <a:rPr lang="en-US" dirty="0"/>
              <a:t>and try to eliminate the threat and protect the project from its impact.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Transfer</a:t>
            </a:r>
            <a:r>
              <a:rPr lang="en-US" dirty="0"/>
              <a:t> the impact of the thread to a 3rd party and own the response together.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Mitigate</a:t>
            </a:r>
            <a:r>
              <a:rPr lang="en-US" dirty="0"/>
              <a:t> the likelihood of occurrence or impact.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Accept</a:t>
            </a:r>
            <a:r>
              <a:rPr lang="en-US" dirty="0"/>
              <a:t> the risk and take no action until and unless it occurs.</a:t>
            </a:r>
          </a:p>
          <a:p>
            <a:pPr>
              <a:buNone/>
            </a:pPr>
            <a:r>
              <a:rPr lang="en-US" b="1" dirty="0"/>
              <a:t>Some of the strategies to deal with positive risk on your projects include: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Exploit </a:t>
            </a:r>
            <a:r>
              <a:rPr lang="en-US" dirty="0"/>
              <a:t>the opportunity and make sure its value is realized.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Enhance </a:t>
            </a:r>
            <a:r>
              <a:rPr lang="en-US" dirty="0"/>
              <a:t>the risk</a:t>
            </a:r>
            <a:r>
              <a:rPr lang="en-US" b="1" dirty="0"/>
              <a:t> </a:t>
            </a:r>
            <a:r>
              <a:rPr lang="en-US" dirty="0"/>
              <a:t>by increasing the likelihood of its impact.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Share </a:t>
            </a:r>
            <a:r>
              <a:rPr lang="en-US" dirty="0"/>
              <a:t>by allocating the responsibility to a 3rd party who can increase likelihood of capturing the opportunity.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Accept </a:t>
            </a:r>
            <a:r>
              <a:rPr lang="en-US" dirty="0"/>
              <a:t>opportunity if it arises, but don’t take proactive approach to make it happen.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88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460</Words>
  <Application>Microsoft Office PowerPoint</Application>
  <PresentationFormat>Custom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 Risk Management </vt:lpstr>
      <vt:lpstr>PowerPoint Presentation</vt:lpstr>
      <vt:lpstr>PowerPoint Presentation</vt:lpstr>
      <vt:lpstr>What is risk management?</vt:lpstr>
      <vt:lpstr>Risk Management Process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Mercy</cp:lastModifiedBy>
  <cp:revision>69</cp:revision>
  <dcterms:created xsi:type="dcterms:W3CDTF">2020-03-16T04:02:34Z</dcterms:created>
  <dcterms:modified xsi:type="dcterms:W3CDTF">2020-04-26T18:57:34Z</dcterms:modified>
</cp:coreProperties>
</file>