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C727-F9A3-4936-8D45-FE5DF1F6133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5228-F974-4243-9163-2D5F97171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C727-F9A3-4936-8D45-FE5DF1F6133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5228-F974-4243-9163-2D5F97171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C727-F9A3-4936-8D45-FE5DF1F6133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5228-F974-4243-9163-2D5F97171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C727-F9A3-4936-8D45-FE5DF1F6133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5228-F974-4243-9163-2D5F97171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C727-F9A3-4936-8D45-FE5DF1F6133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5228-F974-4243-9163-2D5F97171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C727-F9A3-4936-8D45-FE5DF1F6133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5228-F974-4243-9163-2D5F97171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C727-F9A3-4936-8D45-FE5DF1F6133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5228-F974-4243-9163-2D5F97171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C727-F9A3-4936-8D45-FE5DF1F6133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5228-F974-4243-9163-2D5F97171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C727-F9A3-4936-8D45-FE5DF1F6133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5228-F974-4243-9163-2D5F97171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C727-F9A3-4936-8D45-FE5DF1F6133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5228-F974-4243-9163-2D5F97171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C727-F9A3-4936-8D45-FE5DF1F6133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B85228-F974-4243-9163-2D5F97171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DAC727-F9A3-4936-8D45-FE5DF1F6133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B85228-F974-4243-9163-2D5F9717144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-76200"/>
            <a:ext cx="9144000" cy="198120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4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r>
              <a:rPr lang="en-US" sz="14400" b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COTM4242</a:t>
            </a:r>
            <a:r>
              <a:rPr lang="en-US" sz="12800" b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– </a:t>
            </a:r>
            <a:r>
              <a:rPr lang="en-US" sz="12800" dirty="0" smtClean="0"/>
              <a:t>procurement management and contracts </a:t>
            </a:r>
            <a:r>
              <a:rPr lang="en-US" sz="12800" dirty="0" smtClean="0"/>
              <a:t>administration</a:t>
            </a:r>
            <a:endParaRPr lang="en-US" sz="12800" dirty="0" smtClean="0">
              <a:solidFill>
                <a:srgbClr val="FF0000"/>
              </a:solidFill>
            </a:endParaRPr>
          </a:p>
          <a:p>
            <a:endParaRPr lang="en-US" sz="5700" b="1" dirty="0" smtClean="0">
              <a:solidFill>
                <a:srgbClr val="FF0000"/>
              </a:solidFill>
            </a:endParaRPr>
          </a:p>
          <a:p>
            <a:endParaRPr lang="en-US" sz="5700" b="1" dirty="0">
              <a:solidFill>
                <a:srgbClr val="FF0000"/>
              </a:solidFill>
            </a:endParaRPr>
          </a:p>
          <a:p>
            <a:pPr algn="r">
              <a:lnSpc>
                <a:spcPct val="95000"/>
              </a:lnSpc>
              <a:buClr>
                <a:srgbClr val="000000"/>
              </a:buClr>
            </a:pPr>
            <a:endParaRPr lang="en-US" sz="5700" b="1" dirty="0" smtClean="0">
              <a:solidFill>
                <a:srgbClr val="FF0000"/>
              </a:solidFill>
            </a:endParaRPr>
          </a:p>
          <a:p>
            <a:pPr>
              <a:lnSpc>
                <a:spcPct val="95000"/>
              </a:lnSpc>
              <a:buClr>
                <a:srgbClr val="000000"/>
              </a:buClr>
            </a:pPr>
            <a:r>
              <a:rPr lang="en-US" sz="3600" b="1" i="1" dirty="0" smtClean="0">
                <a:solidFill>
                  <a:srgbClr val="FF0000"/>
                </a:solidFill>
                <a:latin typeface="CMUSansSerif"/>
                <a:ea typeface="+mj-ea"/>
                <a:cs typeface="+mj-cs"/>
              </a:rPr>
              <a:t>         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68EE-0870-4886-B127-CB3A6B50238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176" descr="bu001853-job s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95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1148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57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0"/>
            <a:ext cx="213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67200" y="5562600"/>
            <a:ext cx="29046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Meseret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Hussen</a:t>
            </a:r>
            <a:r>
              <a:rPr lang="en-US" sz="2000" b="1" dirty="0" smtClean="0"/>
              <a:t> (MSC</a:t>
            </a:r>
            <a:r>
              <a:rPr lang="en-US" b="1" dirty="0" smtClean="0"/>
              <a:t>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2. CONDITIONS OF CONTRACT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19912"/>
          </a:xfrm>
        </p:spPr>
        <p:txBody>
          <a:bodyPr/>
          <a:lstStyle/>
          <a:p>
            <a:r>
              <a:rPr lang="en-US" dirty="0" smtClean="0"/>
              <a:t>Cont…..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33450"/>
            <a:ext cx="82296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00800" y="1777425"/>
            <a:ext cx="409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20th Century Font" pitchFamily="2" charset="0"/>
              </a:rPr>
              <a:t>7</a:t>
            </a:r>
            <a:endParaRPr lang="en-US" sz="3200" b="1" dirty="0">
              <a:latin typeface="20th Century Fo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7763"/>
            <a:ext cx="8001000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15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5437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19912"/>
          </a:xfrm>
        </p:spPr>
        <p:txBody>
          <a:bodyPr/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7724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1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ctrTitle"/>
          </p:nvPr>
        </p:nvSpPr>
        <p:spPr>
          <a:xfrm>
            <a:off x="228600" y="2209800"/>
            <a:ext cx="8686800" cy="2209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COTM 4504: CONTRACT ADMINISTRATION </a:t>
            </a:r>
          </a:p>
          <a:p>
            <a:pPr algn="ctr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CHAPTER 2</a:t>
            </a:r>
          </a:p>
          <a:p>
            <a:pPr algn="ctr"/>
            <a:r>
              <a:rPr lang="en-US" sz="3200" dirty="0" smtClean="0"/>
              <a:t>CONTRACTS </a:t>
            </a:r>
            <a:br>
              <a:rPr lang="en-US" sz="3200" dirty="0" smtClean="0"/>
            </a:br>
            <a:r>
              <a:rPr lang="en-US" sz="3200" dirty="0" smtClean="0"/>
              <a:t>2.3 Contracts Management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1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38213"/>
            <a:ext cx="8077199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800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16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2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990600"/>
            <a:ext cx="807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Cont…..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6962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7848599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851648" cy="1828800"/>
          </a:xfrm>
        </p:spPr>
        <p:txBody>
          <a:bodyPr/>
          <a:lstStyle/>
          <a:p>
            <a:pPr algn="l"/>
            <a:r>
              <a:rPr lang="en-US" dirty="0" smtClean="0"/>
              <a:t>Outline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600200"/>
            <a:ext cx="7924800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smtClean="0">
                <a:solidFill>
                  <a:schemeClr val="bg1"/>
                </a:solidFill>
              </a:rPr>
              <a:t>Contracts Management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1. Contracts Management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2. Conditions of Contract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3. Contract Administration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4. Obligation and Rights of Parties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42974"/>
            <a:ext cx="80010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324600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424738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39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Pre-by Ermias Solomon.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68EE-0870-4886-B127-CB3A6B50238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 descr="C:\Documents and Settings\power user\My Documents\My Pictures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0091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1. Contracts Management 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1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Cont...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79248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38199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599"/>
            <a:ext cx="8305800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236</TotalTime>
  <Words>116</Words>
  <Application>Microsoft Office PowerPoint</Application>
  <PresentationFormat>On-screen Show (4:3)</PresentationFormat>
  <Paragraphs>56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Slide 1</vt:lpstr>
      <vt:lpstr>COTM 4504: CONTRACT ADMINISTRATION  CHAPTER 2 CONTRACTS  2.3 Contracts Management</vt:lpstr>
      <vt:lpstr>Outline </vt:lpstr>
      <vt:lpstr>1. Contracts Management  </vt:lpstr>
      <vt:lpstr>Cont...</vt:lpstr>
      <vt:lpstr>Cont…</vt:lpstr>
      <vt:lpstr>Cont…</vt:lpstr>
      <vt:lpstr>Cont…</vt:lpstr>
      <vt:lpstr>Cont…</vt:lpstr>
      <vt:lpstr>2. CONDITIONS OF CONTRACT</vt:lpstr>
      <vt:lpstr>Cont….</vt:lpstr>
      <vt:lpstr>Cont…..</vt:lpstr>
      <vt:lpstr>Cont….</vt:lpstr>
      <vt:lpstr>Cont….</vt:lpstr>
      <vt:lpstr>Cont…</vt:lpstr>
      <vt:lpstr>Cont….</vt:lpstr>
      <vt:lpstr>Cont….</vt:lpstr>
      <vt:lpstr>Cont….</vt:lpstr>
      <vt:lpstr>Cont….</vt:lpstr>
      <vt:lpstr>Cont….</vt:lpstr>
      <vt:lpstr>Cont…</vt:lpstr>
      <vt:lpstr>Cont…</vt:lpstr>
      <vt:lpstr>Cont….</vt:lpstr>
      <vt:lpstr>Cont….</vt:lpstr>
      <vt:lpstr>Cont…</vt:lpstr>
      <vt:lpstr>Cont…..</vt:lpstr>
      <vt:lpstr>Cont…</vt:lpstr>
      <vt:lpstr>Slide 28</vt:lpstr>
      <vt:lpstr>Cont…</vt:lpstr>
      <vt:lpstr>Cont….</vt:lpstr>
      <vt:lpstr>Cont…</vt:lpstr>
      <vt:lpstr>Cont…</vt:lpstr>
      <vt:lpstr>Cont….</vt:lpstr>
      <vt:lpstr>Cont….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50</cp:revision>
  <dcterms:created xsi:type="dcterms:W3CDTF">2014-12-06T05:17:15Z</dcterms:created>
  <dcterms:modified xsi:type="dcterms:W3CDTF">2020-03-23T07:51:17Z</dcterms:modified>
</cp:coreProperties>
</file>