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FE09-3676-46BD-B7B9-65D05BDCD158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C8F7-8DA9-4D6F-BA1C-FC8F5231F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19812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r>
              <a:rPr lang="en-US" sz="14400" b="1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COTM4242 </a:t>
            </a:r>
            <a:r>
              <a:rPr lang="en-US" sz="128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– </a:t>
            </a:r>
            <a:r>
              <a:rPr lang="en-US" sz="12800" dirty="0" smtClean="0"/>
              <a:t>procurement management and contracts administration</a:t>
            </a:r>
            <a:endParaRPr lang="en-US" sz="12800" dirty="0" smtClean="0">
              <a:solidFill>
                <a:srgbClr val="FF0000"/>
              </a:solidFill>
            </a:endParaRPr>
          </a:p>
          <a:p>
            <a:endParaRPr lang="en-US" sz="5700" b="1" dirty="0" smtClean="0">
              <a:solidFill>
                <a:srgbClr val="FF0000"/>
              </a:solidFill>
            </a:endParaRPr>
          </a:p>
          <a:p>
            <a:endParaRPr lang="en-US" sz="5700" b="1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</a:pPr>
            <a:endParaRPr lang="en-US" sz="5700" b="1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3600" b="1" i="1" dirty="0" smtClean="0">
                <a:solidFill>
                  <a:srgbClr val="FF0000"/>
                </a:solidFill>
                <a:latin typeface="CMUSansSerif"/>
                <a:ea typeface="+mj-ea"/>
                <a:cs typeface="+mj-cs"/>
              </a:rPr>
              <a:t>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76" descr="bu001853-job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5562600"/>
            <a:ext cx="2904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Meseret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Hussen</a:t>
            </a:r>
            <a:r>
              <a:rPr lang="en-US" sz="2000" b="1" dirty="0" smtClean="0"/>
              <a:t> (MSC</a:t>
            </a:r>
            <a:r>
              <a:rPr lang="en-US" b="1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	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04888"/>
            <a:ext cx="7924799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52500"/>
            <a:ext cx="8305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1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009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9912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8763000" cy="3124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COTM 4242: </a:t>
            </a:r>
            <a:r>
              <a:rPr lang="en-US" sz="3200" dirty="0" smtClean="0"/>
              <a:t>procurement management and contracts administration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3200" dirty="0" smtClean="0"/>
              <a:t>3 </a:t>
            </a:r>
            <a:br>
              <a:rPr lang="en-US" sz="3200" dirty="0" smtClean="0"/>
            </a:br>
            <a:r>
              <a:rPr lang="en-US" sz="3600" dirty="0" smtClean="0"/>
              <a:t>CLAIMS AND DISPUTE RESOLUTION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3.1 Claims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Pre-by Ermias Solomon.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C:\Documents and Settings\power user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New Roman"/>
              </a:rPr>
              <a:t>Claims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Perpetua"/>
              </a:rPr>
              <a:t>1. Claims 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Perpetua"/>
              </a:rPr>
              <a:t>2. Procedures for Claims</a:t>
            </a:r>
          </a:p>
          <a:p>
            <a:r>
              <a:rPr lang="en-US" sz="4400" b="1" dirty="0" smtClean="0">
                <a:solidFill>
                  <a:srgbClr val="000000"/>
                </a:solidFill>
                <a:latin typeface="Perpetua"/>
              </a:rPr>
              <a:t>3. Types of Claims</a:t>
            </a:r>
            <a:endParaRPr lang="en-US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96112"/>
          </a:xfrm>
        </p:spPr>
        <p:txBody>
          <a:bodyPr/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838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70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COTM 4242: procurement management and contracts administration CHAPTER 3  CLAIMS AND DISPUTE RESOLUTION  3.1 Claims</vt:lpstr>
      <vt:lpstr>Outline </vt:lpstr>
      <vt:lpstr>Slide 4</vt:lpstr>
      <vt:lpstr>Cont…..</vt:lpstr>
      <vt:lpstr>Cont….</vt:lpstr>
      <vt:lpstr>Cont…</vt:lpstr>
      <vt:lpstr>Cont…</vt:lpstr>
      <vt:lpstr>Slide 9</vt:lpstr>
      <vt:lpstr>Cont…. </vt:lpstr>
      <vt:lpstr>Cont…</vt:lpstr>
      <vt:lpstr>Slide 12</vt:lpstr>
      <vt:lpstr>Cont…</vt:lpstr>
      <vt:lpstr>Cont….</vt:lpstr>
      <vt:lpstr>Cont….</vt:lpstr>
      <vt:lpstr>Cont….</vt:lpstr>
      <vt:lpstr>Cont…</vt:lpstr>
      <vt:lpstr>Cont…</vt:lpstr>
      <vt:lpstr>Cont…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</cp:revision>
  <dcterms:created xsi:type="dcterms:W3CDTF">2014-12-11T05:07:09Z</dcterms:created>
  <dcterms:modified xsi:type="dcterms:W3CDTF">2020-03-23T07:48:06Z</dcterms:modified>
</cp:coreProperties>
</file>