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59" r:id="rId13"/>
    <p:sldId id="272" r:id="rId14"/>
    <p:sldId id="260" r:id="rId15"/>
    <p:sldId id="261" r:id="rId16"/>
    <p:sldId id="262" r:id="rId17"/>
    <p:sldId id="26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4660"/>
  </p:normalViewPr>
  <p:slideViewPr>
    <p:cSldViewPr>
      <p:cViewPr>
        <p:scale>
          <a:sx n="57" d="100"/>
          <a:sy n="57" d="100"/>
        </p:scale>
        <p:origin x="-1027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323E8B-9BB2-4553-AD75-1FBFE617AF79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D5DC8E-9CEE-4587-99A6-C41378EC371B}">
      <dgm:prSet custT="1"/>
      <dgm:spPr/>
      <dgm:t>
        <a:bodyPr/>
        <a:lstStyle/>
        <a:p>
          <a:pPr rtl="0"/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Interactive Services</a:t>
          </a:r>
          <a:endParaRPr lang="en-US" sz="1800" b="1" dirty="0">
            <a:latin typeface="Times New Roman" pitchFamily="18" charset="0"/>
            <a:cs typeface="Times New Roman" pitchFamily="18" charset="0"/>
          </a:endParaRPr>
        </a:p>
      </dgm:t>
    </dgm:pt>
    <dgm:pt modelId="{C2A2C9CB-EA41-4118-9C7E-75A35602B62D}" type="parTrans" cxnId="{C4F7BBC1-7BB1-410A-891D-857CEEB7E5D4}">
      <dgm:prSet/>
      <dgm:spPr/>
      <dgm:t>
        <a:bodyPr/>
        <a:lstStyle/>
        <a:p>
          <a:endParaRPr lang="en-US"/>
        </a:p>
      </dgm:t>
    </dgm:pt>
    <dgm:pt modelId="{8D5549D8-33AB-4978-AD06-4B1EB98CD291}" type="sibTrans" cxnId="{C4F7BBC1-7BB1-410A-891D-857CEEB7E5D4}">
      <dgm:prSet/>
      <dgm:spPr/>
      <dgm:t>
        <a:bodyPr/>
        <a:lstStyle/>
        <a:p>
          <a:endParaRPr lang="en-US"/>
        </a:p>
      </dgm:t>
    </dgm:pt>
    <dgm:pt modelId="{3C256A85-78EB-4AEC-9C9C-F790082B856E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1.Conversational Services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1B41FA30-8384-4659-B240-DA738081318C}" type="parTrans" cxnId="{950F133E-5333-4521-A381-988A383FBC89}">
      <dgm:prSet/>
      <dgm:spPr/>
      <dgm:t>
        <a:bodyPr/>
        <a:lstStyle/>
        <a:p>
          <a:endParaRPr lang="en-US"/>
        </a:p>
      </dgm:t>
    </dgm:pt>
    <dgm:pt modelId="{16FD0240-DDA2-4463-AB22-DFA18AFB0771}" type="sibTrans" cxnId="{950F133E-5333-4521-A381-988A383FBC89}">
      <dgm:prSet/>
      <dgm:spPr/>
      <dgm:t>
        <a:bodyPr/>
        <a:lstStyle/>
        <a:p>
          <a:endParaRPr lang="en-US"/>
        </a:p>
      </dgm:t>
    </dgm:pt>
    <dgm:pt modelId="{79E751E9-8F87-4D04-B7C4-43AF5147BC97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2.Messaging Services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3030D533-4E98-4815-8202-9A717BF218C9}" type="parTrans" cxnId="{41FAAD33-E22B-4AC5-8EB3-19925031E07E}">
      <dgm:prSet/>
      <dgm:spPr/>
      <dgm:t>
        <a:bodyPr/>
        <a:lstStyle/>
        <a:p>
          <a:endParaRPr lang="en-US"/>
        </a:p>
      </dgm:t>
    </dgm:pt>
    <dgm:pt modelId="{752874AB-B7A7-4CC4-8E2E-14C4D295F255}" type="sibTrans" cxnId="{41FAAD33-E22B-4AC5-8EB3-19925031E07E}">
      <dgm:prSet/>
      <dgm:spPr/>
      <dgm:t>
        <a:bodyPr/>
        <a:lstStyle/>
        <a:p>
          <a:endParaRPr lang="en-US"/>
        </a:p>
      </dgm:t>
    </dgm:pt>
    <dgm:pt modelId="{8B740F6F-0A57-4FF7-95A5-92EC347C9498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3.Retrieval Services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98D26725-51BA-44BA-AA59-90DCFB1E7B87}" type="parTrans" cxnId="{0AA5263E-99D1-457F-B72F-5446ABB62461}">
      <dgm:prSet/>
      <dgm:spPr/>
      <dgm:t>
        <a:bodyPr/>
        <a:lstStyle/>
        <a:p>
          <a:endParaRPr lang="en-US"/>
        </a:p>
      </dgm:t>
    </dgm:pt>
    <dgm:pt modelId="{E24AECA2-2E77-4E2C-BBBA-DA83EF9C39CB}" type="sibTrans" cxnId="{0AA5263E-99D1-457F-B72F-5446ABB62461}">
      <dgm:prSet/>
      <dgm:spPr/>
      <dgm:t>
        <a:bodyPr/>
        <a:lstStyle/>
        <a:p>
          <a:endParaRPr lang="en-US"/>
        </a:p>
      </dgm:t>
    </dgm:pt>
    <dgm:pt modelId="{BD2DD672-24A0-4E9E-93F5-AEB54E04B7D4}">
      <dgm:prSet custT="1"/>
      <dgm:spPr/>
      <dgm:t>
        <a:bodyPr/>
        <a:lstStyle/>
        <a:p>
          <a:pPr rtl="0"/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Distribution Services</a:t>
          </a:r>
          <a:endParaRPr lang="en-US" sz="1800" b="1" dirty="0">
            <a:latin typeface="Times New Roman" pitchFamily="18" charset="0"/>
            <a:cs typeface="Times New Roman" pitchFamily="18" charset="0"/>
          </a:endParaRPr>
        </a:p>
      </dgm:t>
    </dgm:pt>
    <dgm:pt modelId="{2200DC3E-3546-4C2A-BB01-E372D972905F}" type="parTrans" cxnId="{7DA014E0-D660-459D-9F96-761EF871606E}">
      <dgm:prSet/>
      <dgm:spPr/>
      <dgm:t>
        <a:bodyPr/>
        <a:lstStyle/>
        <a:p>
          <a:endParaRPr lang="en-US"/>
        </a:p>
      </dgm:t>
    </dgm:pt>
    <dgm:pt modelId="{E9DCB99D-988C-43F2-8969-47A09C86FE4E}" type="sibTrans" cxnId="{7DA014E0-D660-459D-9F96-761EF871606E}">
      <dgm:prSet/>
      <dgm:spPr/>
      <dgm:t>
        <a:bodyPr/>
        <a:lstStyle/>
        <a:p>
          <a:endParaRPr lang="en-US"/>
        </a:p>
      </dgm:t>
    </dgm:pt>
    <dgm:pt modelId="{5BDE31BD-4E90-4EB8-B2E2-C9CAE37A3A99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2.control (broadcast service)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976AE185-A9B7-4A5C-BAF5-C0CEAB62AB8D}" type="parTrans" cxnId="{6B73C570-A2ED-45CE-A90F-78C03C1E01D0}">
      <dgm:prSet/>
      <dgm:spPr/>
      <dgm:t>
        <a:bodyPr/>
        <a:lstStyle/>
        <a:p>
          <a:endParaRPr lang="en-US"/>
        </a:p>
      </dgm:t>
    </dgm:pt>
    <dgm:pt modelId="{566B0A62-FE62-49A4-8705-5DCC3E0C8F7B}" type="sibTrans" cxnId="{6B73C570-A2ED-45CE-A90F-78C03C1E01D0}">
      <dgm:prSet/>
      <dgm:spPr/>
      <dgm:t>
        <a:bodyPr/>
        <a:lstStyle/>
        <a:p>
          <a:endParaRPr lang="en-US"/>
        </a:p>
      </dgm:t>
    </dgm:pt>
    <dgm:pt modelId="{7302DC56-544F-4709-A73F-0C9AFE962264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3.With user individual control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E4D7D40-F28C-4E7A-9567-0BE68A27B611}" type="parTrans" cxnId="{B5F405BE-9BB4-4088-90E8-33ECF4CF114F}">
      <dgm:prSet/>
      <dgm:spPr/>
      <dgm:t>
        <a:bodyPr/>
        <a:lstStyle/>
        <a:p>
          <a:endParaRPr lang="en-US"/>
        </a:p>
      </dgm:t>
    </dgm:pt>
    <dgm:pt modelId="{68553F38-C60C-4CBE-8F81-B0A4CDA646A7}" type="sibTrans" cxnId="{B5F405BE-9BB4-4088-90E8-33ECF4CF114F}">
      <dgm:prSet/>
      <dgm:spPr/>
      <dgm:t>
        <a:bodyPr/>
        <a:lstStyle/>
        <a:p>
          <a:endParaRPr lang="en-US"/>
        </a:p>
      </dgm:t>
    </dgm:pt>
    <dgm:pt modelId="{E143CEC9-D73C-4BFF-B0B8-8F3E4CC05E16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1.Without user individual presentation1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75FD6EB4-CCC7-431E-9614-16269EC1DA6D}" type="sibTrans" cxnId="{A9BCBA30-E55E-4A63-9C36-72F5F7B821F6}">
      <dgm:prSet/>
      <dgm:spPr/>
      <dgm:t>
        <a:bodyPr/>
        <a:lstStyle/>
        <a:p>
          <a:endParaRPr lang="en-US"/>
        </a:p>
      </dgm:t>
    </dgm:pt>
    <dgm:pt modelId="{27797102-F4B7-47A1-B63E-8B6EBDC3C0D3}" type="parTrans" cxnId="{A9BCBA30-E55E-4A63-9C36-72F5F7B821F6}">
      <dgm:prSet/>
      <dgm:spPr/>
      <dgm:t>
        <a:bodyPr/>
        <a:lstStyle/>
        <a:p>
          <a:endParaRPr lang="en-US"/>
        </a:p>
      </dgm:t>
    </dgm:pt>
    <dgm:pt modelId="{6C73A9BA-C1F5-4A15-8435-B99534014F6F}" type="pres">
      <dgm:prSet presAssocID="{B4323E8B-9BB2-4553-AD75-1FBFE617AF79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51C7A67F-0B26-4E17-9BF0-7EF5797F1E9C}" type="pres">
      <dgm:prSet presAssocID="{B4323E8B-9BB2-4553-AD75-1FBFE617AF79}" presName="pyramid" presStyleLbl="node1" presStyleIdx="0" presStyleCnt="1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ECB903D4-FE9F-4BB3-9ACF-E5D19D31E1AF}" type="pres">
      <dgm:prSet presAssocID="{B4323E8B-9BB2-4553-AD75-1FBFE617AF79}" presName="theList" presStyleCnt="0"/>
      <dgm:spPr/>
    </dgm:pt>
    <dgm:pt modelId="{F08C0AF1-C312-4C82-A6F1-8A4E54F09633}" type="pres">
      <dgm:prSet presAssocID="{94D5DC8E-9CEE-4587-99A6-C41378EC371B}" presName="aNode" presStyleLbl="fgAcc1" presStyleIdx="0" presStyleCnt="8" custLinFactY="-14889" custLinFactNeighborX="-51399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7DFFC8-2879-4314-8931-8CA1DE7EA1CF}" type="pres">
      <dgm:prSet presAssocID="{94D5DC8E-9CEE-4587-99A6-C41378EC371B}" presName="aSpace" presStyleCnt="0"/>
      <dgm:spPr/>
    </dgm:pt>
    <dgm:pt modelId="{3E92B5D5-F844-41E9-9EF3-F25EB235BA35}" type="pres">
      <dgm:prSet presAssocID="{3C256A85-78EB-4AEC-9C9C-F790082B856E}" presName="aNode" presStyleLbl="fgAcc1" presStyleIdx="1" presStyleCnt="8" custLinFactNeighborX="-513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BE0A3-826F-4155-AFE4-C72F6F0F40B3}" type="pres">
      <dgm:prSet presAssocID="{3C256A85-78EB-4AEC-9C9C-F790082B856E}" presName="aSpace" presStyleCnt="0"/>
      <dgm:spPr/>
    </dgm:pt>
    <dgm:pt modelId="{5F9AFB18-D703-4521-B081-7BA9EE2B0CB2}" type="pres">
      <dgm:prSet presAssocID="{79E751E9-8F87-4D04-B7C4-43AF5147BC97}" presName="aNode" presStyleLbl="fgAcc1" presStyleIdx="2" presStyleCnt="8" custLinFactY="10203" custLinFactNeighborX="-51399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7B244-486F-4D75-B3C2-BCA2CF8AF5AE}" type="pres">
      <dgm:prSet presAssocID="{79E751E9-8F87-4D04-B7C4-43AF5147BC97}" presName="aSpace" presStyleCnt="0"/>
      <dgm:spPr/>
    </dgm:pt>
    <dgm:pt modelId="{8CE03788-7108-4511-A34E-1B52290F0940}" type="pres">
      <dgm:prSet presAssocID="{8B740F6F-0A57-4FF7-95A5-92EC347C9498}" presName="aNode" presStyleLbl="fgAcc1" presStyleIdx="3" presStyleCnt="8" custLinFactY="14752" custLinFactNeighborX="-51399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2FBC42-3671-4BD7-9AE5-A54F25A27164}" type="pres">
      <dgm:prSet presAssocID="{8B740F6F-0A57-4FF7-95A5-92EC347C9498}" presName="aSpace" presStyleCnt="0"/>
      <dgm:spPr/>
    </dgm:pt>
    <dgm:pt modelId="{95889578-0453-49A2-B441-6D3F1E6ABEB5}" type="pres">
      <dgm:prSet presAssocID="{BD2DD672-24A0-4E9E-93F5-AEB54E04B7D4}" presName="aNode" presStyleLbl="fgAcc1" presStyleIdx="4" presStyleCnt="8" custLinFactY="40947" custLinFactNeighborX="-51399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B3DAF4-7ECF-4206-8554-7D8F8A7A2FF0}" type="pres">
      <dgm:prSet presAssocID="{BD2DD672-24A0-4E9E-93F5-AEB54E04B7D4}" presName="aSpace" presStyleCnt="0"/>
      <dgm:spPr/>
    </dgm:pt>
    <dgm:pt modelId="{FABE9919-FA9E-4A27-ABD4-DE6D7865346A}" type="pres">
      <dgm:prSet presAssocID="{E143CEC9-D73C-4BFF-B0B8-8F3E4CC05E16}" presName="aNode" presStyleLbl="fgAcc1" presStyleIdx="5" presStyleCnt="8" custLinFactY="64844" custLinFactNeighborX="-51399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FCBE31-4660-4BC7-9141-6D3DC505528B}" type="pres">
      <dgm:prSet presAssocID="{E143CEC9-D73C-4BFF-B0B8-8F3E4CC05E16}" presName="aSpace" presStyleCnt="0"/>
      <dgm:spPr/>
    </dgm:pt>
    <dgm:pt modelId="{CF686D4E-0312-4BD7-B196-77E47B700E88}" type="pres">
      <dgm:prSet presAssocID="{5BDE31BD-4E90-4EB8-B2E2-C9CAE37A3A99}" presName="aNode" presStyleLbl="fgAcc1" presStyleIdx="6" presStyleCnt="8" custLinFactY="88741" custLinFactNeighborX="-51399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4E4F1D-638B-4A55-84C9-FB5DFEB0EB6E}" type="pres">
      <dgm:prSet presAssocID="{5BDE31BD-4E90-4EB8-B2E2-C9CAE37A3A99}" presName="aSpace" presStyleCnt="0"/>
      <dgm:spPr/>
    </dgm:pt>
    <dgm:pt modelId="{FF15492C-2557-4D92-A502-15705D010C6D}" type="pres">
      <dgm:prSet presAssocID="{7302DC56-544F-4709-A73F-0C9AFE962264}" presName="aNode" presStyleLbl="fgAcc1" presStyleIdx="7" presStyleCnt="8" custLinFactY="100138" custLinFactNeighborX="-51399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0546A1-E49D-4570-9AB1-BF04E5F807D8}" type="pres">
      <dgm:prSet presAssocID="{7302DC56-544F-4709-A73F-0C9AFE962264}" presName="aSpace" presStyleCnt="0"/>
      <dgm:spPr/>
    </dgm:pt>
  </dgm:ptLst>
  <dgm:cxnLst>
    <dgm:cxn modelId="{12AED2AA-258F-48F1-822F-B423511E2316}" type="presOf" srcId="{94D5DC8E-9CEE-4587-99A6-C41378EC371B}" destId="{F08C0AF1-C312-4C82-A6F1-8A4E54F09633}" srcOrd="0" destOrd="0" presId="urn:microsoft.com/office/officeart/2005/8/layout/pyramid2"/>
    <dgm:cxn modelId="{0E6D4C5B-7536-42CA-9DE0-DAF790FCB7A1}" type="presOf" srcId="{3C256A85-78EB-4AEC-9C9C-F790082B856E}" destId="{3E92B5D5-F844-41E9-9EF3-F25EB235BA35}" srcOrd="0" destOrd="0" presId="urn:microsoft.com/office/officeart/2005/8/layout/pyramid2"/>
    <dgm:cxn modelId="{0AA5263E-99D1-457F-B72F-5446ABB62461}" srcId="{B4323E8B-9BB2-4553-AD75-1FBFE617AF79}" destId="{8B740F6F-0A57-4FF7-95A5-92EC347C9498}" srcOrd="3" destOrd="0" parTransId="{98D26725-51BA-44BA-AA59-90DCFB1E7B87}" sibTransId="{E24AECA2-2E77-4E2C-BBBA-DA83EF9C39CB}"/>
    <dgm:cxn modelId="{183C2B02-C9E9-463A-A46E-7C9CECB5083A}" type="presOf" srcId="{B4323E8B-9BB2-4553-AD75-1FBFE617AF79}" destId="{6C73A9BA-C1F5-4A15-8435-B99534014F6F}" srcOrd="0" destOrd="0" presId="urn:microsoft.com/office/officeart/2005/8/layout/pyramid2"/>
    <dgm:cxn modelId="{B5F405BE-9BB4-4088-90E8-33ECF4CF114F}" srcId="{B4323E8B-9BB2-4553-AD75-1FBFE617AF79}" destId="{7302DC56-544F-4709-A73F-0C9AFE962264}" srcOrd="7" destOrd="0" parTransId="{4E4D7D40-F28C-4E7A-9567-0BE68A27B611}" sibTransId="{68553F38-C60C-4CBE-8F81-B0A4CDA646A7}"/>
    <dgm:cxn modelId="{950F133E-5333-4521-A381-988A383FBC89}" srcId="{B4323E8B-9BB2-4553-AD75-1FBFE617AF79}" destId="{3C256A85-78EB-4AEC-9C9C-F790082B856E}" srcOrd="1" destOrd="0" parTransId="{1B41FA30-8384-4659-B240-DA738081318C}" sibTransId="{16FD0240-DDA2-4463-AB22-DFA18AFB0771}"/>
    <dgm:cxn modelId="{6B73C570-A2ED-45CE-A90F-78C03C1E01D0}" srcId="{B4323E8B-9BB2-4553-AD75-1FBFE617AF79}" destId="{5BDE31BD-4E90-4EB8-B2E2-C9CAE37A3A99}" srcOrd="6" destOrd="0" parTransId="{976AE185-A9B7-4A5C-BAF5-C0CEAB62AB8D}" sibTransId="{566B0A62-FE62-49A4-8705-5DCC3E0C8F7B}"/>
    <dgm:cxn modelId="{41FAAD33-E22B-4AC5-8EB3-19925031E07E}" srcId="{B4323E8B-9BB2-4553-AD75-1FBFE617AF79}" destId="{79E751E9-8F87-4D04-B7C4-43AF5147BC97}" srcOrd="2" destOrd="0" parTransId="{3030D533-4E98-4815-8202-9A717BF218C9}" sibTransId="{752874AB-B7A7-4CC4-8E2E-14C4D295F255}"/>
    <dgm:cxn modelId="{DFB06A65-3FD5-462B-912A-E1FF4F540370}" type="presOf" srcId="{8B740F6F-0A57-4FF7-95A5-92EC347C9498}" destId="{8CE03788-7108-4511-A34E-1B52290F0940}" srcOrd="0" destOrd="0" presId="urn:microsoft.com/office/officeart/2005/8/layout/pyramid2"/>
    <dgm:cxn modelId="{C4F7BBC1-7BB1-410A-891D-857CEEB7E5D4}" srcId="{B4323E8B-9BB2-4553-AD75-1FBFE617AF79}" destId="{94D5DC8E-9CEE-4587-99A6-C41378EC371B}" srcOrd="0" destOrd="0" parTransId="{C2A2C9CB-EA41-4118-9C7E-75A35602B62D}" sibTransId="{8D5549D8-33AB-4978-AD06-4B1EB98CD291}"/>
    <dgm:cxn modelId="{A4508675-2C34-4280-9343-83EF979B1B7B}" type="presOf" srcId="{79E751E9-8F87-4D04-B7C4-43AF5147BC97}" destId="{5F9AFB18-D703-4521-B081-7BA9EE2B0CB2}" srcOrd="0" destOrd="0" presId="urn:microsoft.com/office/officeart/2005/8/layout/pyramid2"/>
    <dgm:cxn modelId="{5303FB38-D754-44B8-BE5B-EACDAED9A8A9}" type="presOf" srcId="{7302DC56-544F-4709-A73F-0C9AFE962264}" destId="{FF15492C-2557-4D92-A502-15705D010C6D}" srcOrd="0" destOrd="0" presId="urn:microsoft.com/office/officeart/2005/8/layout/pyramid2"/>
    <dgm:cxn modelId="{A9BCBA30-E55E-4A63-9C36-72F5F7B821F6}" srcId="{B4323E8B-9BB2-4553-AD75-1FBFE617AF79}" destId="{E143CEC9-D73C-4BFF-B0B8-8F3E4CC05E16}" srcOrd="5" destOrd="0" parTransId="{27797102-F4B7-47A1-B63E-8B6EBDC3C0D3}" sibTransId="{75FD6EB4-CCC7-431E-9614-16269EC1DA6D}"/>
    <dgm:cxn modelId="{2696F5AE-754A-4FA5-822E-9E3E746966B5}" type="presOf" srcId="{E143CEC9-D73C-4BFF-B0B8-8F3E4CC05E16}" destId="{FABE9919-FA9E-4A27-ABD4-DE6D7865346A}" srcOrd="0" destOrd="0" presId="urn:microsoft.com/office/officeart/2005/8/layout/pyramid2"/>
    <dgm:cxn modelId="{3C88A6D7-2262-4002-A243-AF8D5AF0785C}" type="presOf" srcId="{BD2DD672-24A0-4E9E-93F5-AEB54E04B7D4}" destId="{95889578-0453-49A2-B441-6D3F1E6ABEB5}" srcOrd="0" destOrd="0" presId="urn:microsoft.com/office/officeart/2005/8/layout/pyramid2"/>
    <dgm:cxn modelId="{234A30F3-D2A4-4676-8015-E41B6A56CC51}" type="presOf" srcId="{5BDE31BD-4E90-4EB8-B2E2-C9CAE37A3A99}" destId="{CF686D4E-0312-4BD7-B196-77E47B700E88}" srcOrd="0" destOrd="0" presId="urn:microsoft.com/office/officeart/2005/8/layout/pyramid2"/>
    <dgm:cxn modelId="{7DA014E0-D660-459D-9F96-761EF871606E}" srcId="{B4323E8B-9BB2-4553-AD75-1FBFE617AF79}" destId="{BD2DD672-24A0-4E9E-93F5-AEB54E04B7D4}" srcOrd="4" destOrd="0" parTransId="{2200DC3E-3546-4C2A-BB01-E372D972905F}" sibTransId="{E9DCB99D-988C-43F2-8969-47A09C86FE4E}"/>
    <dgm:cxn modelId="{818455B7-60FD-4E69-8B3B-0EEAE7EB3428}" type="presParOf" srcId="{6C73A9BA-C1F5-4A15-8435-B99534014F6F}" destId="{51C7A67F-0B26-4E17-9BF0-7EF5797F1E9C}" srcOrd="0" destOrd="0" presId="urn:microsoft.com/office/officeart/2005/8/layout/pyramid2"/>
    <dgm:cxn modelId="{6567151A-DA62-497F-894E-0B365D7DEDBA}" type="presParOf" srcId="{6C73A9BA-C1F5-4A15-8435-B99534014F6F}" destId="{ECB903D4-FE9F-4BB3-9ACF-E5D19D31E1AF}" srcOrd="1" destOrd="0" presId="urn:microsoft.com/office/officeart/2005/8/layout/pyramid2"/>
    <dgm:cxn modelId="{7E1CB213-27C3-4B63-AF16-9D8B734D13AC}" type="presParOf" srcId="{ECB903D4-FE9F-4BB3-9ACF-E5D19D31E1AF}" destId="{F08C0AF1-C312-4C82-A6F1-8A4E54F09633}" srcOrd="0" destOrd="0" presId="urn:microsoft.com/office/officeart/2005/8/layout/pyramid2"/>
    <dgm:cxn modelId="{6CECBE2E-65FB-428F-BBAE-F5A9C3B8C014}" type="presParOf" srcId="{ECB903D4-FE9F-4BB3-9ACF-E5D19D31E1AF}" destId="{9F7DFFC8-2879-4314-8931-8CA1DE7EA1CF}" srcOrd="1" destOrd="0" presId="urn:microsoft.com/office/officeart/2005/8/layout/pyramid2"/>
    <dgm:cxn modelId="{B349DCF4-32DF-4531-813D-E38BA5F09447}" type="presParOf" srcId="{ECB903D4-FE9F-4BB3-9ACF-E5D19D31E1AF}" destId="{3E92B5D5-F844-41E9-9EF3-F25EB235BA35}" srcOrd="2" destOrd="0" presId="urn:microsoft.com/office/officeart/2005/8/layout/pyramid2"/>
    <dgm:cxn modelId="{A46C1269-9300-4DC2-B344-95AE3C4E8564}" type="presParOf" srcId="{ECB903D4-FE9F-4BB3-9ACF-E5D19D31E1AF}" destId="{1A4BE0A3-826F-4155-AFE4-C72F6F0F40B3}" srcOrd="3" destOrd="0" presId="urn:microsoft.com/office/officeart/2005/8/layout/pyramid2"/>
    <dgm:cxn modelId="{4448024F-347F-4C76-84FE-A4DA9D5DC532}" type="presParOf" srcId="{ECB903D4-FE9F-4BB3-9ACF-E5D19D31E1AF}" destId="{5F9AFB18-D703-4521-B081-7BA9EE2B0CB2}" srcOrd="4" destOrd="0" presId="urn:microsoft.com/office/officeart/2005/8/layout/pyramid2"/>
    <dgm:cxn modelId="{392A9E9A-F9B4-4F3A-A6F5-835C8C95DE68}" type="presParOf" srcId="{ECB903D4-FE9F-4BB3-9ACF-E5D19D31E1AF}" destId="{3A37B244-486F-4D75-B3C2-BCA2CF8AF5AE}" srcOrd="5" destOrd="0" presId="urn:microsoft.com/office/officeart/2005/8/layout/pyramid2"/>
    <dgm:cxn modelId="{6181C569-6A5B-4F69-A82E-7E5B746A761F}" type="presParOf" srcId="{ECB903D4-FE9F-4BB3-9ACF-E5D19D31E1AF}" destId="{8CE03788-7108-4511-A34E-1B52290F0940}" srcOrd="6" destOrd="0" presId="urn:microsoft.com/office/officeart/2005/8/layout/pyramid2"/>
    <dgm:cxn modelId="{EE7BB37E-50EF-4CCC-9D8B-A96A7422D57B}" type="presParOf" srcId="{ECB903D4-FE9F-4BB3-9ACF-E5D19D31E1AF}" destId="{512FBC42-3671-4BD7-9AE5-A54F25A27164}" srcOrd="7" destOrd="0" presId="urn:microsoft.com/office/officeart/2005/8/layout/pyramid2"/>
    <dgm:cxn modelId="{363AA790-5716-445E-BEE1-E04E0999549F}" type="presParOf" srcId="{ECB903D4-FE9F-4BB3-9ACF-E5D19D31E1AF}" destId="{95889578-0453-49A2-B441-6D3F1E6ABEB5}" srcOrd="8" destOrd="0" presId="urn:microsoft.com/office/officeart/2005/8/layout/pyramid2"/>
    <dgm:cxn modelId="{FB93D4A8-5CD7-4E9D-A4B4-DF0C4D1FA274}" type="presParOf" srcId="{ECB903D4-FE9F-4BB3-9ACF-E5D19D31E1AF}" destId="{95B3DAF4-7ECF-4206-8554-7D8F8A7A2FF0}" srcOrd="9" destOrd="0" presId="urn:microsoft.com/office/officeart/2005/8/layout/pyramid2"/>
    <dgm:cxn modelId="{DC835382-5D5B-4D3D-9AFF-ED337709AC87}" type="presParOf" srcId="{ECB903D4-FE9F-4BB3-9ACF-E5D19D31E1AF}" destId="{FABE9919-FA9E-4A27-ABD4-DE6D7865346A}" srcOrd="10" destOrd="0" presId="urn:microsoft.com/office/officeart/2005/8/layout/pyramid2"/>
    <dgm:cxn modelId="{20164767-399B-4037-AEA2-3D4D8438D4F7}" type="presParOf" srcId="{ECB903D4-FE9F-4BB3-9ACF-E5D19D31E1AF}" destId="{92FCBE31-4660-4BC7-9141-6D3DC505528B}" srcOrd="11" destOrd="0" presId="urn:microsoft.com/office/officeart/2005/8/layout/pyramid2"/>
    <dgm:cxn modelId="{F348DD7A-71B1-4672-BA51-A580836593CC}" type="presParOf" srcId="{ECB903D4-FE9F-4BB3-9ACF-E5D19D31E1AF}" destId="{CF686D4E-0312-4BD7-B196-77E47B700E88}" srcOrd="12" destOrd="0" presId="urn:microsoft.com/office/officeart/2005/8/layout/pyramid2"/>
    <dgm:cxn modelId="{41D4BBCC-1086-4290-A6DA-3E2DA89486BB}" type="presParOf" srcId="{ECB903D4-FE9F-4BB3-9ACF-E5D19D31E1AF}" destId="{AF4E4F1D-638B-4A55-84C9-FB5DFEB0EB6E}" srcOrd="13" destOrd="0" presId="urn:microsoft.com/office/officeart/2005/8/layout/pyramid2"/>
    <dgm:cxn modelId="{BBCAF7C1-A054-4E0D-8AFC-A12CF1ED40FE}" type="presParOf" srcId="{ECB903D4-FE9F-4BB3-9ACF-E5D19D31E1AF}" destId="{FF15492C-2557-4D92-A502-15705D010C6D}" srcOrd="14" destOrd="0" presId="urn:microsoft.com/office/officeart/2005/8/layout/pyramid2"/>
    <dgm:cxn modelId="{04B5E2DF-2B99-446A-8200-706B0A1416AB}" type="presParOf" srcId="{ECB903D4-FE9F-4BB3-9ACF-E5D19D31E1AF}" destId="{860546A1-E49D-4570-9AB1-BF04E5F807D8}" srcOrd="1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C7A67F-0B26-4E17-9BF0-7EF5797F1E9C}">
      <dsp:nvSpPr>
        <dsp:cNvPr id="0" name=""/>
        <dsp:cNvSpPr/>
      </dsp:nvSpPr>
      <dsp:spPr>
        <a:xfrm>
          <a:off x="1375410" y="0"/>
          <a:ext cx="5029199" cy="5029199"/>
        </a:xfrm>
        <a:prstGeom prst="triangl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8C0AF1-C312-4C82-A6F1-8A4E54F09633}">
      <dsp:nvSpPr>
        <dsp:cNvPr id="0" name=""/>
        <dsp:cNvSpPr/>
      </dsp:nvSpPr>
      <dsp:spPr>
        <a:xfrm>
          <a:off x="2209786" y="381001"/>
          <a:ext cx="3268980" cy="4469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Interactive Services</a:t>
          </a:r>
          <a:endParaRPr lang="en-US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31603" y="402818"/>
        <a:ext cx="3225346" cy="403296"/>
      </dsp:txXfrm>
    </dsp:sp>
    <dsp:sp modelId="{3E92B5D5-F844-41E9-9EF3-F25EB235BA35}">
      <dsp:nvSpPr>
        <dsp:cNvPr id="0" name=""/>
        <dsp:cNvSpPr/>
      </dsp:nvSpPr>
      <dsp:spPr>
        <a:xfrm>
          <a:off x="2209786" y="1006208"/>
          <a:ext cx="3268980" cy="4469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1.Conversational Services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31603" y="1028025"/>
        <a:ext cx="3225346" cy="403296"/>
      </dsp:txXfrm>
    </dsp:sp>
    <dsp:sp modelId="{5F9AFB18-D703-4521-B081-7BA9EE2B0CB2}">
      <dsp:nvSpPr>
        <dsp:cNvPr id="0" name=""/>
        <dsp:cNvSpPr/>
      </dsp:nvSpPr>
      <dsp:spPr>
        <a:xfrm>
          <a:off x="2209786" y="1610472"/>
          <a:ext cx="3268980" cy="4469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2.Messaging Services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31603" y="1632289"/>
        <a:ext cx="3225346" cy="403296"/>
      </dsp:txXfrm>
    </dsp:sp>
    <dsp:sp modelId="{8CE03788-7108-4511-A34E-1B52290F0940}">
      <dsp:nvSpPr>
        <dsp:cNvPr id="0" name=""/>
        <dsp:cNvSpPr/>
      </dsp:nvSpPr>
      <dsp:spPr>
        <a:xfrm>
          <a:off x="2209786" y="2133600"/>
          <a:ext cx="3268980" cy="4469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3.Retrieval Services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31603" y="2155417"/>
        <a:ext cx="3225346" cy="403296"/>
      </dsp:txXfrm>
    </dsp:sp>
    <dsp:sp modelId="{95889578-0453-49A2-B441-6D3F1E6ABEB5}">
      <dsp:nvSpPr>
        <dsp:cNvPr id="0" name=""/>
        <dsp:cNvSpPr/>
      </dsp:nvSpPr>
      <dsp:spPr>
        <a:xfrm>
          <a:off x="2209786" y="2753471"/>
          <a:ext cx="3268980" cy="4469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Distribution Services</a:t>
          </a:r>
          <a:endParaRPr lang="en-US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31603" y="2775288"/>
        <a:ext cx="3225346" cy="403296"/>
      </dsp:txXfrm>
    </dsp:sp>
    <dsp:sp modelId="{FABE9919-FA9E-4A27-ABD4-DE6D7865346A}">
      <dsp:nvSpPr>
        <dsp:cNvPr id="0" name=""/>
        <dsp:cNvSpPr/>
      </dsp:nvSpPr>
      <dsp:spPr>
        <a:xfrm>
          <a:off x="2209786" y="3363071"/>
          <a:ext cx="3268980" cy="4469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1.Without user individual presentation1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31603" y="3384888"/>
        <a:ext cx="3225346" cy="403296"/>
      </dsp:txXfrm>
    </dsp:sp>
    <dsp:sp modelId="{CF686D4E-0312-4BD7-B196-77E47B700E88}">
      <dsp:nvSpPr>
        <dsp:cNvPr id="0" name=""/>
        <dsp:cNvSpPr/>
      </dsp:nvSpPr>
      <dsp:spPr>
        <a:xfrm>
          <a:off x="2209786" y="3972671"/>
          <a:ext cx="3268980" cy="4469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2.control (broadcast service)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31603" y="3994488"/>
        <a:ext cx="3225346" cy="403296"/>
      </dsp:txXfrm>
    </dsp:sp>
    <dsp:sp modelId="{FF15492C-2557-4D92-A502-15705D010C6D}">
      <dsp:nvSpPr>
        <dsp:cNvPr id="0" name=""/>
        <dsp:cNvSpPr/>
      </dsp:nvSpPr>
      <dsp:spPr>
        <a:xfrm>
          <a:off x="2209786" y="4582269"/>
          <a:ext cx="3268980" cy="4469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3.With user individual control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31603" y="4604086"/>
        <a:ext cx="3225346" cy="403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4213AF-26F6-41FA-8D85-E2C5388D6E58}" type="datetimeFigureOut">
              <a:rPr lang="en-US" smtClean="0"/>
              <a:pPr/>
              <a:t>6/1/2015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08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4213AF-26F6-41FA-8D85-E2C5388D6E58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1799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4213AF-26F6-41FA-8D85-E2C5388D6E58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621219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4213AF-26F6-41FA-8D85-E2C5388D6E58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5080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4213AF-26F6-41FA-8D85-E2C5388D6E58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0184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4213AF-26F6-41FA-8D85-E2C5388D6E58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94868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4213AF-26F6-41FA-8D85-E2C5388D6E58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5741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4213AF-26F6-41FA-8D85-E2C5388D6E58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3405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4213AF-26F6-41FA-8D85-E2C5388D6E58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6226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4213AF-26F6-41FA-8D85-E2C5388D6E58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8261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4213AF-26F6-41FA-8D85-E2C5388D6E58}" type="datetimeFigureOut">
              <a:rPr lang="en-US" smtClean="0"/>
              <a:pPr/>
              <a:t>6/1/2015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173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44213AF-26F6-41FA-8D85-E2C5388D6E58}" type="datetimeFigureOut">
              <a:rPr lang="en-US" smtClean="0"/>
              <a:pPr/>
              <a:t>6/1/2015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0639"/>
            <a:ext cx="7772400" cy="1829761"/>
          </a:xfrm>
        </p:spPr>
        <p:txBody>
          <a:bodyPr/>
          <a:lstStyle/>
          <a:p>
            <a:r>
              <a:rPr lang="en-US" dirty="0" smtClean="0"/>
              <a:t>Broadband-ISDN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916407"/>
            <a:ext cx="8077200" cy="332259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Chiller" pitchFamily="82" charset="0"/>
              </a:rPr>
              <a:t>              </a:t>
            </a:r>
            <a:endParaRPr lang="en-US" sz="2800" b="1" dirty="0">
              <a:solidFill>
                <a:schemeClr val="tx1"/>
              </a:solidFill>
              <a:latin typeface="Chiller" pitchFamily="8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81400"/>
            <a:ext cx="3810000" cy="304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-1524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ARCHITECTURE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Untitl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80600" y="1447800"/>
            <a:ext cx="7301400" cy="4998802"/>
          </a:xfr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7772400" cy="1143000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TRANSMISSION STRUCTURE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77724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Three new transmission services</a:t>
            </a:r>
          </a:p>
          <a:p>
            <a:pPr lvl="5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Full-duplex 155 Mbps</a:t>
            </a:r>
          </a:p>
          <a:p>
            <a:pPr lvl="5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Asymmetrical 155 Mbps (subscriber to the network), and 622 Mbps (network to subscriber)</a:t>
            </a:r>
          </a:p>
          <a:p>
            <a:pPr lvl="5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Full duplex 622 Mbps - for multiple video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77724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PROTOCOL REFERENCE MODEL</a:t>
            </a:r>
          </a:p>
        </p:txBody>
      </p:sp>
      <p:sp>
        <p:nvSpPr>
          <p:cNvPr id="10243" name="Text Box 17"/>
          <p:cNvSpPr txBox="1">
            <a:spLocks noChangeArrowheads="1"/>
          </p:cNvSpPr>
          <p:nvPr/>
        </p:nvSpPr>
        <p:spPr bwMode="auto">
          <a:xfrm>
            <a:off x="609600" y="21336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Control Plane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752600" y="2057400"/>
            <a:ext cx="7162800" cy="4114800"/>
            <a:chOff x="1104" y="1296"/>
            <a:chExt cx="4512" cy="2592"/>
          </a:xfrm>
        </p:grpSpPr>
        <p:sp>
          <p:nvSpPr>
            <p:cNvPr id="10245" name="AutoShape 15"/>
            <p:cNvSpPr>
              <a:spLocks noChangeArrowheads="1"/>
            </p:cNvSpPr>
            <p:nvPr/>
          </p:nvSpPr>
          <p:spPr bwMode="auto">
            <a:xfrm>
              <a:off x="1392" y="3120"/>
              <a:ext cx="2928" cy="768"/>
            </a:xfrm>
            <a:prstGeom prst="cube">
              <a:avLst>
                <a:gd name="adj" fmla="val 25000"/>
              </a:avLst>
            </a:prstGeom>
            <a:solidFill>
              <a:srgbClr val="8294E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Physical Layer</a:t>
              </a:r>
            </a:p>
          </p:txBody>
        </p:sp>
        <p:sp>
          <p:nvSpPr>
            <p:cNvPr id="10246" name="AutoShape 14"/>
            <p:cNvSpPr>
              <a:spLocks noChangeArrowheads="1"/>
            </p:cNvSpPr>
            <p:nvPr/>
          </p:nvSpPr>
          <p:spPr bwMode="auto">
            <a:xfrm>
              <a:off x="1392" y="2544"/>
              <a:ext cx="2928" cy="768"/>
            </a:xfrm>
            <a:prstGeom prst="cube">
              <a:avLst>
                <a:gd name="adj" fmla="val 25000"/>
              </a:avLst>
            </a:prstGeom>
            <a:solidFill>
              <a:srgbClr val="CC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ATM Layer</a:t>
              </a:r>
            </a:p>
          </p:txBody>
        </p:sp>
        <p:sp>
          <p:nvSpPr>
            <p:cNvPr id="10247" name="AutoShape 13"/>
            <p:cNvSpPr>
              <a:spLocks noChangeArrowheads="1"/>
            </p:cNvSpPr>
            <p:nvPr/>
          </p:nvSpPr>
          <p:spPr bwMode="auto">
            <a:xfrm>
              <a:off x="1392" y="1968"/>
              <a:ext cx="2928" cy="768"/>
            </a:xfrm>
            <a:prstGeom prst="cube">
              <a:avLst>
                <a:gd name="adj" fmla="val 25000"/>
              </a:avLst>
            </a:prstGeom>
            <a:solidFill>
              <a:srgbClr val="91D5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ATM Adaptation Layer</a:t>
              </a:r>
            </a:p>
          </p:txBody>
        </p:sp>
        <p:sp>
          <p:nvSpPr>
            <p:cNvPr id="10248" name="AutoShape 11"/>
            <p:cNvSpPr>
              <a:spLocks noChangeArrowheads="1"/>
            </p:cNvSpPr>
            <p:nvPr/>
          </p:nvSpPr>
          <p:spPr bwMode="auto">
            <a:xfrm>
              <a:off x="1392" y="1344"/>
              <a:ext cx="1536" cy="864"/>
            </a:xfrm>
            <a:prstGeom prst="cube">
              <a:avLst>
                <a:gd name="adj" fmla="val 25000"/>
              </a:avLst>
            </a:prstGeom>
            <a:solidFill>
              <a:srgbClr val="F3ABF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Higher Layers</a:t>
              </a:r>
            </a:p>
          </p:txBody>
        </p:sp>
        <p:sp>
          <p:nvSpPr>
            <p:cNvPr id="10249" name="AutoShape 12"/>
            <p:cNvSpPr>
              <a:spLocks noChangeArrowheads="1"/>
            </p:cNvSpPr>
            <p:nvPr/>
          </p:nvSpPr>
          <p:spPr bwMode="auto">
            <a:xfrm>
              <a:off x="2688" y="1344"/>
              <a:ext cx="1632" cy="864"/>
            </a:xfrm>
            <a:prstGeom prst="cube">
              <a:avLst>
                <a:gd name="adj" fmla="val 25000"/>
              </a:avLst>
            </a:prstGeom>
            <a:solidFill>
              <a:srgbClr val="F3ABF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Higher Layers</a:t>
              </a:r>
            </a:p>
          </p:txBody>
        </p:sp>
        <p:sp>
          <p:nvSpPr>
            <p:cNvPr id="10250" name="Text Box 16"/>
            <p:cNvSpPr txBox="1">
              <a:spLocks noChangeArrowheads="1"/>
            </p:cNvSpPr>
            <p:nvPr/>
          </p:nvSpPr>
          <p:spPr bwMode="auto">
            <a:xfrm>
              <a:off x="4656" y="1392"/>
              <a:ext cx="9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User Plane</a:t>
              </a:r>
            </a:p>
          </p:txBody>
        </p:sp>
        <p:sp>
          <p:nvSpPr>
            <p:cNvPr id="10251" name="AutoShape 18"/>
            <p:cNvSpPr>
              <a:spLocks noChangeArrowheads="1"/>
            </p:cNvSpPr>
            <p:nvPr/>
          </p:nvSpPr>
          <p:spPr bwMode="auto">
            <a:xfrm>
              <a:off x="1104" y="1296"/>
              <a:ext cx="384" cy="144"/>
            </a:xfrm>
            <a:custGeom>
              <a:avLst/>
              <a:gdLst>
                <a:gd name="T0" fmla="*/ 5 w 21600"/>
                <a:gd name="T1" fmla="*/ 0 h 21600"/>
                <a:gd name="T2" fmla="*/ 5 w 21600"/>
                <a:gd name="T3" fmla="*/ 1 h 21600"/>
                <a:gd name="T4" fmla="*/ 1 w 21600"/>
                <a:gd name="T5" fmla="*/ 1 h 21600"/>
                <a:gd name="T6" fmla="*/ 7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31 w 21600"/>
                <a:gd name="T13" fmla="*/ 2850 h 21600"/>
                <a:gd name="T14" fmla="*/ 18225 w 21600"/>
                <a:gd name="T15" fmla="*/ 93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E48E9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AutoShape 20"/>
            <p:cNvSpPr>
              <a:spLocks noChangeArrowheads="1"/>
            </p:cNvSpPr>
            <p:nvPr/>
          </p:nvSpPr>
          <p:spPr bwMode="auto">
            <a:xfrm rot="10800000">
              <a:off x="4320" y="1296"/>
              <a:ext cx="384" cy="144"/>
            </a:xfrm>
            <a:custGeom>
              <a:avLst/>
              <a:gdLst>
                <a:gd name="T0" fmla="*/ 5 w 21600"/>
                <a:gd name="T1" fmla="*/ 0 h 21600"/>
                <a:gd name="T2" fmla="*/ 5 w 21600"/>
                <a:gd name="T3" fmla="*/ 1 h 21600"/>
                <a:gd name="T4" fmla="*/ 1 w 21600"/>
                <a:gd name="T5" fmla="*/ 1 h 21600"/>
                <a:gd name="T6" fmla="*/ 7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31 w 21600"/>
                <a:gd name="T13" fmla="*/ 2850 h 21600"/>
                <a:gd name="T14" fmla="*/ 18225 w 21600"/>
                <a:gd name="T15" fmla="*/ 93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E48E9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Text Box 21"/>
            <p:cNvSpPr txBox="1">
              <a:spLocks noChangeArrowheads="1"/>
            </p:cNvSpPr>
            <p:nvPr/>
          </p:nvSpPr>
          <p:spPr bwMode="auto">
            <a:xfrm>
              <a:off x="4512" y="3024"/>
              <a:ext cx="110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Management Plane</a:t>
              </a:r>
            </a:p>
          </p:txBody>
        </p:sp>
        <p:sp>
          <p:nvSpPr>
            <p:cNvPr id="10254" name="AutoShape 22"/>
            <p:cNvSpPr>
              <a:spLocks noChangeArrowheads="1"/>
            </p:cNvSpPr>
            <p:nvPr/>
          </p:nvSpPr>
          <p:spPr bwMode="auto">
            <a:xfrm rot="10800000">
              <a:off x="4320" y="3504"/>
              <a:ext cx="384" cy="144"/>
            </a:xfrm>
            <a:custGeom>
              <a:avLst/>
              <a:gdLst>
                <a:gd name="T0" fmla="*/ 5 w 21600"/>
                <a:gd name="T1" fmla="*/ 0 h 21600"/>
                <a:gd name="T2" fmla="*/ 5 w 21600"/>
                <a:gd name="T3" fmla="*/ 1 h 21600"/>
                <a:gd name="T4" fmla="*/ 1 w 21600"/>
                <a:gd name="T5" fmla="*/ 1 h 21600"/>
                <a:gd name="T6" fmla="*/ 7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31 w 21600"/>
                <a:gd name="T13" fmla="*/ 2850 h 21600"/>
                <a:gd name="T14" fmla="*/ 18225 w 21600"/>
                <a:gd name="T15" fmla="*/ 93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E48E9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524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REFERENCE MODEL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524000"/>
            <a:ext cx="8001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B-ISDN reference protocol model</a:t>
            </a:r>
          </a:p>
          <a:p>
            <a:r>
              <a:rPr lang="en-US" sz="3600" dirty="0" smtClean="0"/>
              <a:t>consists of three planes: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/>
              <a:t>Management Plane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/>
              <a:t>User Plane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/>
              <a:t>Control Plane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480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B-ISDN COMPARED WITH OSI MODEL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990600" y="2362200"/>
            <a:ext cx="7239000" cy="2743200"/>
            <a:chOff x="624" y="1488"/>
            <a:chExt cx="4560" cy="1728"/>
          </a:xfrm>
        </p:grpSpPr>
        <p:sp>
          <p:nvSpPr>
            <p:cNvPr id="11268" name="Rectangle 3"/>
            <p:cNvSpPr>
              <a:spLocks noChangeArrowheads="1"/>
            </p:cNvSpPr>
            <p:nvPr/>
          </p:nvSpPr>
          <p:spPr bwMode="auto">
            <a:xfrm>
              <a:off x="624" y="1488"/>
              <a:ext cx="480" cy="432"/>
            </a:xfrm>
            <a:prstGeom prst="rect">
              <a:avLst/>
            </a:prstGeom>
            <a:solidFill>
              <a:srgbClr val="DAEE7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CBR</a:t>
              </a:r>
            </a:p>
          </p:txBody>
        </p:sp>
        <p:sp>
          <p:nvSpPr>
            <p:cNvPr id="11269" name="Rectangle 4"/>
            <p:cNvSpPr>
              <a:spLocks noChangeArrowheads="1"/>
            </p:cNvSpPr>
            <p:nvPr/>
          </p:nvSpPr>
          <p:spPr bwMode="auto">
            <a:xfrm>
              <a:off x="1104" y="1488"/>
              <a:ext cx="576" cy="432"/>
            </a:xfrm>
            <a:prstGeom prst="rect">
              <a:avLst/>
            </a:prstGeom>
            <a:solidFill>
              <a:srgbClr val="DAEE7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VBR</a:t>
              </a:r>
            </a:p>
          </p:txBody>
        </p:sp>
        <p:sp>
          <p:nvSpPr>
            <p:cNvPr id="11270" name="Rectangle 5"/>
            <p:cNvSpPr>
              <a:spLocks noChangeArrowheads="1"/>
            </p:cNvSpPr>
            <p:nvPr/>
          </p:nvSpPr>
          <p:spPr bwMode="auto">
            <a:xfrm>
              <a:off x="1680" y="1488"/>
              <a:ext cx="480" cy="432"/>
            </a:xfrm>
            <a:prstGeom prst="rect">
              <a:avLst/>
            </a:prstGeom>
            <a:solidFill>
              <a:srgbClr val="DAEE7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ABR</a:t>
              </a:r>
            </a:p>
          </p:txBody>
        </p:sp>
        <p:sp>
          <p:nvSpPr>
            <p:cNvPr id="11271" name="Rectangle 6"/>
            <p:cNvSpPr>
              <a:spLocks noChangeArrowheads="1"/>
            </p:cNvSpPr>
            <p:nvPr/>
          </p:nvSpPr>
          <p:spPr bwMode="auto">
            <a:xfrm>
              <a:off x="2160" y="1488"/>
              <a:ext cx="528" cy="432"/>
            </a:xfrm>
            <a:prstGeom prst="rect">
              <a:avLst/>
            </a:prstGeom>
            <a:solidFill>
              <a:srgbClr val="DAEE7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UBR</a:t>
              </a:r>
            </a:p>
          </p:txBody>
        </p:sp>
        <p:sp>
          <p:nvSpPr>
            <p:cNvPr id="11272" name="Rectangle 7"/>
            <p:cNvSpPr>
              <a:spLocks noChangeArrowheads="1"/>
            </p:cNvSpPr>
            <p:nvPr/>
          </p:nvSpPr>
          <p:spPr bwMode="auto">
            <a:xfrm>
              <a:off x="2688" y="1488"/>
              <a:ext cx="912" cy="432"/>
            </a:xfrm>
            <a:prstGeom prst="rect">
              <a:avLst/>
            </a:prstGeom>
            <a:solidFill>
              <a:srgbClr val="DAEE7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Signaling</a:t>
              </a:r>
            </a:p>
          </p:txBody>
        </p:sp>
        <p:sp>
          <p:nvSpPr>
            <p:cNvPr id="11273" name="Rectangle 8"/>
            <p:cNvSpPr>
              <a:spLocks noChangeArrowheads="1"/>
            </p:cNvSpPr>
            <p:nvPr/>
          </p:nvSpPr>
          <p:spPr bwMode="auto">
            <a:xfrm>
              <a:off x="624" y="1920"/>
              <a:ext cx="2976" cy="384"/>
            </a:xfrm>
            <a:prstGeom prst="rect">
              <a:avLst/>
            </a:prstGeom>
            <a:solidFill>
              <a:srgbClr val="87B5E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ATM Adaptation Layer</a:t>
              </a:r>
            </a:p>
          </p:txBody>
        </p:sp>
        <p:sp>
          <p:nvSpPr>
            <p:cNvPr id="11274" name="Rectangle 9"/>
            <p:cNvSpPr>
              <a:spLocks noChangeArrowheads="1"/>
            </p:cNvSpPr>
            <p:nvPr/>
          </p:nvSpPr>
          <p:spPr bwMode="auto">
            <a:xfrm>
              <a:off x="624" y="2304"/>
              <a:ext cx="2976" cy="480"/>
            </a:xfrm>
            <a:prstGeom prst="rect">
              <a:avLst/>
            </a:prstGeom>
            <a:solidFill>
              <a:srgbClr val="91D5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ATM Layer</a:t>
              </a:r>
            </a:p>
          </p:txBody>
        </p:sp>
        <p:sp>
          <p:nvSpPr>
            <p:cNvPr id="11275" name="Rectangle 10"/>
            <p:cNvSpPr>
              <a:spLocks noChangeArrowheads="1"/>
            </p:cNvSpPr>
            <p:nvPr/>
          </p:nvSpPr>
          <p:spPr bwMode="auto">
            <a:xfrm>
              <a:off x="624" y="2784"/>
              <a:ext cx="2976" cy="432"/>
            </a:xfrm>
            <a:prstGeom prst="rect">
              <a:avLst/>
            </a:prstGeom>
            <a:solidFill>
              <a:srgbClr val="DEAEE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Physical Layer</a:t>
              </a:r>
            </a:p>
          </p:txBody>
        </p:sp>
        <p:sp>
          <p:nvSpPr>
            <p:cNvPr id="11276" name="Rectangle 11"/>
            <p:cNvSpPr>
              <a:spLocks noChangeArrowheads="1"/>
            </p:cNvSpPr>
            <p:nvPr/>
          </p:nvSpPr>
          <p:spPr bwMode="auto">
            <a:xfrm>
              <a:off x="4080" y="1536"/>
              <a:ext cx="1104" cy="624"/>
            </a:xfrm>
            <a:prstGeom prst="rect">
              <a:avLst/>
            </a:prstGeom>
            <a:solidFill>
              <a:srgbClr val="87B5E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Network Layer</a:t>
              </a:r>
            </a:p>
          </p:txBody>
        </p:sp>
        <p:sp>
          <p:nvSpPr>
            <p:cNvPr id="11277" name="Rectangle 12"/>
            <p:cNvSpPr>
              <a:spLocks noChangeArrowheads="1"/>
            </p:cNvSpPr>
            <p:nvPr/>
          </p:nvSpPr>
          <p:spPr bwMode="auto">
            <a:xfrm>
              <a:off x="4080" y="2160"/>
              <a:ext cx="1104" cy="432"/>
            </a:xfrm>
            <a:prstGeom prst="rect">
              <a:avLst/>
            </a:prstGeom>
            <a:solidFill>
              <a:srgbClr val="91D5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Link Layer</a:t>
              </a:r>
            </a:p>
          </p:txBody>
        </p:sp>
        <p:sp>
          <p:nvSpPr>
            <p:cNvPr id="11278" name="Rectangle 13"/>
            <p:cNvSpPr>
              <a:spLocks noChangeArrowheads="1"/>
            </p:cNvSpPr>
            <p:nvPr/>
          </p:nvSpPr>
          <p:spPr bwMode="auto">
            <a:xfrm>
              <a:off x="4080" y="2592"/>
              <a:ext cx="1104" cy="624"/>
            </a:xfrm>
            <a:prstGeom prst="rect">
              <a:avLst/>
            </a:prstGeom>
            <a:solidFill>
              <a:srgbClr val="F3ABF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Physical Layer</a:t>
              </a:r>
            </a:p>
          </p:txBody>
        </p:sp>
      </p:grp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77724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B-ISDN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SERVICES</a:t>
            </a:r>
          </a:p>
        </p:txBody>
      </p:sp>
      <p:sp>
        <p:nvSpPr>
          <p:cNvPr id="12291" name="Rectangle 101"/>
          <p:cNvSpPr>
            <a:spLocks noGrp="1" noChangeArrowheads="1"/>
          </p:cNvSpPr>
          <p:nvPr>
            <p:ph idx="1"/>
          </p:nvPr>
        </p:nvSpPr>
        <p:spPr bwMode="auto">
          <a:xfrm>
            <a:off x="685800" y="1981200"/>
            <a:ext cx="77724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b="1" dirty="0" smtClean="0">
                <a:latin typeface="Times New Roman" pitchFamily="18" charset="0"/>
              </a:rPr>
              <a:t>Interactive Services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</a:rPr>
              <a:t>Conversational Services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</a:rPr>
              <a:t>Messaging Services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</a:rPr>
              <a:t>Retrieval Services</a:t>
            </a:r>
          </a:p>
          <a:p>
            <a:pPr eaLnBrk="1" hangingPunct="1"/>
            <a:r>
              <a:rPr lang="en-US" sz="2400" b="1" dirty="0" smtClean="0">
                <a:latin typeface="Times New Roman" pitchFamily="18" charset="0"/>
              </a:rPr>
              <a:t>Distributive Services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</a:rPr>
              <a:t>No User Control of Presentation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</a:rPr>
              <a:t>User Controlled Presentation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77724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APPLICATIONS</a:t>
            </a:r>
          </a:p>
        </p:txBody>
      </p:sp>
      <p:sp>
        <p:nvSpPr>
          <p:cNvPr id="13315" name="Rectangle 104"/>
          <p:cNvSpPr>
            <a:spLocks noGrp="1" noChangeArrowheads="1"/>
          </p:cNvSpPr>
          <p:nvPr>
            <p:ph idx="1"/>
          </p:nvPr>
        </p:nvSpPr>
        <p:spPr bwMode="auto">
          <a:xfrm>
            <a:off x="685800" y="1447800"/>
            <a:ext cx="7772400" cy="464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Enhanced Phone Services</a:t>
            </a:r>
            <a:r>
              <a:rPr lang="en-US" smtClean="0"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en-US" sz="2400" b="1" smtClean="0">
                <a:latin typeface="Times New Roman" pitchFamily="18" charset="0"/>
              </a:rPr>
              <a:t>Customer Premise Equipment</a:t>
            </a:r>
          </a:p>
          <a:p>
            <a:pPr eaLnBrk="1" hangingPunct="1"/>
            <a:r>
              <a:rPr lang="en-US" sz="2400" b="1" smtClean="0">
                <a:latin typeface="Times New Roman" pitchFamily="18" charset="0"/>
              </a:rPr>
              <a:t>High Speed Data Transfers</a:t>
            </a:r>
          </a:p>
          <a:p>
            <a:pPr eaLnBrk="1" hangingPunct="1"/>
            <a:r>
              <a:rPr lang="en-US" sz="2400" b="1" smtClean="0">
                <a:latin typeface="Times New Roman" pitchFamily="18" charset="0"/>
              </a:rPr>
              <a:t>Telemessaging</a:t>
            </a:r>
          </a:p>
          <a:p>
            <a:pPr eaLnBrk="1" hangingPunct="1"/>
            <a:r>
              <a:rPr lang="en-US" sz="2400" b="1" smtClean="0">
                <a:latin typeface="Times New Roman" pitchFamily="18" charset="0"/>
              </a:rPr>
              <a:t>Videotex</a:t>
            </a:r>
          </a:p>
          <a:p>
            <a:pPr eaLnBrk="1" hangingPunct="1"/>
            <a:r>
              <a:rPr lang="en-US" sz="2400" b="1" smtClean="0">
                <a:latin typeface="Times New Roman" pitchFamily="18" charset="0"/>
              </a:rPr>
              <a:t>Tele-conferencing</a:t>
            </a:r>
          </a:p>
          <a:p>
            <a:pPr eaLnBrk="1" hangingPunct="1"/>
            <a:r>
              <a:rPr lang="en-US" sz="2400" b="1" smtClean="0">
                <a:latin typeface="Times New Roman" pitchFamily="18" charset="0"/>
              </a:rPr>
              <a:t>Telecontrol, Telepolling</a:t>
            </a:r>
          </a:p>
          <a:p>
            <a:pPr eaLnBrk="1" hangingPunct="1"/>
            <a:r>
              <a:rPr lang="en-US" sz="2400" b="1" smtClean="0">
                <a:latin typeface="Times New Roman" pitchFamily="18" charset="0"/>
              </a:rPr>
              <a:t>Tele-financing</a:t>
            </a:r>
          </a:p>
          <a:p>
            <a:pPr eaLnBrk="1" hangingPunct="1"/>
            <a:r>
              <a:rPr lang="en-US" sz="2400" b="1" smtClean="0">
                <a:latin typeface="Times New Roman" pitchFamily="18" charset="0"/>
              </a:rPr>
              <a:t>Online Services</a:t>
            </a:r>
          </a:p>
          <a:p>
            <a:pPr eaLnBrk="1" hangingPunct="1"/>
            <a:r>
              <a:rPr lang="en-US" sz="2400" b="1" smtClean="0">
                <a:latin typeface="Times New Roman" pitchFamily="18" charset="0"/>
              </a:rPr>
              <a:t>Remote Video Surveillance</a:t>
            </a:r>
          </a:p>
          <a:p>
            <a:pPr eaLnBrk="1" hangingPunct="1"/>
            <a:endParaRPr lang="en-US" sz="2400" b="1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CONCLUSION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905000"/>
            <a:ext cx="8153400" cy="457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600" b="1" smtClean="0"/>
              <a:t>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ISDN is an underlying technology, which provides cost- effective networking through the public telephone networks.</a:t>
            </a:r>
            <a:r>
              <a:rPr lang="en-US" sz="2400" b="1" smtClean="0"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en-US" sz="2400" b="1" smtClean="0">
                <a:cs typeface="Times New Roman" pitchFamily="18" charset="0"/>
              </a:rPr>
              <a:t>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ISDN is an important step forward in the adaptation of the network to handle the increasing global demand for computer-to computer data communications</a:t>
            </a:r>
            <a:r>
              <a:rPr lang="en-US" sz="2400" b="1" smtClean="0">
                <a:cs typeface="Times New Roman" pitchFamily="18" charset="0"/>
              </a:rPr>
              <a:t>. </a:t>
            </a:r>
            <a:endParaRPr lang="en-US" sz="2400" b="1" smtClean="0"/>
          </a:p>
          <a:p>
            <a:pPr eaLnBrk="1" hangingPunct="1"/>
            <a:r>
              <a:rPr lang="en-US" b="1" smtClean="0"/>
              <a:t>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ISDN brings us closer to the goal of a ubiquitous multi-service network, integrating voice, data, video and image.</a:t>
            </a:r>
            <a:r>
              <a:rPr lang="en-US" b="1" smtClean="0"/>
              <a:t> </a:t>
            </a:r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-2286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7772400" cy="4572000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ISDN is an acronym, which means Integrated Services Digital  Network.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BISDN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is an extension of ISDN in terms of capabilities, i.e. it not only has the narrowband capability of ISDN but also the broadband capability.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It is a set of CCITT / ITU standards for digital transmission over ordinary telephone copper wire as well as over other media.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ISDN is the integration of both analogue or voice data,  together with digital data over the same network.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709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“A service requiring transmission channels capable of supporting rates greater than the primary rate.”                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ITU-T.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Any service inquiry with a speed greater than 1.544 Mbps is defined as broad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band,and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any communications based on this speed are called broadband communications.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-2286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BROWNY POINTS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2427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BISDN is an extension of ISDN only in term of the name. Everything is different including protocol, architecture, transmission, and switching technology.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Designed to exploit the advances in technology.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Provides for integration of wide range of communications facilities and the support of universal communications with the following characteristics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3">
              <a:buFont typeface="Wingdings" pitchFamily="2" charset="2"/>
              <a:buChar char="v"/>
            </a:pP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Worldwide exchange between any two subscribers in any</a:t>
            </a:r>
          </a:p>
          <a:p>
            <a:pPr lvl="3">
              <a:buFont typeface="Wingdings" pitchFamily="2" charset="2"/>
              <a:buChar char="v"/>
            </a:pP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medium.</a:t>
            </a:r>
          </a:p>
          <a:p>
            <a:pPr lvl="3">
              <a:buFont typeface="Wingdings" pitchFamily="2" charset="2"/>
              <a:buChar char="v"/>
            </a:pP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Retrieval and sharing of information from multiple</a:t>
            </a:r>
          </a:p>
          <a:p>
            <a:pPr lvl="3">
              <a:buFont typeface="Wingdings" pitchFamily="2" charset="2"/>
              <a:buChar char="v"/>
            </a:pP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sources, in multiple media.</a:t>
            </a:r>
          </a:p>
          <a:p>
            <a:pPr lvl="3">
              <a:buFont typeface="Wingdings" pitchFamily="2" charset="2"/>
              <a:buChar char="v"/>
            </a:pPr>
            <a:r>
              <a:rPr lang="en-US" sz="1800" b="1" i="1" smtClean="0">
                <a:latin typeface="Times New Roman" pitchFamily="18" charset="0"/>
                <a:cs typeface="Times New Roman" pitchFamily="18" charset="0"/>
              </a:rPr>
              <a:t>Distribution 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of a wide variety of materials to home or</a:t>
            </a:r>
          </a:p>
          <a:p>
            <a:pPr lvl="3">
              <a:buFont typeface="Wingdings" pitchFamily="2" charset="2"/>
              <a:buChar char="v"/>
            </a:pP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office, on demand.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-762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GOAL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914400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“The Goal of BISDN is to achieve complete integration of services, ranging from low-bit--rate bursty signals to high-bit-rate continuous real-time signals”.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BROAD BAND SERVICE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5314653"/>
              </p:ext>
            </p:extLst>
          </p:nvPr>
        </p:nvGraphicFramePr>
        <p:xfrm>
          <a:off x="381000" y="14478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C7A67F-0B26-4E17-9BF0-7EF5797F1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51C7A67F-0B26-4E17-9BF0-7EF5797F1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51C7A67F-0B26-4E17-9BF0-7EF5797F1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8C0AF1-C312-4C82-A6F1-8A4E54F096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F08C0AF1-C312-4C82-A6F1-8A4E54F096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F08C0AF1-C312-4C82-A6F1-8A4E54F096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92B5D5-F844-41E9-9EF3-F25EB235B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3E92B5D5-F844-41E9-9EF3-F25EB235B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3E92B5D5-F844-41E9-9EF3-F25EB235B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9AFB18-D703-4521-B081-7BA9EE2B0C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5F9AFB18-D703-4521-B081-7BA9EE2B0C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5F9AFB18-D703-4521-B081-7BA9EE2B0C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E03788-7108-4511-A34E-1B52290F09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8CE03788-7108-4511-A34E-1B52290F09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8CE03788-7108-4511-A34E-1B52290F09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889578-0453-49A2-B441-6D3F1E6ABE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95889578-0453-49A2-B441-6D3F1E6ABE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95889578-0453-49A2-B441-6D3F1E6ABE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BE9919-FA9E-4A27-ABD4-DE6D786534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FABE9919-FA9E-4A27-ABD4-DE6D786534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FABE9919-FA9E-4A27-ABD4-DE6D786534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686D4E-0312-4BD7-B196-77E47B700E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CF686D4E-0312-4BD7-B196-77E47B700E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CF686D4E-0312-4BD7-B196-77E47B700E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15492C-2557-4D92-A502-15705D010C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graphicEl>
                                              <a:dgm id="{FF15492C-2557-4D92-A502-15705D010C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FF15492C-2557-4D92-A502-15705D010C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-1524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BROAD BAND SERVICE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Interactive Services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Two-way exchange of information (other than control signaling (information) between two subscribers or between a subscriber and a service provider.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Distribution Services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Primarily one way transfer of information, from service provider to B-ISDN subscriber.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-1524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BROAD BAND SERVICES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Distribution Services Without User Presentation Control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Referred also as broadcast services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continuos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flow of information, which is distributed from a central source to an unlimited number of authorized receivers connected to the network.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User can access this flow of information but has no control over it.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Example: High definition television (HDTV)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-2286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BROAD BAND SERVICES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Distribution Services With User Presentation Control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Distribute information from a central source to a large number of users.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Information is provided as a sequence of information entities (e.g. , frames) with cyclical repetition.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User has the ability of individual access to the cyclical distributed information and can control start and order of presentation.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Example: cable text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1921</Template>
  <TotalTime>114</TotalTime>
  <Words>637</Words>
  <Application>Microsoft Office PowerPoint</Application>
  <PresentationFormat>On-screen Show (4:3)</PresentationFormat>
  <Paragraphs>104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Diseño predeterminado</vt:lpstr>
      <vt:lpstr>Broadband-ISDN</vt:lpstr>
      <vt:lpstr>INTRODUCTION</vt:lpstr>
      <vt:lpstr>DEFINITION</vt:lpstr>
      <vt:lpstr>BROWNY POINTS</vt:lpstr>
      <vt:lpstr>GOAL</vt:lpstr>
      <vt:lpstr>BROAD BAND SERVICE</vt:lpstr>
      <vt:lpstr>BROAD BAND SERVICE</vt:lpstr>
      <vt:lpstr>BROAD BAND SERVICES</vt:lpstr>
      <vt:lpstr>BROAD BAND SERVICES</vt:lpstr>
      <vt:lpstr>ARCHITECTURE</vt:lpstr>
      <vt:lpstr>TRANSMISSION STRUCTURE</vt:lpstr>
      <vt:lpstr>PROTOCOL REFERENCE MODEL</vt:lpstr>
      <vt:lpstr>REFERENCE MODEL</vt:lpstr>
      <vt:lpstr>B-ISDN COMPARED WITH OSI MODEL</vt:lpstr>
      <vt:lpstr>B-ISDN SERVICES</vt:lpstr>
      <vt:lpstr>APPLICATIONS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Broadband-ISDN</dc:title>
  <dc:creator>Santosh</dc:creator>
  <cp:lastModifiedBy>User</cp:lastModifiedBy>
  <cp:revision>56</cp:revision>
  <dcterms:created xsi:type="dcterms:W3CDTF">2013-09-20T12:43:30Z</dcterms:created>
  <dcterms:modified xsi:type="dcterms:W3CDTF">2015-06-01T08:59:20Z</dcterms:modified>
</cp:coreProperties>
</file>