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Default Extension="bin" ContentType="application/vnd.openxmlformats-officedocument.oleObject"/>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15" r:id="rId1"/>
  </p:sldMasterIdLst>
  <p:notesMasterIdLst>
    <p:notesMasterId r:id="rId119"/>
  </p:notesMasterIdLst>
  <p:handoutMasterIdLst>
    <p:handoutMasterId r:id="rId120"/>
  </p:handoutMasterIdLst>
  <p:sldIdLst>
    <p:sldId id="256" r:id="rId2"/>
    <p:sldId id="257" r:id="rId3"/>
    <p:sldId id="382" r:id="rId4"/>
    <p:sldId id="269" r:id="rId5"/>
    <p:sldId id="263" r:id="rId6"/>
    <p:sldId id="275" r:id="rId7"/>
    <p:sldId id="276" r:id="rId8"/>
    <p:sldId id="277" r:id="rId9"/>
    <p:sldId id="278" r:id="rId10"/>
    <p:sldId id="279" r:id="rId11"/>
    <p:sldId id="280" r:id="rId12"/>
    <p:sldId id="281" r:id="rId13"/>
    <p:sldId id="270"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83" r:id="rId37"/>
    <p:sldId id="384" r:id="rId38"/>
    <p:sldId id="385" r:id="rId39"/>
    <p:sldId id="386"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 id="342" r:id="rId79"/>
    <p:sldId id="343" r:id="rId80"/>
    <p:sldId id="344" r:id="rId81"/>
    <p:sldId id="345" r:id="rId82"/>
    <p:sldId id="346" r:id="rId83"/>
    <p:sldId id="347" r:id="rId84"/>
    <p:sldId id="348" r:id="rId85"/>
    <p:sldId id="349" r:id="rId86"/>
    <p:sldId id="350" r:id="rId87"/>
    <p:sldId id="351" r:id="rId88"/>
    <p:sldId id="352" r:id="rId89"/>
    <p:sldId id="353" r:id="rId90"/>
    <p:sldId id="354" r:id="rId91"/>
    <p:sldId id="355" r:id="rId92"/>
    <p:sldId id="356" r:id="rId93"/>
    <p:sldId id="357" r:id="rId94"/>
    <p:sldId id="358" r:id="rId95"/>
    <p:sldId id="359" r:id="rId96"/>
    <p:sldId id="360" r:id="rId97"/>
    <p:sldId id="361" r:id="rId98"/>
    <p:sldId id="362" r:id="rId99"/>
    <p:sldId id="363" r:id="rId100"/>
    <p:sldId id="364" r:id="rId101"/>
    <p:sldId id="365" r:id="rId102"/>
    <p:sldId id="366" r:id="rId103"/>
    <p:sldId id="367" r:id="rId104"/>
    <p:sldId id="368" r:id="rId105"/>
    <p:sldId id="369" r:id="rId106"/>
    <p:sldId id="370" r:id="rId107"/>
    <p:sldId id="371" r:id="rId108"/>
    <p:sldId id="372" r:id="rId109"/>
    <p:sldId id="373" r:id="rId110"/>
    <p:sldId id="374" r:id="rId111"/>
    <p:sldId id="375" r:id="rId112"/>
    <p:sldId id="376" r:id="rId113"/>
    <p:sldId id="377" r:id="rId114"/>
    <p:sldId id="378" r:id="rId115"/>
    <p:sldId id="379" r:id="rId116"/>
    <p:sldId id="380" r:id="rId117"/>
    <p:sldId id="381" r:id="rId118"/>
  </p:sldIdLst>
  <p:sldSz cx="9144000" cy="6858000" type="screen4x3"/>
  <p:notesSz cx="6858000" cy="9144000"/>
  <p:defaultTextStyle>
    <a:defPPr>
      <a:defRPr lang="tr-TR"/>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F6600"/>
    <a:srgbClr val="663300"/>
    <a:srgbClr val="0000CC"/>
    <a:srgbClr val="00CC00"/>
    <a:srgbClr val="FF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511" autoAdjust="0"/>
  </p:normalViewPr>
  <p:slideViewPr>
    <p:cSldViewPr snapToGrid="0">
      <p:cViewPr>
        <p:scale>
          <a:sx n="60" d="100"/>
          <a:sy n="60" d="100"/>
        </p:scale>
        <p:origin x="-1656" y="-2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32"/>
    </p:cViewPr>
  </p:sorterViewPr>
  <p:notesViewPr>
    <p:cSldViewPr snapToGrid="0">
      <p:cViewPr varScale="1">
        <p:scale>
          <a:sx n="30" d="100"/>
          <a:sy n="30" d="100"/>
        </p:scale>
        <p:origin x="-1234" y="-67"/>
      </p:cViewPr>
      <p:guideLst>
        <p:guide orient="horz" pos="2160"/>
        <p:guide pos="288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100.vml.rels><?xml version="1.0" encoding="UTF-8" standalone="yes"?>
<Relationships xmlns="http://schemas.openxmlformats.org/package/2006/relationships"><Relationship Id="rId8" Type="http://schemas.openxmlformats.org/officeDocument/2006/relationships/image" Target="../media/image492.wmf"/><Relationship Id="rId3" Type="http://schemas.openxmlformats.org/officeDocument/2006/relationships/image" Target="../media/image370.wmf"/><Relationship Id="rId7" Type="http://schemas.openxmlformats.org/officeDocument/2006/relationships/image" Target="../media/image491.wmf"/><Relationship Id="rId2" Type="http://schemas.openxmlformats.org/officeDocument/2006/relationships/image" Target="../media/image369.wmf"/><Relationship Id="rId1" Type="http://schemas.openxmlformats.org/officeDocument/2006/relationships/image" Target="../media/image368.wmf"/><Relationship Id="rId6" Type="http://schemas.openxmlformats.org/officeDocument/2006/relationships/image" Target="../media/image490.wmf"/><Relationship Id="rId11" Type="http://schemas.openxmlformats.org/officeDocument/2006/relationships/image" Target="../media/image527.wmf"/><Relationship Id="rId5" Type="http://schemas.openxmlformats.org/officeDocument/2006/relationships/image" Target="../media/image479.wmf"/><Relationship Id="rId10" Type="http://schemas.openxmlformats.org/officeDocument/2006/relationships/image" Target="../media/image526.wmf"/><Relationship Id="rId4" Type="http://schemas.openxmlformats.org/officeDocument/2006/relationships/image" Target="../media/image371.wmf"/><Relationship Id="rId9" Type="http://schemas.openxmlformats.org/officeDocument/2006/relationships/image" Target="../media/image52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5" Type="http://schemas.openxmlformats.org/officeDocument/2006/relationships/image" Target="../media/image60.wmf"/><Relationship Id="rId4" Type="http://schemas.openxmlformats.org/officeDocument/2006/relationships/image" Target="../media/image5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emf"/><Relationship Id="rId1" Type="http://schemas.openxmlformats.org/officeDocument/2006/relationships/image" Target="../media/image62.wmf"/><Relationship Id="rId5" Type="http://schemas.openxmlformats.org/officeDocument/2006/relationships/image" Target="../media/image66.wmf"/><Relationship Id="rId4" Type="http://schemas.openxmlformats.org/officeDocument/2006/relationships/image" Target="../media/image65.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 Id="rId4" Type="http://schemas.openxmlformats.org/officeDocument/2006/relationships/image" Target="../media/image7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 Id="rId6" Type="http://schemas.openxmlformats.org/officeDocument/2006/relationships/image" Target="../media/image76.wmf"/><Relationship Id="rId5" Type="http://schemas.openxmlformats.org/officeDocument/2006/relationships/image" Target="../media/image75.wmf"/><Relationship Id="rId4" Type="http://schemas.openxmlformats.org/officeDocument/2006/relationships/image" Target="../media/image74.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png"/><Relationship Id="rId1" Type="http://schemas.openxmlformats.org/officeDocument/2006/relationships/image" Target="../media/image77.png"/><Relationship Id="rId4" Type="http://schemas.openxmlformats.org/officeDocument/2006/relationships/image" Target="../media/image80.wmf"/></Relationships>
</file>

<file path=ppt/drawings/_rels/vmlDrawing19.v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image" Target="../media/image81.wmf"/><Relationship Id="rId7" Type="http://schemas.openxmlformats.org/officeDocument/2006/relationships/image" Target="../media/image84.wmf"/><Relationship Id="rId2" Type="http://schemas.openxmlformats.org/officeDocument/2006/relationships/image" Target="../media/image77.png"/><Relationship Id="rId1" Type="http://schemas.openxmlformats.org/officeDocument/2006/relationships/image" Target="../media/image78.png"/><Relationship Id="rId6" Type="http://schemas.openxmlformats.org/officeDocument/2006/relationships/image" Target="../media/image79.wmf"/><Relationship Id="rId5" Type="http://schemas.openxmlformats.org/officeDocument/2006/relationships/image" Target="../media/image83.wmf"/><Relationship Id="rId10" Type="http://schemas.openxmlformats.org/officeDocument/2006/relationships/image" Target="../media/image87.wmf"/><Relationship Id="rId4" Type="http://schemas.openxmlformats.org/officeDocument/2006/relationships/image" Target="../media/image82.png"/><Relationship Id="rId9" Type="http://schemas.openxmlformats.org/officeDocument/2006/relationships/image" Target="../media/image8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91.wmf"/><Relationship Id="rId3" Type="http://schemas.openxmlformats.org/officeDocument/2006/relationships/image" Target="../media/image82.png"/><Relationship Id="rId7" Type="http://schemas.openxmlformats.org/officeDocument/2006/relationships/image" Target="../media/image90.wmf"/><Relationship Id="rId2" Type="http://schemas.openxmlformats.org/officeDocument/2006/relationships/image" Target="../media/image81.wmf"/><Relationship Id="rId1" Type="http://schemas.openxmlformats.org/officeDocument/2006/relationships/image" Target="../media/image77.png"/><Relationship Id="rId6" Type="http://schemas.openxmlformats.org/officeDocument/2006/relationships/image" Target="../media/image89.wmf"/><Relationship Id="rId11" Type="http://schemas.openxmlformats.org/officeDocument/2006/relationships/image" Target="../media/image94.wmf"/><Relationship Id="rId5" Type="http://schemas.openxmlformats.org/officeDocument/2006/relationships/image" Target="../media/image88.wmf"/><Relationship Id="rId10" Type="http://schemas.openxmlformats.org/officeDocument/2006/relationships/image" Target="../media/image93.wmf"/><Relationship Id="rId4" Type="http://schemas.openxmlformats.org/officeDocument/2006/relationships/image" Target="../media/image83.wmf"/><Relationship Id="rId9" Type="http://schemas.openxmlformats.org/officeDocument/2006/relationships/image" Target="../media/image92.wmf"/></Relationships>
</file>

<file path=ppt/drawings/_rels/vmlDrawing21.v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image" Target="../media/image82.png"/><Relationship Id="rId7" Type="http://schemas.openxmlformats.org/officeDocument/2006/relationships/image" Target="../media/image98.wmf"/><Relationship Id="rId2" Type="http://schemas.openxmlformats.org/officeDocument/2006/relationships/image" Target="../media/image77.png"/><Relationship Id="rId1" Type="http://schemas.openxmlformats.org/officeDocument/2006/relationships/image" Target="../media/image78.png"/><Relationship Id="rId6" Type="http://schemas.openxmlformats.org/officeDocument/2006/relationships/image" Target="../media/image97.wmf"/><Relationship Id="rId11" Type="http://schemas.openxmlformats.org/officeDocument/2006/relationships/image" Target="../media/image101.wmf"/><Relationship Id="rId5" Type="http://schemas.openxmlformats.org/officeDocument/2006/relationships/image" Target="../media/image96.wmf"/><Relationship Id="rId10" Type="http://schemas.openxmlformats.org/officeDocument/2006/relationships/image" Target="../media/image93.wmf"/><Relationship Id="rId4" Type="http://schemas.openxmlformats.org/officeDocument/2006/relationships/image" Target="../media/image95.wmf"/><Relationship Id="rId9" Type="http://schemas.openxmlformats.org/officeDocument/2006/relationships/image" Target="../media/image100.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02.w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111.wmf"/><Relationship Id="rId3" Type="http://schemas.openxmlformats.org/officeDocument/2006/relationships/image" Target="../media/image106.wmf"/><Relationship Id="rId7" Type="http://schemas.openxmlformats.org/officeDocument/2006/relationships/image" Target="../media/image110.wmf"/><Relationship Id="rId2" Type="http://schemas.openxmlformats.org/officeDocument/2006/relationships/image" Target="../media/image105.wmf"/><Relationship Id="rId1" Type="http://schemas.openxmlformats.org/officeDocument/2006/relationships/image" Target="../media/image104.wmf"/><Relationship Id="rId6" Type="http://schemas.openxmlformats.org/officeDocument/2006/relationships/image" Target="../media/image109.wmf"/><Relationship Id="rId5" Type="http://schemas.openxmlformats.org/officeDocument/2006/relationships/image" Target="../media/image108.wmf"/><Relationship Id="rId10" Type="http://schemas.openxmlformats.org/officeDocument/2006/relationships/image" Target="../media/image113.wmf"/><Relationship Id="rId4" Type="http://schemas.openxmlformats.org/officeDocument/2006/relationships/image" Target="../media/image107.wmf"/><Relationship Id="rId9" Type="http://schemas.openxmlformats.org/officeDocument/2006/relationships/image" Target="../media/image112.wmf"/></Relationships>
</file>

<file path=ppt/drawings/_rels/vmlDrawing24.vml.rels><?xml version="1.0" encoding="UTF-8" standalone="yes"?>
<Relationships xmlns="http://schemas.openxmlformats.org/package/2006/relationships"><Relationship Id="rId8" Type="http://schemas.openxmlformats.org/officeDocument/2006/relationships/image" Target="../media/image120.wmf"/><Relationship Id="rId3" Type="http://schemas.openxmlformats.org/officeDocument/2006/relationships/image" Target="../media/image115.wmf"/><Relationship Id="rId7" Type="http://schemas.openxmlformats.org/officeDocument/2006/relationships/image" Target="../media/image119.wmf"/><Relationship Id="rId2" Type="http://schemas.openxmlformats.org/officeDocument/2006/relationships/image" Target="../media/image114.wmf"/><Relationship Id="rId1" Type="http://schemas.openxmlformats.org/officeDocument/2006/relationships/image" Target="../media/image104.wmf"/><Relationship Id="rId6" Type="http://schemas.openxmlformats.org/officeDocument/2006/relationships/image" Target="../media/image118.wmf"/><Relationship Id="rId5" Type="http://schemas.openxmlformats.org/officeDocument/2006/relationships/image" Target="../media/image117.wmf"/><Relationship Id="rId4" Type="http://schemas.openxmlformats.org/officeDocument/2006/relationships/image" Target="../media/image116.wmf"/></Relationships>
</file>

<file path=ppt/drawings/_rels/vmlDrawing25.vml.rels><?xml version="1.0" encoding="UTF-8" standalone="yes"?>
<Relationships xmlns="http://schemas.openxmlformats.org/package/2006/relationships"><Relationship Id="rId8" Type="http://schemas.openxmlformats.org/officeDocument/2006/relationships/image" Target="../media/image122.wmf"/><Relationship Id="rId13" Type="http://schemas.openxmlformats.org/officeDocument/2006/relationships/image" Target="../media/image127.wmf"/><Relationship Id="rId3" Type="http://schemas.openxmlformats.org/officeDocument/2006/relationships/image" Target="../media/image116.wmf"/><Relationship Id="rId7" Type="http://schemas.openxmlformats.org/officeDocument/2006/relationships/image" Target="../media/image121.wmf"/><Relationship Id="rId12" Type="http://schemas.openxmlformats.org/officeDocument/2006/relationships/image" Target="../media/image126.wmf"/><Relationship Id="rId2" Type="http://schemas.openxmlformats.org/officeDocument/2006/relationships/image" Target="../media/image115.wmf"/><Relationship Id="rId1" Type="http://schemas.openxmlformats.org/officeDocument/2006/relationships/image" Target="../media/image104.wmf"/><Relationship Id="rId6" Type="http://schemas.openxmlformats.org/officeDocument/2006/relationships/image" Target="../media/image120.wmf"/><Relationship Id="rId11" Type="http://schemas.openxmlformats.org/officeDocument/2006/relationships/image" Target="../media/image125.wmf"/><Relationship Id="rId5" Type="http://schemas.openxmlformats.org/officeDocument/2006/relationships/image" Target="../media/image119.wmf"/><Relationship Id="rId15" Type="http://schemas.openxmlformats.org/officeDocument/2006/relationships/image" Target="../media/image129.wmf"/><Relationship Id="rId10" Type="http://schemas.openxmlformats.org/officeDocument/2006/relationships/image" Target="../media/image124.wmf"/><Relationship Id="rId4" Type="http://schemas.openxmlformats.org/officeDocument/2006/relationships/image" Target="../media/image118.wmf"/><Relationship Id="rId9" Type="http://schemas.openxmlformats.org/officeDocument/2006/relationships/image" Target="../media/image123.wmf"/><Relationship Id="rId14" Type="http://schemas.openxmlformats.org/officeDocument/2006/relationships/image" Target="../media/image128.wmf"/></Relationships>
</file>

<file path=ppt/drawings/_rels/vmlDrawing26.vml.rels><?xml version="1.0" encoding="UTF-8" standalone="yes"?>
<Relationships xmlns="http://schemas.openxmlformats.org/package/2006/relationships"><Relationship Id="rId8" Type="http://schemas.openxmlformats.org/officeDocument/2006/relationships/image" Target="../media/image129.wmf"/><Relationship Id="rId13" Type="http://schemas.openxmlformats.org/officeDocument/2006/relationships/image" Target="../media/image135.wmf"/><Relationship Id="rId3" Type="http://schemas.openxmlformats.org/officeDocument/2006/relationships/image" Target="../media/image130.wmf"/><Relationship Id="rId7" Type="http://schemas.openxmlformats.org/officeDocument/2006/relationships/image" Target="../media/image127.wmf"/><Relationship Id="rId12" Type="http://schemas.openxmlformats.org/officeDocument/2006/relationships/image" Target="../media/image134.wmf"/><Relationship Id="rId2" Type="http://schemas.openxmlformats.org/officeDocument/2006/relationships/image" Target="../media/image122.wmf"/><Relationship Id="rId1" Type="http://schemas.openxmlformats.org/officeDocument/2006/relationships/image" Target="../media/image104.wmf"/><Relationship Id="rId6" Type="http://schemas.openxmlformats.org/officeDocument/2006/relationships/image" Target="../media/image126.wmf"/><Relationship Id="rId11" Type="http://schemas.openxmlformats.org/officeDocument/2006/relationships/image" Target="../media/image133.wmf"/><Relationship Id="rId5" Type="http://schemas.openxmlformats.org/officeDocument/2006/relationships/image" Target="../media/image125.wmf"/><Relationship Id="rId10" Type="http://schemas.openxmlformats.org/officeDocument/2006/relationships/image" Target="../media/image132.wmf"/><Relationship Id="rId4" Type="http://schemas.openxmlformats.org/officeDocument/2006/relationships/image" Target="../media/image124.wmf"/><Relationship Id="rId9" Type="http://schemas.openxmlformats.org/officeDocument/2006/relationships/image" Target="../media/image131.wmf"/><Relationship Id="rId14" Type="http://schemas.openxmlformats.org/officeDocument/2006/relationships/image" Target="../media/image136.wmf"/></Relationships>
</file>

<file path=ppt/drawings/_rels/vmlDrawing27.vml.rels><?xml version="1.0" encoding="UTF-8" standalone="yes"?>
<Relationships xmlns="http://schemas.openxmlformats.org/package/2006/relationships"><Relationship Id="rId8" Type="http://schemas.openxmlformats.org/officeDocument/2006/relationships/image" Target="../media/image143.wmf"/><Relationship Id="rId3" Type="http://schemas.openxmlformats.org/officeDocument/2006/relationships/image" Target="../media/image138.wmf"/><Relationship Id="rId7" Type="http://schemas.openxmlformats.org/officeDocument/2006/relationships/image" Target="../media/image142.wmf"/><Relationship Id="rId2" Type="http://schemas.openxmlformats.org/officeDocument/2006/relationships/image" Target="../media/image137.wmf"/><Relationship Id="rId1" Type="http://schemas.openxmlformats.org/officeDocument/2006/relationships/image" Target="../media/image104.wmf"/><Relationship Id="rId6" Type="http://schemas.openxmlformats.org/officeDocument/2006/relationships/image" Target="../media/image141.wmf"/><Relationship Id="rId5" Type="http://schemas.openxmlformats.org/officeDocument/2006/relationships/image" Target="../media/image140.wmf"/><Relationship Id="rId4" Type="http://schemas.openxmlformats.org/officeDocument/2006/relationships/image" Target="../media/image139.wmf"/></Relationships>
</file>

<file path=ppt/drawings/_rels/vmlDrawing28.vml.rels><?xml version="1.0" encoding="UTF-8" standalone="yes"?>
<Relationships xmlns="http://schemas.openxmlformats.org/package/2006/relationships"><Relationship Id="rId8" Type="http://schemas.openxmlformats.org/officeDocument/2006/relationships/image" Target="../media/image144.wmf"/><Relationship Id="rId3" Type="http://schemas.openxmlformats.org/officeDocument/2006/relationships/image" Target="../media/image138.wmf"/><Relationship Id="rId7" Type="http://schemas.openxmlformats.org/officeDocument/2006/relationships/image" Target="../media/image143.wmf"/><Relationship Id="rId2" Type="http://schemas.openxmlformats.org/officeDocument/2006/relationships/image" Target="../media/image137.wmf"/><Relationship Id="rId1" Type="http://schemas.openxmlformats.org/officeDocument/2006/relationships/image" Target="../media/image141.wmf"/><Relationship Id="rId6" Type="http://schemas.openxmlformats.org/officeDocument/2006/relationships/image" Target="../media/image142.wmf"/><Relationship Id="rId11" Type="http://schemas.openxmlformats.org/officeDocument/2006/relationships/image" Target="../media/image147.wmf"/><Relationship Id="rId5" Type="http://schemas.openxmlformats.org/officeDocument/2006/relationships/image" Target="../media/image140.wmf"/><Relationship Id="rId10" Type="http://schemas.openxmlformats.org/officeDocument/2006/relationships/image" Target="../media/image146.wmf"/><Relationship Id="rId4" Type="http://schemas.openxmlformats.org/officeDocument/2006/relationships/image" Target="../media/image139.wmf"/><Relationship Id="rId9" Type="http://schemas.openxmlformats.org/officeDocument/2006/relationships/image" Target="../media/image145.wmf"/></Relationships>
</file>

<file path=ppt/drawings/_rels/vmlDrawing29.vml.rels><?xml version="1.0" encoding="UTF-8" standalone="yes"?>
<Relationships xmlns="http://schemas.openxmlformats.org/package/2006/relationships"><Relationship Id="rId8" Type="http://schemas.openxmlformats.org/officeDocument/2006/relationships/image" Target="../media/image148.wmf"/><Relationship Id="rId3" Type="http://schemas.openxmlformats.org/officeDocument/2006/relationships/image" Target="../media/image132.wmf"/><Relationship Id="rId7" Type="http://schemas.openxmlformats.org/officeDocument/2006/relationships/image" Target="../media/image136.wmf"/><Relationship Id="rId2" Type="http://schemas.openxmlformats.org/officeDocument/2006/relationships/image" Target="../media/image131.wmf"/><Relationship Id="rId1" Type="http://schemas.openxmlformats.org/officeDocument/2006/relationships/image" Target="../media/image104.wmf"/><Relationship Id="rId6" Type="http://schemas.openxmlformats.org/officeDocument/2006/relationships/image" Target="../media/image135.wmf"/><Relationship Id="rId5" Type="http://schemas.openxmlformats.org/officeDocument/2006/relationships/image" Target="../media/image134.wmf"/><Relationship Id="rId10" Type="http://schemas.openxmlformats.org/officeDocument/2006/relationships/image" Target="../media/image150.wmf"/><Relationship Id="rId4" Type="http://schemas.openxmlformats.org/officeDocument/2006/relationships/image" Target="../media/image133.wmf"/><Relationship Id="rId9" Type="http://schemas.openxmlformats.org/officeDocument/2006/relationships/image" Target="../media/image14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s>
</file>

<file path=ppt/drawings/_rels/vmlDrawing30.vml.rels><?xml version="1.0" encoding="UTF-8" standalone="yes"?>
<Relationships xmlns="http://schemas.openxmlformats.org/package/2006/relationships"><Relationship Id="rId8" Type="http://schemas.openxmlformats.org/officeDocument/2006/relationships/image" Target="../media/image150.wmf"/><Relationship Id="rId3" Type="http://schemas.openxmlformats.org/officeDocument/2006/relationships/image" Target="../media/image137.wmf"/><Relationship Id="rId7" Type="http://schemas.openxmlformats.org/officeDocument/2006/relationships/image" Target="../media/image143.wmf"/><Relationship Id="rId2" Type="http://schemas.openxmlformats.org/officeDocument/2006/relationships/image" Target="../media/image138.wmf"/><Relationship Id="rId1" Type="http://schemas.openxmlformats.org/officeDocument/2006/relationships/image" Target="../media/image151.wmf"/><Relationship Id="rId6" Type="http://schemas.openxmlformats.org/officeDocument/2006/relationships/image" Target="../media/image142.wmf"/><Relationship Id="rId5" Type="http://schemas.openxmlformats.org/officeDocument/2006/relationships/image" Target="../media/image152.wmf"/><Relationship Id="rId4" Type="http://schemas.openxmlformats.org/officeDocument/2006/relationships/image" Target="../media/image140.wmf"/></Relationships>
</file>

<file path=ppt/drawings/_rels/vmlDrawing31.vml.rels><?xml version="1.0" encoding="UTF-8" standalone="yes"?>
<Relationships xmlns="http://schemas.openxmlformats.org/package/2006/relationships"><Relationship Id="rId8" Type="http://schemas.openxmlformats.org/officeDocument/2006/relationships/image" Target="../media/image155.wmf"/><Relationship Id="rId3" Type="http://schemas.openxmlformats.org/officeDocument/2006/relationships/image" Target="../media/image140.wmf"/><Relationship Id="rId7" Type="http://schemas.openxmlformats.org/officeDocument/2006/relationships/image" Target="../media/image154.wmf"/><Relationship Id="rId2" Type="http://schemas.openxmlformats.org/officeDocument/2006/relationships/image" Target="../media/image137.wmf"/><Relationship Id="rId1" Type="http://schemas.openxmlformats.org/officeDocument/2006/relationships/image" Target="../media/image153.wmf"/><Relationship Id="rId6" Type="http://schemas.openxmlformats.org/officeDocument/2006/relationships/image" Target="../media/image138.wmf"/><Relationship Id="rId5" Type="http://schemas.openxmlformats.org/officeDocument/2006/relationships/image" Target="../media/image143.wmf"/><Relationship Id="rId10" Type="http://schemas.openxmlformats.org/officeDocument/2006/relationships/image" Target="../media/image147.wmf"/><Relationship Id="rId4" Type="http://schemas.openxmlformats.org/officeDocument/2006/relationships/image" Target="../media/image142.wmf"/><Relationship Id="rId9" Type="http://schemas.openxmlformats.org/officeDocument/2006/relationships/image" Target="../media/image156.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61.emf"/></Relationships>
</file>

<file path=ppt/drawings/_rels/vmlDrawing33.vml.rels><?xml version="1.0" encoding="UTF-8" standalone="yes"?>
<Relationships xmlns="http://schemas.openxmlformats.org/package/2006/relationships"><Relationship Id="rId8" Type="http://schemas.openxmlformats.org/officeDocument/2006/relationships/image" Target="../media/image168.wmf"/><Relationship Id="rId3" Type="http://schemas.openxmlformats.org/officeDocument/2006/relationships/image" Target="../media/image163.wmf"/><Relationship Id="rId7" Type="http://schemas.openxmlformats.org/officeDocument/2006/relationships/image" Target="../media/image167.wmf"/><Relationship Id="rId2" Type="http://schemas.openxmlformats.org/officeDocument/2006/relationships/image" Target="../media/image162.wmf"/><Relationship Id="rId1" Type="http://schemas.openxmlformats.org/officeDocument/2006/relationships/image" Target="../media/image161.emf"/><Relationship Id="rId6" Type="http://schemas.openxmlformats.org/officeDocument/2006/relationships/image" Target="../media/image166.wmf"/><Relationship Id="rId5" Type="http://schemas.openxmlformats.org/officeDocument/2006/relationships/image" Target="../media/image165.wmf"/><Relationship Id="rId4" Type="http://schemas.openxmlformats.org/officeDocument/2006/relationships/image" Target="../media/image164.wmf"/></Relationships>
</file>

<file path=ppt/drawings/_rels/vmlDrawing34.vml.rels><?xml version="1.0" encoding="UTF-8" standalone="yes"?>
<Relationships xmlns="http://schemas.openxmlformats.org/package/2006/relationships"><Relationship Id="rId8" Type="http://schemas.openxmlformats.org/officeDocument/2006/relationships/image" Target="../media/image175.wmf"/><Relationship Id="rId3" Type="http://schemas.openxmlformats.org/officeDocument/2006/relationships/image" Target="../media/image170.wmf"/><Relationship Id="rId7" Type="http://schemas.openxmlformats.org/officeDocument/2006/relationships/image" Target="../media/image174.wmf"/><Relationship Id="rId12" Type="http://schemas.openxmlformats.org/officeDocument/2006/relationships/image" Target="../media/image179.wmf"/><Relationship Id="rId2" Type="http://schemas.openxmlformats.org/officeDocument/2006/relationships/image" Target="../media/image169.wmf"/><Relationship Id="rId1" Type="http://schemas.openxmlformats.org/officeDocument/2006/relationships/image" Target="../media/image161.emf"/><Relationship Id="rId6" Type="http://schemas.openxmlformats.org/officeDocument/2006/relationships/image" Target="../media/image173.wmf"/><Relationship Id="rId11" Type="http://schemas.openxmlformats.org/officeDocument/2006/relationships/image" Target="../media/image178.wmf"/><Relationship Id="rId5" Type="http://schemas.openxmlformats.org/officeDocument/2006/relationships/image" Target="../media/image172.wmf"/><Relationship Id="rId10" Type="http://schemas.openxmlformats.org/officeDocument/2006/relationships/image" Target="../media/image177.wmf"/><Relationship Id="rId4" Type="http://schemas.openxmlformats.org/officeDocument/2006/relationships/image" Target="../media/image171.wmf"/><Relationship Id="rId9" Type="http://schemas.openxmlformats.org/officeDocument/2006/relationships/image" Target="../media/image176.wmf"/></Relationships>
</file>

<file path=ppt/drawings/_rels/vmlDrawing35.vml.rels><?xml version="1.0" encoding="UTF-8" standalone="yes"?>
<Relationships xmlns="http://schemas.openxmlformats.org/package/2006/relationships"><Relationship Id="rId8" Type="http://schemas.openxmlformats.org/officeDocument/2006/relationships/image" Target="../media/image182.wmf"/><Relationship Id="rId3" Type="http://schemas.openxmlformats.org/officeDocument/2006/relationships/image" Target="../media/image176.wmf"/><Relationship Id="rId7" Type="http://schemas.openxmlformats.org/officeDocument/2006/relationships/image" Target="../media/image181.wmf"/><Relationship Id="rId2" Type="http://schemas.openxmlformats.org/officeDocument/2006/relationships/image" Target="../media/image180.wmf"/><Relationship Id="rId1" Type="http://schemas.openxmlformats.org/officeDocument/2006/relationships/image" Target="../media/image161.emf"/><Relationship Id="rId6" Type="http://schemas.openxmlformats.org/officeDocument/2006/relationships/image" Target="../media/image179.wmf"/><Relationship Id="rId5" Type="http://schemas.openxmlformats.org/officeDocument/2006/relationships/image" Target="../media/image178.wmf"/><Relationship Id="rId10" Type="http://schemas.openxmlformats.org/officeDocument/2006/relationships/image" Target="../media/image184.wmf"/><Relationship Id="rId4" Type="http://schemas.openxmlformats.org/officeDocument/2006/relationships/image" Target="../media/image177.wmf"/><Relationship Id="rId9" Type="http://schemas.openxmlformats.org/officeDocument/2006/relationships/image" Target="../media/image183.wmf"/></Relationships>
</file>

<file path=ppt/drawings/_rels/vmlDrawing36.vml.rels><?xml version="1.0" encoding="UTF-8" standalone="yes"?>
<Relationships xmlns="http://schemas.openxmlformats.org/package/2006/relationships"><Relationship Id="rId8" Type="http://schemas.openxmlformats.org/officeDocument/2006/relationships/image" Target="../media/image183.wmf"/><Relationship Id="rId3" Type="http://schemas.openxmlformats.org/officeDocument/2006/relationships/image" Target="../media/image177.wmf"/><Relationship Id="rId7" Type="http://schemas.openxmlformats.org/officeDocument/2006/relationships/image" Target="../media/image186.wmf"/><Relationship Id="rId12" Type="http://schemas.openxmlformats.org/officeDocument/2006/relationships/image" Target="../media/image189.wmf"/><Relationship Id="rId2" Type="http://schemas.openxmlformats.org/officeDocument/2006/relationships/image" Target="../media/image176.wmf"/><Relationship Id="rId1" Type="http://schemas.openxmlformats.org/officeDocument/2006/relationships/image" Target="../media/image161.emf"/><Relationship Id="rId6" Type="http://schemas.openxmlformats.org/officeDocument/2006/relationships/image" Target="../media/image185.wmf"/><Relationship Id="rId11" Type="http://schemas.openxmlformats.org/officeDocument/2006/relationships/image" Target="../media/image188.wmf"/><Relationship Id="rId5" Type="http://schemas.openxmlformats.org/officeDocument/2006/relationships/image" Target="../media/image179.wmf"/><Relationship Id="rId10" Type="http://schemas.openxmlformats.org/officeDocument/2006/relationships/image" Target="../media/image187.wmf"/><Relationship Id="rId4" Type="http://schemas.openxmlformats.org/officeDocument/2006/relationships/image" Target="../media/image178.wmf"/><Relationship Id="rId9" Type="http://schemas.openxmlformats.org/officeDocument/2006/relationships/image" Target="../media/image184.wmf"/></Relationships>
</file>

<file path=ppt/drawings/_rels/vmlDrawing37.vml.rels><?xml version="1.0" encoding="UTF-8" standalone="yes"?>
<Relationships xmlns="http://schemas.openxmlformats.org/package/2006/relationships"><Relationship Id="rId8" Type="http://schemas.openxmlformats.org/officeDocument/2006/relationships/image" Target="../media/image196.wmf"/><Relationship Id="rId13" Type="http://schemas.openxmlformats.org/officeDocument/2006/relationships/image" Target="../media/image201.wmf"/><Relationship Id="rId3" Type="http://schemas.openxmlformats.org/officeDocument/2006/relationships/image" Target="../media/image191.wmf"/><Relationship Id="rId7" Type="http://schemas.openxmlformats.org/officeDocument/2006/relationships/image" Target="../media/image195.wmf"/><Relationship Id="rId12" Type="http://schemas.openxmlformats.org/officeDocument/2006/relationships/image" Target="../media/image200.wmf"/><Relationship Id="rId2" Type="http://schemas.openxmlformats.org/officeDocument/2006/relationships/image" Target="../media/image190.wmf"/><Relationship Id="rId1" Type="http://schemas.openxmlformats.org/officeDocument/2006/relationships/image" Target="../media/image161.emf"/><Relationship Id="rId6" Type="http://schemas.openxmlformats.org/officeDocument/2006/relationships/image" Target="../media/image194.wmf"/><Relationship Id="rId11" Type="http://schemas.openxmlformats.org/officeDocument/2006/relationships/image" Target="../media/image199.wmf"/><Relationship Id="rId5" Type="http://schemas.openxmlformats.org/officeDocument/2006/relationships/image" Target="../media/image193.wmf"/><Relationship Id="rId10" Type="http://schemas.openxmlformats.org/officeDocument/2006/relationships/image" Target="../media/image198.wmf"/><Relationship Id="rId4" Type="http://schemas.openxmlformats.org/officeDocument/2006/relationships/image" Target="../media/image192.wmf"/><Relationship Id="rId9" Type="http://schemas.openxmlformats.org/officeDocument/2006/relationships/image" Target="../media/image197.wmf"/></Relationships>
</file>

<file path=ppt/drawings/_rels/vmlDrawing38.vml.rels><?xml version="1.0" encoding="UTF-8" standalone="yes"?>
<Relationships xmlns="http://schemas.openxmlformats.org/package/2006/relationships"><Relationship Id="rId8" Type="http://schemas.openxmlformats.org/officeDocument/2006/relationships/image" Target="../media/image197.wmf"/><Relationship Id="rId13" Type="http://schemas.openxmlformats.org/officeDocument/2006/relationships/image" Target="../media/image202.wmf"/><Relationship Id="rId3" Type="http://schemas.openxmlformats.org/officeDocument/2006/relationships/image" Target="../media/image192.wmf"/><Relationship Id="rId7" Type="http://schemas.openxmlformats.org/officeDocument/2006/relationships/image" Target="../media/image196.wmf"/><Relationship Id="rId12" Type="http://schemas.openxmlformats.org/officeDocument/2006/relationships/image" Target="../media/image201.wmf"/><Relationship Id="rId2" Type="http://schemas.openxmlformats.org/officeDocument/2006/relationships/image" Target="../media/image191.wmf"/><Relationship Id="rId1" Type="http://schemas.openxmlformats.org/officeDocument/2006/relationships/image" Target="../media/image190.wmf"/><Relationship Id="rId6" Type="http://schemas.openxmlformats.org/officeDocument/2006/relationships/image" Target="../media/image195.wmf"/><Relationship Id="rId11" Type="http://schemas.openxmlformats.org/officeDocument/2006/relationships/image" Target="../media/image200.wmf"/><Relationship Id="rId5" Type="http://schemas.openxmlformats.org/officeDocument/2006/relationships/image" Target="../media/image194.wmf"/><Relationship Id="rId15" Type="http://schemas.openxmlformats.org/officeDocument/2006/relationships/image" Target="../media/image204.wmf"/><Relationship Id="rId10" Type="http://schemas.openxmlformats.org/officeDocument/2006/relationships/image" Target="../media/image199.wmf"/><Relationship Id="rId4" Type="http://schemas.openxmlformats.org/officeDocument/2006/relationships/image" Target="../media/image193.wmf"/><Relationship Id="rId9" Type="http://schemas.openxmlformats.org/officeDocument/2006/relationships/image" Target="../media/image198.wmf"/><Relationship Id="rId14" Type="http://schemas.openxmlformats.org/officeDocument/2006/relationships/image" Target="../media/image203.wmf"/></Relationships>
</file>

<file path=ppt/drawings/_rels/vmlDrawing39.vml.rels><?xml version="1.0" encoding="UTF-8" standalone="yes"?>
<Relationships xmlns="http://schemas.openxmlformats.org/package/2006/relationships"><Relationship Id="rId8" Type="http://schemas.openxmlformats.org/officeDocument/2006/relationships/image" Target="../media/image197.wmf"/><Relationship Id="rId13" Type="http://schemas.openxmlformats.org/officeDocument/2006/relationships/image" Target="../media/image205.wmf"/><Relationship Id="rId3" Type="http://schemas.openxmlformats.org/officeDocument/2006/relationships/image" Target="../media/image192.wmf"/><Relationship Id="rId7" Type="http://schemas.openxmlformats.org/officeDocument/2006/relationships/image" Target="../media/image196.wmf"/><Relationship Id="rId12" Type="http://schemas.openxmlformats.org/officeDocument/2006/relationships/image" Target="../media/image201.wmf"/><Relationship Id="rId2" Type="http://schemas.openxmlformats.org/officeDocument/2006/relationships/image" Target="../media/image191.wmf"/><Relationship Id="rId1" Type="http://schemas.openxmlformats.org/officeDocument/2006/relationships/image" Target="../media/image190.wmf"/><Relationship Id="rId6" Type="http://schemas.openxmlformats.org/officeDocument/2006/relationships/image" Target="../media/image195.wmf"/><Relationship Id="rId11" Type="http://schemas.openxmlformats.org/officeDocument/2006/relationships/image" Target="../media/image200.wmf"/><Relationship Id="rId5" Type="http://schemas.openxmlformats.org/officeDocument/2006/relationships/image" Target="../media/image194.wmf"/><Relationship Id="rId15" Type="http://schemas.openxmlformats.org/officeDocument/2006/relationships/image" Target="../media/image207.wmf"/><Relationship Id="rId10" Type="http://schemas.openxmlformats.org/officeDocument/2006/relationships/image" Target="../media/image199.wmf"/><Relationship Id="rId4" Type="http://schemas.openxmlformats.org/officeDocument/2006/relationships/image" Target="../media/image193.wmf"/><Relationship Id="rId9" Type="http://schemas.openxmlformats.org/officeDocument/2006/relationships/image" Target="../media/image198.wmf"/><Relationship Id="rId14" Type="http://schemas.openxmlformats.org/officeDocument/2006/relationships/image" Target="../media/image20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40.vml.rels><?xml version="1.0" encoding="UTF-8" standalone="yes"?>
<Relationships xmlns="http://schemas.openxmlformats.org/package/2006/relationships"><Relationship Id="rId8" Type="http://schemas.openxmlformats.org/officeDocument/2006/relationships/image" Target="../media/image197.wmf"/><Relationship Id="rId13" Type="http://schemas.openxmlformats.org/officeDocument/2006/relationships/image" Target="../media/image208.wmf"/><Relationship Id="rId3" Type="http://schemas.openxmlformats.org/officeDocument/2006/relationships/image" Target="../media/image192.wmf"/><Relationship Id="rId7" Type="http://schemas.openxmlformats.org/officeDocument/2006/relationships/image" Target="../media/image196.wmf"/><Relationship Id="rId12" Type="http://schemas.openxmlformats.org/officeDocument/2006/relationships/image" Target="../media/image201.wmf"/><Relationship Id="rId2" Type="http://schemas.openxmlformats.org/officeDocument/2006/relationships/image" Target="../media/image191.wmf"/><Relationship Id="rId1" Type="http://schemas.openxmlformats.org/officeDocument/2006/relationships/image" Target="../media/image190.wmf"/><Relationship Id="rId6" Type="http://schemas.openxmlformats.org/officeDocument/2006/relationships/image" Target="../media/image195.wmf"/><Relationship Id="rId11" Type="http://schemas.openxmlformats.org/officeDocument/2006/relationships/image" Target="../media/image200.wmf"/><Relationship Id="rId5" Type="http://schemas.openxmlformats.org/officeDocument/2006/relationships/image" Target="../media/image194.wmf"/><Relationship Id="rId15" Type="http://schemas.openxmlformats.org/officeDocument/2006/relationships/image" Target="../media/image210.wmf"/><Relationship Id="rId10" Type="http://schemas.openxmlformats.org/officeDocument/2006/relationships/image" Target="../media/image199.wmf"/><Relationship Id="rId4" Type="http://schemas.openxmlformats.org/officeDocument/2006/relationships/image" Target="../media/image193.wmf"/><Relationship Id="rId9" Type="http://schemas.openxmlformats.org/officeDocument/2006/relationships/image" Target="../media/image198.wmf"/><Relationship Id="rId14" Type="http://schemas.openxmlformats.org/officeDocument/2006/relationships/image" Target="../media/image209.wmf"/></Relationships>
</file>

<file path=ppt/drawings/_rels/vmlDrawing41.vml.rels><?xml version="1.0" encoding="UTF-8" standalone="yes"?>
<Relationships xmlns="http://schemas.openxmlformats.org/package/2006/relationships"><Relationship Id="rId8" Type="http://schemas.openxmlformats.org/officeDocument/2006/relationships/image" Target="../media/image209.wmf"/><Relationship Id="rId13" Type="http://schemas.openxmlformats.org/officeDocument/2006/relationships/image" Target="../media/image219.wmf"/><Relationship Id="rId18" Type="http://schemas.openxmlformats.org/officeDocument/2006/relationships/image" Target="../media/image194.wmf"/><Relationship Id="rId3" Type="http://schemas.openxmlformats.org/officeDocument/2006/relationships/image" Target="../media/image211.wmf"/><Relationship Id="rId21" Type="http://schemas.openxmlformats.org/officeDocument/2006/relationships/image" Target="../media/image197.wmf"/><Relationship Id="rId7" Type="http://schemas.openxmlformats.org/officeDocument/2006/relationships/image" Target="../media/image215.wmf"/><Relationship Id="rId12" Type="http://schemas.openxmlformats.org/officeDocument/2006/relationships/image" Target="../media/image218.wmf"/><Relationship Id="rId17" Type="http://schemas.openxmlformats.org/officeDocument/2006/relationships/image" Target="../media/image193.wmf"/><Relationship Id="rId25" Type="http://schemas.openxmlformats.org/officeDocument/2006/relationships/image" Target="../media/image201.wmf"/><Relationship Id="rId2" Type="http://schemas.openxmlformats.org/officeDocument/2006/relationships/image" Target="../media/image203.wmf"/><Relationship Id="rId16" Type="http://schemas.openxmlformats.org/officeDocument/2006/relationships/image" Target="../media/image192.wmf"/><Relationship Id="rId20" Type="http://schemas.openxmlformats.org/officeDocument/2006/relationships/image" Target="../media/image196.wmf"/><Relationship Id="rId1" Type="http://schemas.openxmlformats.org/officeDocument/2006/relationships/image" Target="../media/image202.wmf"/><Relationship Id="rId6" Type="http://schemas.openxmlformats.org/officeDocument/2006/relationships/image" Target="../media/image214.wmf"/><Relationship Id="rId11" Type="http://schemas.openxmlformats.org/officeDocument/2006/relationships/image" Target="../media/image217.wmf"/><Relationship Id="rId24" Type="http://schemas.openxmlformats.org/officeDocument/2006/relationships/image" Target="../media/image200.wmf"/><Relationship Id="rId5" Type="http://schemas.openxmlformats.org/officeDocument/2006/relationships/image" Target="../media/image213.wmf"/><Relationship Id="rId15" Type="http://schemas.openxmlformats.org/officeDocument/2006/relationships/image" Target="../media/image191.wmf"/><Relationship Id="rId23" Type="http://schemas.openxmlformats.org/officeDocument/2006/relationships/image" Target="../media/image199.wmf"/><Relationship Id="rId10" Type="http://schemas.openxmlformats.org/officeDocument/2006/relationships/image" Target="../media/image216.wmf"/><Relationship Id="rId19" Type="http://schemas.openxmlformats.org/officeDocument/2006/relationships/image" Target="../media/image195.wmf"/><Relationship Id="rId4" Type="http://schemas.openxmlformats.org/officeDocument/2006/relationships/image" Target="../media/image212.wmf"/><Relationship Id="rId9" Type="http://schemas.openxmlformats.org/officeDocument/2006/relationships/image" Target="../media/image210.wmf"/><Relationship Id="rId14" Type="http://schemas.openxmlformats.org/officeDocument/2006/relationships/image" Target="../media/image190.wmf"/><Relationship Id="rId22" Type="http://schemas.openxmlformats.org/officeDocument/2006/relationships/image" Target="../media/image198.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23.wmf"/><Relationship Id="rId2" Type="http://schemas.openxmlformats.org/officeDocument/2006/relationships/image" Target="../media/image222.wmf"/><Relationship Id="rId1" Type="http://schemas.openxmlformats.org/officeDocument/2006/relationships/image" Target="../media/image221.wmf"/><Relationship Id="rId6" Type="http://schemas.openxmlformats.org/officeDocument/2006/relationships/image" Target="../media/image226.wmf"/><Relationship Id="rId5" Type="http://schemas.openxmlformats.org/officeDocument/2006/relationships/image" Target="../media/image225.wmf"/><Relationship Id="rId4" Type="http://schemas.openxmlformats.org/officeDocument/2006/relationships/image" Target="../media/image224.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228.wmf"/><Relationship Id="rId2" Type="http://schemas.openxmlformats.org/officeDocument/2006/relationships/image" Target="../media/image226.wmf"/><Relationship Id="rId1" Type="http://schemas.openxmlformats.org/officeDocument/2006/relationships/image" Target="../media/image227.wmf"/><Relationship Id="rId4" Type="http://schemas.openxmlformats.org/officeDocument/2006/relationships/image" Target="../media/image229.wmf"/></Relationships>
</file>

<file path=ppt/drawings/_rels/vmlDrawing44.vml.rels><?xml version="1.0" encoding="UTF-8" standalone="yes"?>
<Relationships xmlns="http://schemas.openxmlformats.org/package/2006/relationships"><Relationship Id="rId8" Type="http://schemas.openxmlformats.org/officeDocument/2006/relationships/image" Target="../media/image236.wmf"/><Relationship Id="rId13" Type="http://schemas.openxmlformats.org/officeDocument/2006/relationships/image" Target="../media/image241.wmf"/><Relationship Id="rId3" Type="http://schemas.openxmlformats.org/officeDocument/2006/relationships/image" Target="../media/image231.wmf"/><Relationship Id="rId7" Type="http://schemas.openxmlformats.org/officeDocument/2006/relationships/image" Target="../media/image235.wmf"/><Relationship Id="rId12" Type="http://schemas.openxmlformats.org/officeDocument/2006/relationships/image" Target="../media/image240.wmf"/><Relationship Id="rId2" Type="http://schemas.openxmlformats.org/officeDocument/2006/relationships/image" Target="../media/image230.wmf"/><Relationship Id="rId1" Type="http://schemas.openxmlformats.org/officeDocument/2006/relationships/image" Target="../media/image229.wmf"/><Relationship Id="rId6" Type="http://schemas.openxmlformats.org/officeDocument/2006/relationships/image" Target="../media/image234.wmf"/><Relationship Id="rId11" Type="http://schemas.openxmlformats.org/officeDocument/2006/relationships/image" Target="../media/image239.wmf"/><Relationship Id="rId5" Type="http://schemas.openxmlformats.org/officeDocument/2006/relationships/image" Target="../media/image233.wmf"/><Relationship Id="rId10" Type="http://schemas.openxmlformats.org/officeDocument/2006/relationships/image" Target="../media/image238.wmf"/><Relationship Id="rId4" Type="http://schemas.openxmlformats.org/officeDocument/2006/relationships/image" Target="../media/image232.wmf"/><Relationship Id="rId9" Type="http://schemas.openxmlformats.org/officeDocument/2006/relationships/image" Target="../media/image237.wmf"/></Relationships>
</file>

<file path=ppt/drawings/_rels/vmlDrawing45.vml.rels><?xml version="1.0" encoding="UTF-8" standalone="yes"?>
<Relationships xmlns="http://schemas.openxmlformats.org/package/2006/relationships"><Relationship Id="rId8" Type="http://schemas.openxmlformats.org/officeDocument/2006/relationships/image" Target="../media/image247.wmf"/><Relationship Id="rId3" Type="http://schemas.openxmlformats.org/officeDocument/2006/relationships/image" Target="../media/image241.wmf"/><Relationship Id="rId7" Type="http://schemas.openxmlformats.org/officeDocument/2006/relationships/image" Target="../media/image246.wmf"/><Relationship Id="rId2" Type="http://schemas.openxmlformats.org/officeDocument/2006/relationships/image" Target="../media/image242.wmf"/><Relationship Id="rId1" Type="http://schemas.openxmlformats.org/officeDocument/2006/relationships/image" Target="../media/image229.wmf"/><Relationship Id="rId6" Type="http://schemas.openxmlformats.org/officeDocument/2006/relationships/image" Target="../media/image245.wmf"/><Relationship Id="rId5" Type="http://schemas.openxmlformats.org/officeDocument/2006/relationships/image" Target="../media/image244.wmf"/><Relationship Id="rId10" Type="http://schemas.openxmlformats.org/officeDocument/2006/relationships/image" Target="../media/image249.wmf"/><Relationship Id="rId4" Type="http://schemas.openxmlformats.org/officeDocument/2006/relationships/image" Target="../media/image243.wmf"/><Relationship Id="rId9" Type="http://schemas.openxmlformats.org/officeDocument/2006/relationships/image" Target="../media/image248.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250.wmf"/><Relationship Id="rId2" Type="http://schemas.openxmlformats.org/officeDocument/2006/relationships/image" Target="../media/image230.wmf"/><Relationship Id="rId1" Type="http://schemas.openxmlformats.org/officeDocument/2006/relationships/image" Target="../media/image247.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253.wmf"/><Relationship Id="rId2" Type="http://schemas.openxmlformats.org/officeDocument/2006/relationships/image" Target="../media/image252.wmf"/><Relationship Id="rId1" Type="http://schemas.openxmlformats.org/officeDocument/2006/relationships/image" Target="../media/image251.wmf"/><Relationship Id="rId5" Type="http://schemas.openxmlformats.org/officeDocument/2006/relationships/image" Target="../media/image255.wmf"/><Relationship Id="rId4" Type="http://schemas.openxmlformats.org/officeDocument/2006/relationships/image" Target="../media/image254.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260.wmf"/><Relationship Id="rId2" Type="http://schemas.openxmlformats.org/officeDocument/2006/relationships/image" Target="../media/image259.wmf"/><Relationship Id="rId1" Type="http://schemas.openxmlformats.org/officeDocument/2006/relationships/image" Target="../media/image258.wmf"/></Relationships>
</file>

<file path=ppt/drawings/_rels/vmlDrawing49.vml.rels><?xml version="1.0" encoding="UTF-8" standalone="yes"?>
<Relationships xmlns="http://schemas.openxmlformats.org/package/2006/relationships"><Relationship Id="rId8" Type="http://schemas.openxmlformats.org/officeDocument/2006/relationships/image" Target="../media/image268.wmf"/><Relationship Id="rId3" Type="http://schemas.openxmlformats.org/officeDocument/2006/relationships/image" Target="../media/image263.wmf"/><Relationship Id="rId7" Type="http://schemas.openxmlformats.org/officeDocument/2006/relationships/image" Target="../media/image267.wmf"/><Relationship Id="rId2" Type="http://schemas.openxmlformats.org/officeDocument/2006/relationships/image" Target="../media/image262.wmf"/><Relationship Id="rId1" Type="http://schemas.openxmlformats.org/officeDocument/2006/relationships/image" Target="../media/image261.wmf"/><Relationship Id="rId6" Type="http://schemas.openxmlformats.org/officeDocument/2006/relationships/image" Target="../media/image266.wmf"/><Relationship Id="rId5" Type="http://schemas.openxmlformats.org/officeDocument/2006/relationships/image" Target="../media/image265.wmf"/><Relationship Id="rId4" Type="http://schemas.openxmlformats.org/officeDocument/2006/relationships/image" Target="../media/image26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268.wmf"/><Relationship Id="rId2" Type="http://schemas.openxmlformats.org/officeDocument/2006/relationships/image" Target="../media/image263.wmf"/><Relationship Id="rId1" Type="http://schemas.openxmlformats.org/officeDocument/2006/relationships/image" Target="../media/image262.wmf"/><Relationship Id="rId6" Type="http://schemas.openxmlformats.org/officeDocument/2006/relationships/image" Target="../media/image271.wmf"/><Relationship Id="rId5" Type="http://schemas.openxmlformats.org/officeDocument/2006/relationships/image" Target="../media/image270.wmf"/><Relationship Id="rId4" Type="http://schemas.openxmlformats.org/officeDocument/2006/relationships/image" Target="../media/image269.wmf"/></Relationships>
</file>

<file path=ppt/drawings/_rels/vmlDrawing51.vml.rels><?xml version="1.0" encoding="UTF-8" standalone="yes"?>
<Relationships xmlns="http://schemas.openxmlformats.org/package/2006/relationships"><Relationship Id="rId8" Type="http://schemas.openxmlformats.org/officeDocument/2006/relationships/image" Target="../media/image279.wmf"/><Relationship Id="rId3" Type="http://schemas.openxmlformats.org/officeDocument/2006/relationships/image" Target="../media/image274.wmf"/><Relationship Id="rId7" Type="http://schemas.openxmlformats.org/officeDocument/2006/relationships/image" Target="../media/image278.wmf"/><Relationship Id="rId2" Type="http://schemas.openxmlformats.org/officeDocument/2006/relationships/image" Target="../media/image273.wmf"/><Relationship Id="rId1" Type="http://schemas.openxmlformats.org/officeDocument/2006/relationships/image" Target="../media/image272.wmf"/><Relationship Id="rId6" Type="http://schemas.openxmlformats.org/officeDocument/2006/relationships/image" Target="../media/image277.wmf"/><Relationship Id="rId11" Type="http://schemas.openxmlformats.org/officeDocument/2006/relationships/image" Target="../media/image282.wmf"/><Relationship Id="rId5" Type="http://schemas.openxmlformats.org/officeDocument/2006/relationships/image" Target="../media/image276.wmf"/><Relationship Id="rId10" Type="http://schemas.openxmlformats.org/officeDocument/2006/relationships/image" Target="../media/image281.wmf"/><Relationship Id="rId4" Type="http://schemas.openxmlformats.org/officeDocument/2006/relationships/image" Target="../media/image275.wmf"/><Relationship Id="rId9" Type="http://schemas.openxmlformats.org/officeDocument/2006/relationships/image" Target="../media/image280.wmf"/></Relationships>
</file>

<file path=ppt/drawings/_rels/vmlDrawing52.vml.rels><?xml version="1.0" encoding="UTF-8" standalone="yes"?>
<Relationships xmlns="http://schemas.openxmlformats.org/package/2006/relationships"><Relationship Id="rId8" Type="http://schemas.openxmlformats.org/officeDocument/2006/relationships/image" Target="../media/image290.wmf"/><Relationship Id="rId3" Type="http://schemas.openxmlformats.org/officeDocument/2006/relationships/image" Target="../media/image285.wmf"/><Relationship Id="rId7" Type="http://schemas.openxmlformats.org/officeDocument/2006/relationships/image" Target="../media/image289.wmf"/><Relationship Id="rId2" Type="http://schemas.openxmlformats.org/officeDocument/2006/relationships/image" Target="../media/image284.wmf"/><Relationship Id="rId1" Type="http://schemas.openxmlformats.org/officeDocument/2006/relationships/image" Target="../media/image283.wmf"/><Relationship Id="rId6" Type="http://schemas.openxmlformats.org/officeDocument/2006/relationships/image" Target="../media/image288.wmf"/><Relationship Id="rId5" Type="http://schemas.openxmlformats.org/officeDocument/2006/relationships/image" Target="../media/image287.wmf"/><Relationship Id="rId4" Type="http://schemas.openxmlformats.org/officeDocument/2006/relationships/image" Target="../media/image286.wmf"/></Relationships>
</file>

<file path=ppt/drawings/_rels/vmlDrawing53.vml.rels><?xml version="1.0" encoding="UTF-8" standalone="yes"?>
<Relationships xmlns="http://schemas.openxmlformats.org/package/2006/relationships"><Relationship Id="rId8" Type="http://schemas.openxmlformats.org/officeDocument/2006/relationships/image" Target="../media/image278.wmf"/><Relationship Id="rId3" Type="http://schemas.openxmlformats.org/officeDocument/2006/relationships/image" Target="../media/image293.wmf"/><Relationship Id="rId7" Type="http://schemas.openxmlformats.org/officeDocument/2006/relationships/image" Target="../media/image295.wmf"/><Relationship Id="rId2" Type="http://schemas.openxmlformats.org/officeDocument/2006/relationships/image" Target="../media/image292.wmf"/><Relationship Id="rId1" Type="http://schemas.openxmlformats.org/officeDocument/2006/relationships/image" Target="../media/image291.wmf"/><Relationship Id="rId6" Type="http://schemas.openxmlformats.org/officeDocument/2006/relationships/image" Target="../media/image294.wmf"/><Relationship Id="rId11" Type="http://schemas.openxmlformats.org/officeDocument/2006/relationships/image" Target="../media/image296.wmf"/><Relationship Id="rId5" Type="http://schemas.openxmlformats.org/officeDocument/2006/relationships/image" Target="../media/image277.wmf"/><Relationship Id="rId10" Type="http://schemas.openxmlformats.org/officeDocument/2006/relationships/image" Target="../media/image280.wmf"/><Relationship Id="rId4" Type="http://schemas.openxmlformats.org/officeDocument/2006/relationships/image" Target="../media/image276.wmf"/><Relationship Id="rId9" Type="http://schemas.openxmlformats.org/officeDocument/2006/relationships/image" Target="../media/image279.wmf"/></Relationships>
</file>

<file path=ppt/drawings/_rels/vmlDrawing54.vml.rels><?xml version="1.0" encoding="UTF-8" standalone="yes"?>
<Relationships xmlns="http://schemas.openxmlformats.org/package/2006/relationships"><Relationship Id="rId8" Type="http://schemas.openxmlformats.org/officeDocument/2006/relationships/image" Target="../media/image304.wmf"/><Relationship Id="rId13" Type="http://schemas.openxmlformats.org/officeDocument/2006/relationships/image" Target="../media/image276.wmf"/><Relationship Id="rId18" Type="http://schemas.openxmlformats.org/officeDocument/2006/relationships/image" Target="../media/image307.wmf"/><Relationship Id="rId3" Type="http://schemas.openxmlformats.org/officeDocument/2006/relationships/image" Target="../media/image299.wmf"/><Relationship Id="rId7" Type="http://schemas.openxmlformats.org/officeDocument/2006/relationships/image" Target="../media/image303.wmf"/><Relationship Id="rId12" Type="http://schemas.openxmlformats.org/officeDocument/2006/relationships/image" Target="../media/image293.wmf"/><Relationship Id="rId17" Type="http://schemas.openxmlformats.org/officeDocument/2006/relationships/image" Target="../media/image280.wmf"/><Relationship Id="rId2" Type="http://schemas.openxmlformats.org/officeDocument/2006/relationships/image" Target="../media/image298.wmf"/><Relationship Id="rId16" Type="http://schemas.openxmlformats.org/officeDocument/2006/relationships/image" Target="../media/image279.wmf"/><Relationship Id="rId1" Type="http://schemas.openxmlformats.org/officeDocument/2006/relationships/image" Target="../media/image297.wmf"/><Relationship Id="rId6" Type="http://schemas.openxmlformats.org/officeDocument/2006/relationships/image" Target="../media/image302.wmf"/><Relationship Id="rId11" Type="http://schemas.openxmlformats.org/officeDocument/2006/relationships/image" Target="../media/image292.wmf"/><Relationship Id="rId5" Type="http://schemas.openxmlformats.org/officeDocument/2006/relationships/image" Target="../media/image301.wmf"/><Relationship Id="rId15" Type="http://schemas.openxmlformats.org/officeDocument/2006/relationships/image" Target="../media/image278.wmf"/><Relationship Id="rId10" Type="http://schemas.openxmlformats.org/officeDocument/2006/relationships/image" Target="../media/image306.wmf"/><Relationship Id="rId4" Type="http://schemas.openxmlformats.org/officeDocument/2006/relationships/image" Target="../media/image300.wmf"/><Relationship Id="rId9" Type="http://schemas.openxmlformats.org/officeDocument/2006/relationships/image" Target="../media/image305.wmf"/><Relationship Id="rId14" Type="http://schemas.openxmlformats.org/officeDocument/2006/relationships/image" Target="../media/image277.wmf"/></Relationships>
</file>

<file path=ppt/drawings/_rels/vmlDrawing55.vml.rels><?xml version="1.0" encoding="UTF-8" standalone="yes"?>
<Relationships xmlns="http://schemas.openxmlformats.org/package/2006/relationships"><Relationship Id="rId8" Type="http://schemas.openxmlformats.org/officeDocument/2006/relationships/image" Target="../media/image313.wmf"/><Relationship Id="rId3" Type="http://schemas.openxmlformats.org/officeDocument/2006/relationships/image" Target="../media/image310.wmf"/><Relationship Id="rId7" Type="http://schemas.openxmlformats.org/officeDocument/2006/relationships/image" Target="../media/image312.wmf"/><Relationship Id="rId2" Type="http://schemas.openxmlformats.org/officeDocument/2006/relationships/image" Target="../media/image309.wmf"/><Relationship Id="rId1" Type="http://schemas.openxmlformats.org/officeDocument/2006/relationships/image" Target="../media/image308.wmf"/><Relationship Id="rId6" Type="http://schemas.openxmlformats.org/officeDocument/2006/relationships/image" Target="../media/image311.wmf"/><Relationship Id="rId11" Type="http://schemas.openxmlformats.org/officeDocument/2006/relationships/image" Target="../media/image316.wmf"/><Relationship Id="rId5" Type="http://schemas.openxmlformats.org/officeDocument/2006/relationships/image" Target="../media/image276.wmf"/><Relationship Id="rId10" Type="http://schemas.openxmlformats.org/officeDocument/2006/relationships/image" Target="../media/image315.wmf"/><Relationship Id="rId4" Type="http://schemas.openxmlformats.org/officeDocument/2006/relationships/image" Target="../media/image292.wmf"/><Relationship Id="rId9" Type="http://schemas.openxmlformats.org/officeDocument/2006/relationships/image" Target="../media/image314.wmf"/></Relationships>
</file>

<file path=ppt/drawings/_rels/vmlDrawing56.vml.rels><?xml version="1.0" encoding="UTF-8" standalone="yes"?>
<Relationships xmlns="http://schemas.openxmlformats.org/package/2006/relationships"><Relationship Id="rId8" Type="http://schemas.openxmlformats.org/officeDocument/2006/relationships/image" Target="../media/image313.wmf"/><Relationship Id="rId3" Type="http://schemas.openxmlformats.org/officeDocument/2006/relationships/image" Target="../media/image319.wmf"/><Relationship Id="rId7" Type="http://schemas.openxmlformats.org/officeDocument/2006/relationships/image" Target="../media/image312.wmf"/><Relationship Id="rId2" Type="http://schemas.openxmlformats.org/officeDocument/2006/relationships/image" Target="../media/image318.wmf"/><Relationship Id="rId1" Type="http://schemas.openxmlformats.org/officeDocument/2006/relationships/image" Target="../media/image317.wmf"/><Relationship Id="rId6" Type="http://schemas.openxmlformats.org/officeDocument/2006/relationships/image" Target="../media/image311.wmf"/><Relationship Id="rId5" Type="http://schemas.openxmlformats.org/officeDocument/2006/relationships/image" Target="../media/image276.wmf"/><Relationship Id="rId10" Type="http://schemas.openxmlformats.org/officeDocument/2006/relationships/image" Target="../media/image315.wmf"/><Relationship Id="rId4" Type="http://schemas.openxmlformats.org/officeDocument/2006/relationships/image" Target="../media/image292.wmf"/><Relationship Id="rId9" Type="http://schemas.openxmlformats.org/officeDocument/2006/relationships/image" Target="../media/image314.w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321.wmf"/><Relationship Id="rId7" Type="http://schemas.openxmlformats.org/officeDocument/2006/relationships/image" Target="../media/image325.wmf"/><Relationship Id="rId2" Type="http://schemas.openxmlformats.org/officeDocument/2006/relationships/image" Target="../media/image320.wmf"/><Relationship Id="rId1" Type="http://schemas.openxmlformats.org/officeDocument/2006/relationships/image" Target="../media/image295.wmf"/><Relationship Id="rId6" Type="http://schemas.openxmlformats.org/officeDocument/2006/relationships/image" Target="../media/image324.wmf"/><Relationship Id="rId5" Type="http://schemas.openxmlformats.org/officeDocument/2006/relationships/image" Target="../media/image323.wmf"/><Relationship Id="rId4" Type="http://schemas.openxmlformats.org/officeDocument/2006/relationships/image" Target="../media/image322.wmf"/></Relationships>
</file>

<file path=ppt/drawings/_rels/vmlDrawing58.vml.rels><?xml version="1.0" encoding="UTF-8" standalone="yes"?>
<Relationships xmlns="http://schemas.openxmlformats.org/package/2006/relationships"><Relationship Id="rId8" Type="http://schemas.openxmlformats.org/officeDocument/2006/relationships/image" Target="../media/image333.wmf"/><Relationship Id="rId3" Type="http://schemas.openxmlformats.org/officeDocument/2006/relationships/image" Target="../media/image328.wmf"/><Relationship Id="rId7" Type="http://schemas.openxmlformats.org/officeDocument/2006/relationships/image" Target="../media/image332.wmf"/><Relationship Id="rId2" Type="http://schemas.openxmlformats.org/officeDocument/2006/relationships/image" Target="../media/image327.wmf"/><Relationship Id="rId1" Type="http://schemas.openxmlformats.org/officeDocument/2006/relationships/image" Target="../media/image326.wmf"/><Relationship Id="rId6" Type="http://schemas.openxmlformats.org/officeDocument/2006/relationships/image" Target="../media/image331.wmf"/><Relationship Id="rId5" Type="http://schemas.openxmlformats.org/officeDocument/2006/relationships/image" Target="../media/image330.wmf"/><Relationship Id="rId4" Type="http://schemas.openxmlformats.org/officeDocument/2006/relationships/image" Target="../media/image329.wmf"/></Relationships>
</file>

<file path=ppt/drawings/_rels/vmlDrawing59.vml.rels><?xml version="1.0" encoding="UTF-8" standalone="yes"?>
<Relationships xmlns="http://schemas.openxmlformats.org/package/2006/relationships"><Relationship Id="rId2" Type="http://schemas.openxmlformats.org/officeDocument/2006/relationships/image" Target="../media/image335.wmf"/><Relationship Id="rId1" Type="http://schemas.openxmlformats.org/officeDocument/2006/relationships/image" Target="../media/image334.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emf"/><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image" Target="../media/image20.png"/><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wmf"/><Relationship Id="rId9" Type="http://schemas.openxmlformats.org/officeDocument/2006/relationships/image" Target="../media/image28.png"/><Relationship Id="rId14" Type="http://schemas.openxmlformats.org/officeDocument/2006/relationships/image" Target="../media/image33.png"/></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338.wmf"/><Relationship Id="rId2" Type="http://schemas.openxmlformats.org/officeDocument/2006/relationships/image" Target="../media/image337.wmf"/><Relationship Id="rId1" Type="http://schemas.openxmlformats.org/officeDocument/2006/relationships/image" Target="../media/image336.wmf"/></Relationships>
</file>

<file path=ppt/drawings/_rels/vmlDrawing61.vml.rels><?xml version="1.0" encoding="UTF-8" standalone="yes"?>
<Relationships xmlns="http://schemas.openxmlformats.org/package/2006/relationships"><Relationship Id="rId3" Type="http://schemas.openxmlformats.org/officeDocument/2006/relationships/image" Target="../media/image342.wmf"/><Relationship Id="rId2" Type="http://schemas.openxmlformats.org/officeDocument/2006/relationships/image" Target="../media/image341.wmf"/><Relationship Id="rId1" Type="http://schemas.openxmlformats.org/officeDocument/2006/relationships/image" Target="../media/image340.wmf"/></Relationships>
</file>

<file path=ppt/drawings/_rels/vmlDrawing62.vml.rels><?xml version="1.0" encoding="UTF-8" standalone="yes"?>
<Relationships xmlns="http://schemas.openxmlformats.org/package/2006/relationships"><Relationship Id="rId3" Type="http://schemas.openxmlformats.org/officeDocument/2006/relationships/image" Target="../media/image346.wmf"/><Relationship Id="rId2" Type="http://schemas.openxmlformats.org/officeDocument/2006/relationships/image" Target="../media/image345.wmf"/><Relationship Id="rId1" Type="http://schemas.openxmlformats.org/officeDocument/2006/relationships/image" Target="../media/image341.wmf"/></Relationships>
</file>

<file path=ppt/drawings/_rels/vmlDrawing63.vml.rels><?xml version="1.0" encoding="UTF-8" standalone="yes"?>
<Relationships xmlns="http://schemas.openxmlformats.org/package/2006/relationships"><Relationship Id="rId2" Type="http://schemas.openxmlformats.org/officeDocument/2006/relationships/image" Target="../media/image348.wmf"/><Relationship Id="rId1" Type="http://schemas.openxmlformats.org/officeDocument/2006/relationships/image" Target="../media/image347.wmf"/></Relationships>
</file>

<file path=ppt/drawings/_rels/vmlDrawing64.vml.rels><?xml version="1.0" encoding="UTF-8" standalone="yes"?>
<Relationships xmlns="http://schemas.openxmlformats.org/package/2006/relationships"><Relationship Id="rId8" Type="http://schemas.openxmlformats.org/officeDocument/2006/relationships/image" Target="../media/image349.wmf"/><Relationship Id="rId3" Type="http://schemas.openxmlformats.org/officeDocument/2006/relationships/image" Target="../media/image276.wmf"/><Relationship Id="rId7" Type="http://schemas.openxmlformats.org/officeDocument/2006/relationships/image" Target="../media/image280.wmf"/><Relationship Id="rId2" Type="http://schemas.openxmlformats.org/officeDocument/2006/relationships/image" Target="../media/image293.wmf"/><Relationship Id="rId1" Type="http://schemas.openxmlformats.org/officeDocument/2006/relationships/image" Target="../media/image292.wmf"/><Relationship Id="rId6" Type="http://schemas.openxmlformats.org/officeDocument/2006/relationships/image" Target="../media/image279.wmf"/><Relationship Id="rId5" Type="http://schemas.openxmlformats.org/officeDocument/2006/relationships/image" Target="../media/image278.wmf"/><Relationship Id="rId10" Type="http://schemas.openxmlformats.org/officeDocument/2006/relationships/image" Target="../media/image351.wmf"/><Relationship Id="rId4" Type="http://schemas.openxmlformats.org/officeDocument/2006/relationships/image" Target="../media/image277.wmf"/><Relationship Id="rId9" Type="http://schemas.openxmlformats.org/officeDocument/2006/relationships/image" Target="../media/image350.wmf"/></Relationships>
</file>

<file path=ppt/drawings/_rels/vmlDrawing65.vml.rels><?xml version="1.0" encoding="UTF-8" standalone="yes"?>
<Relationships xmlns="http://schemas.openxmlformats.org/package/2006/relationships"><Relationship Id="rId8" Type="http://schemas.openxmlformats.org/officeDocument/2006/relationships/image" Target="../media/image315.wmf"/><Relationship Id="rId3" Type="http://schemas.openxmlformats.org/officeDocument/2006/relationships/image" Target="../media/image276.wmf"/><Relationship Id="rId7" Type="http://schemas.openxmlformats.org/officeDocument/2006/relationships/image" Target="../media/image314.wmf"/><Relationship Id="rId2" Type="http://schemas.openxmlformats.org/officeDocument/2006/relationships/image" Target="../media/image292.wmf"/><Relationship Id="rId1" Type="http://schemas.openxmlformats.org/officeDocument/2006/relationships/image" Target="../media/image352.wmf"/><Relationship Id="rId6" Type="http://schemas.openxmlformats.org/officeDocument/2006/relationships/image" Target="../media/image313.wmf"/><Relationship Id="rId5" Type="http://schemas.openxmlformats.org/officeDocument/2006/relationships/image" Target="../media/image312.wmf"/><Relationship Id="rId4" Type="http://schemas.openxmlformats.org/officeDocument/2006/relationships/image" Target="../media/image311.wmf"/><Relationship Id="rId9" Type="http://schemas.openxmlformats.org/officeDocument/2006/relationships/image" Target="../media/image353.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356.wmf"/><Relationship Id="rId2" Type="http://schemas.openxmlformats.org/officeDocument/2006/relationships/image" Target="../media/image355.wmf"/><Relationship Id="rId1" Type="http://schemas.openxmlformats.org/officeDocument/2006/relationships/image" Target="../media/image354.wmf"/></Relationships>
</file>

<file path=ppt/drawings/_rels/vmlDrawing67.vml.rels><?xml version="1.0" encoding="UTF-8" standalone="yes"?>
<Relationships xmlns="http://schemas.openxmlformats.org/package/2006/relationships"><Relationship Id="rId8" Type="http://schemas.openxmlformats.org/officeDocument/2006/relationships/image" Target="../media/image361.wmf"/><Relationship Id="rId3" Type="http://schemas.openxmlformats.org/officeDocument/2006/relationships/image" Target="../media/image276.wmf"/><Relationship Id="rId7" Type="http://schemas.openxmlformats.org/officeDocument/2006/relationships/image" Target="../media/image360.wmf"/><Relationship Id="rId2" Type="http://schemas.openxmlformats.org/officeDocument/2006/relationships/image" Target="../media/image311.wmf"/><Relationship Id="rId1" Type="http://schemas.openxmlformats.org/officeDocument/2006/relationships/image" Target="../media/image292.wmf"/><Relationship Id="rId6" Type="http://schemas.openxmlformats.org/officeDocument/2006/relationships/image" Target="../media/image359.wmf"/><Relationship Id="rId5" Type="http://schemas.openxmlformats.org/officeDocument/2006/relationships/image" Target="../media/image358.wmf"/><Relationship Id="rId4" Type="http://schemas.openxmlformats.org/officeDocument/2006/relationships/image" Target="../media/image357.wmf"/><Relationship Id="rId9" Type="http://schemas.openxmlformats.org/officeDocument/2006/relationships/image" Target="../media/image362.wmf"/></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359.wmf"/><Relationship Id="rId7" Type="http://schemas.openxmlformats.org/officeDocument/2006/relationships/image" Target="../media/image364.wmf"/><Relationship Id="rId2" Type="http://schemas.openxmlformats.org/officeDocument/2006/relationships/image" Target="../media/image276.wmf"/><Relationship Id="rId1" Type="http://schemas.openxmlformats.org/officeDocument/2006/relationships/image" Target="../media/image311.wmf"/><Relationship Id="rId6" Type="http://schemas.openxmlformats.org/officeDocument/2006/relationships/image" Target="../media/image363.wmf"/><Relationship Id="rId5" Type="http://schemas.openxmlformats.org/officeDocument/2006/relationships/image" Target="../media/image361.wmf"/><Relationship Id="rId4" Type="http://schemas.openxmlformats.org/officeDocument/2006/relationships/image" Target="../media/image360.wmf"/></Relationships>
</file>

<file path=ppt/drawings/_rels/vmlDrawing69.vml.rels><?xml version="1.0" encoding="UTF-8" standalone="yes"?>
<Relationships xmlns="http://schemas.openxmlformats.org/package/2006/relationships"><Relationship Id="rId8" Type="http://schemas.openxmlformats.org/officeDocument/2006/relationships/image" Target="../media/image371.wmf"/><Relationship Id="rId3" Type="http://schemas.openxmlformats.org/officeDocument/2006/relationships/image" Target="../media/image367.wmf"/><Relationship Id="rId7" Type="http://schemas.openxmlformats.org/officeDocument/2006/relationships/image" Target="../media/image370.wmf"/><Relationship Id="rId2" Type="http://schemas.openxmlformats.org/officeDocument/2006/relationships/image" Target="../media/image366.wmf"/><Relationship Id="rId1" Type="http://schemas.openxmlformats.org/officeDocument/2006/relationships/image" Target="../media/image365.wmf"/><Relationship Id="rId6" Type="http://schemas.openxmlformats.org/officeDocument/2006/relationships/image" Target="../media/image369.wmf"/><Relationship Id="rId5" Type="http://schemas.openxmlformats.org/officeDocument/2006/relationships/image" Target="../media/image368.wmf"/><Relationship Id="rId4" Type="http://schemas.openxmlformats.org/officeDocument/2006/relationships/image" Target="../media/image277.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wmf"/></Relationships>
</file>

<file path=ppt/drawings/_rels/vmlDrawing70.vml.rels><?xml version="1.0" encoding="UTF-8" standalone="yes"?>
<Relationships xmlns="http://schemas.openxmlformats.org/package/2006/relationships"><Relationship Id="rId8" Type="http://schemas.openxmlformats.org/officeDocument/2006/relationships/image" Target="../media/image377.wmf"/><Relationship Id="rId13" Type="http://schemas.openxmlformats.org/officeDocument/2006/relationships/image" Target="../media/image381.wmf"/><Relationship Id="rId3" Type="http://schemas.openxmlformats.org/officeDocument/2006/relationships/image" Target="../media/image373.wmf"/><Relationship Id="rId7" Type="http://schemas.openxmlformats.org/officeDocument/2006/relationships/image" Target="../media/image376.wmf"/><Relationship Id="rId12" Type="http://schemas.openxmlformats.org/officeDocument/2006/relationships/image" Target="../media/image380.wmf"/><Relationship Id="rId2" Type="http://schemas.openxmlformats.org/officeDocument/2006/relationships/image" Target="../media/image274.wmf"/><Relationship Id="rId1" Type="http://schemas.openxmlformats.org/officeDocument/2006/relationships/image" Target="../media/image372.wmf"/><Relationship Id="rId6" Type="http://schemas.openxmlformats.org/officeDocument/2006/relationships/image" Target="../media/image375.wmf"/><Relationship Id="rId11" Type="http://schemas.openxmlformats.org/officeDocument/2006/relationships/image" Target="../media/image371.wmf"/><Relationship Id="rId5" Type="http://schemas.openxmlformats.org/officeDocument/2006/relationships/image" Target="../media/image277.wmf"/><Relationship Id="rId10" Type="http://schemas.openxmlformats.org/officeDocument/2006/relationships/image" Target="../media/image379.wmf"/><Relationship Id="rId4" Type="http://schemas.openxmlformats.org/officeDocument/2006/relationships/image" Target="../media/image374.wmf"/><Relationship Id="rId9" Type="http://schemas.openxmlformats.org/officeDocument/2006/relationships/image" Target="../media/image378.wmf"/><Relationship Id="rId14" Type="http://schemas.openxmlformats.org/officeDocument/2006/relationships/image" Target="../media/image382.wmf"/></Relationships>
</file>

<file path=ppt/drawings/_rels/vmlDrawing71.vml.rels><?xml version="1.0" encoding="UTF-8" standalone="yes"?>
<Relationships xmlns="http://schemas.openxmlformats.org/package/2006/relationships"><Relationship Id="rId8" Type="http://schemas.openxmlformats.org/officeDocument/2006/relationships/image" Target="../media/image387.wmf"/><Relationship Id="rId13" Type="http://schemas.openxmlformats.org/officeDocument/2006/relationships/image" Target="../media/image391.wmf"/><Relationship Id="rId3" Type="http://schemas.openxmlformats.org/officeDocument/2006/relationships/image" Target="../media/image382.wmf"/><Relationship Id="rId7" Type="http://schemas.openxmlformats.org/officeDocument/2006/relationships/image" Target="../media/image372.wmf"/><Relationship Id="rId12" Type="http://schemas.openxmlformats.org/officeDocument/2006/relationships/image" Target="../media/image390.wmf"/><Relationship Id="rId17" Type="http://schemas.openxmlformats.org/officeDocument/2006/relationships/image" Target="../media/image371.wmf"/><Relationship Id="rId2" Type="http://schemas.openxmlformats.org/officeDocument/2006/relationships/image" Target="../media/image381.wmf"/><Relationship Id="rId16" Type="http://schemas.openxmlformats.org/officeDocument/2006/relationships/image" Target="../media/image379.wmf"/><Relationship Id="rId1" Type="http://schemas.openxmlformats.org/officeDocument/2006/relationships/image" Target="../media/image383.wmf"/><Relationship Id="rId6" Type="http://schemas.openxmlformats.org/officeDocument/2006/relationships/image" Target="../media/image386.wmf"/><Relationship Id="rId11" Type="http://schemas.openxmlformats.org/officeDocument/2006/relationships/image" Target="../media/image277.wmf"/><Relationship Id="rId5" Type="http://schemas.openxmlformats.org/officeDocument/2006/relationships/image" Target="../media/image385.wmf"/><Relationship Id="rId15" Type="http://schemas.openxmlformats.org/officeDocument/2006/relationships/image" Target="../media/image378.wmf"/><Relationship Id="rId10" Type="http://schemas.openxmlformats.org/officeDocument/2006/relationships/image" Target="../media/image389.wmf"/><Relationship Id="rId4" Type="http://schemas.openxmlformats.org/officeDocument/2006/relationships/image" Target="../media/image384.wmf"/><Relationship Id="rId9" Type="http://schemas.openxmlformats.org/officeDocument/2006/relationships/image" Target="../media/image388.wmf"/><Relationship Id="rId14" Type="http://schemas.openxmlformats.org/officeDocument/2006/relationships/image" Target="../media/image392.wmf"/></Relationships>
</file>

<file path=ppt/drawings/_rels/vmlDrawing72.vml.rels><?xml version="1.0" encoding="UTF-8" standalone="yes"?>
<Relationships xmlns="http://schemas.openxmlformats.org/package/2006/relationships"><Relationship Id="rId8" Type="http://schemas.openxmlformats.org/officeDocument/2006/relationships/image" Target="../media/image388.wmf"/><Relationship Id="rId13" Type="http://schemas.openxmlformats.org/officeDocument/2006/relationships/image" Target="../media/image392.wmf"/><Relationship Id="rId3" Type="http://schemas.openxmlformats.org/officeDocument/2006/relationships/image" Target="../media/image393.wmf"/><Relationship Id="rId7" Type="http://schemas.openxmlformats.org/officeDocument/2006/relationships/image" Target="../media/image395.wmf"/><Relationship Id="rId12" Type="http://schemas.openxmlformats.org/officeDocument/2006/relationships/image" Target="../media/image398.wmf"/><Relationship Id="rId2" Type="http://schemas.openxmlformats.org/officeDocument/2006/relationships/image" Target="../media/image382.wmf"/><Relationship Id="rId16" Type="http://schemas.openxmlformats.org/officeDocument/2006/relationships/image" Target="../media/image371.wmf"/><Relationship Id="rId1" Type="http://schemas.openxmlformats.org/officeDocument/2006/relationships/image" Target="../media/image381.wmf"/><Relationship Id="rId6" Type="http://schemas.openxmlformats.org/officeDocument/2006/relationships/image" Target="../media/image372.wmf"/><Relationship Id="rId11" Type="http://schemas.openxmlformats.org/officeDocument/2006/relationships/image" Target="../media/image397.wmf"/><Relationship Id="rId5" Type="http://schemas.openxmlformats.org/officeDocument/2006/relationships/image" Target="../media/image394.wmf"/><Relationship Id="rId15" Type="http://schemas.openxmlformats.org/officeDocument/2006/relationships/image" Target="../media/image379.wmf"/><Relationship Id="rId10" Type="http://schemas.openxmlformats.org/officeDocument/2006/relationships/image" Target="../media/image277.wmf"/><Relationship Id="rId4" Type="http://schemas.openxmlformats.org/officeDocument/2006/relationships/image" Target="../media/image386.wmf"/><Relationship Id="rId9" Type="http://schemas.openxmlformats.org/officeDocument/2006/relationships/image" Target="../media/image396.wmf"/><Relationship Id="rId14" Type="http://schemas.openxmlformats.org/officeDocument/2006/relationships/image" Target="../media/image378.wmf"/></Relationships>
</file>

<file path=ppt/drawings/_rels/vmlDrawing73.vml.rels><?xml version="1.0" encoding="UTF-8" standalone="yes"?>
<Relationships xmlns="http://schemas.openxmlformats.org/package/2006/relationships"><Relationship Id="rId8" Type="http://schemas.openxmlformats.org/officeDocument/2006/relationships/image" Target="../media/image388.wmf"/><Relationship Id="rId13" Type="http://schemas.openxmlformats.org/officeDocument/2006/relationships/image" Target="../media/image392.wmf"/><Relationship Id="rId3" Type="http://schemas.openxmlformats.org/officeDocument/2006/relationships/image" Target="../media/image399.wmf"/><Relationship Id="rId7" Type="http://schemas.openxmlformats.org/officeDocument/2006/relationships/image" Target="../media/image395.wmf"/><Relationship Id="rId12" Type="http://schemas.openxmlformats.org/officeDocument/2006/relationships/image" Target="../media/image398.wmf"/><Relationship Id="rId2" Type="http://schemas.openxmlformats.org/officeDocument/2006/relationships/image" Target="../media/image394.wmf"/><Relationship Id="rId16" Type="http://schemas.openxmlformats.org/officeDocument/2006/relationships/image" Target="../media/image371.wmf"/><Relationship Id="rId1" Type="http://schemas.openxmlformats.org/officeDocument/2006/relationships/image" Target="../media/image381.wmf"/><Relationship Id="rId6" Type="http://schemas.openxmlformats.org/officeDocument/2006/relationships/image" Target="../media/image372.wmf"/><Relationship Id="rId11" Type="http://schemas.openxmlformats.org/officeDocument/2006/relationships/image" Target="../media/image397.wmf"/><Relationship Id="rId5" Type="http://schemas.openxmlformats.org/officeDocument/2006/relationships/image" Target="../media/image401.wmf"/><Relationship Id="rId15" Type="http://schemas.openxmlformats.org/officeDocument/2006/relationships/image" Target="../media/image379.wmf"/><Relationship Id="rId10" Type="http://schemas.openxmlformats.org/officeDocument/2006/relationships/image" Target="../media/image277.wmf"/><Relationship Id="rId4" Type="http://schemas.openxmlformats.org/officeDocument/2006/relationships/image" Target="../media/image400.wmf"/><Relationship Id="rId9" Type="http://schemas.openxmlformats.org/officeDocument/2006/relationships/image" Target="../media/image396.wmf"/><Relationship Id="rId14" Type="http://schemas.openxmlformats.org/officeDocument/2006/relationships/image" Target="../media/image378.wmf"/></Relationships>
</file>

<file path=ppt/drawings/_rels/vmlDrawing74.vml.rels><?xml version="1.0" encoding="UTF-8" standalone="yes"?>
<Relationships xmlns="http://schemas.openxmlformats.org/package/2006/relationships"><Relationship Id="rId8" Type="http://schemas.openxmlformats.org/officeDocument/2006/relationships/image" Target="../media/image413.wmf"/><Relationship Id="rId13" Type="http://schemas.openxmlformats.org/officeDocument/2006/relationships/image" Target="../media/image418.wmf"/><Relationship Id="rId3" Type="http://schemas.openxmlformats.org/officeDocument/2006/relationships/image" Target="../media/image408.wmf"/><Relationship Id="rId7" Type="http://schemas.openxmlformats.org/officeDocument/2006/relationships/image" Target="../media/image412.wmf"/><Relationship Id="rId12" Type="http://schemas.openxmlformats.org/officeDocument/2006/relationships/image" Target="../media/image417.wmf"/><Relationship Id="rId2" Type="http://schemas.openxmlformats.org/officeDocument/2006/relationships/image" Target="../media/image407.wmf"/><Relationship Id="rId1" Type="http://schemas.openxmlformats.org/officeDocument/2006/relationships/image" Target="../media/image406.wmf"/><Relationship Id="rId6" Type="http://schemas.openxmlformats.org/officeDocument/2006/relationships/image" Target="../media/image411.wmf"/><Relationship Id="rId11" Type="http://schemas.openxmlformats.org/officeDocument/2006/relationships/image" Target="../media/image416.wmf"/><Relationship Id="rId5" Type="http://schemas.openxmlformats.org/officeDocument/2006/relationships/image" Target="../media/image410.wmf"/><Relationship Id="rId10" Type="http://schemas.openxmlformats.org/officeDocument/2006/relationships/image" Target="../media/image415.wmf"/><Relationship Id="rId4" Type="http://schemas.openxmlformats.org/officeDocument/2006/relationships/image" Target="../media/image409.wmf"/><Relationship Id="rId9" Type="http://schemas.openxmlformats.org/officeDocument/2006/relationships/image" Target="../media/image414.wmf"/></Relationships>
</file>

<file path=ppt/drawings/_rels/vmlDrawing75.vml.rels><?xml version="1.0" encoding="UTF-8" standalone="yes"?>
<Relationships xmlns="http://schemas.openxmlformats.org/package/2006/relationships"><Relationship Id="rId8" Type="http://schemas.openxmlformats.org/officeDocument/2006/relationships/image" Target="../media/image420.wmf"/><Relationship Id="rId3" Type="http://schemas.openxmlformats.org/officeDocument/2006/relationships/image" Target="../media/image411.wmf"/><Relationship Id="rId7" Type="http://schemas.openxmlformats.org/officeDocument/2006/relationships/image" Target="../media/image415.wmf"/><Relationship Id="rId2" Type="http://schemas.openxmlformats.org/officeDocument/2006/relationships/image" Target="../media/image408.wmf"/><Relationship Id="rId1" Type="http://schemas.openxmlformats.org/officeDocument/2006/relationships/image" Target="../media/image406.wmf"/><Relationship Id="rId6" Type="http://schemas.openxmlformats.org/officeDocument/2006/relationships/image" Target="../media/image414.wmf"/><Relationship Id="rId5" Type="http://schemas.openxmlformats.org/officeDocument/2006/relationships/image" Target="../media/image413.wmf"/><Relationship Id="rId10" Type="http://schemas.openxmlformats.org/officeDocument/2006/relationships/image" Target="../media/image422.wmf"/><Relationship Id="rId4" Type="http://schemas.openxmlformats.org/officeDocument/2006/relationships/image" Target="../media/image412.wmf"/><Relationship Id="rId9" Type="http://schemas.openxmlformats.org/officeDocument/2006/relationships/image" Target="../media/image421.wmf"/></Relationships>
</file>

<file path=ppt/drawings/_rels/vmlDrawing76.vml.rels><?xml version="1.0" encoding="UTF-8" standalone="yes"?>
<Relationships xmlns="http://schemas.openxmlformats.org/package/2006/relationships"><Relationship Id="rId3" Type="http://schemas.openxmlformats.org/officeDocument/2006/relationships/image" Target="../media/image424.wmf"/><Relationship Id="rId7" Type="http://schemas.openxmlformats.org/officeDocument/2006/relationships/image" Target="../media/image428.wmf"/><Relationship Id="rId2" Type="http://schemas.openxmlformats.org/officeDocument/2006/relationships/image" Target="../media/image423.png"/><Relationship Id="rId1" Type="http://schemas.openxmlformats.org/officeDocument/2006/relationships/image" Target="../media/image406.wmf"/><Relationship Id="rId6" Type="http://schemas.openxmlformats.org/officeDocument/2006/relationships/image" Target="../media/image427.wmf"/><Relationship Id="rId5" Type="http://schemas.openxmlformats.org/officeDocument/2006/relationships/image" Target="../media/image426.wmf"/><Relationship Id="rId4" Type="http://schemas.openxmlformats.org/officeDocument/2006/relationships/image" Target="../media/image425.wmf"/></Relationships>
</file>

<file path=ppt/drawings/_rels/vmlDrawing77.vml.rels><?xml version="1.0" encoding="UTF-8" standalone="yes"?>
<Relationships xmlns="http://schemas.openxmlformats.org/package/2006/relationships"><Relationship Id="rId3" Type="http://schemas.openxmlformats.org/officeDocument/2006/relationships/image" Target="../media/image426.wmf"/><Relationship Id="rId2" Type="http://schemas.openxmlformats.org/officeDocument/2006/relationships/image" Target="../media/image425.wmf"/><Relationship Id="rId1" Type="http://schemas.openxmlformats.org/officeDocument/2006/relationships/image" Target="../media/image423.png"/><Relationship Id="rId5" Type="http://schemas.openxmlformats.org/officeDocument/2006/relationships/image" Target="../media/image430.png"/><Relationship Id="rId4" Type="http://schemas.openxmlformats.org/officeDocument/2006/relationships/image" Target="../media/image429.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426.wmf"/><Relationship Id="rId2" Type="http://schemas.openxmlformats.org/officeDocument/2006/relationships/image" Target="../media/image425.wmf"/><Relationship Id="rId1" Type="http://schemas.openxmlformats.org/officeDocument/2006/relationships/image" Target="../media/image423.png"/><Relationship Id="rId6" Type="http://schemas.openxmlformats.org/officeDocument/2006/relationships/image" Target="../media/image433.wmf"/><Relationship Id="rId5" Type="http://schemas.openxmlformats.org/officeDocument/2006/relationships/image" Target="../media/image432.wmf"/><Relationship Id="rId4" Type="http://schemas.openxmlformats.org/officeDocument/2006/relationships/image" Target="../media/image431.wmf"/></Relationships>
</file>

<file path=ppt/drawings/_rels/vmlDrawing79.vml.rels><?xml version="1.0" encoding="UTF-8" standalone="yes"?>
<Relationships xmlns="http://schemas.openxmlformats.org/package/2006/relationships"><Relationship Id="rId3" Type="http://schemas.openxmlformats.org/officeDocument/2006/relationships/image" Target="../media/image426.wmf"/><Relationship Id="rId2" Type="http://schemas.openxmlformats.org/officeDocument/2006/relationships/image" Target="../media/image425.wmf"/><Relationship Id="rId1" Type="http://schemas.openxmlformats.org/officeDocument/2006/relationships/image" Target="../media/image423.png"/><Relationship Id="rId5" Type="http://schemas.openxmlformats.org/officeDocument/2006/relationships/image" Target="../media/image429.wmf"/><Relationship Id="rId4" Type="http://schemas.openxmlformats.org/officeDocument/2006/relationships/image" Target="../media/image434.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3.wmf"/><Relationship Id="rId7" Type="http://schemas.openxmlformats.org/officeDocument/2006/relationships/image" Target="../media/image47.wmf"/><Relationship Id="rId2" Type="http://schemas.openxmlformats.org/officeDocument/2006/relationships/image" Target="../media/image42.wmf"/><Relationship Id="rId1" Type="http://schemas.openxmlformats.org/officeDocument/2006/relationships/image" Target="../media/image41.wmf"/><Relationship Id="rId6" Type="http://schemas.openxmlformats.org/officeDocument/2006/relationships/image" Target="../media/image46.wmf"/><Relationship Id="rId5" Type="http://schemas.openxmlformats.org/officeDocument/2006/relationships/image" Target="../media/image45.wmf"/><Relationship Id="rId4" Type="http://schemas.openxmlformats.org/officeDocument/2006/relationships/image" Target="../media/image44.wmf"/></Relationships>
</file>

<file path=ppt/drawings/_rels/vmlDrawing80.vml.rels><?xml version="1.0" encoding="UTF-8" standalone="yes"?>
<Relationships xmlns="http://schemas.openxmlformats.org/package/2006/relationships"><Relationship Id="rId3" Type="http://schemas.openxmlformats.org/officeDocument/2006/relationships/image" Target="../media/image423.png"/><Relationship Id="rId2" Type="http://schemas.openxmlformats.org/officeDocument/2006/relationships/image" Target="../media/image435.wmf"/><Relationship Id="rId1" Type="http://schemas.openxmlformats.org/officeDocument/2006/relationships/image" Target="../media/image406.wmf"/><Relationship Id="rId6" Type="http://schemas.openxmlformats.org/officeDocument/2006/relationships/image" Target="../media/image438.wmf"/><Relationship Id="rId5" Type="http://schemas.openxmlformats.org/officeDocument/2006/relationships/image" Target="../media/image437.wmf"/><Relationship Id="rId4" Type="http://schemas.openxmlformats.org/officeDocument/2006/relationships/image" Target="../media/image436.wmf"/></Relationships>
</file>

<file path=ppt/drawings/_rels/vmlDrawing81.vml.rels><?xml version="1.0" encoding="UTF-8" standalone="yes"?>
<Relationships xmlns="http://schemas.openxmlformats.org/package/2006/relationships"><Relationship Id="rId8" Type="http://schemas.openxmlformats.org/officeDocument/2006/relationships/image" Target="../media/image446.wmf"/><Relationship Id="rId13" Type="http://schemas.openxmlformats.org/officeDocument/2006/relationships/image" Target="../media/image450.wmf"/><Relationship Id="rId3" Type="http://schemas.openxmlformats.org/officeDocument/2006/relationships/image" Target="../media/image441.wmf"/><Relationship Id="rId7" Type="http://schemas.openxmlformats.org/officeDocument/2006/relationships/image" Target="../media/image445.wmf"/><Relationship Id="rId12" Type="http://schemas.openxmlformats.org/officeDocument/2006/relationships/image" Target="../media/image449.wmf"/><Relationship Id="rId2" Type="http://schemas.openxmlformats.org/officeDocument/2006/relationships/image" Target="../media/image440.wmf"/><Relationship Id="rId16" Type="http://schemas.openxmlformats.org/officeDocument/2006/relationships/image" Target="../media/image453.wmf"/><Relationship Id="rId1" Type="http://schemas.openxmlformats.org/officeDocument/2006/relationships/image" Target="../media/image439.wmf"/><Relationship Id="rId6" Type="http://schemas.openxmlformats.org/officeDocument/2006/relationships/image" Target="../media/image444.wmf"/><Relationship Id="rId11" Type="http://schemas.openxmlformats.org/officeDocument/2006/relationships/image" Target="../media/image371.wmf"/><Relationship Id="rId5" Type="http://schemas.openxmlformats.org/officeDocument/2006/relationships/image" Target="../media/image443.wmf"/><Relationship Id="rId15" Type="http://schemas.openxmlformats.org/officeDocument/2006/relationships/image" Target="../media/image452.wmf"/><Relationship Id="rId10" Type="http://schemas.openxmlformats.org/officeDocument/2006/relationships/image" Target="../media/image448.wmf"/><Relationship Id="rId4" Type="http://schemas.openxmlformats.org/officeDocument/2006/relationships/image" Target="../media/image442.wmf"/><Relationship Id="rId9" Type="http://schemas.openxmlformats.org/officeDocument/2006/relationships/image" Target="../media/image447.wmf"/><Relationship Id="rId14" Type="http://schemas.openxmlformats.org/officeDocument/2006/relationships/image" Target="../media/image451.wmf"/></Relationships>
</file>

<file path=ppt/drawings/_rels/vmlDrawing82.vml.rels><?xml version="1.0" encoding="UTF-8" standalone="yes"?>
<Relationships xmlns="http://schemas.openxmlformats.org/package/2006/relationships"><Relationship Id="rId8" Type="http://schemas.openxmlformats.org/officeDocument/2006/relationships/image" Target="../media/image446.wmf"/><Relationship Id="rId13" Type="http://schemas.openxmlformats.org/officeDocument/2006/relationships/image" Target="../media/image454.wmf"/><Relationship Id="rId3" Type="http://schemas.openxmlformats.org/officeDocument/2006/relationships/image" Target="../media/image441.wmf"/><Relationship Id="rId7" Type="http://schemas.openxmlformats.org/officeDocument/2006/relationships/image" Target="../media/image445.wmf"/><Relationship Id="rId12" Type="http://schemas.openxmlformats.org/officeDocument/2006/relationships/image" Target="../media/image449.wmf"/><Relationship Id="rId17" Type="http://schemas.openxmlformats.org/officeDocument/2006/relationships/image" Target="../media/image451.wmf"/><Relationship Id="rId2" Type="http://schemas.openxmlformats.org/officeDocument/2006/relationships/image" Target="../media/image440.wmf"/><Relationship Id="rId16" Type="http://schemas.openxmlformats.org/officeDocument/2006/relationships/image" Target="../media/image457.wmf"/><Relationship Id="rId1" Type="http://schemas.openxmlformats.org/officeDocument/2006/relationships/image" Target="../media/image439.wmf"/><Relationship Id="rId6" Type="http://schemas.openxmlformats.org/officeDocument/2006/relationships/image" Target="../media/image444.wmf"/><Relationship Id="rId11" Type="http://schemas.openxmlformats.org/officeDocument/2006/relationships/image" Target="../media/image371.wmf"/><Relationship Id="rId5" Type="http://schemas.openxmlformats.org/officeDocument/2006/relationships/image" Target="../media/image443.wmf"/><Relationship Id="rId15" Type="http://schemas.openxmlformats.org/officeDocument/2006/relationships/image" Target="../media/image456.wmf"/><Relationship Id="rId10" Type="http://schemas.openxmlformats.org/officeDocument/2006/relationships/image" Target="../media/image448.wmf"/><Relationship Id="rId4" Type="http://schemas.openxmlformats.org/officeDocument/2006/relationships/image" Target="../media/image442.wmf"/><Relationship Id="rId9" Type="http://schemas.openxmlformats.org/officeDocument/2006/relationships/image" Target="../media/image447.wmf"/><Relationship Id="rId14" Type="http://schemas.openxmlformats.org/officeDocument/2006/relationships/image" Target="../media/image455.wmf"/></Relationships>
</file>

<file path=ppt/drawings/_rels/vmlDrawing83.vml.rels><?xml version="1.0" encoding="UTF-8" standalone="yes"?>
<Relationships xmlns="http://schemas.openxmlformats.org/package/2006/relationships"><Relationship Id="rId8" Type="http://schemas.openxmlformats.org/officeDocument/2006/relationships/image" Target="../media/image465.wmf"/><Relationship Id="rId3" Type="http://schemas.openxmlformats.org/officeDocument/2006/relationships/image" Target="../media/image460.wmf"/><Relationship Id="rId7" Type="http://schemas.openxmlformats.org/officeDocument/2006/relationships/image" Target="../media/image464.wmf"/><Relationship Id="rId2" Type="http://schemas.openxmlformats.org/officeDocument/2006/relationships/image" Target="../media/image459.wmf"/><Relationship Id="rId1" Type="http://schemas.openxmlformats.org/officeDocument/2006/relationships/image" Target="../media/image458.wmf"/><Relationship Id="rId6" Type="http://schemas.openxmlformats.org/officeDocument/2006/relationships/image" Target="../media/image463.wmf"/><Relationship Id="rId5" Type="http://schemas.openxmlformats.org/officeDocument/2006/relationships/image" Target="../media/image462.wmf"/><Relationship Id="rId10" Type="http://schemas.openxmlformats.org/officeDocument/2006/relationships/image" Target="../media/image467.wmf"/><Relationship Id="rId4" Type="http://schemas.openxmlformats.org/officeDocument/2006/relationships/image" Target="../media/image461.wmf"/><Relationship Id="rId9" Type="http://schemas.openxmlformats.org/officeDocument/2006/relationships/image" Target="../media/image466.wmf"/></Relationships>
</file>

<file path=ppt/drawings/_rels/vmlDrawing84.vml.rels><?xml version="1.0" encoding="UTF-8" standalone="yes"?>
<Relationships xmlns="http://schemas.openxmlformats.org/package/2006/relationships"><Relationship Id="rId8" Type="http://schemas.openxmlformats.org/officeDocument/2006/relationships/image" Target="../media/image474.wmf"/><Relationship Id="rId3" Type="http://schemas.openxmlformats.org/officeDocument/2006/relationships/image" Target="../media/image470.wmf"/><Relationship Id="rId7" Type="http://schemas.openxmlformats.org/officeDocument/2006/relationships/image" Target="../media/image473.wmf"/><Relationship Id="rId12" Type="http://schemas.openxmlformats.org/officeDocument/2006/relationships/image" Target="../media/image478.wmf"/><Relationship Id="rId2" Type="http://schemas.openxmlformats.org/officeDocument/2006/relationships/image" Target="../media/image469.wmf"/><Relationship Id="rId1" Type="http://schemas.openxmlformats.org/officeDocument/2006/relationships/image" Target="../media/image458.wmf"/><Relationship Id="rId6" Type="http://schemas.openxmlformats.org/officeDocument/2006/relationships/image" Target="../media/image472.wmf"/><Relationship Id="rId11" Type="http://schemas.openxmlformats.org/officeDocument/2006/relationships/image" Target="../media/image477.wmf"/><Relationship Id="rId5" Type="http://schemas.openxmlformats.org/officeDocument/2006/relationships/image" Target="../media/image467.wmf"/><Relationship Id="rId10" Type="http://schemas.openxmlformats.org/officeDocument/2006/relationships/image" Target="../media/image476.wmf"/><Relationship Id="rId4" Type="http://schemas.openxmlformats.org/officeDocument/2006/relationships/image" Target="../media/image471.wmf"/><Relationship Id="rId9" Type="http://schemas.openxmlformats.org/officeDocument/2006/relationships/image" Target="../media/image475.wmf"/></Relationships>
</file>

<file path=ppt/drawings/_rels/vmlDrawing85.vml.rels><?xml version="1.0" encoding="UTF-8" standalone="yes"?>
<Relationships xmlns="http://schemas.openxmlformats.org/package/2006/relationships"><Relationship Id="rId8" Type="http://schemas.openxmlformats.org/officeDocument/2006/relationships/image" Target="../media/image482.wmf"/><Relationship Id="rId3" Type="http://schemas.openxmlformats.org/officeDocument/2006/relationships/image" Target="../media/image370.wmf"/><Relationship Id="rId7" Type="http://schemas.openxmlformats.org/officeDocument/2006/relationships/image" Target="../media/image481.wmf"/><Relationship Id="rId2" Type="http://schemas.openxmlformats.org/officeDocument/2006/relationships/image" Target="../media/image369.wmf"/><Relationship Id="rId1" Type="http://schemas.openxmlformats.org/officeDocument/2006/relationships/image" Target="../media/image368.wmf"/><Relationship Id="rId6" Type="http://schemas.openxmlformats.org/officeDocument/2006/relationships/image" Target="../media/image480.wmf"/><Relationship Id="rId5" Type="http://schemas.openxmlformats.org/officeDocument/2006/relationships/image" Target="../media/image479.wmf"/><Relationship Id="rId10" Type="http://schemas.openxmlformats.org/officeDocument/2006/relationships/image" Target="../media/image484.wmf"/><Relationship Id="rId4" Type="http://schemas.openxmlformats.org/officeDocument/2006/relationships/image" Target="../media/image371.wmf"/><Relationship Id="rId9" Type="http://schemas.openxmlformats.org/officeDocument/2006/relationships/image" Target="../media/image483.wmf"/></Relationships>
</file>

<file path=ppt/drawings/_rels/vmlDrawing86.vml.rels><?xml version="1.0" encoding="UTF-8" standalone="yes"?>
<Relationships xmlns="http://schemas.openxmlformats.org/package/2006/relationships"><Relationship Id="rId8" Type="http://schemas.openxmlformats.org/officeDocument/2006/relationships/image" Target="../media/image482.wmf"/><Relationship Id="rId13" Type="http://schemas.openxmlformats.org/officeDocument/2006/relationships/image" Target="../media/image489.wmf"/><Relationship Id="rId3" Type="http://schemas.openxmlformats.org/officeDocument/2006/relationships/image" Target="../media/image370.wmf"/><Relationship Id="rId7" Type="http://schemas.openxmlformats.org/officeDocument/2006/relationships/image" Target="../media/image481.wmf"/><Relationship Id="rId12" Type="http://schemas.openxmlformats.org/officeDocument/2006/relationships/image" Target="../media/image488.wmf"/><Relationship Id="rId2" Type="http://schemas.openxmlformats.org/officeDocument/2006/relationships/image" Target="../media/image369.wmf"/><Relationship Id="rId1" Type="http://schemas.openxmlformats.org/officeDocument/2006/relationships/image" Target="../media/image368.wmf"/><Relationship Id="rId6" Type="http://schemas.openxmlformats.org/officeDocument/2006/relationships/image" Target="../media/image480.wmf"/><Relationship Id="rId11" Type="http://schemas.openxmlformats.org/officeDocument/2006/relationships/image" Target="../media/image487.wmf"/><Relationship Id="rId5" Type="http://schemas.openxmlformats.org/officeDocument/2006/relationships/image" Target="../media/image479.wmf"/><Relationship Id="rId10" Type="http://schemas.openxmlformats.org/officeDocument/2006/relationships/image" Target="../media/image486.wmf"/><Relationship Id="rId4" Type="http://schemas.openxmlformats.org/officeDocument/2006/relationships/image" Target="../media/image371.wmf"/><Relationship Id="rId9" Type="http://schemas.openxmlformats.org/officeDocument/2006/relationships/image" Target="../media/image485.wmf"/></Relationships>
</file>

<file path=ppt/drawings/_rels/vmlDrawing87.vml.rels><?xml version="1.0" encoding="UTF-8" standalone="yes"?>
<Relationships xmlns="http://schemas.openxmlformats.org/package/2006/relationships"><Relationship Id="rId8" Type="http://schemas.openxmlformats.org/officeDocument/2006/relationships/image" Target="../media/image482.wmf"/><Relationship Id="rId13" Type="http://schemas.openxmlformats.org/officeDocument/2006/relationships/image" Target="../media/image489.wmf"/><Relationship Id="rId3" Type="http://schemas.openxmlformats.org/officeDocument/2006/relationships/image" Target="../media/image370.wmf"/><Relationship Id="rId7" Type="http://schemas.openxmlformats.org/officeDocument/2006/relationships/image" Target="../media/image481.wmf"/><Relationship Id="rId12" Type="http://schemas.openxmlformats.org/officeDocument/2006/relationships/image" Target="../media/image488.wmf"/><Relationship Id="rId2" Type="http://schemas.openxmlformats.org/officeDocument/2006/relationships/image" Target="../media/image369.wmf"/><Relationship Id="rId16" Type="http://schemas.openxmlformats.org/officeDocument/2006/relationships/image" Target="../media/image492.wmf"/><Relationship Id="rId1" Type="http://schemas.openxmlformats.org/officeDocument/2006/relationships/image" Target="../media/image368.wmf"/><Relationship Id="rId6" Type="http://schemas.openxmlformats.org/officeDocument/2006/relationships/image" Target="../media/image480.wmf"/><Relationship Id="rId11" Type="http://schemas.openxmlformats.org/officeDocument/2006/relationships/image" Target="../media/image487.wmf"/><Relationship Id="rId5" Type="http://schemas.openxmlformats.org/officeDocument/2006/relationships/image" Target="../media/image479.wmf"/><Relationship Id="rId15" Type="http://schemas.openxmlformats.org/officeDocument/2006/relationships/image" Target="../media/image491.wmf"/><Relationship Id="rId10" Type="http://schemas.openxmlformats.org/officeDocument/2006/relationships/image" Target="../media/image486.wmf"/><Relationship Id="rId4" Type="http://schemas.openxmlformats.org/officeDocument/2006/relationships/image" Target="../media/image371.wmf"/><Relationship Id="rId9" Type="http://schemas.openxmlformats.org/officeDocument/2006/relationships/image" Target="../media/image485.wmf"/><Relationship Id="rId14" Type="http://schemas.openxmlformats.org/officeDocument/2006/relationships/image" Target="../media/image490.wmf"/></Relationships>
</file>

<file path=ppt/drawings/_rels/vmlDrawing88.vml.rels><?xml version="1.0" encoding="UTF-8" standalone="yes"?>
<Relationships xmlns="http://schemas.openxmlformats.org/package/2006/relationships"><Relationship Id="rId8" Type="http://schemas.openxmlformats.org/officeDocument/2006/relationships/image" Target="../media/image490.wmf"/><Relationship Id="rId13" Type="http://schemas.openxmlformats.org/officeDocument/2006/relationships/image" Target="../media/image496.wmf"/><Relationship Id="rId3" Type="http://schemas.openxmlformats.org/officeDocument/2006/relationships/image" Target="../media/image370.wmf"/><Relationship Id="rId7" Type="http://schemas.openxmlformats.org/officeDocument/2006/relationships/image" Target="../media/image493.wmf"/><Relationship Id="rId12" Type="http://schemas.openxmlformats.org/officeDocument/2006/relationships/image" Target="../media/image495.wmf"/><Relationship Id="rId2" Type="http://schemas.openxmlformats.org/officeDocument/2006/relationships/image" Target="../media/image369.wmf"/><Relationship Id="rId1" Type="http://schemas.openxmlformats.org/officeDocument/2006/relationships/image" Target="../media/image368.wmf"/><Relationship Id="rId6" Type="http://schemas.openxmlformats.org/officeDocument/2006/relationships/image" Target="../media/image483.wmf"/><Relationship Id="rId11" Type="http://schemas.openxmlformats.org/officeDocument/2006/relationships/image" Target="../media/image494.wmf"/><Relationship Id="rId5" Type="http://schemas.openxmlformats.org/officeDocument/2006/relationships/image" Target="../media/image479.wmf"/><Relationship Id="rId15" Type="http://schemas.openxmlformats.org/officeDocument/2006/relationships/image" Target="../media/image498.wmf"/><Relationship Id="rId10" Type="http://schemas.openxmlformats.org/officeDocument/2006/relationships/image" Target="../media/image492.wmf"/><Relationship Id="rId4" Type="http://schemas.openxmlformats.org/officeDocument/2006/relationships/image" Target="../media/image371.wmf"/><Relationship Id="rId9" Type="http://schemas.openxmlformats.org/officeDocument/2006/relationships/image" Target="../media/image491.wmf"/><Relationship Id="rId14" Type="http://schemas.openxmlformats.org/officeDocument/2006/relationships/image" Target="../media/image497.wmf"/></Relationships>
</file>

<file path=ppt/drawings/_rels/vmlDrawing89.vml.rels><?xml version="1.0" encoding="UTF-8" standalone="yes"?>
<Relationships xmlns="http://schemas.openxmlformats.org/package/2006/relationships"><Relationship Id="rId8" Type="http://schemas.openxmlformats.org/officeDocument/2006/relationships/image" Target="../media/image490.wmf"/><Relationship Id="rId13" Type="http://schemas.openxmlformats.org/officeDocument/2006/relationships/image" Target="../media/image501.wmf"/><Relationship Id="rId3" Type="http://schemas.openxmlformats.org/officeDocument/2006/relationships/image" Target="../media/image370.wmf"/><Relationship Id="rId7" Type="http://schemas.openxmlformats.org/officeDocument/2006/relationships/image" Target="../media/image493.wmf"/><Relationship Id="rId12" Type="http://schemas.openxmlformats.org/officeDocument/2006/relationships/image" Target="../media/image500.wmf"/><Relationship Id="rId2" Type="http://schemas.openxmlformats.org/officeDocument/2006/relationships/image" Target="../media/image369.wmf"/><Relationship Id="rId16" Type="http://schemas.openxmlformats.org/officeDocument/2006/relationships/image" Target="../media/image498.wmf"/><Relationship Id="rId1" Type="http://schemas.openxmlformats.org/officeDocument/2006/relationships/image" Target="../media/image368.wmf"/><Relationship Id="rId6" Type="http://schemas.openxmlformats.org/officeDocument/2006/relationships/image" Target="../media/image483.wmf"/><Relationship Id="rId11" Type="http://schemas.openxmlformats.org/officeDocument/2006/relationships/image" Target="../media/image499.wmf"/><Relationship Id="rId5" Type="http://schemas.openxmlformats.org/officeDocument/2006/relationships/image" Target="../media/image479.wmf"/><Relationship Id="rId15" Type="http://schemas.openxmlformats.org/officeDocument/2006/relationships/image" Target="../media/image497.wmf"/><Relationship Id="rId10" Type="http://schemas.openxmlformats.org/officeDocument/2006/relationships/image" Target="../media/image492.wmf"/><Relationship Id="rId4" Type="http://schemas.openxmlformats.org/officeDocument/2006/relationships/image" Target="../media/image371.wmf"/><Relationship Id="rId9" Type="http://schemas.openxmlformats.org/officeDocument/2006/relationships/image" Target="../media/image491.wmf"/><Relationship Id="rId14" Type="http://schemas.openxmlformats.org/officeDocument/2006/relationships/image" Target="../media/image502.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emf"/><Relationship Id="rId4" Type="http://schemas.openxmlformats.org/officeDocument/2006/relationships/image" Target="../media/image51.wmf"/></Relationships>
</file>

<file path=ppt/drawings/_rels/vmlDrawing90.vml.rels><?xml version="1.0" encoding="UTF-8" standalone="yes"?>
<Relationships xmlns="http://schemas.openxmlformats.org/package/2006/relationships"><Relationship Id="rId8" Type="http://schemas.openxmlformats.org/officeDocument/2006/relationships/image" Target="../media/image490.wmf"/><Relationship Id="rId13" Type="http://schemas.openxmlformats.org/officeDocument/2006/relationships/image" Target="../media/image504.wmf"/><Relationship Id="rId3" Type="http://schemas.openxmlformats.org/officeDocument/2006/relationships/image" Target="../media/image370.wmf"/><Relationship Id="rId7" Type="http://schemas.openxmlformats.org/officeDocument/2006/relationships/image" Target="../media/image493.wmf"/><Relationship Id="rId12" Type="http://schemas.openxmlformats.org/officeDocument/2006/relationships/image" Target="../media/image503.wmf"/><Relationship Id="rId2" Type="http://schemas.openxmlformats.org/officeDocument/2006/relationships/image" Target="../media/image369.wmf"/><Relationship Id="rId1" Type="http://schemas.openxmlformats.org/officeDocument/2006/relationships/image" Target="../media/image368.wmf"/><Relationship Id="rId6" Type="http://schemas.openxmlformats.org/officeDocument/2006/relationships/image" Target="../media/image483.wmf"/><Relationship Id="rId11" Type="http://schemas.openxmlformats.org/officeDocument/2006/relationships/image" Target="../media/image499.wmf"/><Relationship Id="rId5" Type="http://schemas.openxmlformats.org/officeDocument/2006/relationships/image" Target="../media/image479.wmf"/><Relationship Id="rId15" Type="http://schemas.openxmlformats.org/officeDocument/2006/relationships/image" Target="../media/image506.wmf"/><Relationship Id="rId10" Type="http://schemas.openxmlformats.org/officeDocument/2006/relationships/image" Target="../media/image492.wmf"/><Relationship Id="rId4" Type="http://schemas.openxmlformats.org/officeDocument/2006/relationships/image" Target="../media/image371.wmf"/><Relationship Id="rId9" Type="http://schemas.openxmlformats.org/officeDocument/2006/relationships/image" Target="../media/image491.wmf"/><Relationship Id="rId14" Type="http://schemas.openxmlformats.org/officeDocument/2006/relationships/image" Target="../media/image505.wmf"/></Relationships>
</file>

<file path=ppt/drawings/_rels/vmlDrawing91.vml.rels><?xml version="1.0" encoding="UTF-8" standalone="yes"?>
<Relationships xmlns="http://schemas.openxmlformats.org/package/2006/relationships"><Relationship Id="rId8" Type="http://schemas.openxmlformats.org/officeDocument/2006/relationships/image" Target="../media/image490.wmf"/><Relationship Id="rId13" Type="http://schemas.openxmlformats.org/officeDocument/2006/relationships/image" Target="../media/image509.wmf"/><Relationship Id="rId3" Type="http://schemas.openxmlformats.org/officeDocument/2006/relationships/image" Target="../media/image370.wmf"/><Relationship Id="rId7" Type="http://schemas.openxmlformats.org/officeDocument/2006/relationships/image" Target="../media/image493.wmf"/><Relationship Id="rId12" Type="http://schemas.openxmlformats.org/officeDocument/2006/relationships/image" Target="../media/image508.wmf"/><Relationship Id="rId2" Type="http://schemas.openxmlformats.org/officeDocument/2006/relationships/image" Target="../media/image369.wmf"/><Relationship Id="rId1" Type="http://schemas.openxmlformats.org/officeDocument/2006/relationships/image" Target="../media/image368.wmf"/><Relationship Id="rId6" Type="http://schemas.openxmlformats.org/officeDocument/2006/relationships/image" Target="../media/image483.wmf"/><Relationship Id="rId11" Type="http://schemas.openxmlformats.org/officeDocument/2006/relationships/image" Target="../media/image507.wmf"/><Relationship Id="rId5" Type="http://schemas.openxmlformats.org/officeDocument/2006/relationships/image" Target="../media/image479.wmf"/><Relationship Id="rId15" Type="http://schemas.openxmlformats.org/officeDocument/2006/relationships/image" Target="../media/image511.wmf"/><Relationship Id="rId10" Type="http://schemas.openxmlformats.org/officeDocument/2006/relationships/image" Target="../media/image492.wmf"/><Relationship Id="rId4" Type="http://schemas.openxmlformats.org/officeDocument/2006/relationships/image" Target="../media/image371.wmf"/><Relationship Id="rId9" Type="http://schemas.openxmlformats.org/officeDocument/2006/relationships/image" Target="../media/image491.wmf"/><Relationship Id="rId14" Type="http://schemas.openxmlformats.org/officeDocument/2006/relationships/image" Target="../media/image510.wmf"/></Relationships>
</file>

<file path=ppt/drawings/_rels/vmlDrawing92.vml.rels><?xml version="1.0" encoding="UTF-8" standalone="yes"?>
<Relationships xmlns="http://schemas.openxmlformats.org/package/2006/relationships"><Relationship Id="rId8" Type="http://schemas.openxmlformats.org/officeDocument/2006/relationships/image" Target="../media/image490.wmf"/><Relationship Id="rId3" Type="http://schemas.openxmlformats.org/officeDocument/2006/relationships/image" Target="../media/image370.wmf"/><Relationship Id="rId7" Type="http://schemas.openxmlformats.org/officeDocument/2006/relationships/image" Target="../media/image493.wmf"/><Relationship Id="rId2" Type="http://schemas.openxmlformats.org/officeDocument/2006/relationships/image" Target="../media/image369.wmf"/><Relationship Id="rId1" Type="http://schemas.openxmlformats.org/officeDocument/2006/relationships/image" Target="../media/image368.wmf"/><Relationship Id="rId6" Type="http://schemas.openxmlformats.org/officeDocument/2006/relationships/image" Target="../media/image483.wmf"/><Relationship Id="rId11" Type="http://schemas.openxmlformats.org/officeDocument/2006/relationships/image" Target="../media/image512.wmf"/><Relationship Id="rId5" Type="http://schemas.openxmlformats.org/officeDocument/2006/relationships/image" Target="../media/image479.wmf"/><Relationship Id="rId10" Type="http://schemas.openxmlformats.org/officeDocument/2006/relationships/image" Target="../media/image492.wmf"/><Relationship Id="rId4" Type="http://schemas.openxmlformats.org/officeDocument/2006/relationships/image" Target="../media/image371.wmf"/><Relationship Id="rId9" Type="http://schemas.openxmlformats.org/officeDocument/2006/relationships/image" Target="../media/image491.wmf"/></Relationships>
</file>

<file path=ppt/drawings/_rels/vmlDrawing93.vml.rels><?xml version="1.0" encoding="UTF-8" standalone="yes"?>
<Relationships xmlns="http://schemas.openxmlformats.org/package/2006/relationships"><Relationship Id="rId8" Type="http://schemas.openxmlformats.org/officeDocument/2006/relationships/image" Target="../media/image490.wmf"/><Relationship Id="rId3" Type="http://schemas.openxmlformats.org/officeDocument/2006/relationships/image" Target="../media/image370.wmf"/><Relationship Id="rId7" Type="http://schemas.openxmlformats.org/officeDocument/2006/relationships/image" Target="../media/image493.wmf"/><Relationship Id="rId12" Type="http://schemas.openxmlformats.org/officeDocument/2006/relationships/image" Target="../media/image514.wmf"/><Relationship Id="rId2" Type="http://schemas.openxmlformats.org/officeDocument/2006/relationships/image" Target="../media/image369.wmf"/><Relationship Id="rId1" Type="http://schemas.openxmlformats.org/officeDocument/2006/relationships/image" Target="../media/image368.wmf"/><Relationship Id="rId6" Type="http://schemas.openxmlformats.org/officeDocument/2006/relationships/image" Target="../media/image483.wmf"/><Relationship Id="rId11" Type="http://schemas.openxmlformats.org/officeDocument/2006/relationships/image" Target="../media/image513.wmf"/><Relationship Id="rId5" Type="http://schemas.openxmlformats.org/officeDocument/2006/relationships/image" Target="../media/image479.wmf"/><Relationship Id="rId10" Type="http://schemas.openxmlformats.org/officeDocument/2006/relationships/image" Target="../media/image492.wmf"/><Relationship Id="rId4" Type="http://schemas.openxmlformats.org/officeDocument/2006/relationships/image" Target="../media/image371.wmf"/><Relationship Id="rId9" Type="http://schemas.openxmlformats.org/officeDocument/2006/relationships/image" Target="../media/image491.wmf"/></Relationships>
</file>

<file path=ppt/drawings/_rels/vmlDrawing94.vml.rels><?xml version="1.0" encoding="UTF-8" standalone="yes"?>
<Relationships xmlns="http://schemas.openxmlformats.org/package/2006/relationships"><Relationship Id="rId8" Type="http://schemas.openxmlformats.org/officeDocument/2006/relationships/image" Target="../media/image490.wmf"/><Relationship Id="rId13" Type="http://schemas.openxmlformats.org/officeDocument/2006/relationships/image" Target="../media/image516.wmf"/><Relationship Id="rId3" Type="http://schemas.openxmlformats.org/officeDocument/2006/relationships/image" Target="../media/image370.wmf"/><Relationship Id="rId7" Type="http://schemas.openxmlformats.org/officeDocument/2006/relationships/image" Target="../media/image493.wmf"/><Relationship Id="rId12" Type="http://schemas.openxmlformats.org/officeDocument/2006/relationships/image" Target="../media/image514.wmf"/><Relationship Id="rId2" Type="http://schemas.openxmlformats.org/officeDocument/2006/relationships/image" Target="../media/image369.wmf"/><Relationship Id="rId1" Type="http://schemas.openxmlformats.org/officeDocument/2006/relationships/image" Target="../media/image368.wmf"/><Relationship Id="rId6" Type="http://schemas.openxmlformats.org/officeDocument/2006/relationships/image" Target="../media/image483.wmf"/><Relationship Id="rId11" Type="http://schemas.openxmlformats.org/officeDocument/2006/relationships/image" Target="../media/image515.wmf"/><Relationship Id="rId5" Type="http://schemas.openxmlformats.org/officeDocument/2006/relationships/image" Target="../media/image479.wmf"/><Relationship Id="rId10" Type="http://schemas.openxmlformats.org/officeDocument/2006/relationships/image" Target="../media/image492.wmf"/><Relationship Id="rId4" Type="http://schemas.openxmlformats.org/officeDocument/2006/relationships/image" Target="../media/image371.wmf"/><Relationship Id="rId9" Type="http://schemas.openxmlformats.org/officeDocument/2006/relationships/image" Target="../media/image491.wmf"/></Relationships>
</file>

<file path=ppt/drawings/_rels/vmlDrawing95.vml.rels><?xml version="1.0" encoding="UTF-8" standalone="yes"?>
<Relationships xmlns="http://schemas.openxmlformats.org/package/2006/relationships"><Relationship Id="rId8" Type="http://schemas.openxmlformats.org/officeDocument/2006/relationships/image" Target="../media/image490.wmf"/><Relationship Id="rId3" Type="http://schemas.openxmlformats.org/officeDocument/2006/relationships/image" Target="../media/image370.wmf"/><Relationship Id="rId7" Type="http://schemas.openxmlformats.org/officeDocument/2006/relationships/image" Target="../media/image493.wmf"/><Relationship Id="rId12" Type="http://schemas.openxmlformats.org/officeDocument/2006/relationships/image" Target="../media/image516.wmf"/><Relationship Id="rId2" Type="http://schemas.openxmlformats.org/officeDocument/2006/relationships/image" Target="../media/image369.wmf"/><Relationship Id="rId1" Type="http://schemas.openxmlformats.org/officeDocument/2006/relationships/image" Target="../media/image368.wmf"/><Relationship Id="rId6" Type="http://schemas.openxmlformats.org/officeDocument/2006/relationships/image" Target="../media/image483.wmf"/><Relationship Id="rId11" Type="http://schemas.openxmlformats.org/officeDocument/2006/relationships/image" Target="../media/image515.wmf"/><Relationship Id="rId5" Type="http://schemas.openxmlformats.org/officeDocument/2006/relationships/image" Target="../media/image479.wmf"/><Relationship Id="rId10" Type="http://schemas.openxmlformats.org/officeDocument/2006/relationships/image" Target="../media/image492.wmf"/><Relationship Id="rId4" Type="http://schemas.openxmlformats.org/officeDocument/2006/relationships/image" Target="../media/image371.wmf"/><Relationship Id="rId9" Type="http://schemas.openxmlformats.org/officeDocument/2006/relationships/image" Target="../media/image491.wmf"/></Relationships>
</file>

<file path=ppt/drawings/_rels/vmlDrawing96.vml.rels><?xml version="1.0" encoding="UTF-8" standalone="yes"?>
<Relationships xmlns="http://schemas.openxmlformats.org/package/2006/relationships"><Relationship Id="rId8" Type="http://schemas.openxmlformats.org/officeDocument/2006/relationships/image" Target="../media/image490.wmf"/><Relationship Id="rId3" Type="http://schemas.openxmlformats.org/officeDocument/2006/relationships/image" Target="../media/image370.wmf"/><Relationship Id="rId7" Type="http://schemas.openxmlformats.org/officeDocument/2006/relationships/image" Target="../media/image493.wmf"/><Relationship Id="rId12" Type="http://schemas.openxmlformats.org/officeDocument/2006/relationships/image" Target="../media/image517.wmf"/><Relationship Id="rId2" Type="http://schemas.openxmlformats.org/officeDocument/2006/relationships/image" Target="../media/image369.wmf"/><Relationship Id="rId1" Type="http://schemas.openxmlformats.org/officeDocument/2006/relationships/image" Target="../media/image368.wmf"/><Relationship Id="rId6" Type="http://schemas.openxmlformats.org/officeDocument/2006/relationships/image" Target="../media/image483.wmf"/><Relationship Id="rId11" Type="http://schemas.openxmlformats.org/officeDocument/2006/relationships/image" Target="../media/image516.wmf"/><Relationship Id="rId5" Type="http://schemas.openxmlformats.org/officeDocument/2006/relationships/image" Target="../media/image479.wmf"/><Relationship Id="rId10" Type="http://schemas.openxmlformats.org/officeDocument/2006/relationships/image" Target="../media/image492.wmf"/><Relationship Id="rId4" Type="http://schemas.openxmlformats.org/officeDocument/2006/relationships/image" Target="../media/image371.wmf"/><Relationship Id="rId9" Type="http://schemas.openxmlformats.org/officeDocument/2006/relationships/image" Target="../media/image491.wmf"/></Relationships>
</file>

<file path=ppt/drawings/_rels/vmlDrawing97.vml.rels><?xml version="1.0" encoding="UTF-8" standalone="yes"?>
<Relationships xmlns="http://schemas.openxmlformats.org/package/2006/relationships"><Relationship Id="rId8" Type="http://schemas.openxmlformats.org/officeDocument/2006/relationships/image" Target="../media/image490.wmf"/><Relationship Id="rId3" Type="http://schemas.openxmlformats.org/officeDocument/2006/relationships/image" Target="../media/image370.wmf"/><Relationship Id="rId7" Type="http://schemas.openxmlformats.org/officeDocument/2006/relationships/image" Target="../media/image493.wmf"/><Relationship Id="rId12" Type="http://schemas.openxmlformats.org/officeDocument/2006/relationships/image" Target="../media/image518.wmf"/><Relationship Id="rId2" Type="http://schemas.openxmlformats.org/officeDocument/2006/relationships/image" Target="../media/image369.wmf"/><Relationship Id="rId1" Type="http://schemas.openxmlformats.org/officeDocument/2006/relationships/image" Target="../media/image368.wmf"/><Relationship Id="rId6" Type="http://schemas.openxmlformats.org/officeDocument/2006/relationships/image" Target="../media/image483.wmf"/><Relationship Id="rId11" Type="http://schemas.openxmlformats.org/officeDocument/2006/relationships/image" Target="../media/image517.wmf"/><Relationship Id="rId5" Type="http://schemas.openxmlformats.org/officeDocument/2006/relationships/image" Target="../media/image479.wmf"/><Relationship Id="rId10" Type="http://schemas.openxmlformats.org/officeDocument/2006/relationships/image" Target="../media/image492.wmf"/><Relationship Id="rId4" Type="http://schemas.openxmlformats.org/officeDocument/2006/relationships/image" Target="../media/image371.wmf"/><Relationship Id="rId9" Type="http://schemas.openxmlformats.org/officeDocument/2006/relationships/image" Target="../media/image491.wmf"/></Relationships>
</file>

<file path=ppt/drawings/_rels/vmlDrawing98.vml.rels><?xml version="1.0" encoding="UTF-8" standalone="yes"?>
<Relationships xmlns="http://schemas.openxmlformats.org/package/2006/relationships"><Relationship Id="rId8" Type="http://schemas.openxmlformats.org/officeDocument/2006/relationships/image" Target="../media/image517.wmf"/><Relationship Id="rId13" Type="http://schemas.openxmlformats.org/officeDocument/2006/relationships/image" Target="../media/image522.wmf"/><Relationship Id="rId3" Type="http://schemas.openxmlformats.org/officeDocument/2006/relationships/image" Target="../media/image370.wmf"/><Relationship Id="rId7" Type="http://schemas.openxmlformats.org/officeDocument/2006/relationships/image" Target="../media/image493.wmf"/><Relationship Id="rId12" Type="http://schemas.openxmlformats.org/officeDocument/2006/relationships/image" Target="../media/image521.wmf"/><Relationship Id="rId2" Type="http://schemas.openxmlformats.org/officeDocument/2006/relationships/image" Target="../media/image369.wmf"/><Relationship Id="rId1" Type="http://schemas.openxmlformats.org/officeDocument/2006/relationships/image" Target="../media/image368.wmf"/><Relationship Id="rId6" Type="http://schemas.openxmlformats.org/officeDocument/2006/relationships/image" Target="../media/image483.wmf"/><Relationship Id="rId11" Type="http://schemas.openxmlformats.org/officeDocument/2006/relationships/image" Target="../media/image520.wmf"/><Relationship Id="rId5" Type="http://schemas.openxmlformats.org/officeDocument/2006/relationships/image" Target="../media/image479.wmf"/><Relationship Id="rId10" Type="http://schemas.openxmlformats.org/officeDocument/2006/relationships/image" Target="../media/image519.wmf"/><Relationship Id="rId4" Type="http://schemas.openxmlformats.org/officeDocument/2006/relationships/image" Target="../media/image371.wmf"/><Relationship Id="rId9" Type="http://schemas.openxmlformats.org/officeDocument/2006/relationships/image" Target="../media/image518.wmf"/><Relationship Id="rId14" Type="http://schemas.openxmlformats.org/officeDocument/2006/relationships/image" Target="../media/image523.wmf"/></Relationships>
</file>

<file path=ppt/drawings/_rels/vmlDrawing99.vml.rels><?xml version="1.0" encoding="UTF-8" standalone="yes"?>
<Relationships xmlns="http://schemas.openxmlformats.org/package/2006/relationships"><Relationship Id="rId8" Type="http://schemas.openxmlformats.org/officeDocument/2006/relationships/image" Target="../media/image524.wmf"/><Relationship Id="rId3" Type="http://schemas.openxmlformats.org/officeDocument/2006/relationships/image" Target="../media/image370.wmf"/><Relationship Id="rId7" Type="http://schemas.openxmlformats.org/officeDocument/2006/relationships/image" Target="../media/image518.wmf"/><Relationship Id="rId2" Type="http://schemas.openxmlformats.org/officeDocument/2006/relationships/image" Target="../media/image369.wmf"/><Relationship Id="rId1" Type="http://schemas.openxmlformats.org/officeDocument/2006/relationships/image" Target="../media/image368.wmf"/><Relationship Id="rId6" Type="http://schemas.openxmlformats.org/officeDocument/2006/relationships/image" Target="../media/image517.wmf"/><Relationship Id="rId11" Type="http://schemas.openxmlformats.org/officeDocument/2006/relationships/image" Target="../media/image527.wmf"/><Relationship Id="rId5" Type="http://schemas.openxmlformats.org/officeDocument/2006/relationships/image" Target="../media/image479.wmf"/><Relationship Id="rId10" Type="http://schemas.openxmlformats.org/officeDocument/2006/relationships/image" Target="../media/image526.wmf"/><Relationship Id="rId4" Type="http://schemas.openxmlformats.org/officeDocument/2006/relationships/image" Target="../media/image371.wmf"/><Relationship Id="rId9" Type="http://schemas.openxmlformats.org/officeDocument/2006/relationships/image" Target="../media/image5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i="1">
                <a:latin typeface="Times New Roman" pitchFamily="18" charset="0"/>
              </a:defRPr>
            </a:lvl1pPr>
          </a:lstStyle>
          <a:p>
            <a:endParaRPr lang="tr-TR"/>
          </a:p>
        </p:txBody>
      </p:sp>
      <p:sp>
        <p:nvSpPr>
          <p:cNvPr id="2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i="1">
                <a:latin typeface="Times New Roman" pitchFamily="18" charset="0"/>
              </a:defRPr>
            </a:lvl1pPr>
          </a:lstStyle>
          <a:p>
            <a:endParaRPr lang="tr-TR"/>
          </a:p>
        </p:txBody>
      </p:sp>
      <p:sp>
        <p:nvSpPr>
          <p:cNvPr id="2052" name="Rectangle 4"/>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ffectLst/>
        </p:spPr>
      </p:sp>
      <p:sp>
        <p:nvSpPr>
          <p:cNvPr id="2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tr-TR" smtClean="0"/>
              <a:t>Asıl metin biçemlerini düzenlemek için tıklat</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2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i="1">
                <a:latin typeface="Times New Roman" pitchFamily="18" charset="0"/>
              </a:defRPr>
            </a:lvl1pPr>
          </a:lstStyle>
          <a:p>
            <a:endParaRPr lang="tr-TR"/>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latin typeface="Times New Roman" pitchFamily="18" charset="0"/>
              </a:defRPr>
            </a:lvl1pPr>
          </a:lstStyle>
          <a:p>
            <a:fld id="{C3C82681-168F-4D65-88F5-63F39E0F13A9}" type="slidenum">
              <a:rPr lang="tr-TR"/>
              <a:pPr/>
              <a:t>‹#›</a:t>
            </a:fld>
            <a:endParaRPr lang="tr-T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2879AD-6110-41B0-981A-09E2E1B81DC3}" type="slidenum">
              <a:rPr lang="tr-TR"/>
              <a:pPr/>
              <a:t>1</a:t>
            </a:fld>
            <a:endParaRPr lang="tr-TR"/>
          </a:p>
        </p:txBody>
      </p:sp>
      <p:sp>
        <p:nvSpPr>
          <p:cNvPr id="16386" name="Rectangle 2"/>
          <p:cNvSpPr>
            <a:spLocks noGrp="1" noRot="1" noChangeAspect="1" noChangeArrowheads="1" noTextEdit="1"/>
          </p:cNvSpPr>
          <p:nvPr>
            <p:ph type="sldImg"/>
          </p:nvPr>
        </p:nvSpPr>
        <p:spPr>
          <a:xfrm>
            <a:off x="1150938" y="692150"/>
            <a:ext cx="4556125" cy="3416300"/>
          </a:xfrm>
          <a:ln/>
        </p:spPr>
      </p:sp>
      <p:sp>
        <p:nvSpPr>
          <p:cNvPr id="1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316354-A83C-48A4-B558-1818BDD310BC}" type="slidenum">
              <a:rPr lang="tr-TR"/>
              <a:pPr/>
              <a:t>26</a:t>
            </a:fld>
            <a:endParaRPr lang="tr-TR"/>
          </a:p>
        </p:txBody>
      </p:sp>
      <p:sp>
        <p:nvSpPr>
          <p:cNvPr id="443394" name="Rectangle 2"/>
          <p:cNvSpPr>
            <a:spLocks noGrp="1" noRot="1" noChangeAspect="1" noChangeArrowheads="1" noTextEdit="1"/>
          </p:cNvSpPr>
          <p:nvPr>
            <p:ph type="sldImg"/>
          </p:nvPr>
        </p:nvSpPr>
        <p:spPr>
          <a:xfrm>
            <a:off x="1150938" y="692150"/>
            <a:ext cx="4556125" cy="3416300"/>
          </a:xfrm>
          <a:ln/>
        </p:spPr>
      </p:sp>
      <p:sp>
        <p:nvSpPr>
          <p:cNvPr id="443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4E4A80-D2C7-47C7-ACE5-F2857B92E8E6}" type="slidenum">
              <a:rPr lang="tr-TR"/>
              <a:pPr/>
              <a:t>27</a:t>
            </a:fld>
            <a:endParaRPr lang="tr-TR"/>
          </a:p>
        </p:txBody>
      </p:sp>
      <p:sp>
        <p:nvSpPr>
          <p:cNvPr id="479234" name="Rectangle 2"/>
          <p:cNvSpPr>
            <a:spLocks noGrp="1" noRot="1" noChangeAspect="1" noChangeArrowheads="1" noTextEdit="1"/>
          </p:cNvSpPr>
          <p:nvPr>
            <p:ph type="sldImg"/>
          </p:nvPr>
        </p:nvSpPr>
        <p:spPr>
          <a:xfrm>
            <a:off x="1150938" y="692150"/>
            <a:ext cx="4556125" cy="3416300"/>
          </a:xfrm>
          <a:ln/>
        </p:spPr>
      </p:sp>
      <p:sp>
        <p:nvSpPr>
          <p:cNvPr id="479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FE6DC0-6C6A-4F68-A1F7-AF721E277728}" type="slidenum">
              <a:rPr lang="tr-TR"/>
              <a:pPr/>
              <a:t>28</a:t>
            </a:fld>
            <a:endParaRPr lang="tr-TR"/>
          </a:p>
        </p:txBody>
      </p:sp>
      <p:sp>
        <p:nvSpPr>
          <p:cNvPr id="494594" name="Rectangle 2"/>
          <p:cNvSpPr>
            <a:spLocks noGrp="1" noRot="1" noChangeAspect="1" noChangeArrowheads="1" noTextEdit="1"/>
          </p:cNvSpPr>
          <p:nvPr>
            <p:ph type="sldImg"/>
          </p:nvPr>
        </p:nvSpPr>
        <p:spPr>
          <a:xfrm>
            <a:off x="1150938" y="692150"/>
            <a:ext cx="4556125" cy="3416300"/>
          </a:xfrm>
          <a:ln/>
        </p:spPr>
      </p:sp>
      <p:sp>
        <p:nvSpPr>
          <p:cNvPr id="494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0C2358-C20B-4EDE-83D7-AE094178E9A6}" type="slidenum">
              <a:rPr lang="tr-TR"/>
              <a:pPr/>
              <a:t>29</a:t>
            </a:fld>
            <a:endParaRPr lang="tr-TR"/>
          </a:p>
        </p:txBody>
      </p:sp>
      <p:sp>
        <p:nvSpPr>
          <p:cNvPr id="500738" name="Rectangle 2"/>
          <p:cNvSpPr>
            <a:spLocks noGrp="1" noRot="1" noChangeAspect="1" noChangeArrowheads="1" noTextEdit="1"/>
          </p:cNvSpPr>
          <p:nvPr>
            <p:ph type="sldImg"/>
          </p:nvPr>
        </p:nvSpPr>
        <p:spPr>
          <a:xfrm>
            <a:off x="1150938" y="692150"/>
            <a:ext cx="4556125" cy="3416300"/>
          </a:xfrm>
          <a:ln/>
        </p:spPr>
      </p:sp>
      <p:sp>
        <p:nvSpPr>
          <p:cNvPr id="500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8FB332-5CDF-41A0-B904-3C761E7290A1}" type="slidenum">
              <a:rPr lang="tr-TR"/>
              <a:pPr/>
              <a:t>30</a:t>
            </a:fld>
            <a:endParaRPr lang="tr-TR"/>
          </a:p>
        </p:txBody>
      </p:sp>
      <p:sp>
        <p:nvSpPr>
          <p:cNvPr id="514050" name="Rectangle 2"/>
          <p:cNvSpPr>
            <a:spLocks noGrp="1" noRot="1" noChangeAspect="1" noChangeArrowheads="1" noTextEdit="1"/>
          </p:cNvSpPr>
          <p:nvPr>
            <p:ph type="sldImg"/>
          </p:nvPr>
        </p:nvSpPr>
        <p:spPr>
          <a:xfrm>
            <a:off x="1150938" y="692150"/>
            <a:ext cx="4556125" cy="3416300"/>
          </a:xfrm>
          <a:ln/>
        </p:spPr>
      </p:sp>
      <p:sp>
        <p:nvSpPr>
          <p:cNvPr id="514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DD50A1-3DE3-4408-B19D-B67F698A1068}" type="slidenum">
              <a:rPr lang="tr-TR"/>
              <a:pPr/>
              <a:t>31</a:t>
            </a:fld>
            <a:endParaRPr lang="tr-TR"/>
          </a:p>
        </p:txBody>
      </p:sp>
      <p:sp>
        <p:nvSpPr>
          <p:cNvPr id="523266" name="Rectangle 2"/>
          <p:cNvSpPr>
            <a:spLocks noGrp="1" noRot="1" noChangeAspect="1" noChangeArrowheads="1" noTextEdit="1"/>
          </p:cNvSpPr>
          <p:nvPr>
            <p:ph type="sldImg"/>
          </p:nvPr>
        </p:nvSpPr>
        <p:spPr>
          <a:xfrm>
            <a:off x="1150938" y="692150"/>
            <a:ext cx="4556125" cy="3416300"/>
          </a:xfrm>
          <a:ln/>
        </p:spPr>
      </p:sp>
      <p:sp>
        <p:nvSpPr>
          <p:cNvPr id="523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D15C28-C845-4942-B79F-87F1703D8CFC}" type="slidenum">
              <a:rPr lang="tr-TR"/>
              <a:pPr/>
              <a:t>32</a:t>
            </a:fld>
            <a:endParaRPr lang="tr-TR"/>
          </a:p>
        </p:txBody>
      </p:sp>
      <p:sp>
        <p:nvSpPr>
          <p:cNvPr id="531458" name="Rectangle 2"/>
          <p:cNvSpPr>
            <a:spLocks noGrp="1" noRot="1" noChangeAspect="1" noChangeArrowheads="1" noTextEdit="1"/>
          </p:cNvSpPr>
          <p:nvPr>
            <p:ph type="sldImg"/>
          </p:nvPr>
        </p:nvSpPr>
        <p:spPr>
          <a:xfrm>
            <a:off x="1150938" y="692150"/>
            <a:ext cx="4556125" cy="3416300"/>
          </a:xfrm>
          <a:ln/>
        </p:spPr>
      </p:sp>
      <p:sp>
        <p:nvSpPr>
          <p:cNvPr id="531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85D9C9-4353-4049-93F8-B1CEA6B42B42}" type="slidenum">
              <a:rPr lang="tr-TR"/>
              <a:pPr/>
              <a:t>33</a:t>
            </a:fld>
            <a:endParaRPr lang="tr-TR"/>
          </a:p>
        </p:txBody>
      </p:sp>
      <p:sp>
        <p:nvSpPr>
          <p:cNvPr id="535554" name="Rectangle 2"/>
          <p:cNvSpPr>
            <a:spLocks noGrp="1" noRot="1" noChangeAspect="1" noChangeArrowheads="1" noTextEdit="1"/>
          </p:cNvSpPr>
          <p:nvPr>
            <p:ph type="sldImg"/>
          </p:nvPr>
        </p:nvSpPr>
        <p:spPr>
          <a:xfrm>
            <a:off x="1150938" y="692150"/>
            <a:ext cx="4556125" cy="3416300"/>
          </a:xfrm>
          <a:ln/>
        </p:spPr>
      </p:sp>
      <p:sp>
        <p:nvSpPr>
          <p:cNvPr id="535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2EAF71-0886-43AE-B12C-9C5C15437AB2}" type="slidenum">
              <a:rPr lang="tr-TR"/>
              <a:pPr/>
              <a:t>34</a:t>
            </a:fld>
            <a:endParaRPr lang="tr-TR"/>
          </a:p>
        </p:txBody>
      </p:sp>
      <p:sp>
        <p:nvSpPr>
          <p:cNvPr id="543746" name="Rectangle 2"/>
          <p:cNvSpPr>
            <a:spLocks noGrp="1" noRot="1" noChangeAspect="1" noChangeArrowheads="1" noTextEdit="1"/>
          </p:cNvSpPr>
          <p:nvPr>
            <p:ph type="sldImg"/>
          </p:nvPr>
        </p:nvSpPr>
        <p:spPr>
          <a:xfrm>
            <a:off x="1150938" y="692150"/>
            <a:ext cx="4556125" cy="3416300"/>
          </a:xfrm>
          <a:ln/>
        </p:spPr>
      </p:sp>
      <p:sp>
        <p:nvSpPr>
          <p:cNvPr id="543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93463F-6869-488A-A551-6F4F0389E0CF}" type="slidenum">
              <a:rPr lang="tr-TR"/>
              <a:pPr/>
              <a:t>35</a:t>
            </a:fld>
            <a:endParaRPr lang="tr-TR"/>
          </a:p>
        </p:txBody>
      </p:sp>
      <p:sp>
        <p:nvSpPr>
          <p:cNvPr id="547842" name="Rectangle 2"/>
          <p:cNvSpPr>
            <a:spLocks noGrp="1" noRot="1" noChangeAspect="1" noChangeArrowheads="1" noTextEdit="1"/>
          </p:cNvSpPr>
          <p:nvPr>
            <p:ph type="sldImg"/>
          </p:nvPr>
        </p:nvSpPr>
        <p:spPr>
          <a:xfrm>
            <a:off x="1150938" y="692150"/>
            <a:ext cx="4556125" cy="3416300"/>
          </a:xfrm>
          <a:ln/>
        </p:spPr>
      </p:sp>
      <p:sp>
        <p:nvSpPr>
          <p:cNvPr id="547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BFB42D-79E5-45A9-A98C-8DBE5A43DFBC}" type="slidenum">
              <a:rPr lang="tr-TR"/>
              <a:pPr/>
              <a:t>2</a:t>
            </a:fld>
            <a:endParaRPr lang="tr-TR"/>
          </a:p>
        </p:txBody>
      </p:sp>
      <p:sp>
        <p:nvSpPr>
          <p:cNvPr id="284674" name="Rectangle 2"/>
          <p:cNvSpPr>
            <a:spLocks noGrp="1" noRot="1" noChangeAspect="1" noChangeArrowheads="1" noTextEdit="1"/>
          </p:cNvSpPr>
          <p:nvPr>
            <p:ph type="sldImg"/>
          </p:nvPr>
        </p:nvSpPr>
        <p:spPr>
          <a:xfrm>
            <a:off x="1150938" y="692150"/>
            <a:ext cx="4556125" cy="3416300"/>
          </a:xfrm>
          <a:ln/>
        </p:spPr>
      </p:sp>
      <p:sp>
        <p:nvSpPr>
          <p:cNvPr id="284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F56D8B-05BB-4C74-973E-2C4221D2A595}" type="slidenum">
              <a:rPr lang="tr-TR"/>
              <a:pPr/>
              <a:t>40</a:t>
            </a:fld>
            <a:endParaRPr lang="tr-TR"/>
          </a:p>
        </p:txBody>
      </p:sp>
      <p:sp>
        <p:nvSpPr>
          <p:cNvPr id="549890" name="Rectangle 2"/>
          <p:cNvSpPr>
            <a:spLocks noGrp="1" noRot="1" noChangeAspect="1" noChangeArrowheads="1" noTextEdit="1"/>
          </p:cNvSpPr>
          <p:nvPr>
            <p:ph type="sldImg"/>
          </p:nvPr>
        </p:nvSpPr>
        <p:spPr>
          <a:xfrm>
            <a:off x="1150938" y="692150"/>
            <a:ext cx="4556125" cy="3416300"/>
          </a:xfrm>
          <a:ln/>
        </p:spPr>
      </p:sp>
      <p:sp>
        <p:nvSpPr>
          <p:cNvPr id="549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8E2DDC-EFBD-4DE3-AC05-81E085E440FA}" type="slidenum">
              <a:rPr lang="tr-TR"/>
              <a:pPr/>
              <a:t>41</a:t>
            </a:fld>
            <a:endParaRPr lang="tr-TR"/>
          </a:p>
        </p:txBody>
      </p:sp>
      <p:sp>
        <p:nvSpPr>
          <p:cNvPr id="551938" name="Rectangle 2"/>
          <p:cNvSpPr>
            <a:spLocks noGrp="1" noRot="1" noChangeAspect="1" noChangeArrowheads="1" noTextEdit="1"/>
          </p:cNvSpPr>
          <p:nvPr>
            <p:ph type="sldImg"/>
          </p:nvPr>
        </p:nvSpPr>
        <p:spPr>
          <a:xfrm>
            <a:off x="1150938" y="692150"/>
            <a:ext cx="4556125" cy="3416300"/>
          </a:xfrm>
          <a:ln/>
        </p:spPr>
      </p:sp>
      <p:sp>
        <p:nvSpPr>
          <p:cNvPr id="551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6122E8-37F9-49C0-8635-37C1D123AF21}" type="slidenum">
              <a:rPr lang="tr-TR"/>
              <a:pPr/>
              <a:t>42</a:t>
            </a:fld>
            <a:endParaRPr lang="tr-TR"/>
          </a:p>
        </p:txBody>
      </p:sp>
      <p:sp>
        <p:nvSpPr>
          <p:cNvPr id="553986" name="Rectangle 2"/>
          <p:cNvSpPr>
            <a:spLocks noGrp="1" noRot="1" noChangeAspect="1" noChangeArrowheads="1" noTextEdit="1"/>
          </p:cNvSpPr>
          <p:nvPr>
            <p:ph type="sldImg"/>
          </p:nvPr>
        </p:nvSpPr>
        <p:spPr>
          <a:xfrm>
            <a:off x="1150938" y="692150"/>
            <a:ext cx="4556125" cy="3416300"/>
          </a:xfrm>
          <a:ln/>
        </p:spPr>
      </p:sp>
      <p:sp>
        <p:nvSpPr>
          <p:cNvPr id="553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6BA575-BCFA-4705-860A-D4D3B0ABED03}" type="slidenum">
              <a:rPr lang="tr-TR"/>
              <a:pPr/>
              <a:t>43</a:t>
            </a:fld>
            <a:endParaRPr lang="tr-TR"/>
          </a:p>
        </p:txBody>
      </p:sp>
      <p:sp>
        <p:nvSpPr>
          <p:cNvPr id="556034" name="Rectangle 2"/>
          <p:cNvSpPr>
            <a:spLocks noGrp="1" noRot="1" noChangeAspect="1" noChangeArrowheads="1" noTextEdit="1"/>
          </p:cNvSpPr>
          <p:nvPr>
            <p:ph type="sldImg"/>
          </p:nvPr>
        </p:nvSpPr>
        <p:spPr>
          <a:xfrm>
            <a:off x="1150938" y="692150"/>
            <a:ext cx="4556125" cy="3416300"/>
          </a:xfrm>
          <a:ln/>
        </p:spPr>
      </p:sp>
      <p:sp>
        <p:nvSpPr>
          <p:cNvPr id="556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8431D3-D3E8-4E2E-B67B-159EF8974EB7}" type="slidenum">
              <a:rPr lang="tr-TR"/>
              <a:pPr/>
              <a:t>44</a:t>
            </a:fld>
            <a:endParaRPr lang="tr-TR"/>
          </a:p>
        </p:txBody>
      </p:sp>
      <p:sp>
        <p:nvSpPr>
          <p:cNvPr id="558082" name="Rectangle 2"/>
          <p:cNvSpPr>
            <a:spLocks noGrp="1" noRot="1" noChangeAspect="1" noChangeArrowheads="1" noTextEdit="1"/>
          </p:cNvSpPr>
          <p:nvPr>
            <p:ph type="sldImg"/>
          </p:nvPr>
        </p:nvSpPr>
        <p:spPr>
          <a:xfrm>
            <a:off x="1150938" y="692150"/>
            <a:ext cx="4556125" cy="3416300"/>
          </a:xfrm>
          <a:ln/>
        </p:spPr>
      </p:sp>
      <p:sp>
        <p:nvSpPr>
          <p:cNvPr id="558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F77DD6-44E1-4979-93FB-29A2F933B7E6}" type="slidenum">
              <a:rPr lang="tr-TR"/>
              <a:pPr/>
              <a:t>45</a:t>
            </a:fld>
            <a:endParaRPr lang="tr-TR"/>
          </a:p>
        </p:txBody>
      </p:sp>
      <p:sp>
        <p:nvSpPr>
          <p:cNvPr id="560130" name="Rectangle 2"/>
          <p:cNvSpPr>
            <a:spLocks noGrp="1" noRot="1" noChangeAspect="1" noChangeArrowheads="1" noTextEdit="1"/>
          </p:cNvSpPr>
          <p:nvPr>
            <p:ph type="sldImg"/>
          </p:nvPr>
        </p:nvSpPr>
        <p:spPr>
          <a:xfrm>
            <a:off x="1150938" y="692150"/>
            <a:ext cx="4556125" cy="3416300"/>
          </a:xfrm>
          <a:ln/>
        </p:spPr>
      </p:sp>
      <p:sp>
        <p:nvSpPr>
          <p:cNvPr id="560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D5D3C-0F6D-42C0-BC7C-3933B9BAA0D2}" type="slidenum">
              <a:rPr lang="tr-TR"/>
              <a:pPr/>
              <a:t>46</a:t>
            </a:fld>
            <a:endParaRPr lang="tr-TR"/>
          </a:p>
        </p:txBody>
      </p:sp>
      <p:sp>
        <p:nvSpPr>
          <p:cNvPr id="563202" name="Rectangle 2"/>
          <p:cNvSpPr>
            <a:spLocks noGrp="1" noRot="1" noChangeAspect="1" noChangeArrowheads="1" noTextEdit="1"/>
          </p:cNvSpPr>
          <p:nvPr>
            <p:ph type="sldImg"/>
          </p:nvPr>
        </p:nvSpPr>
        <p:spPr>
          <a:xfrm>
            <a:off x="1150938" y="692150"/>
            <a:ext cx="4556125" cy="3416300"/>
          </a:xfrm>
          <a:ln/>
        </p:spPr>
      </p:sp>
      <p:sp>
        <p:nvSpPr>
          <p:cNvPr id="563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72B773-961E-48C2-912B-F9E2CB2FDE19}" type="slidenum">
              <a:rPr lang="tr-TR"/>
              <a:pPr/>
              <a:t>47</a:t>
            </a:fld>
            <a:endParaRPr lang="tr-TR"/>
          </a:p>
        </p:txBody>
      </p:sp>
      <p:sp>
        <p:nvSpPr>
          <p:cNvPr id="565250" name="Rectangle 2"/>
          <p:cNvSpPr>
            <a:spLocks noGrp="1" noRot="1" noChangeAspect="1" noChangeArrowheads="1" noTextEdit="1"/>
          </p:cNvSpPr>
          <p:nvPr>
            <p:ph type="sldImg"/>
          </p:nvPr>
        </p:nvSpPr>
        <p:spPr>
          <a:xfrm>
            <a:off x="1150938" y="692150"/>
            <a:ext cx="4556125" cy="3416300"/>
          </a:xfrm>
          <a:ln/>
        </p:spPr>
      </p:sp>
      <p:sp>
        <p:nvSpPr>
          <p:cNvPr id="565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61CEBF-A499-4B69-A1AB-C5764D3F2AEB}" type="slidenum">
              <a:rPr lang="tr-TR"/>
              <a:pPr/>
              <a:t>48</a:t>
            </a:fld>
            <a:endParaRPr lang="tr-TR"/>
          </a:p>
        </p:txBody>
      </p:sp>
      <p:sp>
        <p:nvSpPr>
          <p:cNvPr id="567298" name="Rectangle 2"/>
          <p:cNvSpPr>
            <a:spLocks noGrp="1" noRot="1" noChangeAspect="1" noChangeArrowheads="1" noTextEdit="1"/>
          </p:cNvSpPr>
          <p:nvPr>
            <p:ph type="sldImg"/>
          </p:nvPr>
        </p:nvSpPr>
        <p:spPr>
          <a:xfrm>
            <a:off x="1150938" y="692150"/>
            <a:ext cx="4556125" cy="3416300"/>
          </a:xfrm>
          <a:ln/>
        </p:spPr>
      </p:sp>
      <p:sp>
        <p:nvSpPr>
          <p:cNvPr id="567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8BC6BB-2F41-444C-88AC-CA8AFE3C9828}" type="slidenum">
              <a:rPr lang="tr-TR"/>
              <a:pPr/>
              <a:t>49</a:t>
            </a:fld>
            <a:endParaRPr lang="tr-TR"/>
          </a:p>
        </p:txBody>
      </p:sp>
      <p:sp>
        <p:nvSpPr>
          <p:cNvPr id="569346" name="Rectangle 2"/>
          <p:cNvSpPr>
            <a:spLocks noGrp="1" noRot="1" noChangeAspect="1" noChangeArrowheads="1" noTextEdit="1"/>
          </p:cNvSpPr>
          <p:nvPr>
            <p:ph type="sldImg"/>
          </p:nvPr>
        </p:nvSpPr>
        <p:spPr>
          <a:xfrm>
            <a:off x="1150938" y="692150"/>
            <a:ext cx="4556125" cy="3416300"/>
          </a:xfrm>
          <a:ln/>
        </p:spPr>
      </p:sp>
      <p:sp>
        <p:nvSpPr>
          <p:cNvPr id="569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A2D970-F0B9-4A19-A5F5-E0C83800B32D}" type="slidenum">
              <a:rPr lang="tr-TR"/>
              <a:pPr/>
              <a:t>4</a:t>
            </a:fld>
            <a:endParaRPr lang="tr-TR"/>
          </a:p>
        </p:txBody>
      </p:sp>
      <p:sp>
        <p:nvSpPr>
          <p:cNvPr id="443394" name="Rectangle 2"/>
          <p:cNvSpPr>
            <a:spLocks noGrp="1" noRot="1" noChangeAspect="1" noChangeArrowheads="1" noTextEdit="1"/>
          </p:cNvSpPr>
          <p:nvPr>
            <p:ph type="sldImg"/>
          </p:nvPr>
        </p:nvSpPr>
        <p:spPr>
          <a:xfrm>
            <a:off x="1150938" y="692150"/>
            <a:ext cx="4556125" cy="3416300"/>
          </a:xfrm>
          <a:ln/>
        </p:spPr>
      </p:sp>
      <p:sp>
        <p:nvSpPr>
          <p:cNvPr id="443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DA5FAC-9E8C-4793-B55C-E2E2DDB76B5F}" type="slidenum">
              <a:rPr lang="tr-TR"/>
              <a:pPr/>
              <a:t>50</a:t>
            </a:fld>
            <a:endParaRPr lang="tr-TR"/>
          </a:p>
        </p:txBody>
      </p:sp>
      <p:sp>
        <p:nvSpPr>
          <p:cNvPr id="16386" name="Rectangle 2"/>
          <p:cNvSpPr>
            <a:spLocks noGrp="1" noRot="1" noChangeAspect="1" noChangeArrowheads="1" noTextEdit="1"/>
          </p:cNvSpPr>
          <p:nvPr>
            <p:ph type="sldImg"/>
          </p:nvPr>
        </p:nvSpPr>
        <p:spPr>
          <a:xfrm>
            <a:off x="1150938" y="692150"/>
            <a:ext cx="4556125" cy="3416300"/>
          </a:xfrm>
          <a:ln/>
        </p:spPr>
      </p:sp>
      <p:sp>
        <p:nvSpPr>
          <p:cNvPr id="1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FF0C97-7738-463F-9FE5-E57AD846163F}" type="slidenum">
              <a:rPr lang="tr-TR"/>
              <a:pPr/>
              <a:t>51</a:t>
            </a:fld>
            <a:endParaRPr lang="tr-TR"/>
          </a:p>
        </p:txBody>
      </p:sp>
      <p:sp>
        <p:nvSpPr>
          <p:cNvPr id="284674" name="Rectangle 2"/>
          <p:cNvSpPr>
            <a:spLocks noGrp="1" noRot="1" noChangeAspect="1" noChangeArrowheads="1" noTextEdit="1"/>
          </p:cNvSpPr>
          <p:nvPr>
            <p:ph type="sldImg"/>
          </p:nvPr>
        </p:nvSpPr>
        <p:spPr>
          <a:xfrm>
            <a:off x="1150938" y="692150"/>
            <a:ext cx="4556125" cy="3416300"/>
          </a:xfrm>
          <a:ln/>
        </p:spPr>
      </p:sp>
      <p:sp>
        <p:nvSpPr>
          <p:cNvPr id="284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32C374-E09E-40FA-81F5-B89E70A48B50}" type="slidenum">
              <a:rPr lang="tr-TR"/>
              <a:pPr/>
              <a:t>52</a:t>
            </a:fld>
            <a:endParaRPr lang="tr-TR"/>
          </a:p>
        </p:txBody>
      </p:sp>
      <p:sp>
        <p:nvSpPr>
          <p:cNvPr id="572418" name="Rectangle 2"/>
          <p:cNvSpPr>
            <a:spLocks noGrp="1" noRot="1" noChangeAspect="1" noChangeArrowheads="1" noTextEdit="1"/>
          </p:cNvSpPr>
          <p:nvPr>
            <p:ph type="sldImg"/>
          </p:nvPr>
        </p:nvSpPr>
        <p:spPr>
          <a:xfrm>
            <a:off x="1150938" y="692150"/>
            <a:ext cx="4556125" cy="3416300"/>
          </a:xfrm>
          <a:ln/>
        </p:spPr>
      </p:sp>
      <p:sp>
        <p:nvSpPr>
          <p:cNvPr id="572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BF2F2A-12CC-4AA5-84A1-C443C852C9C3}" type="slidenum">
              <a:rPr lang="tr-TR"/>
              <a:pPr/>
              <a:t>53</a:t>
            </a:fld>
            <a:endParaRPr lang="tr-TR"/>
          </a:p>
        </p:txBody>
      </p:sp>
      <p:sp>
        <p:nvSpPr>
          <p:cNvPr id="581634" name="Rectangle 2"/>
          <p:cNvSpPr>
            <a:spLocks noGrp="1" noRot="1" noChangeAspect="1" noChangeArrowheads="1" noTextEdit="1"/>
          </p:cNvSpPr>
          <p:nvPr>
            <p:ph type="sldImg"/>
          </p:nvPr>
        </p:nvSpPr>
        <p:spPr>
          <a:xfrm>
            <a:off x="1150938" y="692150"/>
            <a:ext cx="4556125" cy="3416300"/>
          </a:xfrm>
          <a:ln/>
        </p:spPr>
      </p:sp>
      <p:sp>
        <p:nvSpPr>
          <p:cNvPr id="581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64E745-8C29-448C-B5B7-250800019A6B}" type="slidenum">
              <a:rPr lang="tr-TR"/>
              <a:pPr/>
              <a:t>54</a:t>
            </a:fld>
            <a:endParaRPr lang="tr-TR"/>
          </a:p>
        </p:txBody>
      </p:sp>
      <p:sp>
        <p:nvSpPr>
          <p:cNvPr id="583682" name="Rectangle 2"/>
          <p:cNvSpPr>
            <a:spLocks noGrp="1" noRot="1" noChangeAspect="1" noChangeArrowheads="1" noTextEdit="1"/>
          </p:cNvSpPr>
          <p:nvPr>
            <p:ph type="sldImg"/>
          </p:nvPr>
        </p:nvSpPr>
        <p:spPr>
          <a:xfrm>
            <a:off x="1150938" y="692150"/>
            <a:ext cx="4556125" cy="3416300"/>
          </a:xfrm>
          <a:ln/>
        </p:spPr>
      </p:sp>
      <p:sp>
        <p:nvSpPr>
          <p:cNvPr id="583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14135A-90F9-4F67-8ECA-DCDC78C2CCCE}" type="slidenum">
              <a:rPr lang="tr-TR"/>
              <a:pPr/>
              <a:t>55</a:t>
            </a:fld>
            <a:endParaRPr lang="tr-TR"/>
          </a:p>
        </p:txBody>
      </p:sp>
      <p:sp>
        <p:nvSpPr>
          <p:cNvPr id="585730" name="Rectangle 2"/>
          <p:cNvSpPr>
            <a:spLocks noGrp="1" noRot="1" noChangeAspect="1" noChangeArrowheads="1" noTextEdit="1"/>
          </p:cNvSpPr>
          <p:nvPr>
            <p:ph type="sldImg"/>
          </p:nvPr>
        </p:nvSpPr>
        <p:spPr>
          <a:xfrm>
            <a:off x="1150938" y="692150"/>
            <a:ext cx="4556125" cy="3416300"/>
          </a:xfrm>
          <a:ln/>
        </p:spPr>
      </p:sp>
      <p:sp>
        <p:nvSpPr>
          <p:cNvPr id="585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0A70B8-995D-475A-9AE3-2272997EE399}" type="slidenum">
              <a:rPr lang="tr-TR"/>
              <a:pPr/>
              <a:t>56</a:t>
            </a:fld>
            <a:endParaRPr lang="tr-TR"/>
          </a:p>
        </p:txBody>
      </p:sp>
      <p:sp>
        <p:nvSpPr>
          <p:cNvPr id="587778" name="Rectangle 2"/>
          <p:cNvSpPr>
            <a:spLocks noGrp="1" noRot="1" noChangeAspect="1" noChangeArrowheads="1" noTextEdit="1"/>
          </p:cNvSpPr>
          <p:nvPr>
            <p:ph type="sldImg"/>
          </p:nvPr>
        </p:nvSpPr>
        <p:spPr>
          <a:xfrm>
            <a:off x="1150938" y="692150"/>
            <a:ext cx="4556125" cy="3416300"/>
          </a:xfrm>
          <a:ln/>
        </p:spPr>
      </p:sp>
      <p:sp>
        <p:nvSpPr>
          <p:cNvPr id="587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4CF2B9-2789-4AE2-B472-029919F97529}" type="slidenum">
              <a:rPr lang="tr-TR"/>
              <a:pPr/>
              <a:t>57</a:t>
            </a:fld>
            <a:endParaRPr lang="tr-TR"/>
          </a:p>
        </p:txBody>
      </p:sp>
      <p:sp>
        <p:nvSpPr>
          <p:cNvPr id="609282" name="Rectangle 2"/>
          <p:cNvSpPr>
            <a:spLocks noGrp="1" noRot="1" noChangeAspect="1" noChangeArrowheads="1" noTextEdit="1"/>
          </p:cNvSpPr>
          <p:nvPr>
            <p:ph type="sldImg"/>
          </p:nvPr>
        </p:nvSpPr>
        <p:spPr>
          <a:xfrm>
            <a:off x="1150938" y="692150"/>
            <a:ext cx="4556125" cy="3416300"/>
          </a:xfrm>
          <a:ln/>
        </p:spPr>
      </p:sp>
      <p:sp>
        <p:nvSpPr>
          <p:cNvPr id="609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A5937B-F668-427B-B738-75BA7B8C602A}" type="slidenum">
              <a:rPr lang="tr-TR"/>
              <a:pPr/>
              <a:t>58</a:t>
            </a:fld>
            <a:endParaRPr lang="tr-TR"/>
          </a:p>
        </p:txBody>
      </p:sp>
      <p:sp>
        <p:nvSpPr>
          <p:cNvPr id="612354" name="Rectangle 2"/>
          <p:cNvSpPr>
            <a:spLocks noGrp="1" noRot="1" noChangeAspect="1" noChangeArrowheads="1" noTextEdit="1"/>
          </p:cNvSpPr>
          <p:nvPr>
            <p:ph type="sldImg"/>
          </p:nvPr>
        </p:nvSpPr>
        <p:spPr>
          <a:xfrm>
            <a:off x="1150938" y="692150"/>
            <a:ext cx="4556125" cy="3416300"/>
          </a:xfrm>
          <a:ln/>
        </p:spPr>
      </p:sp>
      <p:sp>
        <p:nvSpPr>
          <p:cNvPr id="612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56109A-651B-48F6-9E8D-CCCDF6533590}" type="slidenum">
              <a:rPr lang="tr-TR"/>
              <a:pPr/>
              <a:t>59</a:t>
            </a:fld>
            <a:endParaRPr lang="tr-TR"/>
          </a:p>
        </p:txBody>
      </p:sp>
      <p:sp>
        <p:nvSpPr>
          <p:cNvPr id="614402" name="Rectangle 2"/>
          <p:cNvSpPr>
            <a:spLocks noGrp="1" noRot="1" noChangeAspect="1" noChangeArrowheads="1" noTextEdit="1"/>
          </p:cNvSpPr>
          <p:nvPr>
            <p:ph type="sldImg"/>
          </p:nvPr>
        </p:nvSpPr>
        <p:spPr>
          <a:xfrm>
            <a:off x="1150938" y="692150"/>
            <a:ext cx="4556125" cy="3416300"/>
          </a:xfrm>
          <a:ln/>
        </p:spPr>
      </p:sp>
      <p:sp>
        <p:nvSpPr>
          <p:cNvPr id="614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85E413-FDB4-44C2-B3D9-B7D220CCB8A6}" type="slidenum">
              <a:rPr lang="tr-TR"/>
              <a:pPr/>
              <a:t>20</a:t>
            </a:fld>
            <a:endParaRPr lang="tr-TR"/>
          </a:p>
        </p:txBody>
      </p:sp>
      <p:sp>
        <p:nvSpPr>
          <p:cNvPr id="16386" name="Rectangle 2"/>
          <p:cNvSpPr>
            <a:spLocks noGrp="1" noRot="1" noChangeAspect="1" noChangeArrowheads="1" noTextEdit="1"/>
          </p:cNvSpPr>
          <p:nvPr>
            <p:ph type="sldImg"/>
          </p:nvPr>
        </p:nvSpPr>
        <p:spPr>
          <a:xfrm>
            <a:off x="1150938" y="692150"/>
            <a:ext cx="4556125" cy="3416300"/>
          </a:xfrm>
          <a:ln/>
        </p:spPr>
      </p:sp>
      <p:sp>
        <p:nvSpPr>
          <p:cNvPr id="1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D61AC8-43A1-4965-BDD5-6262A710B4E0}" type="slidenum">
              <a:rPr lang="tr-TR"/>
              <a:pPr/>
              <a:t>60</a:t>
            </a:fld>
            <a:endParaRPr lang="tr-TR"/>
          </a:p>
        </p:txBody>
      </p:sp>
      <p:sp>
        <p:nvSpPr>
          <p:cNvPr id="616450" name="Rectangle 2"/>
          <p:cNvSpPr>
            <a:spLocks noGrp="1" noRot="1" noChangeAspect="1" noChangeArrowheads="1" noTextEdit="1"/>
          </p:cNvSpPr>
          <p:nvPr>
            <p:ph type="sldImg"/>
          </p:nvPr>
        </p:nvSpPr>
        <p:spPr>
          <a:xfrm>
            <a:off x="1150938" y="692150"/>
            <a:ext cx="4556125" cy="3416300"/>
          </a:xfrm>
          <a:ln/>
        </p:spPr>
      </p:sp>
      <p:sp>
        <p:nvSpPr>
          <p:cNvPr id="616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D4BBB3-4643-4472-8DC4-7EAF6D51BEF5}" type="slidenum">
              <a:rPr lang="tr-TR"/>
              <a:pPr/>
              <a:t>61</a:t>
            </a:fld>
            <a:endParaRPr lang="tr-TR"/>
          </a:p>
        </p:txBody>
      </p:sp>
      <p:sp>
        <p:nvSpPr>
          <p:cNvPr id="16386" name="Rectangle 2"/>
          <p:cNvSpPr>
            <a:spLocks noGrp="1" noRot="1" noChangeAspect="1" noChangeArrowheads="1" noTextEdit="1"/>
          </p:cNvSpPr>
          <p:nvPr>
            <p:ph type="sldImg"/>
          </p:nvPr>
        </p:nvSpPr>
        <p:spPr>
          <a:xfrm>
            <a:off x="1150938" y="692150"/>
            <a:ext cx="4556125" cy="3416300"/>
          </a:xfrm>
          <a:ln/>
        </p:spPr>
      </p:sp>
      <p:sp>
        <p:nvSpPr>
          <p:cNvPr id="1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7703DE-808F-49C2-A9E8-41FD8436BD2B}" type="slidenum">
              <a:rPr lang="tr-TR"/>
              <a:pPr/>
              <a:t>62</a:t>
            </a:fld>
            <a:endParaRPr lang="tr-TR"/>
          </a:p>
        </p:txBody>
      </p:sp>
      <p:sp>
        <p:nvSpPr>
          <p:cNvPr id="618498" name="Rectangle 2"/>
          <p:cNvSpPr>
            <a:spLocks noGrp="1" noRot="1" noChangeAspect="1" noChangeArrowheads="1" noTextEdit="1"/>
          </p:cNvSpPr>
          <p:nvPr>
            <p:ph type="sldImg"/>
          </p:nvPr>
        </p:nvSpPr>
        <p:spPr>
          <a:xfrm>
            <a:off x="1143000" y="685800"/>
            <a:ext cx="4572000" cy="3429000"/>
          </a:xfrm>
          <a:ln/>
        </p:spPr>
      </p:sp>
      <p:sp>
        <p:nvSpPr>
          <p:cNvPr id="618499"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8B99B4-B9B8-42A1-B0FA-6D24590692B1}" type="slidenum">
              <a:rPr lang="tr-TR"/>
              <a:pPr/>
              <a:t>63</a:t>
            </a:fld>
            <a:endParaRPr lang="tr-TR"/>
          </a:p>
        </p:txBody>
      </p:sp>
      <p:sp>
        <p:nvSpPr>
          <p:cNvPr id="620546" name="Rectangle 2"/>
          <p:cNvSpPr>
            <a:spLocks noGrp="1" noRot="1" noChangeAspect="1" noChangeArrowheads="1" noTextEdit="1"/>
          </p:cNvSpPr>
          <p:nvPr>
            <p:ph type="sldImg"/>
          </p:nvPr>
        </p:nvSpPr>
        <p:spPr>
          <a:xfrm>
            <a:off x="1143000" y="685800"/>
            <a:ext cx="4572000" cy="3429000"/>
          </a:xfrm>
          <a:ln/>
        </p:spPr>
      </p:sp>
      <p:sp>
        <p:nvSpPr>
          <p:cNvPr id="62054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11BC4B-06EE-461C-896A-EF80A8356045}" type="slidenum">
              <a:rPr lang="tr-TR"/>
              <a:pPr/>
              <a:t>64</a:t>
            </a:fld>
            <a:endParaRPr lang="tr-TR"/>
          </a:p>
        </p:txBody>
      </p:sp>
      <p:sp>
        <p:nvSpPr>
          <p:cNvPr id="622594" name="Rectangle 2"/>
          <p:cNvSpPr>
            <a:spLocks noGrp="1" noRot="1" noChangeAspect="1" noChangeArrowheads="1" noTextEdit="1"/>
          </p:cNvSpPr>
          <p:nvPr>
            <p:ph type="sldImg"/>
          </p:nvPr>
        </p:nvSpPr>
        <p:spPr>
          <a:xfrm>
            <a:off x="1143000" y="685800"/>
            <a:ext cx="4572000" cy="3429000"/>
          </a:xfrm>
          <a:ln/>
        </p:spPr>
      </p:sp>
      <p:sp>
        <p:nvSpPr>
          <p:cNvPr id="62259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5FCBDD-63E6-428E-8DEA-CD11E471C58F}" type="slidenum">
              <a:rPr lang="tr-TR"/>
              <a:pPr/>
              <a:t>65</a:t>
            </a:fld>
            <a:endParaRPr lang="tr-TR"/>
          </a:p>
        </p:txBody>
      </p:sp>
      <p:sp>
        <p:nvSpPr>
          <p:cNvPr id="624642" name="Rectangle 2"/>
          <p:cNvSpPr>
            <a:spLocks noGrp="1" noRot="1" noChangeAspect="1" noChangeArrowheads="1" noTextEdit="1"/>
          </p:cNvSpPr>
          <p:nvPr>
            <p:ph type="sldImg"/>
          </p:nvPr>
        </p:nvSpPr>
        <p:spPr>
          <a:xfrm>
            <a:off x="1143000" y="685800"/>
            <a:ext cx="4572000" cy="3429000"/>
          </a:xfrm>
          <a:ln/>
        </p:spPr>
      </p:sp>
      <p:sp>
        <p:nvSpPr>
          <p:cNvPr id="62464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872D72-E022-4785-8DA5-D95A93DB96C9}" type="slidenum">
              <a:rPr lang="tr-TR"/>
              <a:pPr/>
              <a:t>66</a:t>
            </a:fld>
            <a:endParaRPr lang="tr-TR"/>
          </a:p>
        </p:txBody>
      </p:sp>
      <p:sp>
        <p:nvSpPr>
          <p:cNvPr id="626690" name="Rectangle 2"/>
          <p:cNvSpPr>
            <a:spLocks noGrp="1" noRot="1" noChangeAspect="1" noChangeArrowheads="1" noTextEdit="1"/>
          </p:cNvSpPr>
          <p:nvPr>
            <p:ph type="sldImg"/>
          </p:nvPr>
        </p:nvSpPr>
        <p:spPr>
          <a:xfrm>
            <a:off x="1143000" y="685800"/>
            <a:ext cx="4572000" cy="3429000"/>
          </a:xfrm>
          <a:ln/>
        </p:spPr>
      </p:sp>
      <p:sp>
        <p:nvSpPr>
          <p:cNvPr id="62669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B49B74-1171-498F-93F3-B87918E3A752}" type="slidenum">
              <a:rPr lang="tr-TR"/>
              <a:pPr/>
              <a:t>67</a:t>
            </a:fld>
            <a:endParaRPr lang="tr-TR"/>
          </a:p>
        </p:txBody>
      </p:sp>
      <p:sp>
        <p:nvSpPr>
          <p:cNvPr id="628738" name="Rectangle 2"/>
          <p:cNvSpPr>
            <a:spLocks noGrp="1" noRot="1" noChangeAspect="1" noChangeArrowheads="1" noTextEdit="1"/>
          </p:cNvSpPr>
          <p:nvPr>
            <p:ph type="sldImg"/>
          </p:nvPr>
        </p:nvSpPr>
        <p:spPr>
          <a:xfrm>
            <a:off x="1143000" y="685800"/>
            <a:ext cx="4572000" cy="3429000"/>
          </a:xfrm>
          <a:ln/>
        </p:spPr>
      </p:sp>
      <p:sp>
        <p:nvSpPr>
          <p:cNvPr id="628739"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724CA1-F427-44B0-A4DA-0AD739BCE83E}" type="slidenum">
              <a:rPr lang="tr-TR"/>
              <a:pPr/>
              <a:t>68</a:t>
            </a:fld>
            <a:endParaRPr lang="tr-TR"/>
          </a:p>
        </p:txBody>
      </p:sp>
      <p:sp>
        <p:nvSpPr>
          <p:cNvPr id="630786" name="Rectangle 2"/>
          <p:cNvSpPr>
            <a:spLocks noGrp="1" noRot="1" noChangeAspect="1" noChangeArrowheads="1" noTextEdit="1"/>
          </p:cNvSpPr>
          <p:nvPr>
            <p:ph type="sldImg"/>
          </p:nvPr>
        </p:nvSpPr>
        <p:spPr>
          <a:xfrm>
            <a:off x="1143000" y="685800"/>
            <a:ext cx="4572000" cy="3429000"/>
          </a:xfrm>
          <a:ln/>
        </p:spPr>
      </p:sp>
      <p:sp>
        <p:nvSpPr>
          <p:cNvPr id="63078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E103DC-B60A-4BCB-8AF5-30D1911A8A29}" type="slidenum">
              <a:rPr lang="tr-TR"/>
              <a:pPr/>
              <a:t>69</a:t>
            </a:fld>
            <a:endParaRPr lang="tr-TR"/>
          </a:p>
        </p:txBody>
      </p:sp>
      <p:sp>
        <p:nvSpPr>
          <p:cNvPr id="632834" name="Rectangle 2"/>
          <p:cNvSpPr>
            <a:spLocks noGrp="1" noRot="1" noChangeAspect="1" noChangeArrowheads="1" noTextEdit="1"/>
          </p:cNvSpPr>
          <p:nvPr>
            <p:ph type="sldImg"/>
          </p:nvPr>
        </p:nvSpPr>
        <p:spPr>
          <a:xfrm>
            <a:off x="1143000" y="685800"/>
            <a:ext cx="4572000" cy="3429000"/>
          </a:xfrm>
          <a:ln/>
        </p:spPr>
      </p:sp>
      <p:sp>
        <p:nvSpPr>
          <p:cNvPr id="63283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91CC77-6AF1-486A-BA32-CA8FED676CE7}" type="slidenum">
              <a:rPr lang="tr-TR"/>
              <a:pPr/>
              <a:t>21</a:t>
            </a:fld>
            <a:endParaRPr lang="tr-TR"/>
          </a:p>
        </p:txBody>
      </p:sp>
      <p:sp>
        <p:nvSpPr>
          <p:cNvPr id="571394" name="Rectangle 2"/>
          <p:cNvSpPr>
            <a:spLocks noGrp="1" noRot="1" noChangeAspect="1" noChangeArrowheads="1" noTextEdit="1"/>
          </p:cNvSpPr>
          <p:nvPr>
            <p:ph type="sldImg"/>
          </p:nvPr>
        </p:nvSpPr>
        <p:spPr>
          <a:xfrm>
            <a:off x="1150938" y="692150"/>
            <a:ext cx="4556125" cy="3416300"/>
          </a:xfrm>
          <a:ln/>
        </p:spPr>
      </p:sp>
      <p:sp>
        <p:nvSpPr>
          <p:cNvPr id="571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99DAED-89FB-48E0-A7AA-AB08435A447B}" type="slidenum">
              <a:rPr lang="tr-TR"/>
              <a:pPr/>
              <a:t>70</a:t>
            </a:fld>
            <a:endParaRPr lang="tr-TR"/>
          </a:p>
        </p:txBody>
      </p:sp>
      <p:sp>
        <p:nvSpPr>
          <p:cNvPr id="634882" name="Rectangle 2"/>
          <p:cNvSpPr>
            <a:spLocks noGrp="1" noRot="1" noChangeAspect="1" noChangeArrowheads="1" noTextEdit="1"/>
          </p:cNvSpPr>
          <p:nvPr>
            <p:ph type="sldImg"/>
          </p:nvPr>
        </p:nvSpPr>
        <p:spPr>
          <a:xfrm>
            <a:off x="1143000" y="685800"/>
            <a:ext cx="4572000" cy="3429000"/>
          </a:xfrm>
          <a:ln/>
        </p:spPr>
      </p:sp>
      <p:sp>
        <p:nvSpPr>
          <p:cNvPr id="63488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2E61B0-0DE9-4A7C-BA5F-04B050EFAB23}" type="slidenum">
              <a:rPr lang="tr-TR"/>
              <a:pPr/>
              <a:t>71</a:t>
            </a:fld>
            <a:endParaRPr lang="tr-TR"/>
          </a:p>
        </p:txBody>
      </p:sp>
      <p:sp>
        <p:nvSpPr>
          <p:cNvPr id="636930" name="Rectangle 2"/>
          <p:cNvSpPr>
            <a:spLocks noGrp="1" noRot="1" noChangeAspect="1" noChangeArrowheads="1" noTextEdit="1"/>
          </p:cNvSpPr>
          <p:nvPr>
            <p:ph type="sldImg"/>
          </p:nvPr>
        </p:nvSpPr>
        <p:spPr>
          <a:xfrm>
            <a:off x="1143000" y="685800"/>
            <a:ext cx="4572000" cy="3429000"/>
          </a:xfrm>
          <a:ln/>
        </p:spPr>
      </p:sp>
      <p:sp>
        <p:nvSpPr>
          <p:cNvPr id="63693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0615FA-1BFC-4D6C-8583-2F5DFBECBFE1}" type="slidenum">
              <a:rPr lang="tr-TR"/>
              <a:pPr/>
              <a:t>72</a:t>
            </a:fld>
            <a:endParaRPr lang="tr-TR"/>
          </a:p>
        </p:txBody>
      </p:sp>
      <p:sp>
        <p:nvSpPr>
          <p:cNvPr id="643074" name="Rectangle 2"/>
          <p:cNvSpPr>
            <a:spLocks noGrp="1" noRot="1" noChangeAspect="1" noChangeArrowheads="1" noTextEdit="1"/>
          </p:cNvSpPr>
          <p:nvPr>
            <p:ph type="sldImg"/>
          </p:nvPr>
        </p:nvSpPr>
        <p:spPr>
          <a:xfrm>
            <a:off x="1143000" y="685800"/>
            <a:ext cx="4572000" cy="3429000"/>
          </a:xfrm>
          <a:ln/>
        </p:spPr>
      </p:sp>
      <p:sp>
        <p:nvSpPr>
          <p:cNvPr id="64307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002E40-6DC2-4BC0-971E-02259A00D1DA}" type="slidenum">
              <a:rPr lang="tr-TR"/>
              <a:pPr/>
              <a:t>73</a:t>
            </a:fld>
            <a:endParaRPr lang="tr-TR"/>
          </a:p>
        </p:txBody>
      </p:sp>
      <p:sp>
        <p:nvSpPr>
          <p:cNvPr id="645122" name="Rectangle 2"/>
          <p:cNvSpPr>
            <a:spLocks noGrp="1" noRot="1" noChangeAspect="1" noChangeArrowheads="1" noTextEdit="1"/>
          </p:cNvSpPr>
          <p:nvPr>
            <p:ph type="sldImg"/>
          </p:nvPr>
        </p:nvSpPr>
        <p:spPr>
          <a:xfrm>
            <a:off x="1143000" y="685800"/>
            <a:ext cx="4572000" cy="3429000"/>
          </a:xfrm>
          <a:ln/>
        </p:spPr>
      </p:sp>
      <p:sp>
        <p:nvSpPr>
          <p:cNvPr id="64512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99919C-8E05-49FD-8AE1-EABE60931068}" type="slidenum">
              <a:rPr lang="tr-TR"/>
              <a:pPr/>
              <a:t>74</a:t>
            </a:fld>
            <a:endParaRPr lang="tr-TR"/>
          </a:p>
        </p:txBody>
      </p:sp>
      <p:sp>
        <p:nvSpPr>
          <p:cNvPr id="647170" name="Rectangle 2"/>
          <p:cNvSpPr>
            <a:spLocks noGrp="1" noRot="1" noChangeAspect="1" noChangeArrowheads="1" noTextEdit="1"/>
          </p:cNvSpPr>
          <p:nvPr>
            <p:ph type="sldImg"/>
          </p:nvPr>
        </p:nvSpPr>
        <p:spPr>
          <a:xfrm>
            <a:off x="1143000" y="685800"/>
            <a:ext cx="4572000" cy="3429000"/>
          </a:xfrm>
          <a:ln/>
        </p:spPr>
      </p:sp>
      <p:sp>
        <p:nvSpPr>
          <p:cNvPr id="64717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CCC031-853D-4804-8BEF-109FC610E8EA}" type="slidenum">
              <a:rPr lang="tr-TR"/>
              <a:pPr/>
              <a:t>75</a:t>
            </a:fld>
            <a:endParaRPr lang="tr-TR"/>
          </a:p>
        </p:txBody>
      </p:sp>
      <p:sp>
        <p:nvSpPr>
          <p:cNvPr id="649218" name="Rectangle 2"/>
          <p:cNvSpPr>
            <a:spLocks noGrp="1" noRot="1" noChangeAspect="1" noChangeArrowheads="1" noTextEdit="1"/>
          </p:cNvSpPr>
          <p:nvPr>
            <p:ph type="sldImg"/>
          </p:nvPr>
        </p:nvSpPr>
        <p:spPr>
          <a:xfrm>
            <a:off x="1143000" y="685800"/>
            <a:ext cx="4572000" cy="3429000"/>
          </a:xfrm>
          <a:ln/>
        </p:spPr>
      </p:sp>
      <p:sp>
        <p:nvSpPr>
          <p:cNvPr id="649219"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475FD5-C000-4864-BAC6-FC55119318DD}" type="slidenum">
              <a:rPr lang="tr-TR"/>
              <a:pPr/>
              <a:t>76</a:t>
            </a:fld>
            <a:endParaRPr lang="tr-TR"/>
          </a:p>
        </p:txBody>
      </p:sp>
      <p:sp>
        <p:nvSpPr>
          <p:cNvPr id="651266" name="Rectangle 2"/>
          <p:cNvSpPr>
            <a:spLocks noGrp="1" noRot="1" noChangeAspect="1" noChangeArrowheads="1" noTextEdit="1"/>
          </p:cNvSpPr>
          <p:nvPr>
            <p:ph type="sldImg"/>
          </p:nvPr>
        </p:nvSpPr>
        <p:spPr>
          <a:xfrm>
            <a:off x="1143000" y="685800"/>
            <a:ext cx="4572000" cy="3429000"/>
          </a:xfrm>
          <a:ln/>
        </p:spPr>
      </p:sp>
      <p:sp>
        <p:nvSpPr>
          <p:cNvPr id="65126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D1FC9E-E1AC-406D-AE15-460C064D1A3C}" type="slidenum">
              <a:rPr lang="tr-TR"/>
              <a:pPr/>
              <a:t>77</a:t>
            </a:fld>
            <a:endParaRPr lang="tr-TR"/>
          </a:p>
        </p:txBody>
      </p:sp>
      <p:sp>
        <p:nvSpPr>
          <p:cNvPr id="653314" name="Rectangle 2"/>
          <p:cNvSpPr>
            <a:spLocks noGrp="1" noRot="1" noChangeAspect="1" noChangeArrowheads="1" noTextEdit="1"/>
          </p:cNvSpPr>
          <p:nvPr>
            <p:ph type="sldImg"/>
          </p:nvPr>
        </p:nvSpPr>
        <p:spPr>
          <a:xfrm>
            <a:off x="1143000" y="685800"/>
            <a:ext cx="4572000" cy="3429000"/>
          </a:xfrm>
          <a:ln/>
        </p:spPr>
      </p:sp>
      <p:sp>
        <p:nvSpPr>
          <p:cNvPr id="65331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4C0667-08E0-4F7D-8F6A-DF87D7643DA5}" type="slidenum">
              <a:rPr lang="tr-TR"/>
              <a:pPr/>
              <a:t>78</a:t>
            </a:fld>
            <a:endParaRPr lang="tr-TR"/>
          </a:p>
        </p:txBody>
      </p:sp>
      <p:sp>
        <p:nvSpPr>
          <p:cNvPr id="655362" name="Rectangle 2"/>
          <p:cNvSpPr>
            <a:spLocks noGrp="1" noRot="1" noChangeAspect="1" noChangeArrowheads="1" noTextEdit="1"/>
          </p:cNvSpPr>
          <p:nvPr>
            <p:ph type="sldImg"/>
          </p:nvPr>
        </p:nvSpPr>
        <p:spPr>
          <a:xfrm>
            <a:off x="1143000" y="685800"/>
            <a:ext cx="4572000" cy="3429000"/>
          </a:xfrm>
          <a:ln/>
        </p:spPr>
      </p:sp>
      <p:sp>
        <p:nvSpPr>
          <p:cNvPr id="65536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D676F2-609E-4CA9-9839-B8F58095DAE2}" type="slidenum">
              <a:rPr lang="tr-TR"/>
              <a:pPr/>
              <a:t>79</a:t>
            </a:fld>
            <a:endParaRPr lang="tr-TR"/>
          </a:p>
        </p:txBody>
      </p:sp>
      <p:sp>
        <p:nvSpPr>
          <p:cNvPr id="657410" name="Rectangle 2"/>
          <p:cNvSpPr>
            <a:spLocks noGrp="1" noRot="1" noChangeAspect="1" noChangeArrowheads="1" noTextEdit="1"/>
          </p:cNvSpPr>
          <p:nvPr>
            <p:ph type="sldImg"/>
          </p:nvPr>
        </p:nvSpPr>
        <p:spPr>
          <a:xfrm>
            <a:off x="1143000" y="685800"/>
            <a:ext cx="4572000" cy="3429000"/>
          </a:xfrm>
          <a:ln/>
        </p:spPr>
      </p:sp>
      <p:sp>
        <p:nvSpPr>
          <p:cNvPr id="65741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D10BD0-473A-4632-B7E5-F94AD95CACFD}" type="slidenum">
              <a:rPr lang="tr-TR"/>
              <a:pPr/>
              <a:t>22</a:t>
            </a:fld>
            <a:endParaRPr lang="tr-TR"/>
          </a:p>
        </p:txBody>
      </p:sp>
      <p:sp>
        <p:nvSpPr>
          <p:cNvPr id="579586" name="Rectangle 2"/>
          <p:cNvSpPr>
            <a:spLocks noGrp="1" noRot="1" noChangeAspect="1" noChangeArrowheads="1" noTextEdit="1"/>
          </p:cNvSpPr>
          <p:nvPr>
            <p:ph type="sldImg"/>
          </p:nvPr>
        </p:nvSpPr>
        <p:spPr>
          <a:xfrm>
            <a:off x="1150938" y="692150"/>
            <a:ext cx="4556125" cy="3416300"/>
          </a:xfrm>
          <a:ln/>
        </p:spPr>
      </p:sp>
      <p:sp>
        <p:nvSpPr>
          <p:cNvPr id="579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A2536E-27B1-4373-B28D-7AF39D5C51CF}" type="slidenum">
              <a:rPr lang="tr-TR"/>
              <a:pPr/>
              <a:t>80</a:t>
            </a:fld>
            <a:endParaRPr lang="tr-TR"/>
          </a:p>
        </p:txBody>
      </p:sp>
      <p:sp>
        <p:nvSpPr>
          <p:cNvPr id="659458" name="Rectangle 2"/>
          <p:cNvSpPr>
            <a:spLocks noGrp="1" noRot="1" noChangeAspect="1" noChangeArrowheads="1" noTextEdit="1"/>
          </p:cNvSpPr>
          <p:nvPr>
            <p:ph type="sldImg"/>
          </p:nvPr>
        </p:nvSpPr>
        <p:spPr>
          <a:xfrm>
            <a:off x="1143000" y="685800"/>
            <a:ext cx="4572000" cy="3429000"/>
          </a:xfrm>
          <a:ln/>
        </p:spPr>
      </p:sp>
      <p:sp>
        <p:nvSpPr>
          <p:cNvPr id="659459"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14A2AA-5589-4DC0-A4A1-73570EAFE94B}" type="slidenum">
              <a:rPr lang="tr-TR"/>
              <a:pPr/>
              <a:t>81</a:t>
            </a:fld>
            <a:endParaRPr lang="tr-TR"/>
          </a:p>
        </p:txBody>
      </p:sp>
      <p:sp>
        <p:nvSpPr>
          <p:cNvPr id="661506" name="Rectangle 2"/>
          <p:cNvSpPr>
            <a:spLocks noGrp="1" noRot="1" noChangeAspect="1" noChangeArrowheads="1" noTextEdit="1"/>
          </p:cNvSpPr>
          <p:nvPr>
            <p:ph type="sldImg"/>
          </p:nvPr>
        </p:nvSpPr>
        <p:spPr>
          <a:xfrm>
            <a:off x="1143000" y="685800"/>
            <a:ext cx="4572000" cy="3429000"/>
          </a:xfrm>
          <a:ln/>
        </p:spPr>
      </p:sp>
      <p:sp>
        <p:nvSpPr>
          <p:cNvPr id="66150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CD6DC-ACD8-4926-8C09-68B524636E4F}" type="slidenum">
              <a:rPr lang="tr-TR"/>
              <a:pPr/>
              <a:t>82</a:t>
            </a:fld>
            <a:endParaRPr lang="tr-TR"/>
          </a:p>
        </p:txBody>
      </p:sp>
      <p:sp>
        <p:nvSpPr>
          <p:cNvPr id="16386" name="Rectangle 2"/>
          <p:cNvSpPr>
            <a:spLocks noGrp="1" noRot="1" noChangeAspect="1" noChangeArrowheads="1" noTextEdit="1"/>
          </p:cNvSpPr>
          <p:nvPr>
            <p:ph type="sldImg"/>
          </p:nvPr>
        </p:nvSpPr>
        <p:spPr>
          <a:xfrm>
            <a:off x="1150938" y="692150"/>
            <a:ext cx="4556125" cy="3416300"/>
          </a:xfrm>
          <a:ln/>
        </p:spPr>
      </p:sp>
      <p:sp>
        <p:nvSpPr>
          <p:cNvPr id="1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E60A06-8C6B-4B5F-8DFB-A34333217671}" type="slidenum">
              <a:rPr lang="tr-TR"/>
              <a:pPr/>
              <a:t>83</a:t>
            </a:fld>
            <a:endParaRPr lang="tr-TR"/>
          </a:p>
        </p:txBody>
      </p:sp>
      <p:sp>
        <p:nvSpPr>
          <p:cNvPr id="618498" name="Rectangle 2"/>
          <p:cNvSpPr>
            <a:spLocks noGrp="1" noRot="1" noChangeAspect="1" noChangeArrowheads="1" noTextEdit="1"/>
          </p:cNvSpPr>
          <p:nvPr>
            <p:ph type="sldImg"/>
          </p:nvPr>
        </p:nvSpPr>
        <p:spPr>
          <a:xfrm>
            <a:off x="1143000" y="685800"/>
            <a:ext cx="4572000" cy="3429000"/>
          </a:xfrm>
          <a:ln/>
        </p:spPr>
      </p:sp>
      <p:sp>
        <p:nvSpPr>
          <p:cNvPr id="618499"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31D196-21C5-4CB3-BF6A-E8E3ADCA70B0}" type="slidenum">
              <a:rPr lang="tr-TR"/>
              <a:pPr/>
              <a:t>84</a:t>
            </a:fld>
            <a:endParaRPr lang="tr-TR"/>
          </a:p>
        </p:txBody>
      </p:sp>
      <p:sp>
        <p:nvSpPr>
          <p:cNvPr id="667650" name="Rectangle 2"/>
          <p:cNvSpPr>
            <a:spLocks noGrp="1" noRot="1" noChangeAspect="1" noChangeArrowheads="1" noTextEdit="1"/>
          </p:cNvSpPr>
          <p:nvPr>
            <p:ph type="sldImg"/>
          </p:nvPr>
        </p:nvSpPr>
        <p:spPr>
          <a:xfrm>
            <a:off x="1143000" y="685800"/>
            <a:ext cx="4572000" cy="3429000"/>
          </a:xfrm>
          <a:ln/>
        </p:spPr>
      </p:sp>
      <p:sp>
        <p:nvSpPr>
          <p:cNvPr id="66765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C97E88-84A7-4C42-9DB9-FA6364436E23}" type="slidenum">
              <a:rPr lang="tr-TR"/>
              <a:pPr/>
              <a:t>85</a:t>
            </a:fld>
            <a:endParaRPr lang="tr-TR"/>
          </a:p>
        </p:txBody>
      </p:sp>
      <p:sp>
        <p:nvSpPr>
          <p:cNvPr id="672770" name="Rectangle 2"/>
          <p:cNvSpPr>
            <a:spLocks noGrp="1" noRot="1" noChangeAspect="1" noChangeArrowheads="1" noTextEdit="1"/>
          </p:cNvSpPr>
          <p:nvPr>
            <p:ph type="sldImg"/>
          </p:nvPr>
        </p:nvSpPr>
        <p:spPr>
          <a:xfrm>
            <a:off x="1143000" y="685800"/>
            <a:ext cx="4572000" cy="3429000"/>
          </a:xfrm>
          <a:ln/>
        </p:spPr>
      </p:sp>
      <p:sp>
        <p:nvSpPr>
          <p:cNvPr id="67277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B4AEB-61A9-464C-82D4-174CCC629AD1}" type="slidenum">
              <a:rPr lang="tr-TR"/>
              <a:pPr/>
              <a:t>86</a:t>
            </a:fld>
            <a:endParaRPr lang="tr-TR"/>
          </a:p>
        </p:txBody>
      </p:sp>
      <p:sp>
        <p:nvSpPr>
          <p:cNvPr id="677890" name="Rectangle 2"/>
          <p:cNvSpPr>
            <a:spLocks noGrp="1" noRot="1" noChangeAspect="1" noChangeArrowheads="1" noTextEdit="1"/>
          </p:cNvSpPr>
          <p:nvPr>
            <p:ph type="sldImg"/>
          </p:nvPr>
        </p:nvSpPr>
        <p:spPr>
          <a:xfrm>
            <a:off x="1143000" y="685800"/>
            <a:ext cx="4572000" cy="3429000"/>
          </a:xfrm>
          <a:ln/>
        </p:spPr>
      </p:sp>
      <p:sp>
        <p:nvSpPr>
          <p:cNvPr id="67789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AFC5D0-8D27-4977-B8B4-EB9B38417BE0}" type="slidenum">
              <a:rPr lang="tr-TR"/>
              <a:pPr/>
              <a:t>87</a:t>
            </a:fld>
            <a:endParaRPr lang="tr-TR"/>
          </a:p>
        </p:txBody>
      </p:sp>
      <p:sp>
        <p:nvSpPr>
          <p:cNvPr id="681986" name="Rectangle 2"/>
          <p:cNvSpPr>
            <a:spLocks noGrp="1" noRot="1" noChangeAspect="1" noChangeArrowheads="1" noTextEdit="1"/>
          </p:cNvSpPr>
          <p:nvPr>
            <p:ph type="sldImg"/>
          </p:nvPr>
        </p:nvSpPr>
        <p:spPr>
          <a:xfrm>
            <a:off x="1143000" y="685800"/>
            <a:ext cx="4572000" cy="3429000"/>
          </a:xfrm>
          <a:ln/>
        </p:spPr>
      </p:sp>
      <p:sp>
        <p:nvSpPr>
          <p:cNvPr id="68198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03476A-335E-4355-B4C4-931FEAF1C310}" type="slidenum">
              <a:rPr lang="tr-TR"/>
              <a:pPr/>
              <a:t>88</a:t>
            </a:fld>
            <a:endParaRPr lang="tr-TR"/>
          </a:p>
        </p:txBody>
      </p:sp>
      <p:sp>
        <p:nvSpPr>
          <p:cNvPr id="695298" name="Rectangle 2"/>
          <p:cNvSpPr>
            <a:spLocks noGrp="1" noRot="1" noChangeAspect="1" noChangeArrowheads="1" noTextEdit="1"/>
          </p:cNvSpPr>
          <p:nvPr>
            <p:ph type="sldImg"/>
          </p:nvPr>
        </p:nvSpPr>
        <p:spPr>
          <a:xfrm>
            <a:off x="1143000" y="685800"/>
            <a:ext cx="4572000" cy="3429000"/>
          </a:xfrm>
          <a:ln/>
        </p:spPr>
      </p:sp>
      <p:sp>
        <p:nvSpPr>
          <p:cNvPr id="695299" name="Rectangle 3"/>
          <p:cNvSpPr>
            <a:spLocks noGrp="1" noChangeArrowheads="1"/>
          </p:cNvSpPr>
          <p:nvPr>
            <p:ph type="body" idx="1"/>
          </p:nvPr>
        </p:nvSpPr>
        <p:spPr>
          <a:xfrm>
            <a:off x="685800" y="4343400"/>
            <a:ext cx="5486400" cy="4114800"/>
          </a:xfrm>
        </p:spPr>
        <p:txBody>
          <a:bodyPr/>
          <a:lstStyle/>
          <a:p>
            <a:r>
              <a:rPr lang="tr-TR"/>
              <a:t>To aid in visualizing the concept of the instantenous axis of rotation we will cite a specific example.  </a:t>
            </a:r>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FA6A4F-8271-4107-BC43-E10DD8D8FECB}" type="slidenum">
              <a:rPr lang="tr-TR"/>
              <a:pPr/>
              <a:t>89</a:t>
            </a:fld>
            <a:endParaRPr lang="tr-TR"/>
          </a:p>
        </p:txBody>
      </p:sp>
      <p:sp>
        <p:nvSpPr>
          <p:cNvPr id="699394" name="Rectangle 2"/>
          <p:cNvSpPr>
            <a:spLocks noGrp="1" noRot="1" noChangeAspect="1" noChangeArrowheads="1" noTextEdit="1"/>
          </p:cNvSpPr>
          <p:nvPr>
            <p:ph type="sldImg"/>
          </p:nvPr>
        </p:nvSpPr>
        <p:spPr>
          <a:xfrm>
            <a:off x="1143000" y="685800"/>
            <a:ext cx="4572000" cy="3429000"/>
          </a:xfrm>
          <a:ln/>
        </p:spPr>
      </p:sp>
      <p:sp>
        <p:nvSpPr>
          <p:cNvPr id="699395" name="Rectangle 3"/>
          <p:cNvSpPr>
            <a:spLocks noGrp="1" noChangeArrowheads="1"/>
          </p:cNvSpPr>
          <p:nvPr>
            <p:ph type="body" idx="1"/>
          </p:nvPr>
        </p:nvSpPr>
        <p:spPr>
          <a:xfrm>
            <a:off x="685800" y="4343400"/>
            <a:ext cx="5486400" cy="4114800"/>
          </a:xfrm>
        </p:spPr>
        <p:txBody>
          <a:bodyPr/>
          <a:lstStyle/>
          <a:p>
            <a:r>
              <a:rPr lang="tr-TR"/>
              <a:t>To aid in visualizing the concept of the instantenous axis of rotation we will cite a specific example.  </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E90C30-581D-4407-84A6-467F3C9F7A51}" type="slidenum">
              <a:rPr lang="tr-TR"/>
              <a:pPr/>
              <a:t>23</a:t>
            </a:fld>
            <a:endParaRPr lang="tr-TR"/>
          </a:p>
        </p:txBody>
      </p:sp>
      <p:sp>
        <p:nvSpPr>
          <p:cNvPr id="583682" name="Rectangle 2"/>
          <p:cNvSpPr>
            <a:spLocks noGrp="1" noRot="1" noChangeAspect="1" noChangeArrowheads="1" noTextEdit="1"/>
          </p:cNvSpPr>
          <p:nvPr>
            <p:ph type="sldImg"/>
          </p:nvPr>
        </p:nvSpPr>
        <p:spPr>
          <a:xfrm>
            <a:off x="1150938" y="692150"/>
            <a:ext cx="4556125" cy="3416300"/>
          </a:xfrm>
          <a:ln/>
        </p:spPr>
      </p:sp>
      <p:sp>
        <p:nvSpPr>
          <p:cNvPr id="583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8F2462-DEE3-48F8-B68C-5AF7408479D6}" type="slidenum">
              <a:rPr lang="tr-TR"/>
              <a:pPr/>
              <a:t>90</a:t>
            </a:fld>
            <a:endParaRPr lang="tr-TR"/>
          </a:p>
        </p:txBody>
      </p:sp>
      <p:sp>
        <p:nvSpPr>
          <p:cNvPr id="686082" name="Rectangle 2"/>
          <p:cNvSpPr>
            <a:spLocks noGrp="1" noRot="1" noChangeAspect="1" noChangeArrowheads="1" noTextEdit="1"/>
          </p:cNvSpPr>
          <p:nvPr>
            <p:ph type="sldImg"/>
          </p:nvPr>
        </p:nvSpPr>
        <p:spPr>
          <a:xfrm>
            <a:off x="1143000" y="685800"/>
            <a:ext cx="4572000" cy="3429000"/>
          </a:xfrm>
          <a:ln/>
        </p:spPr>
      </p:sp>
      <p:sp>
        <p:nvSpPr>
          <p:cNvPr id="68608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639CA2-01EF-449D-B68C-37EC1A14BC7E}" type="slidenum">
              <a:rPr lang="tr-TR"/>
              <a:pPr/>
              <a:t>91</a:t>
            </a:fld>
            <a:endParaRPr lang="tr-TR"/>
          </a:p>
        </p:txBody>
      </p:sp>
      <p:sp>
        <p:nvSpPr>
          <p:cNvPr id="715778" name="Rectangle 2"/>
          <p:cNvSpPr>
            <a:spLocks noGrp="1" noRot="1" noChangeAspect="1" noChangeArrowheads="1" noTextEdit="1"/>
          </p:cNvSpPr>
          <p:nvPr>
            <p:ph type="sldImg"/>
          </p:nvPr>
        </p:nvSpPr>
        <p:spPr>
          <a:xfrm>
            <a:off x="1143000" y="685800"/>
            <a:ext cx="4572000" cy="3429000"/>
          </a:xfrm>
          <a:ln/>
        </p:spPr>
      </p:sp>
      <p:sp>
        <p:nvSpPr>
          <p:cNvPr id="715779"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B40F62-516F-42D1-91F9-3635B2884182}" type="slidenum">
              <a:rPr lang="tr-TR"/>
              <a:pPr/>
              <a:t>92</a:t>
            </a:fld>
            <a:endParaRPr lang="tr-TR"/>
          </a:p>
        </p:txBody>
      </p:sp>
      <p:sp>
        <p:nvSpPr>
          <p:cNvPr id="718850" name="Rectangle 2"/>
          <p:cNvSpPr>
            <a:spLocks noGrp="1" noRot="1" noChangeAspect="1" noChangeArrowheads="1" noTextEdit="1"/>
          </p:cNvSpPr>
          <p:nvPr>
            <p:ph type="sldImg"/>
          </p:nvPr>
        </p:nvSpPr>
        <p:spPr>
          <a:xfrm>
            <a:off x="1143000" y="685800"/>
            <a:ext cx="4572000" cy="3429000"/>
          </a:xfrm>
          <a:ln/>
        </p:spPr>
      </p:sp>
      <p:sp>
        <p:nvSpPr>
          <p:cNvPr id="71885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E48C91-C15C-4D99-A888-CCA5447C46D8}" type="slidenum">
              <a:rPr lang="tr-TR"/>
              <a:pPr/>
              <a:t>93</a:t>
            </a:fld>
            <a:endParaRPr lang="tr-TR"/>
          </a:p>
        </p:txBody>
      </p:sp>
      <p:sp>
        <p:nvSpPr>
          <p:cNvPr id="730114" name="Rectangle 2"/>
          <p:cNvSpPr>
            <a:spLocks noGrp="1" noRot="1" noChangeAspect="1" noChangeArrowheads="1" noTextEdit="1"/>
          </p:cNvSpPr>
          <p:nvPr>
            <p:ph type="sldImg"/>
          </p:nvPr>
        </p:nvSpPr>
        <p:spPr>
          <a:xfrm>
            <a:off x="1143000" y="685800"/>
            <a:ext cx="4572000" cy="3429000"/>
          </a:xfrm>
          <a:ln/>
        </p:spPr>
      </p:sp>
      <p:sp>
        <p:nvSpPr>
          <p:cNvPr id="73011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84BF32-B29F-4A55-9E61-8ECAD81D8C81}" type="slidenum">
              <a:rPr lang="tr-TR"/>
              <a:pPr/>
              <a:t>94</a:t>
            </a:fld>
            <a:endParaRPr lang="tr-TR"/>
          </a:p>
        </p:txBody>
      </p:sp>
      <p:sp>
        <p:nvSpPr>
          <p:cNvPr id="722946" name="Rectangle 2"/>
          <p:cNvSpPr>
            <a:spLocks noGrp="1" noRot="1" noChangeAspect="1" noChangeArrowheads="1" noTextEdit="1"/>
          </p:cNvSpPr>
          <p:nvPr>
            <p:ph type="sldImg"/>
          </p:nvPr>
        </p:nvSpPr>
        <p:spPr>
          <a:xfrm>
            <a:off x="1143000" y="685800"/>
            <a:ext cx="4572000" cy="3429000"/>
          </a:xfrm>
          <a:ln/>
        </p:spPr>
      </p:sp>
      <p:sp>
        <p:nvSpPr>
          <p:cNvPr id="72294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63B22E-6C4F-4B73-8EAC-77456C0B85E2}" type="slidenum">
              <a:rPr lang="tr-TR"/>
              <a:pPr/>
              <a:t>95</a:t>
            </a:fld>
            <a:endParaRPr lang="tr-TR"/>
          </a:p>
        </p:txBody>
      </p:sp>
      <p:sp>
        <p:nvSpPr>
          <p:cNvPr id="724994" name="Rectangle 2"/>
          <p:cNvSpPr>
            <a:spLocks noGrp="1" noRot="1" noChangeAspect="1" noChangeArrowheads="1" noTextEdit="1"/>
          </p:cNvSpPr>
          <p:nvPr>
            <p:ph type="sldImg"/>
          </p:nvPr>
        </p:nvSpPr>
        <p:spPr>
          <a:xfrm>
            <a:off x="1143000" y="685800"/>
            <a:ext cx="4572000" cy="3429000"/>
          </a:xfrm>
          <a:ln/>
        </p:spPr>
      </p:sp>
      <p:sp>
        <p:nvSpPr>
          <p:cNvPr id="72499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B6C755-CA92-4D7D-9211-11E64492ABE9}" type="slidenum">
              <a:rPr lang="tr-TR"/>
              <a:pPr/>
              <a:t>96</a:t>
            </a:fld>
            <a:endParaRPr lang="tr-TR"/>
          </a:p>
        </p:txBody>
      </p:sp>
      <p:sp>
        <p:nvSpPr>
          <p:cNvPr id="720898" name="Rectangle 2"/>
          <p:cNvSpPr>
            <a:spLocks noGrp="1" noRot="1" noChangeAspect="1" noChangeArrowheads="1" noTextEdit="1"/>
          </p:cNvSpPr>
          <p:nvPr>
            <p:ph type="sldImg"/>
          </p:nvPr>
        </p:nvSpPr>
        <p:spPr>
          <a:xfrm>
            <a:off x="1143000" y="685800"/>
            <a:ext cx="4572000" cy="3429000"/>
          </a:xfrm>
          <a:ln/>
        </p:spPr>
      </p:sp>
      <p:sp>
        <p:nvSpPr>
          <p:cNvPr id="720899"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FFCE2B-A581-4E96-8D8A-66CB4A9ED36E}" type="slidenum">
              <a:rPr lang="tr-TR"/>
              <a:pPr/>
              <a:t>97</a:t>
            </a:fld>
            <a:endParaRPr lang="tr-TR"/>
          </a:p>
        </p:txBody>
      </p:sp>
      <p:sp>
        <p:nvSpPr>
          <p:cNvPr id="688130" name="Rectangle 2"/>
          <p:cNvSpPr>
            <a:spLocks noGrp="1" noRot="1" noChangeAspect="1" noChangeArrowheads="1" noTextEdit="1"/>
          </p:cNvSpPr>
          <p:nvPr>
            <p:ph type="sldImg"/>
          </p:nvPr>
        </p:nvSpPr>
        <p:spPr>
          <a:xfrm>
            <a:off x="1143000" y="685800"/>
            <a:ext cx="4572000" cy="3429000"/>
          </a:xfrm>
          <a:ln/>
        </p:spPr>
      </p:sp>
      <p:sp>
        <p:nvSpPr>
          <p:cNvPr id="68813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227FDF-C0D7-4832-BB0D-6D177A556079}" type="slidenum">
              <a:rPr lang="tr-TR"/>
              <a:pPr/>
              <a:t>98</a:t>
            </a:fld>
            <a:endParaRPr lang="tr-TR"/>
          </a:p>
        </p:txBody>
      </p:sp>
      <p:sp>
        <p:nvSpPr>
          <p:cNvPr id="734210" name="Rectangle 2"/>
          <p:cNvSpPr>
            <a:spLocks noGrp="1" noRot="1" noChangeAspect="1" noChangeArrowheads="1" noTextEdit="1"/>
          </p:cNvSpPr>
          <p:nvPr>
            <p:ph type="sldImg"/>
          </p:nvPr>
        </p:nvSpPr>
        <p:spPr>
          <a:xfrm>
            <a:off x="1143000" y="685800"/>
            <a:ext cx="4572000" cy="3429000"/>
          </a:xfrm>
          <a:ln/>
        </p:spPr>
      </p:sp>
      <p:sp>
        <p:nvSpPr>
          <p:cNvPr id="73421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2AC7A8-2B0E-4580-AE4C-5A356E712779}" type="slidenum">
              <a:rPr lang="tr-TR"/>
              <a:pPr/>
              <a:t>99</a:t>
            </a:fld>
            <a:endParaRPr lang="tr-TR"/>
          </a:p>
        </p:txBody>
      </p:sp>
      <p:sp>
        <p:nvSpPr>
          <p:cNvPr id="736258" name="Rectangle 2"/>
          <p:cNvSpPr>
            <a:spLocks noGrp="1" noRot="1" noChangeAspect="1" noChangeArrowheads="1" noTextEdit="1"/>
          </p:cNvSpPr>
          <p:nvPr>
            <p:ph type="sldImg"/>
          </p:nvPr>
        </p:nvSpPr>
        <p:spPr>
          <a:xfrm>
            <a:off x="1143000" y="685800"/>
            <a:ext cx="4572000" cy="3429000"/>
          </a:xfrm>
          <a:ln/>
        </p:spPr>
      </p:sp>
      <p:sp>
        <p:nvSpPr>
          <p:cNvPr id="736259"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FD656D-4DC2-4590-8F66-16980A489C0B}" type="slidenum">
              <a:rPr lang="tr-TR"/>
              <a:pPr/>
              <a:t>24</a:t>
            </a:fld>
            <a:endParaRPr lang="tr-TR"/>
          </a:p>
        </p:txBody>
      </p:sp>
      <p:sp>
        <p:nvSpPr>
          <p:cNvPr id="596994" name="Rectangle 2"/>
          <p:cNvSpPr>
            <a:spLocks noGrp="1" noRot="1" noChangeAspect="1" noChangeArrowheads="1" noTextEdit="1"/>
          </p:cNvSpPr>
          <p:nvPr>
            <p:ph type="sldImg"/>
          </p:nvPr>
        </p:nvSpPr>
        <p:spPr>
          <a:xfrm>
            <a:off x="1150938" y="692150"/>
            <a:ext cx="4556125" cy="3416300"/>
          </a:xfrm>
          <a:ln/>
        </p:spPr>
      </p:sp>
      <p:sp>
        <p:nvSpPr>
          <p:cNvPr id="596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C12B2-EE6E-415B-A0B2-2A20521CCA57}" type="slidenum">
              <a:rPr lang="tr-TR"/>
              <a:pPr/>
              <a:t>100</a:t>
            </a:fld>
            <a:endParaRPr lang="tr-TR"/>
          </a:p>
        </p:txBody>
      </p:sp>
      <p:sp>
        <p:nvSpPr>
          <p:cNvPr id="738306" name="Rectangle 2"/>
          <p:cNvSpPr>
            <a:spLocks noGrp="1" noRot="1" noChangeAspect="1" noChangeArrowheads="1" noTextEdit="1"/>
          </p:cNvSpPr>
          <p:nvPr>
            <p:ph type="sldImg"/>
          </p:nvPr>
        </p:nvSpPr>
        <p:spPr>
          <a:xfrm>
            <a:off x="1143000" y="685800"/>
            <a:ext cx="4572000" cy="3429000"/>
          </a:xfrm>
          <a:ln/>
        </p:spPr>
      </p:sp>
      <p:sp>
        <p:nvSpPr>
          <p:cNvPr id="73830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8EEB12-7EAE-45A7-B0D6-03C25F26FEBF}" type="slidenum">
              <a:rPr lang="tr-TR"/>
              <a:pPr/>
              <a:t>101</a:t>
            </a:fld>
            <a:endParaRPr lang="tr-TR"/>
          </a:p>
        </p:txBody>
      </p:sp>
      <p:sp>
        <p:nvSpPr>
          <p:cNvPr id="16386" name="Rectangle 2"/>
          <p:cNvSpPr>
            <a:spLocks noGrp="1" noRot="1" noChangeAspect="1" noChangeArrowheads="1" noTextEdit="1"/>
          </p:cNvSpPr>
          <p:nvPr>
            <p:ph type="sldImg"/>
          </p:nvPr>
        </p:nvSpPr>
        <p:spPr>
          <a:xfrm>
            <a:off x="1150938" y="692150"/>
            <a:ext cx="4556125" cy="3416300"/>
          </a:xfrm>
          <a:ln/>
        </p:spPr>
      </p:sp>
      <p:sp>
        <p:nvSpPr>
          <p:cNvPr id="1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AA28CF-8B1C-4DE2-934C-6212E7D647D8}" type="slidenum">
              <a:rPr lang="tr-TR"/>
              <a:pPr/>
              <a:t>102</a:t>
            </a:fld>
            <a:endParaRPr lang="tr-TR"/>
          </a:p>
        </p:txBody>
      </p:sp>
      <p:sp>
        <p:nvSpPr>
          <p:cNvPr id="618498" name="Rectangle 2"/>
          <p:cNvSpPr>
            <a:spLocks noGrp="1" noRot="1" noChangeAspect="1" noChangeArrowheads="1" noTextEdit="1"/>
          </p:cNvSpPr>
          <p:nvPr>
            <p:ph type="sldImg"/>
          </p:nvPr>
        </p:nvSpPr>
        <p:spPr>
          <a:xfrm>
            <a:off x="1143000" y="685800"/>
            <a:ext cx="4572000" cy="3429000"/>
          </a:xfrm>
          <a:ln/>
        </p:spPr>
      </p:sp>
      <p:sp>
        <p:nvSpPr>
          <p:cNvPr id="618499"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A739F6-BB23-49B1-AA53-7A7695489BE8}" type="slidenum">
              <a:rPr lang="tr-TR"/>
              <a:pPr/>
              <a:t>103</a:t>
            </a:fld>
            <a:endParaRPr lang="tr-TR"/>
          </a:p>
        </p:txBody>
      </p:sp>
      <p:sp>
        <p:nvSpPr>
          <p:cNvPr id="740354" name="Rectangle 2"/>
          <p:cNvSpPr>
            <a:spLocks noGrp="1" noRot="1" noChangeAspect="1" noChangeArrowheads="1" noTextEdit="1"/>
          </p:cNvSpPr>
          <p:nvPr>
            <p:ph type="sldImg"/>
          </p:nvPr>
        </p:nvSpPr>
        <p:spPr>
          <a:xfrm>
            <a:off x="1143000" y="685800"/>
            <a:ext cx="4572000" cy="3429000"/>
          </a:xfrm>
          <a:ln/>
        </p:spPr>
      </p:sp>
      <p:sp>
        <p:nvSpPr>
          <p:cNvPr id="74035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E404A3-EAF8-41D2-BD1E-27B82DD29F84}" type="slidenum">
              <a:rPr lang="tr-TR"/>
              <a:pPr/>
              <a:t>104</a:t>
            </a:fld>
            <a:endParaRPr lang="tr-TR"/>
          </a:p>
        </p:txBody>
      </p:sp>
      <p:sp>
        <p:nvSpPr>
          <p:cNvPr id="742402" name="Rectangle 2"/>
          <p:cNvSpPr>
            <a:spLocks noGrp="1" noRot="1" noChangeAspect="1" noChangeArrowheads="1" noTextEdit="1"/>
          </p:cNvSpPr>
          <p:nvPr>
            <p:ph type="sldImg"/>
          </p:nvPr>
        </p:nvSpPr>
        <p:spPr>
          <a:xfrm>
            <a:off x="1143000" y="685800"/>
            <a:ext cx="4572000" cy="3429000"/>
          </a:xfrm>
          <a:ln/>
        </p:spPr>
      </p:sp>
      <p:sp>
        <p:nvSpPr>
          <p:cNvPr id="74240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7D42C4-A840-467B-9ACE-47438CB7CD02}" type="slidenum">
              <a:rPr lang="tr-TR"/>
              <a:pPr/>
              <a:t>105</a:t>
            </a:fld>
            <a:endParaRPr lang="tr-TR"/>
          </a:p>
        </p:txBody>
      </p:sp>
      <p:sp>
        <p:nvSpPr>
          <p:cNvPr id="744450" name="Rectangle 2"/>
          <p:cNvSpPr>
            <a:spLocks noGrp="1" noRot="1" noChangeAspect="1" noChangeArrowheads="1" noTextEdit="1"/>
          </p:cNvSpPr>
          <p:nvPr>
            <p:ph type="sldImg"/>
          </p:nvPr>
        </p:nvSpPr>
        <p:spPr>
          <a:xfrm>
            <a:off x="1143000" y="685800"/>
            <a:ext cx="4572000" cy="3429000"/>
          </a:xfrm>
          <a:ln/>
        </p:spPr>
      </p:sp>
      <p:sp>
        <p:nvSpPr>
          <p:cNvPr id="74445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02CA05-9384-4E7B-B0EA-940C69AF815C}" type="slidenum">
              <a:rPr lang="tr-TR"/>
              <a:pPr/>
              <a:t>106</a:t>
            </a:fld>
            <a:endParaRPr lang="tr-TR"/>
          </a:p>
        </p:txBody>
      </p:sp>
      <p:sp>
        <p:nvSpPr>
          <p:cNvPr id="746498" name="Rectangle 2"/>
          <p:cNvSpPr>
            <a:spLocks noGrp="1" noRot="1" noChangeAspect="1" noChangeArrowheads="1" noTextEdit="1"/>
          </p:cNvSpPr>
          <p:nvPr>
            <p:ph type="sldImg"/>
          </p:nvPr>
        </p:nvSpPr>
        <p:spPr>
          <a:xfrm>
            <a:off x="1143000" y="685800"/>
            <a:ext cx="4572000" cy="3429000"/>
          </a:xfrm>
          <a:ln/>
        </p:spPr>
      </p:sp>
      <p:sp>
        <p:nvSpPr>
          <p:cNvPr id="746499"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BA9BE0-F286-4175-BC87-B392F1114B50}" type="slidenum">
              <a:rPr lang="tr-TR"/>
              <a:pPr/>
              <a:t>107</a:t>
            </a:fld>
            <a:endParaRPr lang="tr-TR"/>
          </a:p>
        </p:txBody>
      </p:sp>
      <p:sp>
        <p:nvSpPr>
          <p:cNvPr id="748546" name="Rectangle 2"/>
          <p:cNvSpPr>
            <a:spLocks noGrp="1" noRot="1" noChangeAspect="1" noChangeArrowheads="1" noTextEdit="1"/>
          </p:cNvSpPr>
          <p:nvPr>
            <p:ph type="sldImg"/>
          </p:nvPr>
        </p:nvSpPr>
        <p:spPr>
          <a:xfrm>
            <a:off x="1143000" y="685800"/>
            <a:ext cx="4572000" cy="3429000"/>
          </a:xfrm>
          <a:ln/>
        </p:spPr>
      </p:sp>
      <p:sp>
        <p:nvSpPr>
          <p:cNvPr id="74854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76483B-EBC6-4513-82E6-FB6A13E79C90}" type="slidenum">
              <a:rPr lang="tr-TR"/>
              <a:pPr/>
              <a:t>108</a:t>
            </a:fld>
            <a:endParaRPr lang="tr-TR"/>
          </a:p>
        </p:txBody>
      </p:sp>
      <p:sp>
        <p:nvSpPr>
          <p:cNvPr id="750594" name="Rectangle 2"/>
          <p:cNvSpPr>
            <a:spLocks noGrp="1" noRot="1" noChangeAspect="1" noChangeArrowheads="1" noTextEdit="1"/>
          </p:cNvSpPr>
          <p:nvPr>
            <p:ph type="sldImg"/>
          </p:nvPr>
        </p:nvSpPr>
        <p:spPr>
          <a:xfrm>
            <a:off x="1143000" y="685800"/>
            <a:ext cx="4572000" cy="3429000"/>
          </a:xfrm>
          <a:ln/>
        </p:spPr>
      </p:sp>
      <p:sp>
        <p:nvSpPr>
          <p:cNvPr id="75059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F641AE-F6EC-4C40-90D8-4EB89BABAC37}" type="slidenum">
              <a:rPr lang="tr-TR"/>
              <a:pPr/>
              <a:t>109</a:t>
            </a:fld>
            <a:endParaRPr lang="tr-TR"/>
          </a:p>
        </p:txBody>
      </p:sp>
      <p:sp>
        <p:nvSpPr>
          <p:cNvPr id="752642" name="Rectangle 2"/>
          <p:cNvSpPr>
            <a:spLocks noGrp="1" noRot="1" noChangeAspect="1" noChangeArrowheads="1" noTextEdit="1"/>
          </p:cNvSpPr>
          <p:nvPr>
            <p:ph type="sldImg"/>
          </p:nvPr>
        </p:nvSpPr>
        <p:spPr>
          <a:xfrm>
            <a:off x="1143000" y="685800"/>
            <a:ext cx="4572000" cy="3429000"/>
          </a:xfrm>
          <a:ln/>
        </p:spPr>
      </p:sp>
      <p:sp>
        <p:nvSpPr>
          <p:cNvPr id="75264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15F27B-27B6-49DF-911A-0D413B041C85}" type="slidenum">
              <a:rPr lang="tr-TR"/>
              <a:pPr/>
              <a:t>25</a:t>
            </a:fld>
            <a:endParaRPr lang="tr-TR"/>
          </a:p>
        </p:txBody>
      </p:sp>
      <p:sp>
        <p:nvSpPr>
          <p:cNvPr id="284674" name="Rectangle 2"/>
          <p:cNvSpPr>
            <a:spLocks noGrp="1" noRot="1" noChangeAspect="1" noChangeArrowheads="1" noTextEdit="1"/>
          </p:cNvSpPr>
          <p:nvPr>
            <p:ph type="sldImg"/>
          </p:nvPr>
        </p:nvSpPr>
        <p:spPr>
          <a:xfrm>
            <a:off x="1150938" y="692150"/>
            <a:ext cx="4556125" cy="3416300"/>
          </a:xfrm>
          <a:ln/>
        </p:spPr>
      </p:sp>
      <p:sp>
        <p:nvSpPr>
          <p:cNvPr id="284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55C80C-EC59-4B9B-AD27-DDB86F218561}" type="slidenum">
              <a:rPr lang="tr-TR"/>
              <a:pPr/>
              <a:t>110</a:t>
            </a:fld>
            <a:endParaRPr lang="tr-TR"/>
          </a:p>
        </p:txBody>
      </p:sp>
      <p:sp>
        <p:nvSpPr>
          <p:cNvPr id="754690" name="Rectangle 2"/>
          <p:cNvSpPr>
            <a:spLocks noGrp="1" noRot="1" noChangeAspect="1" noChangeArrowheads="1" noTextEdit="1"/>
          </p:cNvSpPr>
          <p:nvPr>
            <p:ph type="sldImg"/>
          </p:nvPr>
        </p:nvSpPr>
        <p:spPr>
          <a:xfrm>
            <a:off x="1143000" y="685800"/>
            <a:ext cx="4572000" cy="3429000"/>
          </a:xfrm>
          <a:ln/>
        </p:spPr>
      </p:sp>
      <p:sp>
        <p:nvSpPr>
          <p:cNvPr id="75469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6AE335-12D6-42A9-B84B-9B2E12EE5A09}" type="slidenum">
              <a:rPr lang="tr-TR"/>
              <a:pPr/>
              <a:t>111</a:t>
            </a:fld>
            <a:endParaRPr lang="tr-TR"/>
          </a:p>
        </p:txBody>
      </p:sp>
      <p:sp>
        <p:nvSpPr>
          <p:cNvPr id="756738" name="Rectangle 2"/>
          <p:cNvSpPr>
            <a:spLocks noGrp="1" noRot="1" noChangeAspect="1" noChangeArrowheads="1" noTextEdit="1"/>
          </p:cNvSpPr>
          <p:nvPr>
            <p:ph type="sldImg"/>
          </p:nvPr>
        </p:nvSpPr>
        <p:spPr>
          <a:xfrm>
            <a:off x="1143000" y="685800"/>
            <a:ext cx="4572000" cy="3429000"/>
          </a:xfrm>
          <a:ln/>
        </p:spPr>
      </p:sp>
      <p:sp>
        <p:nvSpPr>
          <p:cNvPr id="756739"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76CC5E-B195-462E-982E-12C0D29044FE}" type="slidenum">
              <a:rPr lang="tr-TR"/>
              <a:pPr/>
              <a:t>112</a:t>
            </a:fld>
            <a:endParaRPr lang="tr-TR"/>
          </a:p>
        </p:txBody>
      </p:sp>
      <p:sp>
        <p:nvSpPr>
          <p:cNvPr id="758786" name="Rectangle 2"/>
          <p:cNvSpPr>
            <a:spLocks noGrp="1" noRot="1" noChangeAspect="1" noChangeArrowheads="1" noTextEdit="1"/>
          </p:cNvSpPr>
          <p:nvPr>
            <p:ph type="sldImg"/>
          </p:nvPr>
        </p:nvSpPr>
        <p:spPr>
          <a:xfrm>
            <a:off x="1143000" y="685800"/>
            <a:ext cx="4572000" cy="3429000"/>
          </a:xfrm>
          <a:ln/>
        </p:spPr>
      </p:sp>
      <p:sp>
        <p:nvSpPr>
          <p:cNvPr id="75878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545F20-421F-49C1-84B2-F78841A0F7E3}" type="slidenum">
              <a:rPr lang="tr-TR"/>
              <a:pPr/>
              <a:t>113</a:t>
            </a:fld>
            <a:endParaRPr lang="tr-TR"/>
          </a:p>
        </p:txBody>
      </p:sp>
      <p:sp>
        <p:nvSpPr>
          <p:cNvPr id="760834" name="Rectangle 2"/>
          <p:cNvSpPr>
            <a:spLocks noGrp="1" noRot="1" noChangeAspect="1" noChangeArrowheads="1" noTextEdit="1"/>
          </p:cNvSpPr>
          <p:nvPr>
            <p:ph type="sldImg"/>
          </p:nvPr>
        </p:nvSpPr>
        <p:spPr>
          <a:xfrm>
            <a:off x="1143000" y="685800"/>
            <a:ext cx="4572000" cy="3429000"/>
          </a:xfrm>
          <a:ln/>
        </p:spPr>
      </p:sp>
      <p:sp>
        <p:nvSpPr>
          <p:cNvPr id="76083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B9D70F-5C57-4FC9-95E5-ADDCF52CAAF5}" type="slidenum">
              <a:rPr lang="tr-TR"/>
              <a:pPr/>
              <a:t>114</a:t>
            </a:fld>
            <a:endParaRPr lang="tr-TR"/>
          </a:p>
        </p:txBody>
      </p:sp>
      <p:sp>
        <p:nvSpPr>
          <p:cNvPr id="762882" name="Rectangle 2"/>
          <p:cNvSpPr>
            <a:spLocks noGrp="1" noRot="1" noChangeAspect="1" noChangeArrowheads="1" noTextEdit="1"/>
          </p:cNvSpPr>
          <p:nvPr>
            <p:ph type="sldImg"/>
          </p:nvPr>
        </p:nvSpPr>
        <p:spPr>
          <a:xfrm>
            <a:off x="1143000" y="685800"/>
            <a:ext cx="4572000" cy="3429000"/>
          </a:xfrm>
          <a:ln/>
        </p:spPr>
      </p:sp>
      <p:sp>
        <p:nvSpPr>
          <p:cNvPr id="76288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3BCABA-83AB-4E89-AC45-EB5B62498504}" type="slidenum">
              <a:rPr lang="tr-TR"/>
              <a:pPr/>
              <a:t>115</a:t>
            </a:fld>
            <a:endParaRPr lang="tr-TR"/>
          </a:p>
        </p:txBody>
      </p:sp>
      <p:sp>
        <p:nvSpPr>
          <p:cNvPr id="764930" name="Rectangle 2"/>
          <p:cNvSpPr>
            <a:spLocks noGrp="1" noRot="1" noChangeAspect="1" noChangeArrowheads="1" noTextEdit="1"/>
          </p:cNvSpPr>
          <p:nvPr>
            <p:ph type="sldImg"/>
          </p:nvPr>
        </p:nvSpPr>
        <p:spPr>
          <a:xfrm>
            <a:off x="1143000" y="685800"/>
            <a:ext cx="4572000" cy="3429000"/>
          </a:xfrm>
          <a:ln/>
        </p:spPr>
      </p:sp>
      <p:sp>
        <p:nvSpPr>
          <p:cNvPr id="76493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62B71F-E882-41F2-BDF3-270942E34461}" type="slidenum">
              <a:rPr lang="tr-TR"/>
              <a:pPr/>
              <a:t>116</a:t>
            </a:fld>
            <a:endParaRPr lang="tr-TR"/>
          </a:p>
        </p:txBody>
      </p:sp>
      <p:sp>
        <p:nvSpPr>
          <p:cNvPr id="766978" name="Rectangle 2"/>
          <p:cNvSpPr>
            <a:spLocks noGrp="1" noRot="1" noChangeAspect="1" noChangeArrowheads="1" noTextEdit="1"/>
          </p:cNvSpPr>
          <p:nvPr>
            <p:ph type="sldImg"/>
          </p:nvPr>
        </p:nvSpPr>
        <p:spPr>
          <a:xfrm>
            <a:off x="1143000" y="685800"/>
            <a:ext cx="4572000" cy="3429000"/>
          </a:xfrm>
          <a:ln/>
        </p:spPr>
      </p:sp>
      <p:sp>
        <p:nvSpPr>
          <p:cNvPr id="766979"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6A48A2-917D-4A39-AC4D-3BBA0D47B317}" type="slidenum">
              <a:rPr lang="tr-TR"/>
              <a:pPr/>
              <a:t>117</a:t>
            </a:fld>
            <a:endParaRPr lang="tr-TR"/>
          </a:p>
        </p:txBody>
      </p:sp>
      <p:sp>
        <p:nvSpPr>
          <p:cNvPr id="769026" name="Rectangle 2"/>
          <p:cNvSpPr>
            <a:spLocks noGrp="1" noRot="1" noChangeAspect="1" noChangeArrowheads="1" noTextEdit="1"/>
          </p:cNvSpPr>
          <p:nvPr>
            <p:ph type="sldImg"/>
          </p:nvPr>
        </p:nvSpPr>
        <p:spPr>
          <a:xfrm>
            <a:off x="1143000" y="685800"/>
            <a:ext cx="4572000" cy="3429000"/>
          </a:xfrm>
          <a:ln/>
        </p:spPr>
      </p:sp>
      <p:sp>
        <p:nvSpPr>
          <p:cNvPr id="76902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endParaRPr lang="tr-TR"/>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tr-TR"/>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81E322D8-F13D-48DE-899B-98A7FC834089}"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F6BCBE8-30B0-4476-8762-9236B142003A}" type="datetimeFigureOut">
              <a:rPr lang="en-US" smtClean="0"/>
              <a:pPr/>
              <a:t>5/2/2020</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Slide Number Placeholder 5"/>
          <p:cNvSpPr>
            <a:spLocks noGrp="1"/>
          </p:cNvSpPr>
          <p:nvPr>
            <p:ph type="sldNum" sz="quarter" idx="12"/>
          </p:nvPr>
        </p:nvSpPr>
        <p:spPr/>
        <p:txBody>
          <a:bodyPr/>
          <a:lstStyle/>
          <a:p>
            <a:fld id="{BECD100F-628F-46B6-8FAB-260E4F0E81C5}"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F6BCBE8-30B0-4476-8762-9236B142003A}" type="datetimeFigureOut">
              <a:rPr lang="en-US" smtClean="0"/>
              <a:pPr/>
              <a:t>5/2/2020</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Slide Number Placeholder 5"/>
          <p:cNvSpPr>
            <a:spLocks noGrp="1"/>
          </p:cNvSpPr>
          <p:nvPr>
            <p:ph type="sldNum" sz="quarter" idx="12"/>
          </p:nvPr>
        </p:nvSpPr>
        <p:spPr/>
        <p:txBody>
          <a:bodyPr/>
          <a:lstStyle/>
          <a:p>
            <a:fld id="{2DB60D9C-2E71-410B-BB7D-E82AACC1E880}" type="slidenum">
              <a:rPr lang="tr-TR" smtClean="0"/>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553200" y="6248400"/>
            <a:ext cx="1905000" cy="457200"/>
          </a:xfrm>
        </p:spPr>
        <p:txBody>
          <a:bodyPr/>
          <a:lstStyle>
            <a:lvl1pPr>
              <a:defRPr/>
            </a:lvl1pPr>
          </a:lstStyle>
          <a:p>
            <a:fld id="{0CDF5D7F-3272-4D9B-9CD9-5CAEEF2ADDE9}" type="slidenum">
              <a:rPr lang="tr-TR"/>
              <a:pPr/>
              <a:t>‹#›</a:t>
            </a:fld>
            <a:endParaRPr lang="tr-T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6553200" y="6248400"/>
            <a:ext cx="1905000" cy="457200"/>
          </a:xfrm>
        </p:spPr>
        <p:txBody>
          <a:bodyPr/>
          <a:lstStyle>
            <a:lvl1pPr>
              <a:defRPr/>
            </a:lvl1pPr>
          </a:lstStyle>
          <a:p>
            <a:fld id="{00704CA0-D07A-4DDE-A9A5-9F22E6AF062E}" type="slidenum">
              <a:rPr lang="tr-TR"/>
              <a:pPr/>
              <a:t>‹#›</a:t>
            </a:fld>
            <a:endParaRPr lang="tr-T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553200" y="6248400"/>
            <a:ext cx="1905000" cy="457200"/>
          </a:xfrm>
        </p:spPr>
        <p:txBody>
          <a:bodyPr/>
          <a:lstStyle>
            <a:lvl1pPr>
              <a:defRPr/>
            </a:lvl1pPr>
          </a:lstStyle>
          <a:p>
            <a:fld id="{10347E82-2C3B-40E9-9733-AE22E7FD3887}" type="slidenum">
              <a:rPr lang="tr-TR"/>
              <a:pPr/>
              <a:t>‹#›</a:t>
            </a:fld>
            <a:endParaRPr lang="tr-T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553200" y="6248400"/>
            <a:ext cx="1905000" cy="457200"/>
          </a:xfrm>
        </p:spPr>
        <p:txBody>
          <a:bodyPr/>
          <a:lstStyle>
            <a:lvl1pPr>
              <a:defRPr/>
            </a:lvl1pPr>
          </a:lstStyle>
          <a:p>
            <a:fld id="{1E0F43AA-9F6F-49D1-A205-AED2F7405DB6}" type="slidenum">
              <a:rPr lang="tr-T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8F6BCBE8-30B0-4476-8762-9236B142003A}" type="datetimeFigureOut">
              <a:rPr lang="en-US" smtClean="0"/>
              <a:pPr/>
              <a:t>5/2/2020</a:t>
            </a:fld>
            <a:endParaRPr lang="en-US" sz="1100" dirty="0">
              <a:solidFill>
                <a:schemeClr val="tx2"/>
              </a:solidFill>
            </a:endParaRPr>
          </a:p>
        </p:txBody>
      </p:sp>
      <p:sp>
        <p:nvSpPr>
          <p:cNvPr id="5" name="Footer Placeholder 4"/>
          <p:cNvSpPr>
            <a:spLocks noGrp="1"/>
          </p:cNvSpPr>
          <p:nvPr>
            <p:ph type="ftr" sz="quarter" idx="11"/>
          </p:nvPr>
        </p:nvSpPr>
        <p:spPr>
          <a:xfrm>
            <a:off x="457200" y="6480969"/>
            <a:ext cx="4260056" cy="300831"/>
          </a:xfrm>
        </p:spPr>
        <p:txBody>
          <a:bodyPr/>
          <a:lstStyle/>
          <a:p>
            <a:pPr algn="r" eaLnBrk="1" latinLnBrk="0" hangingPunct="1"/>
            <a:endParaRPr kumimoji="0" lang="en-US" sz="1100" dirty="0">
              <a:solidFill>
                <a:schemeClr val="tx2"/>
              </a:solidFill>
            </a:endParaRPr>
          </a:p>
        </p:txBody>
      </p:sp>
      <p:sp>
        <p:nvSpPr>
          <p:cNvPr id="6" name="Slide Number Placeholder 5"/>
          <p:cNvSpPr>
            <a:spLocks noGrp="1"/>
          </p:cNvSpPr>
          <p:nvPr>
            <p:ph type="sldNum" sz="quarter" idx="12"/>
          </p:nvPr>
        </p:nvSpPr>
        <p:spPr/>
        <p:txBody>
          <a:bodyPr/>
          <a:lstStyle/>
          <a:p>
            <a:fld id="{A0DCC2CE-B6EA-45A7-9D2F-96778D37E357}"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8F6BCBE8-30B0-4476-8762-9236B142003A}" type="datetimeFigureOut">
              <a:rPr lang="en-US" smtClean="0"/>
              <a:pPr/>
              <a:t>5/2/2020</a:t>
            </a:fld>
            <a:endParaRPr lang="en-US" sz="1100" dirty="0">
              <a:solidFill>
                <a:schemeClr val="tx2"/>
              </a:solidFill>
            </a:endParaRPr>
          </a:p>
        </p:txBody>
      </p:sp>
      <p:sp>
        <p:nvSpPr>
          <p:cNvPr id="5" name="Footer Placeholder 4"/>
          <p:cNvSpPr>
            <a:spLocks noGrp="1"/>
          </p:cNvSpPr>
          <p:nvPr>
            <p:ph type="ftr" sz="quarter" idx="11"/>
          </p:nvPr>
        </p:nvSpPr>
        <p:spPr>
          <a:xfrm>
            <a:off x="2619376" y="6480969"/>
            <a:ext cx="4260056" cy="300831"/>
          </a:xfrm>
        </p:spPr>
        <p:txBody>
          <a:bodyPr/>
          <a:lstStyle/>
          <a:p>
            <a:pPr algn="r" eaLnBrk="1" latinLnBrk="0" hangingPunct="1"/>
            <a:endParaRPr kumimoji="0" lang="en-US" sz="1100" dirty="0">
              <a:solidFill>
                <a:schemeClr val="tx2"/>
              </a:solidFill>
            </a:endParaRPr>
          </a:p>
        </p:txBody>
      </p:sp>
      <p:sp>
        <p:nvSpPr>
          <p:cNvPr id="6" name="Slide Number Placeholder 5"/>
          <p:cNvSpPr>
            <a:spLocks noGrp="1"/>
          </p:cNvSpPr>
          <p:nvPr>
            <p:ph type="sldNum" sz="quarter" idx="12"/>
          </p:nvPr>
        </p:nvSpPr>
        <p:spPr>
          <a:xfrm>
            <a:off x="8451056" y="809624"/>
            <a:ext cx="502920" cy="300831"/>
          </a:xfrm>
        </p:spPr>
        <p:txBody>
          <a:bodyPr/>
          <a:lstStyle/>
          <a:p>
            <a:fld id="{24FE28B5-5818-484D-9ABD-25802F2B34F7}" type="slidenum">
              <a:rPr lang="tr-TR" smtClean="0"/>
              <a:pPr/>
              <a:t>‹#›</a:t>
            </a:fld>
            <a:endParaRPr lang="tr-TR"/>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8F6BCBE8-30B0-4476-8762-9236B142003A}" type="datetimeFigureOut">
              <a:rPr lang="en-US" smtClean="0"/>
              <a:pPr/>
              <a:t>5/2/2020</a:t>
            </a:fld>
            <a:endParaRPr lang="en-US" sz="1100" dirty="0">
              <a:solidFill>
                <a:schemeClr val="tx2"/>
              </a:solidFill>
            </a:endParaRPr>
          </a:p>
        </p:txBody>
      </p:sp>
      <p:sp>
        <p:nvSpPr>
          <p:cNvPr id="6" name="Footer Placeholder 5"/>
          <p:cNvSpPr>
            <a:spLocks noGrp="1"/>
          </p:cNvSpPr>
          <p:nvPr>
            <p:ph type="ftr" sz="quarter" idx="11"/>
          </p:nvPr>
        </p:nvSpPr>
        <p:spPr>
          <a:xfrm>
            <a:off x="457200" y="6480969"/>
            <a:ext cx="4260056" cy="301752"/>
          </a:xfrm>
        </p:spPr>
        <p:txBody>
          <a:bodyPr/>
          <a:lstStyle/>
          <a:p>
            <a:pPr algn="r" eaLnBrk="1" latinLnBrk="0" hangingPunct="1"/>
            <a:endParaRPr kumimoji="0" lang="en-US" sz="1100" dirty="0">
              <a:solidFill>
                <a:schemeClr val="tx2"/>
              </a:solidFill>
            </a:endParaRPr>
          </a:p>
        </p:txBody>
      </p:sp>
      <p:sp>
        <p:nvSpPr>
          <p:cNvPr id="7" name="Slide Number Placeholder 6"/>
          <p:cNvSpPr>
            <a:spLocks noGrp="1"/>
          </p:cNvSpPr>
          <p:nvPr>
            <p:ph type="sldNum" sz="quarter" idx="12"/>
          </p:nvPr>
        </p:nvSpPr>
        <p:spPr>
          <a:xfrm>
            <a:off x="7589520" y="6480969"/>
            <a:ext cx="502920" cy="301752"/>
          </a:xfrm>
        </p:spPr>
        <p:txBody>
          <a:bodyPr/>
          <a:lstStyle/>
          <a:p>
            <a:fld id="{6299E5E8-FF91-4692-AA62-13120A7782B9}"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8F6BCBE8-30B0-4476-8762-9236B142003A}" type="datetimeFigureOut">
              <a:rPr lang="en-US" smtClean="0"/>
              <a:pPr/>
              <a:t>5/2/2020</a:t>
            </a:fld>
            <a:endParaRPr lang="en-US" sz="1100" dirty="0">
              <a:solidFill>
                <a:schemeClr val="tx2"/>
              </a:solidFill>
            </a:endParaRPr>
          </a:p>
        </p:txBody>
      </p:sp>
      <p:sp>
        <p:nvSpPr>
          <p:cNvPr id="8" name="Footer Placeholder 7"/>
          <p:cNvSpPr>
            <a:spLocks noGrp="1"/>
          </p:cNvSpPr>
          <p:nvPr>
            <p:ph type="ftr" sz="quarter" idx="11"/>
          </p:nvPr>
        </p:nvSpPr>
        <p:spPr>
          <a:xfrm>
            <a:off x="457200" y="6480969"/>
            <a:ext cx="4261104" cy="301752"/>
          </a:xfrm>
        </p:spPr>
        <p:txBody>
          <a:bodyPr/>
          <a:lstStyle/>
          <a:p>
            <a:pPr algn="r" eaLnBrk="1" latinLnBrk="0" hangingPunct="1"/>
            <a:endParaRPr kumimoji="0" lang="en-US" sz="1100" dirty="0">
              <a:solidFill>
                <a:schemeClr val="tx2"/>
              </a:solidFill>
            </a:endParaRPr>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C389129F-BBA6-4C8B-A0B1-FE87E2309919}"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F6BCBE8-30B0-4476-8762-9236B142003A}" type="datetimeFigureOut">
              <a:rPr lang="en-US" smtClean="0"/>
              <a:pPr/>
              <a:t>5/2/2020</a:t>
            </a:fld>
            <a:endParaRPr lang="en-US" sz="1100" dirty="0">
              <a:solidFill>
                <a:schemeClr val="tx2"/>
              </a:solidFill>
            </a:endParaRPr>
          </a:p>
        </p:txBody>
      </p:sp>
      <p:sp>
        <p:nvSpPr>
          <p:cNvPr id="4" name="Footer Placeholder 3"/>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5" name="Slide Number Placeholder 4"/>
          <p:cNvSpPr>
            <a:spLocks noGrp="1"/>
          </p:cNvSpPr>
          <p:nvPr>
            <p:ph type="sldNum" sz="quarter" idx="12"/>
          </p:nvPr>
        </p:nvSpPr>
        <p:spPr/>
        <p:txBody>
          <a:bodyPr/>
          <a:lstStyle/>
          <a:p>
            <a:fld id="{CDA0732D-155E-4836-9A4B-DEC49F88E4AF}"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8F6BCBE8-30B0-4476-8762-9236B142003A}" type="datetimeFigureOut">
              <a:rPr lang="en-US" smtClean="0"/>
              <a:pPr/>
              <a:t>5/2/2020</a:t>
            </a:fld>
            <a:endParaRPr lang="en-US" sz="1100" dirty="0">
              <a:solidFill>
                <a:schemeClr val="tx2"/>
              </a:solidFill>
            </a:endParaRPr>
          </a:p>
        </p:txBody>
      </p:sp>
      <p:sp>
        <p:nvSpPr>
          <p:cNvPr id="3" name="Footer Placeholder 2"/>
          <p:cNvSpPr>
            <a:spLocks noGrp="1"/>
          </p:cNvSpPr>
          <p:nvPr>
            <p:ph type="ftr" sz="quarter" idx="11"/>
          </p:nvPr>
        </p:nvSpPr>
        <p:spPr>
          <a:xfrm>
            <a:off x="457200" y="6481890"/>
            <a:ext cx="4260056" cy="300831"/>
          </a:xfrm>
        </p:spPr>
        <p:txBody>
          <a:bodyPr/>
          <a:lstStyle/>
          <a:p>
            <a:pPr algn="r" eaLnBrk="1" latinLnBrk="0" hangingPunct="1"/>
            <a:endParaRPr kumimoji="0" lang="en-US" sz="1100" dirty="0">
              <a:solidFill>
                <a:schemeClr val="tx2"/>
              </a:solidFill>
            </a:endParaRPr>
          </a:p>
        </p:txBody>
      </p:sp>
      <p:sp>
        <p:nvSpPr>
          <p:cNvPr id="4" name="Slide Number Placeholder 3"/>
          <p:cNvSpPr>
            <a:spLocks noGrp="1"/>
          </p:cNvSpPr>
          <p:nvPr>
            <p:ph type="sldNum" sz="quarter" idx="12"/>
          </p:nvPr>
        </p:nvSpPr>
        <p:spPr>
          <a:xfrm>
            <a:off x="7589520" y="6480969"/>
            <a:ext cx="502920" cy="301752"/>
          </a:xfrm>
        </p:spPr>
        <p:txBody>
          <a:bodyPr/>
          <a:lstStyle/>
          <a:p>
            <a:fld id="{26830132-D858-4046-88CC-80F7540C3A6D}"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8F6BCBE8-30B0-4476-8762-9236B142003A}" type="datetimeFigureOut">
              <a:rPr lang="en-US" smtClean="0"/>
              <a:pPr/>
              <a:t>5/2/2020</a:t>
            </a:fld>
            <a:endParaRPr lang="en-US" sz="1100" dirty="0">
              <a:solidFill>
                <a:schemeClr val="tx2"/>
              </a:solidFill>
            </a:endParaRPr>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pPr algn="r" eaLnBrk="1" latinLnBrk="0" hangingPunct="1"/>
            <a:endParaRPr kumimoji="0" lang="en-US" sz="1100" dirty="0">
              <a:solidFill>
                <a:schemeClr val="tx2"/>
              </a:solidFill>
            </a:endParaRPr>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050B6FDF-4F9C-4F66-B0D8-C6DEBE758721}"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8F6BCBE8-30B0-4476-8762-9236B142003A}" type="datetimeFigureOut">
              <a:rPr lang="en-US" smtClean="0"/>
              <a:pPr/>
              <a:t>5/2/2020</a:t>
            </a:fld>
            <a:endParaRPr lang="en-US" sz="1100" dirty="0">
              <a:solidFill>
                <a:schemeClr val="tx2"/>
              </a:solidFill>
            </a:endParaRPr>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pPr algn="r" eaLnBrk="1" latinLnBrk="0" hangingPunct="1"/>
            <a:endParaRPr kumimoji="0" lang="en-US" sz="1100" dirty="0">
              <a:solidFill>
                <a:schemeClr val="tx2"/>
              </a:solidFill>
            </a:endParaRPr>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6269CC09-F33A-46F9-8EB3-F37367EA1A4E}"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8F6BCBE8-30B0-4476-8762-9236B142003A}" type="datetimeFigureOut">
              <a:rPr lang="en-US" smtClean="0"/>
              <a:pPr/>
              <a:t>5/2/2020</a:t>
            </a:fld>
            <a:endParaRPr lang="en-US" sz="1100" dirty="0">
              <a:solidFill>
                <a:schemeClr val="tx2"/>
              </a:solidFill>
            </a:endParaRPr>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pPr algn="r" eaLnBrk="1" latinLnBrk="0" hangingPunct="1"/>
            <a:endParaRPr kumimoji="0" lang="en-US" sz="1100" dirty="0">
              <a:solidFill>
                <a:schemeClr val="tx2"/>
              </a:solidFill>
            </a:endParaRPr>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C752B2F0-91FB-4615-81C1-4AA1BEC7D89D}" type="slidenum">
              <a:rPr lang="tr-TR" smtClean="0"/>
              <a:pPr/>
              <a:t>‹#›</a:t>
            </a:fld>
            <a:endParaRPr lang="tr-TR"/>
          </a:p>
        </p:txBody>
      </p:sp>
      <p:pic>
        <p:nvPicPr>
          <p:cNvPr id="10" name="Picture 10" descr="adsız"/>
          <p:cNvPicPr>
            <a:picLocks noChangeAspect="1" noChangeArrowheads="1"/>
          </p:cNvPicPr>
          <p:nvPr userDrawn="1"/>
        </p:nvPicPr>
        <p:blipFill>
          <a:blip r:embed="rId17" cstate="print"/>
          <a:srcRect/>
          <a:stretch>
            <a:fillRect/>
          </a:stretch>
        </p:blipFill>
        <p:spPr bwMode="auto">
          <a:xfrm>
            <a:off x="700088" y="6145213"/>
            <a:ext cx="527050" cy="533400"/>
          </a:xfrm>
          <a:prstGeom prst="rect">
            <a:avLst/>
          </a:prstGeom>
          <a:noFill/>
        </p:spPr>
      </p:pic>
      <p:sp>
        <p:nvSpPr>
          <p:cNvPr id="12" name="Line 11"/>
          <p:cNvSpPr>
            <a:spLocks noChangeShapeType="1"/>
          </p:cNvSpPr>
          <p:nvPr userDrawn="1"/>
        </p:nvSpPr>
        <p:spPr bwMode="auto">
          <a:xfrm>
            <a:off x="1339850" y="6434138"/>
            <a:ext cx="990600" cy="0"/>
          </a:xfrm>
          <a:prstGeom prst="line">
            <a:avLst/>
          </a:prstGeom>
          <a:noFill/>
          <a:ln w="38100">
            <a:solidFill>
              <a:schemeClr val="hlink"/>
            </a:solidFill>
            <a:round/>
            <a:headEnd/>
            <a:tailEnd/>
          </a:ln>
          <a:effectLst/>
        </p:spPr>
        <p:txBody>
          <a:bodyPr/>
          <a:lstStyle/>
          <a:p>
            <a:endParaRPr lang="en-US"/>
          </a:p>
        </p:txBody>
      </p:sp>
      <p:sp>
        <p:nvSpPr>
          <p:cNvPr id="15" name="Text Box 12"/>
          <p:cNvSpPr txBox="1">
            <a:spLocks noChangeArrowheads="1"/>
          </p:cNvSpPr>
          <p:nvPr userDrawn="1"/>
        </p:nvSpPr>
        <p:spPr bwMode="auto">
          <a:xfrm>
            <a:off x="2546350" y="6237288"/>
            <a:ext cx="2292350" cy="366712"/>
          </a:xfrm>
          <a:prstGeom prst="rect">
            <a:avLst/>
          </a:prstGeom>
          <a:noFill/>
          <a:ln w="28575" algn="ctr">
            <a:noFill/>
            <a:miter lim="800000"/>
            <a:headEnd/>
            <a:tailEnd/>
          </a:ln>
          <a:effectLst/>
        </p:spPr>
        <p:txBody>
          <a:bodyPr wrap="none">
            <a:spAutoFit/>
          </a:bodyPr>
          <a:lstStyle/>
          <a:p>
            <a:pPr algn="l"/>
            <a:r>
              <a:rPr lang="en-US"/>
              <a:t>Gaziantep University</a:t>
            </a:r>
          </a:p>
        </p:txBody>
      </p:sp>
      <p:sp>
        <p:nvSpPr>
          <p:cNvPr id="16" name="Line 13"/>
          <p:cNvSpPr>
            <a:spLocks noChangeShapeType="1"/>
          </p:cNvSpPr>
          <p:nvPr userDrawn="1"/>
        </p:nvSpPr>
        <p:spPr bwMode="auto">
          <a:xfrm>
            <a:off x="4913313" y="6454775"/>
            <a:ext cx="2878137" cy="0"/>
          </a:xfrm>
          <a:prstGeom prst="line">
            <a:avLst/>
          </a:prstGeom>
          <a:noFill/>
          <a:ln w="38100">
            <a:solidFill>
              <a:schemeClr val="hlink"/>
            </a:solidFill>
            <a:round/>
            <a:headEnd/>
            <a:tailEnd/>
          </a:ln>
          <a:effectLst/>
        </p:spPr>
        <p:txBody>
          <a:bodyPr/>
          <a:lstStyle/>
          <a:p>
            <a:endParaRPr lang="en-US"/>
          </a:p>
        </p:txBody>
      </p:sp>
    </p:spTree>
  </p:cSld>
  <p:clrMap bg1="dk1" tx1="lt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Lst>
  <p:hf hdr="0" ftr="0" dt="0"/>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oleObject" Target="../embeddings/oleObject39.bin"/><Relationship Id="rId7"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42.bin"/><Relationship Id="rId5" Type="http://schemas.openxmlformats.org/officeDocument/2006/relationships/oleObject" Target="../embeddings/oleObject41.bin"/><Relationship Id="rId4" Type="http://schemas.openxmlformats.org/officeDocument/2006/relationships/oleObject" Target="../embeddings/oleObject40.bin"/><Relationship Id="rId9" Type="http://schemas.openxmlformats.org/officeDocument/2006/relationships/oleObject" Target="../embeddings/oleObject45.bin"/></Relationships>
</file>

<file path=ppt/slides/_rels/slide100.xml.rels><?xml version="1.0" encoding="UTF-8" standalone="yes"?>
<Relationships xmlns="http://schemas.openxmlformats.org/package/2006/relationships"><Relationship Id="rId8" Type="http://schemas.openxmlformats.org/officeDocument/2006/relationships/oleObject" Target="../embeddings/oleObject721.bin"/><Relationship Id="rId13" Type="http://schemas.openxmlformats.org/officeDocument/2006/relationships/oleObject" Target="../embeddings/oleObject726.bin"/><Relationship Id="rId3" Type="http://schemas.openxmlformats.org/officeDocument/2006/relationships/notesSlide" Target="../notesSlides/notesSlide80.xml"/><Relationship Id="rId7" Type="http://schemas.openxmlformats.org/officeDocument/2006/relationships/oleObject" Target="../embeddings/oleObject720.bin"/><Relationship Id="rId12" Type="http://schemas.openxmlformats.org/officeDocument/2006/relationships/oleObject" Target="../embeddings/oleObject725.bin"/><Relationship Id="rId2" Type="http://schemas.openxmlformats.org/officeDocument/2006/relationships/slideLayout" Target="../slideLayouts/slideLayout2.xml"/><Relationship Id="rId16" Type="http://schemas.openxmlformats.org/officeDocument/2006/relationships/oleObject" Target="../embeddings/oleObject729.bin"/><Relationship Id="rId1" Type="http://schemas.openxmlformats.org/officeDocument/2006/relationships/vmlDrawing" Target="../drawings/vmlDrawing84.vml"/><Relationship Id="rId6" Type="http://schemas.openxmlformats.org/officeDocument/2006/relationships/oleObject" Target="../embeddings/oleObject719.bin"/><Relationship Id="rId11" Type="http://schemas.openxmlformats.org/officeDocument/2006/relationships/oleObject" Target="../embeddings/oleObject724.bin"/><Relationship Id="rId5" Type="http://schemas.openxmlformats.org/officeDocument/2006/relationships/image" Target="../media/image468.jpeg"/><Relationship Id="rId15" Type="http://schemas.openxmlformats.org/officeDocument/2006/relationships/oleObject" Target="../embeddings/oleObject728.bin"/><Relationship Id="rId10" Type="http://schemas.openxmlformats.org/officeDocument/2006/relationships/oleObject" Target="../embeddings/oleObject723.bin"/><Relationship Id="rId4" Type="http://schemas.openxmlformats.org/officeDocument/2006/relationships/oleObject" Target="../embeddings/oleObject718.bin"/><Relationship Id="rId9" Type="http://schemas.openxmlformats.org/officeDocument/2006/relationships/oleObject" Target="../embeddings/oleObject722.bin"/><Relationship Id="rId14" Type="http://schemas.openxmlformats.org/officeDocument/2006/relationships/oleObject" Target="../embeddings/oleObject727.bin"/></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8" Type="http://schemas.openxmlformats.org/officeDocument/2006/relationships/oleObject" Target="../embeddings/oleObject734.bin"/><Relationship Id="rId13" Type="http://schemas.openxmlformats.org/officeDocument/2006/relationships/oleObject" Target="../embeddings/oleObject739.bin"/><Relationship Id="rId3" Type="http://schemas.openxmlformats.org/officeDocument/2006/relationships/notesSlide" Target="../notesSlides/notesSlide82.xml"/><Relationship Id="rId7" Type="http://schemas.openxmlformats.org/officeDocument/2006/relationships/oleObject" Target="../embeddings/oleObject733.bin"/><Relationship Id="rId12" Type="http://schemas.openxmlformats.org/officeDocument/2006/relationships/oleObject" Target="../embeddings/oleObject738.bin"/><Relationship Id="rId2" Type="http://schemas.openxmlformats.org/officeDocument/2006/relationships/slideLayout" Target="../slideLayouts/slideLayout14.xml"/><Relationship Id="rId1" Type="http://schemas.openxmlformats.org/officeDocument/2006/relationships/vmlDrawing" Target="../drawings/vmlDrawing85.vml"/><Relationship Id="rId6" Type="http://schemas.openxmlformats.org/officeDocument/2006/relationships/oleObject" Target="../embeddings/oleObject732.bin"/><Relationship Id="rId11" Type="http://schemas.openxmlformats.org/officeDocument/2006/relationships/oleObject" Target="../embeddings/oleObject737.bin"/><Relationship Id="rId5" Type="http://schemas.openxmlformats.org/officeDocument/2006/relationships/oleObject" Target="../embeddings/oleObject731.bin"/><Relationship Id="rId10" Type="http://schemas.openxmlformats.org/officeDocument/2006/relationships/oleObject" Target="../embeddings/oleObject736.bin"/><Relationship Id="rId4" Type="http://schemas.openxmlformats.org/officeDocument/2006/relationships/oleObject" Target="../embeddings/oleObject730.bin"/><Relationship Id="rId9" Type="http://schemas.openxmlformats.org/officeDocument/2006/relationships/oleObject" Target="../embeddings/oleObject735.bin"/></Relationships>
</file>

<file path=ppt/slides/_rels/slide103.xml.rels><?xml version="1.0" encoding="UTF-8" standalone="yes"?>
<Relationships xmlns="http://schemas.openxmlformats.org/package/2006/relationships"><Relationship Id="rId8" Type="http://schemas.openxmlformats.org/officeDocument/2006/relationships/oleObject" Target="../embeddings/oleObject744.bin"/><Relationship Id="rId13" Type="http://schemas.openxmlformats.org/officeDocument/2006/relationships/oleObject" Target="../embeddings/oleObject749.bin"/><Relationship Id="rId3" Type="http://schemas.openxmlformats.org/officeDocument/2006/relationships/notesSlide" Target="../notesSlides/notesSlide83.xml"/><Relationship Id="rId7" Type="http://schemas.openxmlformats.org/officeDocument/2006/relationships/oleObject" Target="../embeddings/oleObject743.bin"/><Relationship Id="rId12" Type="http://schemas.openxmlformats.org/officeDocument/2006/relationships/oleObject" Target="../embeddings/oleObject748.bin"/><Relationship Id="rId2" Type="http://schemas.openxmlformats.org/officeDocument/2006/relationships/slideLayout" Target="../slideLayouts/slideLayout14.xml"/><Relationship Id="rId16" Type="http://schemas.openxmlformats.org/officeDocument/2006/relationships/oleObject" Target="../embeddings/oleObject752.bin"/><Relationship Id="rId1" Type="http://schemas.openxmlformats.org/officeDocument/2006/relationships/vmlDrawing" Target="../drawings/vmlDrawing86.vml"/><Relationship Id="rId6" Type="http://schemas.openxmlformats.org/officeDocument/2006/relationships/oleObject" Target="../embeddings/oleObject742.bin"/><Relationship Id="rId11" Type="http://schemas.openxmlformats.org/officeDocument/2006/relationships/oleObject" Target="../embeddings/oleObject747.bin"/><Relationship Id="rId5" Type="http://schemas.openxmlformats.org/officeDocument/2006/relationships/oleObject" Target="../embeddings/oleObject741.bin"/><Relationship Id="rId15" Type="http://schemas.openxmlformats.org/officeDocument/2006/relationships/oleObject" Target="../embeddings/oleObject751.bin"/><Relationship Id="rId10" Type="http://schemas.openxmlformats.org/officeDocument/2006/relationships/oleObject" Target="../embeddings/oleObject746.bin"/><Relationship Id="rId4" Type="http://schemas.openxmlformats.org/officeDocument/2006/relationships/oleObject" Target="../embeddings/oleObject740.bin"/><Relationship Id="rId9" Type="http://schemas.openxmlformats.org/officeDocument/2006/relationships/oleObject" Target="../embeddings/oleObject745.bin"/><Relationship Id="rId14" Type="http://schemas.openxmlformats.org/officeDocument/2006/relationships/oleObject" Target="../embeddings/oleObject750.bin"/></Relationships>
</file>

<file path=ppt/slides/_rels/slide104.xml.rels><?xml version="1.0" encoding="UTF-8" standalone="yes"?>
<Relationships xmlns="http://schemas.openxmlformats.org/package/2006/relationships"><Relationship Id="rId8" Type="http://schemas.openxmlformats.org/officeDocument/2006/relationships/oleObject" Target="../embeddings/oleObject757.bin"/><Relationship Id="rId13" Type="http://schemas.openxmlformats.org/officeDocument/2006/relationships/oleObject" Target="../embeddings/oleObject762.bin"/><Relationship Id="rId18" Type="http://schemas.openxmlformats.org/officeDocument/2006/relationships/oleObject" Target="../embeddings/oleObject767.bin"/><Relationship Id="rId3" Type="http://schemas.openxmlformats.org/officeDocument/2006/relationships/notesSlide" Target="../notesSlides/notesSlide84.xml"/><Relationship Id="rId7" Type="http://schemas.openxmlformats.org/officeDocument/2006/relationships/oleObject" Target="../embeddings/oleObject756.bin"/><Relationship Id="rId12" Type="http://schemas.openxmlformats.org/officeDocument/2006/relationships/oleObject" Target="../embeddings/oleObject761.bin"/><Relationship Id="rId17" Type="http://schemas.openxmlformats.org/officeDocument/2006/relationships/oleObject" Target="../embeddings/oleObject766.bin"/><Relationship Id="rId2" Type="http://schemas.openxmlformats.org/officeDocument/2006/relationships/slideLayout" Target="../slideLayouts/slideLayout14.xml"/><Relationship Id="rId16" Type="http://schemas.openxmlformats.org/officeDocument/2006/relationships/oleObject" Target="../embeddings/oleObject765.bin"/><Relationship Id="rId1" Type="http://schemas.openxmlformats.org/officeDocument/2006/relationships/vmlDrawing" Target="../drawings/vmlDrawing87.vml"/><Relationship Id="rId6" Type="http://schemas.openxmlformats.org/officeDocument/2006/relationships/oleObject" Target="../embeddings/oleObject755.bin"/><Relationship Id="rId11" Type="http://schemas.openxmlformats.org/officeDocument/2006/relationships/oleObject" Target="../embeddings/oleObject760.bin"/><Relationship Id="rId5" Type="http://schemas.openxmlformats.org/officeDocument/2006/relationships/oleObject" Target="../embeddings/oleObject754.bin"/><Relationship Id="rId15" Type="http://schemas.openxmlformats.org/officeDocument/2006/relationships/oleObject" Target="../embeddings/oleObject764.bin"/><Relationship Id="rId10" Type="http://schemas.openxmlformats.org/officeDocument/2006/relationships/oleObject" Target="../embeddings/oleObject759.bin"/><Relationship Id="rId19" Type="http://schemas.openxmlformats.org/officeDocument/2006/relationships/oleObject" Target="../embeddings/oleObject768.bin"/><Relationship Id="rId4" Type="http://schemas.openxmlformats.org/officeDocument/2006/relationships/oleObject" Target="../embeddings/oleObject753.bin"/><Relationship Id="rId9" Type="http://schemas.openxmlformats.org/officeDocument/2006/relationships/oleObject" Target="../embeddings/oleObject758.bin"/><Relationship Id="rId14" Type="http://schemas.openxmlformats.org/officeDocument/2006/relationships/oleObject" Target="../embeddings/oleObject763.bin"/></Relationships>
</file>

<file path=ppt/slides/_rels/slide105.xml.rels><?xml version="1.0" encoding="UTF-8" standalone="yes"?>
<Relationships xmlns="http://schemas.openxmlformats.org/package/2006/relationships"><Relationship Id="rId8" Type="http://schemas.openxmlformats.org/officeDocument/2006/relationships/oleObject" Target="../embeddings/oleObject773.bin"/><Relationship Id="rId13" Type="http://schemas.openxmlformats.org/officeDocument/2006/relationships/oleObject" Target="../embeddings/oleObject778.bin"/><Relationship Id="rId18" Type="http://schemas.openxmlformats.org/officeDocument/2006/relationships/oleObject" Target="../embeddings/oleObject783.bin"/><Relationship Id="rId3" Type="http://schemas.openxmlformats.org/officeDocument/2006/relationships/notesSlide" Target="../notesSlides/notesSlide85.xml"/><Relationship Id="rId7" Type="http://schemas.openxmlformats.org/officeDocument/2006/relationships/oleObject" Target="../embeddings/oleObject772.bin"/><Relationship Id="rId12" Type="http://schemas.openxmlformats.org/officeDocument/2006/relationships/oleObject" Target="../embeddings/oleObject777.bin"/><Relationship Id="rId17" Type="http://schemas.openxmlformats.org/officeDocument/2006/relationships/oleObject" Target="../embeddings/oleObject782.bin"/><Relationship Id="rId2" Type="http://schemas.openxmlformats.org/officeDocument/2006/relationships/slideLayout" Target="../slideLayouts/slideLayout14.xml"/><Relationship Id="rId16" Type="http://schemas.openxmlformats.org/officeDocument/2006/relationships/oleObject" Target="../embeddings/oleObject781.bin"/><Relationship Id="rId1" Type="http://schemas.openxmlformats.org/officeDocument/2006/relationships/vmlDrawing" Target="../drawings/vmlDrawing88.vml"/><Relationship Id="rId6" Type="http://schemas.openxmlformats.org/officeDocument/2006/relationships/oleObject" Target="../embeddings/oleObject771.bin"/><Relationship Id="rId11" Type="http://schemas.openxmlformats.org/officeDocument/2006/relationships/oleObject" Target="../embeddings/oleObject776.bin"/><Relationship Id="rId5" Type="http://schemas.openxmlformats.org/officeDocument/2006/relationships/oleObject" Target="../embeddings/oleObject770.bin"/><Relationship Id="rId15" Type="http://schemas.openxmlformats.org/officeDocument/2006/relationships/oleObject" Target="../embeddings/oleObject780.bin"/><Relationship Id="rId10" Type="http://schemas.openxmlformats.org/officeDocument/2006/relationships/oleObject" Target="../embeddings/oleObject775.bin"/><Relationship Id="rId4" Type="http://schemas.openxmlformats.org/officeDocument/2006/relationships/oleObject" Target="../embeddings/oleObject769.bin"/><Relationship Id="rId9" Type="http://schemas.openxmlformats.org/officeDocument/2006/relationships/oleObject" Target="../embeddings/oleObject774.bin"/><Relationship Id="rId14" Type="http://schemas.openxmlformats.org/officeDocument/2006/relationships/oleObject" Target="../embeddings/oleObject779.bin"/></Relationships>
</file>

<file path=ppt/slides/_rels/slide106.xml.rels><?xml version="1.0" encoding="UTF-8" standalone="yes"?>
<Relationships xmlns="http://schemas.openxmlformats.org/package/2006/relationships"><Relationship Id="rId8" Type="http://schemas.openxmlformats.org/officeDocument/2006/relationships/oleObject" Target="../embeddings/oleObject788.bin"/><Relationship Id="rId13" Type="http://schemas.openxmlformats.org/officeDocument/2006/relationships/oleObject" Target="../embeddings/oleObject793.bin"/><Relationship Id="rId18" Type="http://schemas.openxmlformats.org/officeDocument/2006/relationships/oleObject" Target="../embeddings/oleObject798.bin"/><Relationship Id="rId3" Type="http://schemas.openxmlformats.org/officeDocument/2006/relationships/notesSlide" Target="../notesSlides/notesSlide86.xml"/><Relationship Id="rId7" Type="http://schemas.openxmlformats.org/officeDocument/2006/relationships/oleObject" Target="../embeddings/oleObject787.bin"/><Relationship Id="rId12" Type="http://schemas.openxmlformats.org/officeDocument/2006/relationships/oleObject" Target="../embeddings/oleObject792.bin"/><Relationship Id="rId17" Type="http://schemas.openxmlformats.org/officeDocument/2006/relationships/oleObject" Target="../embeddings/oleObject797.bin"/><Relationship Id="rId2" Type="http://schemas.openxmlformats.org/officeDocument/2006/relationships/slideLayout" Target="../slideLayouts/slideLayout14.xml"/><Relationship Id="rId16" Type="http://schemas.openxmlformats.org/officeDocument/2006/relationships/oleObject" Target="../embeddings/oleObject796.bin"/><Relationship Id="rId1" Type="http://schemas.openxmlformats.org/officeDocument/2006/relationships/vmlDrawing" Target="../drawings/vmlDrawing89.vml"/><Relationship Id="rId6" Type="http://schemas.openxmlformats.org/officeDocument/2006/relationships/oleObject" Target="../embeddings/oleObject786.bin"/><Relationship Id="rId11" Type="http://schemas.openxmlformats.org/officeDocument/2006/relationships/oleObject" Target="../embeddings/oleObject791.bin"/><Relationship Id="rId5" Type="http://schemas.openxmlformats.org/officeDocument/2006/relationships/oleObject" Target="../embeddings/oleObject785.bin"/><Relationship Id="rId15" Type="http://schemas.openxmlformats.org/officeDocument/2006/relationships/oleObject" Target="../embeddings/oleObject795.bin"/><Relationship Id="rId10" Type="http://schemas.openxmlformats.org/officeDocument/2006/relationships/oleObject" Target="../embeddings/oleObject790.bin"/><Relationship Id="rId19" Type="http://schemas.openxmlformats.org/officeDocument/2006/relationships/oleObject" Target="../embeddings/oleObject799.bin"/><Relationship Id="rId4" Type="http://schemas.openxmlformats.org/officeDocument/2006/relationships/oleObject" Target="../embeddings/oleObject784.bin"/><Relationship Id="rId9" Type="http://schemas.openxmlformats.org/officeDocument/2006/relationships/oleObject" Target="../embeddings/oleObject789.bin"/><Relationship Id="rId14" Type="http://schemas.openxmlformats.org/officeDocument/2006/relationships/oleObject" Target="../embeddings/oleObject794.bin"/></Relationships>
</file>

<file path=ppt/slides/_rels/slide107.xml.rels><?xml version="1.0" encoding="UTF-8" standalone="yes"?>
<Relationships xmlns="http://schemas.openxmlformats.org/package/2006/relationships"><Relationship Id="rId8" Type="http://schemas.openxmlformats.org/officeDocument/2006/relationships/oleObject" Target="../embeddings/oleObject804.bin"/><Relationship Id="rId13" Type="http://schemas.openxmlformats.org/officeDocument/2006/relationships/oleObject" Target="../embeddings/oleObject809.bin"/><Relationship Id="rId18" Type="http://schemas.openxmlformats.org/officeDocument/2006/relationships/oleObject" Target="../embeddings/oleObject814.bin"/><Relationship Id="rId3" Type="http://schemas.openxmlformats.org/officeDocument/2006/relationships/notesSlide" Target="../notesSlides/notesSlide87.xml"/><Relationship Id="rId7" Type="http://schemas.openxmlformats.org/officeDocument/2006/relationships/oleObject" Target="../embeddings/oleObject803.bin"/><Relationship Id="rId12" Type="http://schemas.openxmlformats.org/officeDocument/2006/relationships/oleObject" Target="../embeddings/oleObject808.bin"/><Relationship Id="rId17" Type="http://schemas.openxmlformats.org/officeDocument/2006/relationships/oleObject" Target="../embeddings/oleObject813.bin"/><Relationship Id="rId2" Type="http://schemas.openxmlformats.org/officeDocument/2006/relationships/slideLayout" Target="../slideLayouts/slideLayout14.xml"/><Relationship Id="rId16" Type="http://schemas.openxmlformats.org/officeDocument/2006/relationships/oleObject" Target="../embeddings/oleObject812.bin"/><Relationship Id="rId1" Type="http://schemas.openxmlformats.org/officeDocument/2006/relationships/vmlDrawing" Target="../drawings/vmlDrawing90.vml"/><Relationship Id="rId6" Type="http://schemas.openxmlformats.org/officeDocument/2006/relationships/oleObject" Target="../embeddings/oleObject802.bin"/><Relationship Id="rId11" Type="http://schemas.openxmlformats.org/officeDocument/2006/relationships/oleObject" Target="../embeddings/oleObject807.bin"/><Relationship Id="rId5" Type="http://schemas.openxmlformats.org/officeDocument/2006/relationships/oleObject" Target="../embeddings/oleObject801.bin"/><Relationship Id="rId15" Type="http://schemas.openxmlformats.org/officeDocument/2006/relationships/oleObject" Target="../embeddings/oleObject811.bin"/><Relationship Id="rId10" Type="http://schemas.openxmlformats.org/officeDocument/2006/relationships/oleObject" Target="../embeddings/oleObject806.bin"/><Relationship Id="rId4" Type="http://schemas.openxmlformats.org/officeDocument/2006/relationships/oleObject" Target="../embeddings/oleObject800.bin"/><Relationship Id="rId9" Type="http://schemas.openxmlformats.org/officeDocument/2006/relationships/oleObject" Target="../embeddings/oleObject805.bin"/><Relationship Id="rId14" Type="http://schemas.openxmlformats.org/officeDocument/2006/relationships/oleObject" Target="../embeddings/oleObject810.bin"/></Relationships>
</file>

<file path=ppt/slides/_rels/slide108.xml.rels><?xml version="1.0" encoding="UTF-8" standalone="yes"?>
<Relationships xmlns="http://schemas.openxmlformats.org/package/2006/relationships"><Relationship Id="rId8" Type="http://schemas.openxmlformats.org/officeDocument/2006/relationships/oleObject" Target="../embeddings/oleObject819.bin"/><Relationship Id="rId13" Type="http://schemas.openxmlformats.org/officeDocument/2006/relationships/oleObject" Target="../embeddings/oleObject824.bin"/><Relationship Id="rId18" Type="http://schemas.openxmlformats.org/officeDocument/2006/relationships/oleObject" Target="../embeddings/oleObject829.bin"/><Relationship Id="rId3" Type="http://schemas.openxmlformats.org/officeDocument/2006/relationships/notesSlide" Target="../notesSlides/notesSlide88.xml"/><Relationship Id="rId7" Type="http://schemas.openxmlformats.org/officeDocument/2006/relationships/oleObject" Target="../embeddings/oleObject818.bin"/><Relationship Id="rId12" Type="http://schemas.openxmlformats.org/officeDocument/2006/relationships/oleObject" Target="../embeddings/oleObject823.bin"/><Relationship Id="rId17" Type="http://schemas.openxmlformats.org/officeDocument/2006/relationships/oleObject" Target="../embeddings/oleObject828.bin"/><Relationship Id="rId2" Type="http://schemas.openxmlformats.org/officeDocument/2006/relationships/slideLayout" Target="../slideLayouts/slideLayout14.xml"/><Relationship Id="rId16" Type="http://schemas.openxmlformats.org/officeDocument/2006/relationships/oleObject" Target="../embeddings/oleObject827.bin"/><Relationship Id="rId1" Type="http://schemas.openxmlformats.org/officeDocument/2006/relationships/vmlDrawing" Target="../drawings/vmlDrawing91.vml"/><Relationship Id="rId6" Type="http://schemas.openxmlformats.org/officeDocument/2006/relationships/oleObject" Target="../embeddings/oleObject817.bin"/><Relationship Id="rId11" Type="http://schemas.openxmlformats.org/officeDocument/2006/relationships/oleObject" Target="../embeddings/oleObject822.bin"/><Relationship Id="rId5" Type="http://schemas.openxmlformats.org/officeDocument/2006/relationships/oleObject" Target="../embeddings/oleObject816.bin"/><Relationship Id="rId15" Type="http://schemas.openxmlformats.org/officeDocument/2006/relationships/oleObject" Target="../embeddings/oleObject826.bin"/><Relationship Id="rId10" Type="http://schemas.openxmlformats.org/officeDocument/2006/relationships/oleObject" Target="../embeddings/oleObject821.bin"/><Relationship Id="rId4" Type="http://schemas.openxmlformats.org/officeDocument/2006/relationships/oleObject" Target="../embeddings/oleObject815.bin"/><Relationship Id="rId9" Type="http://schemas.openxmlformats.org/officeDocument/2006/relationships/oleObject" Target="../embeddings/oleObject820.bin"/><Relationship Id="rId14" Type="http://schemas.openxmlformats.org/officeDocument/2006/relationships/oleObject" Target="../embeddings/oleObject825.bin"/></Relationships>
</file>

<file path=ppt/slides/_rels/slide109.xml.rels><?xml version="1.0" encoding="UTF-8" standalone="yes"?>
<Relationships xmlns="http://schemas.openxmlformats.org/package/2006/relationships"><Relationship Id="rId8" Type="http://schemas.openxmlformats.org/officeDocument/2006/relationships/oleObject" Target="../embeddings/oleObject834.bin"/><Relationship Id="rId13" Type="http://schemas.openxmlformats.org/officeDocument/2006/relationships/oleObject" Target="../embeddings/oleObject839.bin"/><Relationship Id="rId3" Type="http://schemas.openxmlformats.org/officeDocument/2006/relationships/notesSlide" Target="../notesSlides/notesSlide89.xml"/><Relationship Id="rId7" Type="http://schemas.openxmlformats.org/officeDocument/2006/relationships/oleObject" Target="../embeddings/oleObject833.bin"/><Relationship Id="rId12" Type="http://schemas.openxmlformats.org/officeDocument/2006/relationships/oleObject" Target="../embeddings/oleObject838.bin"/><Relationship Id="rId2" Type="http://schemas.openxmlformats.org/officeDocument/2006/relationships/slideLayout" Target="../slideLayouts/slideLayout14.xml"/><Relationship Id="rId1" Type="http://schemas.openxmlformats.org/officeDocument/2006/relationships/vmlDrawing" Target="../drawings/vmlDrawing92.vml"/><Relationship Id="rId6" Type="http://schemas.openxmlformats.org/officeDocument/2006/relationships/oleObject" Target="../embeddings/oleObject832.bin"/><Relationship Id="rId11" Type="http://schemas.openxmlformats.org/officeDocument/2006/relationships/oleObject" Target="../embeddings/oleObject837.bin"/><Relationship Id="rId5" Type="http://schemas.openxmlformats.org/officeDocument/2006/relationships/oleObject" Target="../embeddings/oleObject831.bin"/><Relationship Id="rId10" Type="http://schemas.openxmlformats.org/officeDocument/2006/relationships/oleObject" Target="../embeddings/oleObject836.bin"/><Relationship Id="rId4" Type="http://schemas.openxmlformats.org/officeDocument/2006/relationships/oleObject" Target="../embeddings/oleObject830.bin"/><Relationship Id="rId9" Type="http://schemas.openxmlformats.org/officeDocument/2006/relationships/oleObject" Target="../embeddings/oleObject835.bin"/><Relationship Id="rId14" Type="http://schemas.openxmlformats.org/officeDocument/2006/relationships/oleObject" Target="../embeddings/oleObject840.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oleObject" Target="../embeddings/oleObject49.bin"/><Relationship Id="rId5" Type="http://schemas.openxmlformats.org/officeDocument/2006/relationships/oleObject" Target="../embeddings/oleObject48.bin"/><Relationship Id="rId4" Type="http://schemas.openxmlformats.org/officeDocument/2006/relationships/oleObject" Target="../embeddings/oleObject47.bin"/></Relationships>
</file>

<file path=ppt/slides/_rels/slide110.xml.rels><?xml version="1.0" encoding="UTF-8" standalone="yes"?>
<Relationships xmlns="http://schemas.openxmlformats.org/package/2006/relationships"><Relationship Id="rId8" Type="http://schemas.openxmlformats.org/officeDocument/2006/relationships/oleObject" Target="../embeddings/oleObject845.bin"/><Relationship Id="rId13" Type="http://schemas.openxmlformats.org/officeDocument/2006/relationships/oleObject" Target="../embeddings/oleObject850.bin"/><Relationship Id="rId3" Type="http://schemas.openxmlformats.org/officeDocument/2006/relationships/notesSlide" Target="../notesSlides/notesSlide90.xml"/><Relationship Id="rId7" Type="http://schemas.openxmlformats.org/officeDocument/2006/relationships/oleObject" Target="../embeddings/oleObject844.bin"/><Relationship Id="rId12" Type="http://schemas.openxmlformats.org/officeDocument/2006/relationships/oleObject" Target="../embeddings/oleObject849.bin"/><Relationship Id="rId2" Type="http://schemas.openxmlformats.org/officeDocument/2006/relationships/slideLayout" Target="../slideLayouts/slideLayout14.xml"/><Relationship Id="rId1" Type="http://schemas.openxmlformats.org/officeDocument/2006/relationships/vmlDrawing" Target="../drawings/vmlDrawing93.vml"/><Relationship Id="rId6" Type="http://schemas.openxmlformats.org/officeDocument/2006/relationships/oleObject" Target="../embeddings/oleObject843.bin"/><Relationship Id="rId11" Type="http://schemas.openxmlformats.org/officeDocument/2006/relationships/oleObject" Target="../embeddings/oleObject848.bin"/><Relationship Id="rId5" Type="http://schemas.openxmlformats.org/officeDocument/2006/relationships/oleObject" Target="../embeddings/oleObject842.bin"/><Relationship Id="rId15" Type="http://schemas.openxmlformats.org/officeDocument/2006/relationships/oleObject" Target="../embeddings/oleObject852.bin"/><Relationship Id="rId10" Type="http://schemas.openxmlformats.org/officeDocument/2006/relationships/oleObject" Target="../embeddings/oleObject847.bin"/><Relationship Id="rId4" Type="http://schemas.openxmlformats.org/officeDocument/2006/relationships/oleObject" Target="../embeddings/oleObject841.bin"/><Relationship Id="rId9" Type="http://schemas.openxmlformats.org/officeDocument/2006/relationships/oleObject" Target="../embeddings/oleObject846.bin"/><Relationship Id="rId14" Type="http://schemas.openxmlformats.org/officeDocument/2006/relationships/oleObject" Target="../embeddings/oleObject851.bin"/></Relationships>
</file>

<file path=ppt/slides/_rels/slide111.xml.rels><?xml version="1.0" encoding="UTF-8" standalone="yes"?>
<Relationships xmlns="http://schemas.openxmlformats.org/package/2006/relationships"><Relationship Id="rId8" Type="http://schemas.openxmlformats.org/officeDocument/2006/relationships/oleObject" Target="../embeddings/oleObject857.bin"/><Relationship Id="rId13" Type="http://schemas.openxmlformats.org/officeDocument/2006/relationships/oleObject" Target="../embeddings/oleObject862.bin"/><Relationship Id="rId3" Type="http://schemas.openxmlformats.org/officeDocument/2006/relationships/notesSlide" Target="../notesSlides/notesSlide91.xml"/><Relationship Id="rId7" Type="http://schemas.openxmlformats.org/officeDocument/2006/relationships/oleObject" Target="../embeddings/oleObject856.bin"/><Relationship Id="rId12" Type="http://schemas.openxmlformats.org/officeDocument/2006/relationships/oleObject" Target="../embeddings/oleObject861.bin"/><Relationship Id="rId2" Type="http://schemas.openxmlformats.org/officeDocument/2006/relationships/slideLayout" Target="../slideLayouts/slideLayout14.xml"/><Relationship Id="rId16" Type="http://schemas.openxmlformats.org/officeDocument/2006/relationships/oleObject" Target="../embeddings/oleObject865.bin"/><Relationship Id="rId1" Type="http://schemas.openxmlformats.org/officeDocument/2006/relationships/vmlDrawing" Target="../drawings/vmlDrawing94.vml"/><Relationship Id="rId6" Type="http://schemas.openxmlformats.org/officeDocument/2006/relationships/oleObject" Target="../embeddings/oleObject855.bin"/><Relationship Id="rId11" Type="http://schemas.openxmlformats.org/officeDocument/2006/relationships/oleObject" Target="../embeddings/oleObject860.bin"/><Relationship Id="rId5" Type="http://schemas.openxmlformats.org/officeDocument/2006/relationships/oleObject" Target="../embeddings/oleObject854.bin"/><Relationship Id="rId15" Type="http://schemas.openxmlformats.org/officeDocument/2006/relationships/oleObject" Target="../embeddings/oleObject864.bin"/><Relationship Id="rId10" Type="http://schemas.openxmlformats.org/officeDocument/2006/relationships/oleObject" Target="../embeddings/oleObject859.bin"/><Relationship Id="rId4" Type="http://schemas.openxmlformats.org/officeDocument/2006/relationships/oleObject" Target="../embeddings/oleObject853.bin"/><Relationship Id="rId9" Type="http://schemas.openxmlformats.org/officeDocument/2006/relationships/oleObject" Target="../embeddings/oleObject858.bin"/><Relationship Id="rId14" Type="http://schemas.openxmlformats.org/officeDocument/2006/relationships/oleObject" Target="../embeddings/oleObject863.bin"/></Relationships>
</file>

<file path=ppt/slides/_rels/slide112.xml.rels><?xml version="1.0" encoding="UTF-8" standalone="yes"?>
<Relationships xmlns="http://schemas.openxmlformats.org/package/2006/relationships"><Relationship Id="rId8" Type="http://schemas.openxmlformats.org/officeDocument/2006/relationships/oleObject" Target="../embeddings/oleObject870.bin"/><Relationship Id="rId13" Type="http://schemas.openxmlformats.org/officeDocument/2006/relationships/oleObject" Target="../embeddings/oleObject875.bin"/><Relationship Id="rId3" Type="http://schemas.openxmlformats.org/officeDocument/2006/relationships/notesSlide" Target="../notesSlides/notesSlide92.xml"/><Relationship Id="rId7" Type="http://schemas.openxmlformats.org/officeDocument/2006/relationships/oleObject" Target="../embeddings/oleObject869.bin"/><Relationship Id="rId12" Type="http://schemas.openxmlformats.org/officeDocument/2006/relationships/oleObject" Target="../embeddings/oleObject874.bin"/><Relationship Id="rId2" Type="http://schemas.openxmlformats.org/officeDocument/2006/relationships/slideLayout" Target="../slideLayouts/slideLayout14.xml"/><Relationship Id="rId1" Type="http://schemas.openxmlformats.org/officeDocument/2006/relationships/vmlDrawing" Target="../drawings/vmlDrawing95.vml"/><Relationship Id="rId6" Type="http://schemas.openxmlformats.org/officeDocument/2006/relationships/oleObject" Target="../embeddings/oleObject868.bin"/><Relationship Id="rId11" Type="http://schemas.openxmlformats.org/officeDocument/2006/relationships/oleObject" Target="../embeddings/oleObject873.bin"/><Relationship Id="rId5" Type="http://schemas.openxmlformats.org/officeDocument/2006/relationships/oleObject" Target="../embeddings/oleObject867.bin"/><Relationship Id="rId15" Type="http://schemas.openxmlformats.org/officeDocument/2006/relationships/oleObject" Target="../embeddings/oleObject877.bin"/><Relationship Id="rId10" Type="http://schemas.openxmlformats.org/officeDocument/2006/relationships/oleObject" Target="../embeddings/oleObject872.bin"/><Relationship Id="rId4" Type="http://schemas.openxmlformats.org/officeDocument/2006/relationships/oleObject" Target="../embeddings/oleObject866.bin"/><Relationship Id="rId9" Type="http://schemas.openxmlformats.org/officeDocument/2006/relationships/oleObject" Target="../embeddings/oleObject871.bin"/><Relationship Id="rId14" Type="http://schemas.openxmlformats.org/officeDocument/2006/relationships/oleObject" Target="../embeddings/oleObject876.bin"/></Relationships>
</file>

<file path=ppt/slides/_rels/slide113.xml.rels><?xml version="1.0" encoding="UTF-8" standalone="yes"?>
<Relationships xmlns="http://schemas.openxmlformats.org/package/2006/relationships"><Relationship Id="rId8" Type="http://schemas.openxmlformats.org/officeDocument/2006/relationships/oleObject" Target="../embeddings/oleObject882.bin"/><Relationship Id="rId13" Type="http://schemas.openxmlformats.org/officeDocument/2006/relationships/oleObject" Target="../embeddings/oleObject887.bin"/><Relationship Id="rId3" Type="http://schemas.openxmlformats.org/officeDocument/2006/relationships/notesSlide" Target="../notesSlides/notesSlide93.xml"/><Relationship Id="rId7" Type="http://schemas.openxmlformats.org/officeDocument/2006/relationships/oleObject" Target="../embeddings/oleObject881.bin"/><Relationship Id="rId12" Type="http://schemas.openxmlformats.org/officeDocument/2006/relationships/oleObject" Target="../embeddings/oleObject886.bin"/><Relationship Id="rId2" Type="http://schemas.openxmlformats.org/officeDocument/2006/relationships/slideLayout" Target="../slideLayouts/slideLayout14.xml"/><Relationship Id="rId1" Type="http://schemas.openxmlformats.org/officeDocument/2006/relationships/vmlDrawing" Target="../drawings/vmlDrawing96.vml"/><Relationship Id="rId6" Type="http://schemas.openxmlformats.org/officeDocument/2006/relationships/oleObject" Target="../embeddings/oleObject880.bin"/><Relationship Id="rId11" Type="http://schemas.openxmlformats.org/officeDocument/2006/relationships/oleObject" Target="../embeddings/oleObject885.bin"/><Relationship Id="rId5" Type="http://schemas.openxmlformats.org/officeDocument/2006/relationships/oleObject" Target="../embeddings/oleObject879.bin"/><Relationship Id="rId15" Type="http://schemas.openxmlformats.org/officeDocument/2006/relationships/oleObject" Target="../embeddings/oleObject889.bin"/><Relationship Id="rId10" Type="http://schemas.openxmlformats.org/officeDocument/2006/relationships/oleObject" Target="../embeddings/oleObject884.bin"/><Relationship Id="rId4" Type="http://schemas.openxmlformats.org/officeDocument/2006/relationships/oleObject" Target="../embeddings/oleObject878.bin"/><Relationship Id="rId9" Type="http://schemas.openxmlformats.org/officeDocument/2006/relationships/oleObject" Target="../embeddings/oleObject883.bin"/><Relationship Id="rId14" Type="http://schemas.openxmlformats.org/officeDocument/2006/relationships/oleObject" Target="../embeddings/oleObject888.bin"/></Relationships>
</file>

<file path=ppt/slides/_rels/slide114.xml.rels><?xml version="1.0" encoding="UTF-8" standalone="yes"?>
<Relationships xmlns="http://schemas.openxmlformats.org/package/2006/relationships"><Relationship Id="rId8" Type="http://schemas.openxmlformats.org/officeDocument/2006/relationships/oleObject" Target="../embeddings/oleObject894.bin"/><Relationship Id="rId13" Type="http://schemas.openxmlformats.org/officeDocument/2006/relationships/oleObject" Target="../embeddings/oleObject899.bin"/><Relationship Id="rId3" Type="http://schemas.openxmlformats.org/officeDocument/2006/relationships/notesSlide" Target="../notesSlides/notesSlide94.xml"/><Relationship Id="rId7" Type="http://schemas.openxmlformats.org/officeDocument/2006/relationships/oleObject" Target="../embeddings/oleObject893.bin"/><Relationship Id="rId12" Type="http://schemas.openxmlformats.org/officeDocument/2006/relationships/oleObject" Target="../embeddings/oleObject898.bin"/><Relationship Id="rId2" Type="http://schemas.openxmlformats.org/officeDocument/2006/relationships/slideLayout" Target="../slideLayouts/slideLayout14.xml"/><Relationship Id="rId1" Type="http://schemas.openxmlformats.org/officeDocument/2006/relationships/vmlDrawing" Target="../drawings/vmlDrawing97.vml"/><Relationship Id="rId6" Type="http://schemas.openxmlformats.org/officeDocument/2006/relationships/oleObject" Target="../embeddings/oleObject892.bin"/><Relationship Id="rId11" Type="http://schemas.openxmlformats.org/officeDocument/2006/relationships/oleObject" Target="../embeddings/oleObject897.bin"/><Relationship Id="rId5" Type="http://schemas.openxmlformats.org/officeDocument/2006/relationships/oleObject" Target="../embeddings/oleObject891.bin"/><Relationship Id="rId15" Type="http://schemas.openxmlformats.org/officeDocument/2006/relationships/oleObject" Target="../embeddings/oleObject901.bin"/><Relationship Id="rId10" Type="http://schemas.openxmlformats.org/officeDocument/2006/relationships/oleObject" Target="../embeddings/oleObject896.bin"/><Relationship Id="rId4" Type="http://schemas.openxmlformats.org/officeDocument/2006/relationships/oleObject" Target="../embeddings/oleObject890.bin"/><Relationship Id="rId9" Type="http://schemas.openxmlformats.org/officeDocument/2006/relationships/oleObject" Target="../embeddings/oleObject895.bin"/><Relationship Id="rId14" Type="http://schemas.openxmlformats.org/officeDocument/2006/relationships/oleObject" Target="../embeddings/oleObject900.bin"/></Relationships>
</file>

<file path=ppt/slides/_rels/slide115.xml.rels><?xml version="1.0" encoding="UTF-8" standalone="yes"?>
<Relationships xmlns="http://schemas.openxmlformats.org/package/2006/relationships"><Relationship Id="rId8" Type="http://schemas.openxmlformats.org/officeDocument/2006/relationships/oleObject" Target="../embeddings/oleObject906.bin"/><Relationship Id="rId13" Type="http://schemas.openxmlformats.org/officeDocument/2006/relationships/oleObject" Target="../embeddings/oleObject911.bin"/><Relationship Id="rId3" Type="http://schemas.openxmlformats.org/officeDocument/2006/relationships/notesSlide" Target="../notesSlides/notesSlide95.xml"/><Relationship Id="rId7" Type="http://schemas.openxmlformats.org/officeDocument/2006/relationships/oleObject" Target="../embeddings/oleObject905.bin"/><Relationship Id="rId12" Type="http://schemas.openxmlformats.org/officeDocument/2006/relationships/oleObject" Target="../embeddings/oleObject910.bin"/><Relationship Id="rId17" Type="http://schemas.openxmlformats.org/officeDocument/2006/relationships/oleObject" Target="../embeddings/oleObject915.bin"/><Relationship Id="rId2" Type="http://schemas.openxmlformats.org/officeDocument/2006/relationships/slideLayout" Target="../slideLayouts/slideLayout14.xml"/><Relationship Id="rId16" Type="http://schemas.openxmlformats.org/officeDocument/2006/relationships/oleObject" Target="../embeddings/oleObject914.bin"/><Relationship Id="rId1" Type="http://schemas.openxmlformats.org/officeDocument/2006/relationships/vmlDrawing" Target="../drawings/vmlDrawing98.vml"/><Relationship Id="rId6" Type="http://schemas.openxmlformats.org/officeDocument/2006/relationships/oleObject" Target="../embeddings/oleObject904.bin"/><Relationship Id="rId11" Type="http://schemas.openxmlformats.org/officeDocument/2006/relationships/oleObject" Target="../embeddings/oleObject909.bin"/><Relationship Id="rId5" Type="http://schemas.openxmlformats.org/officeDocument/2006/relationships/oleObject" Target="../embeddings/oleObject903.bin"/><Relationship Id="rId15" Type="http://schemas.openxmlformats.org/officeDocument/2006/relationships/oleObject" Target="../embeddings/oleObject913.bin"/><Relationship Id="rId10" Type="http://schemas.openxmlformats.org/officeDocument/2006/relationships/oleObject" Target="../embeddings/oleObject908.bin"/><Relationship Id="rId4" Type="http://schemas.openxmlformats.org/officeDocument/2006/relationships/oleObject" Target="../embeddings/oleObject902.bin"/><Relationship Id="rId9" Type="http://schemas.openxmlformats.org/officeDocument/2006/relationships/oleObject" Target="../embeddings/oleObject907.bin"/><Relationship Id="rId14" Type="http://schemas.openxmlformats.org/officeDocument/2006/relationships/oleObject" Target="../embeddings/oleObject912.bin"/></Relationships>
</file>

<file path=ppt/slides/_rels/slide116.xml.rels><?xml version="1.0" encoding="UTF-8" standalone="yes"?>
<Relationships xmlns="http://schemas.openxmlformats.org/package/2006/relationships"><Relationship Id="rId8" Type="http://schemas.openxmlformats.org/officeDocument/2006/relationships/oleObject" Target="../embeddings/oleObject920.bin"/><Relationship Id="rId13" Type="http://schemas.openxmlformats.org/officeDocument/2006/relationships/oleObject" Target="../embeddings/oleObject925.bin"/><Relationship Id="rId3" Type="http://schemas.openxmlformats.org/officeDocument/2006/relationships/notesSlide" Target="../notesSlides/notesSlide96.xml"/><Relationship Id="rId7" Type="http://schemas.openxmlformats.org/officeDocument/2006/relationships/oleObject" Target="../embeddings/oleObject919.bin"/><Relationship Id="rId12" Type="http://schemas.openxmlformats.org/officeDocument/2006/relationships/oleObject" Target="../embeddings/oleObject924.bin"/><Relationship Id="rId2" Type="http://schemas.openxmlformats.org/officeDocument/2006/relationships/slideLayout" Target="../slideLayouts/slideLayout14.xml"/><Relationship Id="rId1" Type="http://schemas.openxmlformats.org/officeDocument/2006/relationships/vmlDrawing" Target="../drawings/vmlDrawing99.vml"/><Relationship Id="rId6" Type="http://schemas.openxmlformats.org/officeDocument/2006/relationships/oleObject" Target="../embeddings/oleObject918.bin"/><Relationship Id="rId11" Type="http://schemas.openxmlformats.org/officeDocument/2006/relationships/oleObject" Target="../embeddings/oleObject923.bin"/><Relationship Id="rId5" Type="http://schemas.openxmlformats.org/officeDocument/2006/relationships/oleObject" Target="../embeddings/oleObject917.bin"/><Relationship Id="rId10" Type="http://schemas.openxmlformats.org/officeDocument/2006/relationships/oleObject" Target="../embeddings/oleObject922.bin"/><Relationship Id="rId4" Type="http://schemas.openxmlformats.org/officeDocument/2006/relationships/oleObject" Target="../embeddings/oleObject916.bin"/><Relationship Id="rId9" Type="http://schemas.openxmlformats.org/officeDocument/2006/relationships/oleObject" Target="../embeddings/oleObject921.bin"/><Relationship Id="rId14" Type="http://schemas.openxmlformats.org/officeDocument/2006/relationships/oleObject" Target="../embeddings/oleObject926.bin"/></Relationships>
</file>

<file path=ppt/slides/_rels/slide117.xml.rels><?xml version="1.0" encoding="UTF-8" standalone="yes"?>
<Relationships xmlns="http://schemas.openxmlformats.org/package/2006/relationships"><Relationship Id="rId8" Type="http://schemas.openxmlformats.org/officeDocument/2006/relationships/oleObject" Target="../embeddings/oleObject931.bin"/><Relationship Id="rId13" Type="http://schemas.openxmlformats.org/officeDocument/2006/relationships/oleObject" Target="../embeddings/oleObject936.bin"/><Relationship Id="rId3" Type="http://schemas.openxmlformats.org/officeDocument/2006/relationships/notesSlide" Target="../notesSlides/notesSlide97.xml"/><Relationship Id="rId7" Type="http://schemas.openxmlformats.org/officeDocument/2006/relationships/oleObject" Target="../embeddings/oleObject930.bin"/><Relationship Id="rId12" Type="http://schemas.openxmlformats.org/officeDocument/2006/relationships/oleObject" Target="../embeddings/oleObject935.bin"/><Relationship Id="rId2" Type="http://schemas.openxmlformats.org/officeDocument/2006/relationships/slideLayout" Target="../slideLayouts/slideLayout14.xml"/><Relationship Id="rId1" Type="http://schemas.openxmlformats.org/officeDocument/2006/relationships/vmlDrawing" Target="../drawings/vmlDrawing100.vml"/><Relationship Id="rId6" Type="http://schemas.openxmlformats.org/officeDocument/2006/relationships/oleObject" Target="../embeddings/oleObject929.bin"/><Relationship Id="rId11" Type="http://schemas.openxmlformats.org/officeDocument/2006/relationships/oleObject" Target="../embeddings/oleObject934.bin"/><Relationship Id="rId5" Type="http://schemas.openxmlformats.org/officeDocument/2006/relationships/oleObject" Target="../embeddings/oleObject928.bin"/><Relationship Id="rId10" Type="http://schemas.openxmlformats.org/officeDocument/2006/relationships/oleObject" Target="../embeddings/oleObject933.bin"/><Relationship Id="rId4" Type="http://schemas.openxmlformats.org/officeDocument/2006/relationships/oleObject" Target="../embeddings/oleObject927.bin"/><Relationship Id="rId9" Type="http://schemas.openxmlformats.org/officeDocument/2006/relationships/oleObject" Target="../embeddings/oleObject932.bin"/><Relationship Id="rId14" Type="http://schemas.openxmlformats.org/officeDocument/2006/relationships/oleObject" Target="../embeddings/oleObject937.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4.xml"/><Relationship Id="rId1" Type="http://schemas.openxmlformats.org/officeDocument/2006/relationships/vmlDrawing" Target="../drawings/vmlDrawing10.vml"/><Relationship Id="rId4" Type="http://schemas.openxmlformats.org/officeDocument/2006/relationships/oleObject" Target="../embeddings/oleObject51.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oleObject" Target="../embeddings/oleObject54.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5.bin"/><Relationship Id="rId7" Type="http://schemas.openxmlformats.org/officeDocument/2006/relationships/oleObject" Target="../embeddings/oleObject59.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58.bin"/><Relationship Id="rId5" Type="http://schemas.openxmlformats.org/officeDocument/2006/relationships/oleObject" Target="../embeddings/oleObject57.bin"/><Relationship Id="rId4" Type="http://schemas.openxmlformats.org/officeDocument/2006/relationships/oleObject" Target="../embeddings/oleObject56.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2.xml"/><Relationship Id="rId1" Type="http://schemas.openxmlformats.org/officeDocument/2006/relationships/vmlDrawing" Target="../drawings/vmlDrawing14.v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61.bin"/><Relationship Id="rId7" Type="http://schemas.openxmlformats.org/officeDocument/2006/relationships/oleObject" Target="../embeddings/oleObject65.bin"/><Relationship Id="rId2" Type="http://schemas.openxmlformats.org/officeDocument/2006/relationships/slideLayout" Target="../slideLayouts/slideLayout4.xml"/><Relationship Id="rId1" Type="http://schemas.openxmlformats.org/officeDocument/2006/relationships/vmlDrawing" Target="../drawings/vmlDrawing15.vml"/><Relationship Id="rId6" Type="http://schemas.openxmlformats.org/officeDocument/2006/relationships/oleObject" Target="../embeddings/oleObject64.bin"/><Relationship Id="rId5" Type="http://schemas.openxmlformats.org/officeDocument/2006/relationships/oleObject" Target="../embeddings/oleObject63.bin"/><Relationship Id="rId4" Type="http://schemas.openxmlformats.org/officeDocument/2006/relationships/oleObject" Target="../embeddings/oleObject62.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oleObject" Target="../embeddings/oleObject69.bin"/><Relationship Id="rId5" Type="http://schemas.openxmlformats.org/officeDocument/2006/relationships/oleObject" Target="../embeddings/oleObject68.bin"/><Relationship Id="rId4" Type="http://schemas.openxmlformats.org/officeDocument/2006/relationships/oleObject" Target="../embeddings/oleObject67.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75.bin"/><Relationship Id="rId3" Type="http://schemas.openxmlformats.org/officeDocument/2006/relationships/oleObject" Target="../embeddings/oleObject70.bin"/><Relationship Id="rId7" Type="http://schemas.openxmlformats.org/officeDocument/2006/relationships/oleObject" Target="../embeddings/oleObject74.bin"/><Relationship Id="rId2"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oleObject" Target="../embeddings/oleObject73.bin"/><Relationship Id="rId5" Type="http://schemas.openxmlformats.org/officeDocument/2006/relationships/oleObject" Target="../embeddings/oleObject72.bin"/><Relationship Id="rId4" Type="http://schemas.openxmlformats.org/officeDocument/2006/relationships/oleObject" Target="../embeddings/oleObject71.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oleObject" Target="../embeddings/oleObject79.bin"/><Relationship Id="rId2" Type="http://schemas.openxmlformats.org/officeDocument/2006/relationships/slideLayout" Target="../slideLayouts/slideLayout12.xml"/><Relationship Id="rId1" Type="http://schemas.openxmlformats.org/officeDocument/2006/relationships/vmlDrawing" Target="../drawings/vmlDrawing18.vml"/><Relationship Id="rId6" Type="http://schemas.openxmlformats.org/officeDocument/2006/relationships/oleObject" Target="../embeddings/oleObject78.bin"/><Relationship Id="rId5" Type="http://schemas.openxmlformats.org/officeDocument/2006/relationships/oleObject" Target="../embeddings/oleObject77.bin"/><Relationship Id="rId4" Type="http://schemas.openxmlformats.org/officeDocument/2006/relationships/oleObject" Target="../embeddings/oleObject76.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84.bin"/><Relationship Id="rId13" Type="http://schemas.openxmlformats.org/officeDocument/2006/relationships/oleObject" Target="../embeddings/oleObject89.bin"/><Relationship Id="rId3" Type="http://schemas.openxmlformats.org/officeDocument/2006/relationships/notesSlide" Target="../notesSlides/notesSlide6.xml"/><Relationship Id="rId7" Type="http://schemas.openxmlformats.org/officeDocument/2006/relationships/oleObject" Target="../embeddings/oleObject83.bin"/><Relationship Id="rId12" Type="http://schemas.openxmlformats.org/officeDocument/2006/relationships/oleObject" Target="../embeddings/oleObject88.bin"/><Relationship Id="rId2" Type="http://schemas.openxmlformats.org/officeDocument/2006/relationships/slideLayout" Target="../slideLayouts/slideLayout12.xml"/><Relationship Id="rId1" Type="http://schemas.openxmlformats.org/officeDocument/2006/relationships/vmlDrawing" Target="../drawings/vmlDrawing19.vml"/><Relationship Id="rId6" Type="http://schemas.openxmlformats.org/officeDocument/2006/relationships/oleObject" Target="../embeddings/oleObject82.bin"/><Relationship Id="rId11" Type="http://schemas.openxmlformats.org/officeDocument/2006/relationships/oleObject" Target="../embeddings/oleObject87.bin"/><Relationship Id="rId5" Type="http://schemas.openxmlformats.org/officeDocument/2006/relationships/oleObject" Target="../embeddings/oleObject81.bin"/><Relationship Id="rId10" Type="http://schemas.openxmlformats.org/officeDocument/2006/relationships/oleObject" Target="../embeddings/oleObject86.bin"/><Relationship Id="rId4" Type="http://schemas.openxmlformats.org/officeDocument/2006/relationships/oleObject" Target="../embeddings/oleObject80.bin"/><Relationship Id="rId9" Type="http://schemas.openxmlformats.org/officeDocument/2006/relationships/oleObject" Target="../embeddings/oleObject85.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94.bin"/><Relationship Id="rId13" Type="http://schemas.openxmlformats.org/officeDocument/2006/relationships/oleObject" Target="../embeddings/oleObject99.bin"/><Relationship Id="rId3" Type="http://schemas.openxmlformats.org/officeDocument/2006/relationships/notesSlide" Target="../notesSlides/notesSlide7.xml"/><Relationship Id="rId7" Type="http://schemas.openxmlformats.org/officeDocument/2006/relationships/oleObject" Target="../embeddings/oleObject93.bin"/><Relationship Id="rId12" Type="http://schemas.openxmlformats.org/officeDocument/2006/relationships/oleObject" Target="../embeddings/oleObject98.bin"/><Relationship Id="rId2" Type="http://schemas.openxmlformats.org/officeDocument/2006/relationships/slideLayout" Target="../slideLayouts/slideLayout12.xml"/><Relationship Id="rId1" Type="http://schemas.openxmlformats.org/officeDocument/2006/relationships/vmlDrawing" Target="../drawings/vmlDrawing20.vml"/><Relationship Id="rId6" Type="http://schemas.openxmlformats.org/officeDocument/2006/relationships/oleObject" Target="../embeddings/oleObject92.bin"/><Relationship Id="rId11" Type="http://schemas.openxmlformats.org/officeDocument/2006/relationships/oleObject" Target="../embeddings/oleObject97.bin"/><Relationship Id="rId5" Type="http://schemas.openxmlformats.org/officeDocument/2006/relationships/oleObject" Target="../embeddings/oleObject91.bin"/><Relationship Id="rId10" Type="http://schemas.openxmlformats.org/officeDocument/2006/relationships/oleObject" Target="../embeddings/oleObject96.bin"/><Relationship Id="rId4" Type="http://schemas.openxmlformats.org/officeDocument/2006/relationships/oleObject" Target="../embeddings/oleObject90.bin"/><Relationship Id="rId9" Type="http://schemas.openxmlformats.org/officeDocument/2006/relationships/oleObject" Target="../embeddings/oleObject95.bin"/><Relationship Id="rId14" Type="http://schemas.openxmlformats.org/officeDocument/2006/relationships/oleObject" Target="../embeddings/oleObject100.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05.bin"/><Relationship Id="rId13" Type="http://schemas.openxmlformats.org/officeDocument/2006/relationships/oleObject" Target="../embeddings/oleObject110.bin"/><Relationship Id="rId3" Type="http://schemas.openxmlformats.org/officeDocument/2006/relationships/notesSlide" Target="../notesSlides/notesSlide8.xml"/><Relationship Id="rId7" Type="http://schemas.openxmlformats.org/officeDocument/2006/relationships/oleObject" Target="../embeddings/oleObject104.bin"/><Relationship Id="rId12" Type="http://schemas.openxmlformats.org/officeDocument/2006/relationships/oleObject" Target="../embeddings/oleObject109.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oleObject" Target="../embeddings/oleObject103.bin"/><Relationship Id="rId11" Type="http://schemas.openxmlformats.org/officeDocument/2006/relationships/oleObject" Target="../embeddings/oleObject108.bin"/><Relationship Id="rId5" Type="http://schemas.openxmlformats.org/officeDocument/2006/relationships/oleObject" Target="../embeddings/oleObject102.bin"/><Relationship Id="rId10" Type="http://schemas.openxmlformats.org/officeDocument/2006/relationships/oleObject" Target="../embeddings/oleObject107.bin"/><Relationship Id="rId4" Type="http://schemas.openxmlformats.org/officeDocument/2006/relationships/oleObject" Target="../embeddings/oleObject101.bin"/><Relationship Id="rId9" Type="http://schemas.openxmlformats.org/officeDocument/2006/relationships/oleObject" Target="../embeddings/oleObject106.bin"/><Relationship Id="rId14" Type="http://schemas.openxmlformats.org/officeDocument/2006/relationships/oleObject" Target="../embeddings/oleObject111.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vmlDrawing" Target="../drawings/vmlDrawing22.vml"/><Relationship Id="rId5" Type="http://schemas.openxmlformats.org/officeDocument/2006/relationships/oleObject" Target="../embeddings/oleObject113.bin"/><Relationship Id="rId4" Type="http://schemas.openxmlformats.org/officeDocument/2006/relationships/oleObject" Target="../embeddings/oleObject112.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18.bin"/><Relationship Id="rId13" Type="http://schemas.openxmlformats.org/officeDocument/2006/relationships/oleObject" Target="../embeddings/oleObject123.bin"/><Relationship Id="rId3" Type="http://schemas.openxmlformats.org/officeDocument/2006/relationships/notesSlide" Target="../notesSlides/notesSlide11.xml"/><Relationship Id="rId7" Type="http://schemas.openxmlformats.org/officeDocument/2006/relationships/oleObject" Target="../embeddings/oleObject117.bin"/><Relationship Id="rId12" Type="http://schemas.openxmlformats.org/officeDocument/2006/relationships/oleObject" Target="../embeddings/oleObject122.bin"/><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116.bin"/><Relationship Id="rId11" Type="http://schemas.openxmlformats.org/officeDocument/2006/relationships/oleObject" Target="../embeddings/oleObject121.bin"/><Relationship Id="rId5" Type="http://schemas.openxmlformats.org/officeDocument/2006/relationships/oleObject" Target="../embeddings/oleObject115.bin"/><Relationship Id="rId10" Type="http://schemas.openxmlformats.org/officeDocument/2006/relationships/oleObject" Target="../embeddings/oleObject120.bin"/><Relationship Id="rId4" Type="http://schemas.openxmlformats.org/officeDocument/2006/relationships/oleObject" Target="../embeddings/oleObject114.bin"/><Relationship Id="rId9" Type="http://schemas.openxmlformats.org/officeDocument/2006/relationships/oleObject" Target="../embeddings/oleObject119.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28.bin"/><Relationship Id="rId3" Type="http://schemas.openxmlformats.org/officeDocument/2006/relationships/notesSlide" Target="../notesSlides/notesSlide12.xml"/><Relationship Id="rId7" Type="http://schemas.openxmlformats.org/officeDocument/2006/relationships/oleObject" Target="../embeddings/oleObject127.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126.bin"/><Relationship Id="rId11" Type="http://schemas.openxmlformats.org/officeDocument/2006/relationships/oleObject" Target="../embeddings/oleObject131.bin"/><Relationship Id="rId5" Type="http://schemas.openxmlformats.org/officeDocument/2006/relationships/oleObject" Target="../embeddings/oleObject125.bin"/><Relationship Id="rId10" Type="http://schemas.openxmlformats.org/officeDocument/2006/relationships/oleObject" Target="../embeddings/oleObject130.bin"/><Relationship Id="rId4" Type="http://schemas.openxmlformats.org/officeDocument/2006/relationships/oleObject" Target="../embeddings/oleObject124.bin"/><Relationship Id="rId9" Type="http://schemas.openxmlformats.org/officeDocument/2006/relationships/oleObject" Target="../embeddings/oleObject129.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36.bin"/><Relationship Id="rId13" Type="http://schemas.openxmlformats.org/officeDocument/2006/relationships/oleObject" Target="../embeddings/oleObject141.bin"/><Relationship Id="rId18" Type="http://schemas.openxmlformats.org/officeDocument/2006/relationships/oleObject" Target="../embeddings/oleObject146.bin"/><Relationship Id="rId3" Type="http://schemas.openxmlformats.org/officeDocument/2006/relationships/notesSlide" Target="../notesSlides/notesSlide13.xml"/><Relationship Id="rId7" Type="http://schemas.openxmlformats.org/officeDocument/2006/relationships/oleObject" Target="../embeddings/oleObject135.bin"/><Relationship Id="rId12" Type="http://schemas.openxmlformats.org/officeDocument/2006/relationships/oleObject" Target="../embeddings/oleObject140.bin"/><Relationship Id="rId17" Type="http://schemas.openxmlformats.org/officeDocument/2006/relationships/oleObject" Target="../embeddings/oleObject145.bin"/><Relationship Id="rId2" Type="http://schemas.openxmlformats.org/officeDocument/2006/relationships/slideLayout" Target="../slideLayouts/slideLayout2.xml"/><Relationship Id="rId16" Type="http://schemas.openxmlformats.org/officeDocument/2006/relationships/oleObject" Target="../embeddings/oleObject144.bin"/><Relationship Id="rId1" Type="http://schemas.openxmlformats.org/officeDocument/2006/relationships/vmlDrawing" Target="../drawings/vmlDrawing25.vml"/><Relationship Id="rId6" Type="http://schemas.openxmlformats.org/officeDocument/2006/relationships/oleObject" Target="../embeddings/oleObject134.bin"/><Relationship Id="rId11" Type="http://schemas.openxmlformats.org/officeDocument/2006/relationships/oleObject" Target="../embeddings/oleObject139.bin"/><Relationship Id="rId5" Type="http://schemas.openxmlformats.org/officeDocument/2006/relationships/oleObject" Target="../embeddings/oleObject133.bin"/><Relationship Id="rId15" Type="http://schemas.openxmlformats.org/officeDocument/2006/relationships/oleObject" Target="../embeddings/oleObject143.bin"/><Relationship Id="rId10" Type="http://schemas.openxmlformats.org/officeDocument/2006/relationships/oleObject" Target="../embeddings/oleObject138.bin"/><Relationship Id="rId4" Type="http://schemas.openxmlformats.org/officeDocument/2006/relationships/oleObject" Target="../embeddings/oleObject132.bin"/><Relationship Id="rId9" Type="http://schemas.openxmlformats.org/officeDocument/2006/relationships/oleObject" Target="../embeddings/oleObject137.bin"/><Relationship Id="rId14" Type="http://schemas.openxmlformats.org/officeDocument/2006/relationships/oleObject" Target="../embeddings/oleObject142.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51.bin"/><Relationship Id="rId13" Type="http://schemas.openxmlformats.org/officeDocument/2006/relationships/oleObject" Target="../embeddings/oleObject156.bin"/><Relationship Id="rId3" Type="http://schemas.openxmlformats.org/officeDocument/2006/relationships/notesSlide" Target="../notesSlides/notesSlide14.xml"/><Relationship Id="rId7" Type="http://schemas.openxmlformats.org/officeDocument/2006/relationships/oleObject" Target="../embeddings/oleObject150.bin"/><Relationship Id="rId12" Type="http://schemas.openxmlformats.org/officeDocument/2006/relationships/oleObject" Target="../embeddings/oleObject155.bin"/><Relationship Id="rId17" Type="http://schemas.openxmlformats.org/officeDocument/2006/relationships/oleObject" Target="../embeddings/oleObject160.bin"/><Relationship Id="rId2" Type="http://schemas.openxmlformats.org/officeDocument/2006/relationships/slideLayout" Target="../slideLayouts/slideLayout2.xml"/><Relationship Id="rId16" Type="http://schemas.openxmlformats.org/officeDocument/2006/relationships/oleObject" Target="../embeddings/oleObject159.bin"/><Relationship Id="rId1" Type="http://schemas.openxmlformats.org/officeDocument/2006/relationships/vmlDrawing" Target="../drawings/vmlDrawing26.vml"/><Relationship Id="rId6" Type="http://schemas.openxmlformats.org/officeDocument/2006/relationships/oleObject" Target="../embeddings/oleObject149.bin"/><Relationship Id="rId11" Type="http://schemas.openxmlformats.org/officeDocument/2006/relationships/oleObject" Target="../embeddings/oleObject154.bin"/><Relationship Id="rId5" Type="http://schemas.openxmlformats.org/officeDocument/2006/relationships/oleObject" Target="../embeddings/oleObject148.bin"/><Relationship Id="rId15" Type="http://schemas.openxmlformats.org/officeDocument/2006/relationships/oleObject" Target="../embeddings/oleObject158.bin"/><Relationship Id="rId10" Type="http://schemas.openxmlformats.org/officeDocument/2006/relationships/oleObject" Target="../embeddings/oleObject153.bin"/><Relationship Id="rId4" Type="http://schemas.openxmlformats.org/officeDocument/2006/relationships/oleObject" Target="../embeddings/oleObject147.bin"/><Relationship Id="rId9" Type="http://schemas.openxmlformats.org/officeDocument/2006/relationships/oleObject" Target="../embeddings/oleObject152.bin"/><Relationship Id="rId14" Type="http://schemas.openxmlformats.org/officeDocument/2006/relationships/oleObject" Target="../embeddings/oleObject157.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65.bin"/><Relationship Id="rId13" Type="http://schemas.openxmlformats.org/officeDocument/2006/relationships/oleObject" Target="../embeddings/oleObject170.bin"/><Relationship Id="rId3" Type="http://schemas.openxmlformats.org/officeDocument/2006/relationships/notesSlide" Target="../notesSlides/notesSlide15.xml"/><Relationship Id="rId7" Type="http://schemas.openxmlformats.org/officeDocument/2006/relationships/oleObject" Target="../embeddings/oleObject164.bin"/><Relationship Id="rId12" Type="http://schemas.openxmlformats.org/officeDocument/2006/relationships/oleObject" Target="../embeddings/oleObject169.bin"/><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oleObject" Target="../embeddings/oleObject163.bin"/><Relationship Id="rId11" Type="http://schemas.openxmlformats.org/officeDocument/2006/relationships/oleObject" Target="../embeddings/oleObject168.bin"/><Relationship Id="rId5" Type="http://schemas.openxmlformats.org/officeDocument/2006/relationships/oleObject" Target="../embeddings/oleObject162.bin"/><Relationship Id="rId15" Type="http://schemas.openxmlformats.org/officeDocument/2006/relationships/oleObject" Target="../embeddings/oleObject172.bin"/><Relationship Id="rId10" Type="http://schemas.openxmlformats.org/officeDocument/2006/relationships/oleObject" Target="../embeddings/oleObject167.bin"/><Relationship Id="rId4" Type="http://schemas.openxmlformats.org/officeDocument/2006/relationships/oleObject" Target="../embeddings/oleObject161.bin"/><Relationship Id="rId9" Type="http://schemas.openxmlformats.org/officeDocument/2006/relationships/oleObject" Target="../embeddings/oleObject166.bin"/><Relationship Id="rId14" Type="http://schemas.openxmlformats.org/officeDocument/2006/relationships/oleObject" Target="../embeddings/oleObject171.bin"/></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77.bin"/><Relationship Id="rId13" Type="http://schemas.openxmlformats.org/officeDocument/2006/relationships/oleObject" Target="../embeddings/oleObject182.bin"/><Relationship Id="rId3" Type="http://schemas.openxmlformats.org/officeDocument/2006/relationships/notesSlide" Target="../notesSlides/notesSlide16.xml"/><Relationship Id="rId7" Type="http://schemas.openxmlformats.org/officeDocument/2006/relationships/oleObject" Target="../embeddings/oleObject176.bin"/><Relationship Id="rId12" Type="http://schemas.openxmlformats.org/officeDocument/2006/relationships/oleObject" Target="../embeddings/oleObject181.bin"/><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oleObject" Target="../embeddings/oleObject175.bin"/><Relationship Id="rId11" Type="http://schemas.openxmlformats.org/officeDocument/2006/relationships/oleObject" Target="../embeddings/oleObject180.bin"/><Relationship Id="rId5" Type="http://schemas.openxmlformats.org/officeDocument/2006/relationships/oleObject" Target="../embeddings/oleObject174.bin"/><Relationship Id="rId10" Type="http://schemas.openxmlformats.org/officeDocument/2006/relationships/oleObject" Target="../embeddings/oleObject179.bin"/><Relationship Id="rId4" Type="http://schemas.openxmlformats.org/officeDocument/2006/relationships/oleObject" Target="../embeddings/oleObject173.bin"/><Relationship Id="rId9" Type="http://schemas.openxmlformats.org/officeDocument/2006/relationships/oleObject" Target="../embeddings/oleObject178.bin"/><Relationship Id="rId14" Type="http://schemas.openxmlformats.org/officeDocument/2006/relationships/oleObject" Target="../embeddings/oleObject183.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88.bin"/><Relationship Id="rId13" Type="http://schemas.openxmlformats.org/officeDocument/2006/relationships/oleObject" Target="../embeddings/oleObject193.bin"/><Relationship Id="rId18" Type="http://schemas.openxmlformats.org/officeDocument/2006/relationships/oleObject" Target="../embeddings/oleObject198.bin"/><Relationship Id="rId3" Type="http://schemas.openxmlformats.org/officeDocument/2006/relationships/notesSlide" Target="../notesSlides/notesSlide17.xml"/><Relationship Id="rId7" Type="http://schemas.openxmlformats.org/officeDocument/2006/relationships/oleObject" Target="../embeddings/oleObject187.bin"/><Relationship Id="rId12" Type="http://schemas.openxmlformats.org/officeDocument/2006/relationships/oleObject" Target="../embeddings/oleObject192.bin"/><Relationship Id="rId17" Type="http://schemas.openxmlformats.org/officeDocument/2006/relationships/oleObject" Target="../embeddings/oleObject197.bin"/><Relationship Id="rId2" Type="http://schemas.openxmlformats.org/officeDocument/2006/relationships/slideLayout" Target="../slideLayouts/slideLayout2.xml"/><Relationship Id="rId16" Type="http://schemas.openxmlformats.org/officeDocument/2006/relationships/oleObject" Target="../embeddings/oleObject196.bin"/><Relationship Id="rId1" Type="http://schemas.openxmlformats.org/officeDocument/2006/relationships/vmlDrawing" Target="../drawings/vmlDrawing29.vml"/><Relationship Id="rId6" Type="http://schemas.openxmlformats.org/officeDocument/2006/relationships/oleObject" Target="../embeddings/oleObject186.bin"/><Relationship Id="rId11" Type="http://schemas.openxmlformats.org/officeDocument/2006/relationships/oleObject" Target="../embeddings/oleObject191.bin"/><Relationship Id="rId5" Type="http://schemas.openxmlformats.org/officeDocument/2006/relationships/oleObject" Target="../embeddings/oleObject185.bin"/><Relationship Id="rId15" Type="http://schemas.openxmlformats.org/officeDocument/2006/relationships/oleObject" Target="../embeddings/oleObject195.bin"/><Relationship Id="rId10" Type="http://schemas.openxmlformats.org/officeDocument/2006/relationships/oleObject" Target="../embeddings/oleObject190.bin"/><Relationship Id="rId19" Type="http://schemas.openxmlformats.org/officeDocument/2006/relationships/oleObject" Target="../embeddings/oleObject199.bin"/><Relationship Id="rId4" Type="http://schemas.openxmlformats.org/officeDocument/2006/relationships/oleObject" Target="../embeddings/oleObject184.bin"/><Relationship Id="rId9" Type="http://schemas.openxmlformats.org/officeDocument/2006/relationships/oleObject" Target="../embeddings/oleObject189.bin"/><Relationship Id="rId14" Type="http://schemas.openxmlformats.org/officeDocument/2006/relationships/oleObject" Target="../embeddings/oleObject194.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204.bin"/><Relationship Id="rId13" Type="http://schemas.openxmlformats.org/officeDocument/2006/relationships/oleObject" Target="../embeddings/oleObject209.bin"/><Relationship Id="rId3" Type="http://schemas.openxmlformats.org/officeDocument/2006/relationships/notesSlide" Target="../notesSlides/notesSlide18.xml"/><Relationship Id="rId7" Type="http://schemas.openxmlformats.org/officeDocument/2006/relationships/oleObject" Target="../embeddings/oleObject203.bin"/><Relationship Id="rId12" Type="http://schemas.openxmlformats.org/officeDocument/2006/relationships/oleObject" Target="../embeddings/oleObject208.bin"/><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oleObject" Target="../embeddings/oleObject202.bin"/><Relationship Id="rId11" Type="http://schemas.openxmlformats.org/officeDocument/2006/relationships/oleObject" Target="../embeddings/oleObject207.bin"/><Relationship Id="rId5" Type="http://schemas.openxmlformats.org/officeDocument/2006/relationships/oleObject" Target="../embeddings/oleObject201.bin"/><Relationship Id="rId10" Type="http://schemas.openxmlformats.org/officeDocument/2006/relationships/oleObject" Target="../embeddings/oleObject206.bin"/><Relationship Id="rId4" Type="http://schemas.openxmlformats.org/officeDocument/2006/relationships/oleObject" Target="../embeddings/oleObject200.bin"/><Relationship Id="rId9" Type="http://schemas.openxmlformats.org/officeDocument/2006/relationships/oleObject" Target="../embeddings/oleObject205.bin"/><Relationship Id="rId14" Type="http://schemas.openxmlformats.org/officeDocument/2006/relationships/oleObject" Target="../embeddings/oleObject210.bin"/></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215.bin"/><Relationship Id="rId13" Type="http://schemas.openxmlformats.org/officeDocument/2006/relationships/oleObject" Target="../embeddings/oleObject220.bin"/><Relationship Id="rId3" Type="http://schemas.openxmlformats.org/officeDocument/2006/relationships/notesSlide" Target="../notesSlides/notesSlide19.xml"/><Relationship Id="rId7" Type="http://schemas.openxmlformats.org/officeDocument/2006/relationships/oleObject" Target="../embeddings/oleObject214.bin"/><Relationship Id="rId12" Type="http://schemas.openxmlformats.org/officeDocument/2006/relationships/oleObject" Target="../embeddings/oleObject219.bin"/><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oleObject" Target="../embeddings/oleObject213.bin"/><Relationship Id="rId11" Type="http://schemas.openxmlformats.org/officeDocument/2006/relationships/oleObject" Target="../embeddings/oleObject218.bin"/><Relationship Id="rId5" Type="http://schemas.openxmlformats.org/officeDocument/2006/relationships/oleObject" Target="../embeddings/oleObject212.bin"/><Relationship Id="rId10" Type="http://schemas.openxmlformats.org/officeDocument/2006/relationships/oleObject" Target="../embeddings/oleObject217.bin"/><Relationship Id="rId4" Type="http://schemas.openxmlformats.org/officeDocument/2006/relationships/oleObject" Target="../embeddings/oleObject211.bin"/><Relationship Id="rId9" Type="http://schemas.openxmlformats.org/officeDocument/2006/relationships/oleObject" Target="../embeddings/oleObject216.bin"/></Relationships>
</file>

<file path=ppt/slides/_rels/slide36.xml.rels><?xml version="1.0" encoding="UTF-8" standalone="yes"?>
<Relationships xmlns="http://schemas.openxmlformats.org/package/2006/relationships"><Relationship Id="rId2" Type="http://schemas.openxmlformats.org/officeDocument/2006/relationships/image" Target="../media/image15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oleObject" Target="../embeddings/oleObject5.bin"/></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32.vml"/><Relationship Id="rId4" Type="http://schemas.openxmlformats.org/officeDocument/2006/relationships/oleObject" Target="../embeddings/oleObject221.bin"/></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226.bin"/><Relationship Id="rId3" Type="http://schemas.openxmlformats.org/officeDocument/2006/relationships/notesSlide" Target="../notesSlides/notesSlide21.xml"/><Relationship Id="rId7" Type="http://schemas.openxmlformats.org/officeDocument/2006/relationships/oleObject" Target="../embeddings/oleObject225.bin"/><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oleObject" Target="../embeddings/oleObject224.bin"/><Relationship Id="rId11" Type="http://schemas.openxmlformats.org/officeDocument/2006/relationships/oleObject" Target="../embeddings/oleObject229.bin"/><Relationship Id="rId5" Type="http://schemas.openxmlformats.org/officeDocument/2006/relationships/oleObject" Target="../embeddings/oleObject223.bin"/><Relationship Id="rId10" Type="http://schemas.openxmlformats.org/officeDocument/2006/relationships/oleObject" Target="../embeddings/oleObject228.bin"/><Relationship Id="rId4" Type="http://schemas.openxmlformats.org/officeDocument/2006/relationships/oleObject" Target="../embeddings/oleObject222.bin"/><Relationship Id="rId9" Type="http://schemas.openxmlformats.org/officeDocument/2006/relationships/oleObject" Target="../embeddings/oleObject227.bin"/></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234.bin"/><Relationship Id="rId13" Type="http://schemas.openxmlformats.org/officeDocument/2006/relationships/oleObject" Target="../embeddings/oleObject239.bin"/><Relationship Id="rId3" Type="http://schemas.openxmlformats.org/officeDocument/2006/relationships/notesSlide" Target="../notesSlides/notesSlide22.xml"/><Relationship Id="rId7" Type="http://schemas.openxmlformats.org/officeDocument/2006/relationships/oleObject" Target="../embeddings/oleObject233.bin"/><Relationship Id="rId12" Type="http://schemas.openxmlformats.org/officeDocument/2006/relationships/oleObject" Target="../embeddings/oleObject238.bin"/><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oleObject" Target="../embeddings/oleObject232.bin"/><Relationship Id="rId11" Type="http://schemas.openxmlformats.org/officeDocument/2006/relationships/oleObject" Target="../embeddings/oleObject237.bin"/><Relationship Id="rId5" Type="http://schemas.openxmlformats.org/officeDocument/2006/relationships/oleObject" Target="../embeddings/oleObject231.bin"/><Relationship Id="rId15" Type="http://schemas.openxmlformats.org/officeDocument/2006/relationships/oleObject" Target="../embeddings/oleObject241.bin"/><Relationship Id="rId10" Type="http://schemas.openxmlformats.org/officeDocument/2006/relationships/oleObject" Target="../embeddings/oleObject236.bin"/><Relationship Id="rId4" Type="http://schemas.openxmlformats.org/officeDocument/2006/relationships/oleObject" Target="../embeddings/oleObject230.bin"/><Relationship Id="rId9" Type="http://schemas.openxmlformats.org/officeDocument/2006/relationships/oleObject" Target="../embeddings/oleObject235.bin"/><Relationship Id="rId14" Type="http://schemas.openxmlformats.org/officeDocument/2006/relationships/oleObject" Target="../embeddings/oleObject240.bin"/></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246.bin"/><Relationship Id="rId13" Type="http://schemas.openxmlformats.org/officeDocument/2006/relationships/oleObject" Target="../embeddings/oleObject251.bin"/><Relationship Id="rId3" Type="http://schemas.openxmlformats.org/officeDocument/2006/relationships/notesSlide" Target="../notesSlides/notesSlide23.xml"/><Relationship Id="rId7" Type="http://schemas.openxmlformats.org/officeDocument/2006/relationships/oleObject" Target="../embeddings/oleObject245.bin"/><Relationship Id="rId12" Type="http://schemas.openxmlformats.org/officeDocument/2006/relationships/oleObject" Target="../embeddings/oleObject250.bin"/><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oleObject" Target="../embeddings/oleObject244.bin"/><Relationship Id="rId11" Type="http://schemas.openxmlformats.org/officeDocument/2006/relationships/oleObject" Target="../embeddings/oleObject249.bin"/><Relationship Id="rId5" Type="http://schemas.openxmlformats.org/officeDocument/2006/relationships/oleObject" Target="../embeddings/oleObject243.bin"/><Relationship Id="rId10" Type="http://schemas.openxmlformats.org/officeDocument/2006/relationships/oleObject" Target="../embeddings/oleObject248.bin"/><Relationship Id="rId4" Type="http://schemas.openxmlformats.org/officeDocument/2006/relationships/oleObject" Target="../embeddings/oleObject242.bin"/><Relationship Id="rId9" Type="http://schemas.openxmlformats.org/officeDocument/2006/relationships/oleObject" Target="../embeddings/oleObject247.bin"/></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256.bin"/><Relationship Id="rId13" Type="http://schemas.openxmlformats.org/officeDocument/2006/relationships/oleObject" Target="../embeddings/oleObject261.bin"/><Relationship Id="rId3" Type="http://schemas.openxmlformats.org/officeDocument/2006/relationships/notesSlide" Target="../notesSlides/notesSlide24.xml"/><Relationship Id="rId7" Type="http://schemas.openxmlformats.org/officeDocument/2006/relationships/oleObject" Target="../embeddings/oleObject255.bin"/><Relationship Id="rId12" Type="http://schemas.openxmlformats.org/officeDocument/2006/relationships/oleObject" Target="../embeddings/oleObject260.bin"/><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oleObject" Target="../embeddings/oleObject254.bin"/><Relationship Id="rId11" Type="http://schemas.openxmlformats.org/officeDocument/2006/relationships/oleObject" Target="../embeddings/oleObject259.bin"/><Relationship Id="rId5" Type="http://schemas.openxmlformats.org/officeDocument/2006/relationships/oleObject" Target="../embeddings/oleObject253.bin"/><Relationship Id="rId15" Type="http://schemas.openxmlformats.org/officeDocument/2006/relationships/oleObject" Target="../embeddings/oleObject263.bin"/><Relationship Id="rId10" Type="http://schemas.openxmlformats.org/officeDocument/2006/relationships/oleObject" Target="../embeddings/oleObject258.bin"/><Relationship Id="rId4" Type="http://schemas.openxmlformats.org/officeDocument/2006/relationships/oleObject" Target="../embeddings/oleObject252.bin"/><Relationship Id="rId9" Type="http://schemas.openxmlformats.org/officeDocument/2006/relationships/oleObject" Target="../embeddings/oleObject257.bin"/><Relationship Id="rId14" Type="http://schemas.openxmlformats.org/officeDocument/2006/relationships/oleObject" Target="../embeddings/oleObject262.bin"/></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268.bin"/><Relationship Id="rId13" Type="http://schemas.openxmlformats.org/officeDocument/2006/relationships/oleObject" Target="../embeddings/oleObject273.bin"/><Relationship Id="rId3" Type="http://schemas.openxmlformats.org/officeDocument/2006/relationships/notesSlide" Target="../notesSlides/notesSlide25.xml"/><Relationship Id="rId7" Type="http://schemas.openxmlformats.org/officeDocument/2006/relationships/oleObject" Target="../embeddings/oleObject267.bin"/><Relationship Id="rId12" Type="http://schemas.openxmlformats.org/officeDocument/2006/relationships/oleObject" Target="../embeddings/oleObject272.bin"/><Relationship Id="rId2" Type="http://schemas.openxmlformats.org/officeDocument/2006/relationships/slideLayout" Target="../slideLayouts/slideLayout2.xml"/><Relationship Id="rId16" Type="http://schemas.openxmlformats.org/officeDocument/2006/relationships/oleObject" Target="../embeddings/oleObject276.bin"/><Relationship Id="rId1" Type="http://schemas.openxmlformats.org/officeDocument/2006/relationships/vmlDrawing" Target="../drawings/vmlDrawing37.vml"/><Relationship Id="rId6" Type="http://schemas.openxmlformats.org/officeDocument/2006/relationships/oleObject" Target="../embeddings/oleObject266.bin"/><Relationship Id="rId11" Type="http://schemas.openxmlformats.org/officeDocument/2006/relationships/oleObject" Target="../embeddings/oleObject271.bin"/><Relationship Id="rId5" Type="http://schemas.openxmlformats.org/officeDocument/2006/relationships/oleObject" Target="../embeddings/oleObject265.bin"/><Relationship Id="rId15" Type="http://schemas.openxmlformats.org/officeDocument/2006/relationships/oleObject" Target="../embeddings/oleObject275.bin"/><Relationship Id="rId10" Type="http://schemas.openxmlformats.org/officeDocument/2006/relationships/oleObject" Target="../embeddings/oleObject270.bin"/><Relationship Id="rId4" Type="http://schemas.openxmlformats.org/officeDocument/2006/relationships/oleObject" Target="../embeddings/oleObject264.bin"/><Relationship Id="rId9" Type="http://schemas.openxmlformats.org/officeDocument/2006/relationships/oleObject" Target="../embeddings/oleObject269.bin"/><Relationship Id="rId14" Type="http://schemas.openxmlformats.org/officeDocument/2006/relationships/oleObject" Target="../embeddings/oleObject274.bin"/></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281.bin"/><Relationship Id="rId13" Type="http://schemas.openxmlformats.org/officeDocument/2006/relationships/oleObject" Target="../embeddings/oleObject286.bin"/><Relationship Id="rId18" Type="http://schemas.openxmlformats.org/officeDocument/2006/relationships/oleObject" Target="../embeddings/oleObject291.bin"/><Relationship Id="rId3" Type="http://schemas.openxmlformats.org/officeDocument/2006/relationships/notesSlide" Target="../notesSlides/notesSlide26.xml"/><Relationship Id="rId7" Type="http://schemas.openxmlformats.org/officeDocument/2006/relationships/oleObject" Target="../embeddings/oleObject280.bin"/><Relationship Id="rId12" Type="http://schemas.openxmlformats.org/officeDocument/2006/relationships/oleObject" Target="../embeddings/oleObject285.bin"/><Relationship Id="rId17" Type="http://schemas.openxmlformats.org/officeDocument/2006/relationships/oleObject" Target="../embeddings/oleObject290.bin"/><Relationship Id="rId2" Type="http://schemas.openxmlformats.org/officeDocument/2006/relationships/slideLayout" Target="../slideLayouts/slideLayout2.xml"/><Relationship Id="rId16" Type="http://schemas.openxmlformats.org/officeDocument/2006/relationships/oleObject" Target="../embeddings/oleObject289.bin"/><Relationship Id="rId1" Type="http://schemas.openxmlformats.org/officeDocument/2006/relationships/vmlDrawing" Target="../drawings/vmlDrawing38.vml"/><Relationship Id="rId6" Type="http://schemas.openxmlformats.org/officeDocument/2006/relationships/oleObject" Target="../embeddings/oleObject279.bin"/><Relationship Id="rId11" Type="http://schemas.openxmlformats.org/officeDocument/2006/relationships/oleObject" Target="../embeddings/oleObject284.bin"/><Relationship Id="rId5" Type="http://schemas.openxmlformats.org/officeDocument/2006/relationships/oleObject" Target="../embeddings/oleObject278.bin"/><Relationship Id="rId15" Type="http://schemas.openxmlformats.org/officeDocument/2006/relationships/oleObject" Target="../embeddings/oleObject288.bin"/><Relationship Id="rId10" Type="http://schemas.openxmlformats.org/officeDocument/2006/relationships/oleObject" Target="../embeddings/oleObject283.bin"/><Relationship Id="rId4" Type="http://schemas.openxmlformats.org/officeDocument/2006/relationships/oleObject" Target="../embeddings/oleObject277.bin"/><Relationship Id="rId9" Type="http://schemas.openxmlformats.org/officeDocument/2006/relationships/oleObject" Target="../embeddings/oleObject282.bin"/><Relationship Id="rId14" Type="http://schemas.openxmlformats.org/officeDocument/2006/relationships/oleObject" Target="../embeddings/oleObject287.bin"/></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296.bin"/><Relationship Id="rId13" Type="http://schemas.openxmlformats.org/officeDocument/2006/relationships/oleObject" Target="../embeddings/oleObject301.bin"/><Relationship Id="rId18" Type="http://schemas.openxmlformats.org/officeDocument/2006/relationships/oleObject" Target="../embeddings/oleObject306.bin"/><Relationship Id="rId3" Type="http://schemas.openxmlformats.org/officeDocument/2006/relationships/notesSlide" Target="../notesSlides/notesSlide27.xml"/><Relationship Id="rId7" Type="http://schemas.openxmlformats.org/officeDocument/2006/relationships/oleObject" Target="../embeddings/oleObject295.bin"/><Relationship Id="rId12" Type="http://schemas.openxmlformats.org/officeDocument/2006/relationships/oleObject" Target="../embeddings/oleObject300.bin"/><Relationship Id="rId17" Type="http://schemas.openxmlformats.org/officeDocument/2006/relationships/oleObject" Target="../embeddings/oleObject305.bin"/><Relationship Id="rId2" Type="http://schemas.openxmlformats.org/officeDocument/2006/relationships/slideLayout" Target="../slideLayouts/slideLayout2.xml"/><Relationship Id="rId16" Type="http://schemas.openxmlformats.org/officeDocument/2006/relationships/oleObject" Target="../embeddings/oleObject304.bin"/><Relationship Id="rId1" Type="http://schemas.openxmlformats.org/officeDocument/2006/relationships/vmlDrawing" Target="../drawings/vmlDrawing39.vml"/><Relationship Id="rId6" Type="http://schemas.openxmlformats.org/officeDocument/2006/relationships/oleObject" Target="../embeddings/oleObject294.bin"/><Relationship Id="rId11" Type="http://schemas.openxmlformats.org/officeDocument/2006/relationships/oleObject" Target="../embeddings/oleObject299.bin"/><Relationship Id="rId5" Type="http://schemas.openxmlformats.org/officeDocument/2006/relationships/oleObject" Target="../embeddings/oleObject293.bin"/><Relationship Id="rId15" Type="http://schemas.openxmlformats.org/officeDocument/2006/relationships/oleObject" Target="../embeddings/oleObject303.bin"/><Relationship Id="rId10" Type="http://schemas.openxmlformats.org/officeDocument/2006/relationships/oleObject" Target="../embeddings/oleObject298.bin"/><Relationship Id="rId4" Type="http://schemas.openxmlformats.org/officeDocument/2006/relationships/oleObject" Target="../embeddings/oleObject292.bin"/><Relationship Id="rId9" Type="http://schemas.openxmlformats.org/officeDocument/2006/relationships/oleObject" Target="../embeddings/oleObject297.bin"/><Relationship Id="rId14" Type="http://schemas.openxmlformats.org/officeDocument/2006/relationships/oleObject" Target="../embeddings/oleObject302.bin"/></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311.bin"/><Relationship Id="rId13" Type="http://schemas.openxmlformats.org/officeDocument/2006/relationships/oleObject" Target="../embeddings/oleObject316.bin"/><Relationship Id="rId18" Type="http://schemas.openxmlformats.org/officeDocument/2006/relationships/oleObject" Target="../embeddings/oleObject321.bin"/><Relationship Id="rId3" Type="http://schemas.openxmlformats.org/officeDocument/2006/relationships/notesSlide" Target="../notesSlides/notesSlide28.xml"/><Relationship Id="rId7" Type="http://schemas.openxmlformats.org/officeDocument/2006/relationships/oleObject" Target="../embeddings/oleObject310.bin"/><Relationship Id="rId12" Type="http://schemas.openxmlformats.org/officeDocument/2006/relationships/oleObject" Target="../embeddings/oleObject315.bin"/><Relationship Id="rId17" Type="http://schemas.openxmlformats.org/officeDocument/2006/relationships/oleObject" Target="../embeddings/oleObject320.bin"/><Relationship Id="rId2" Type="http://schemas.openxmlformats.org/officeDocument/2006/relationships/slideLayout" Target="../slideLayouts/slideLayout2.xml"/><Relationship Id="rId16" Type="http://schemas.openxmlformats.org/officeDocument/2006/relationships/oleObject" Target="../embeddings/oleObject319.bin"/><Relationship Id="rId1" Type="http://schemas.openxmlformats.org/officeDocument/2006/relationships/vmlDrawing" Target="../drawings/vmlDrawing40.vml"/><Relationship Id="rId6" Type="http://schemas.openxmlformats.org/officeDocument/2006/relationships/oleObject" Target="../embeddings/oleObject309.bin"/><Relationship Id="rId11" Type="http://schemas.openxmlformats.org/officeDocument/2006/relationships/oleObject" Target="../embeddings/oleObject314.bin"/><Relationship Id="rId5" Type="http://schemas.openxmlformats.org/officeDocument/2006/relationships/oleObject" Target="../embeddings/oleObject308.bin"/><Relationship Id="rId15" Type="http://schemas.openxmlformats.org/officeDocument/2006/relationships/oleObject" Target="../embeddings/oleObject318.bin"/><Relationship Id="rId10" Type="http://schemas.openxmlformats.org/officeDocument/2006/relationships/oleObject" Target="../embeddings/oleObject313.bin"/><Relationship Id="rId4" Type="http://schemas.openxmlformats.org/officeDocument/2006/relationships/oleObject" Target="../embeddings/oleObject307.bin"/><Relationship Id="rId9" Type="http://schemas.openxmlformats.org/officeDocument/2006/relationships/oleObject" Target="../embeddings/oleObject312.bin"/><Relationship Id="rId14" Type="http://schemas.openxmlformats.org/officeDocument/2006/relationships/oleObject" Target="../embeddings/oleObject317.bin"/></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326.bin"/><Relationship Id="rId13" Type="http://schemas.openxmlformats.org/officeDocument/2006/relationships/oleObject" Target="../embeddings/oleObject331.bin"/><Relationship Id="rId18" Type="http://schemas.openxmlformats.org/officeDocument/2006/relationships/oleObject" Target="../embeddings/oleObject336.bin"/><Relationship Id="rId26" Type="http://schemas.openxmlformats.org/officeDocument/2006/relationships/oleObject" Target="../embeddings/oleObject344.bin"/><Relationship Id="rId3" Type="http://schemas.openxmlformats.org/officeDocument/2006/relationships/notesSlide" Target="../notesSlides/notesSlide29.xml"/><Relationship Id="rId21" Type="http://schemas.openxmlformats.org/officeDocument/2006/relationships/oleObject" Target="../embeddings/oleObject339.bin"/><Relationship Id="rId7" Type="http://schemas.openxmlformats.org/officeDocument/2006/relationships/oleObject" Target="../embeddings/oleObject325.bin"/><Relationship Id="rId12" Type="http://schemas.openxmlformats.org/officeDocument/2006/relationships/oleObject" Target="../embeddings/oleObject330.bin"/><Relationship Id="rId17" Type="http://schemas.openxmlformats.org/officeDocument/2006/relationships/oleObject" Target="../embeddings/oleObject335.bin"/><Relationship Id="rId25" Type="http://schemas.openxmlformats.org/officeDocument/2006/relationships/oleObject" Target="../embeddings/oleObject343.bin"/><Relationship Id="rId2" Type="http://schemas.openxmlformats.org/officeDocument/2006/relationships/slideLayout" Target="../slideLayouts/slideLayout2.xml"/><Relationship Id="rId16" Type="http://schemas.openxmlformats.org/officeDocument/2006/relationships/oleObject" Target="../embeddings/oleObject334.bin"/><Relationship Id="rId20" Type="http://schemas.openxmlformats.org/officeDocument/2006/relationships/oleObject" Target="../embeddings/oleObject338.bin"/><Relationship Id="rId1" Type="http://schemas.openxmlformats.org/officeDocument/2006/relationships/vmlDrawing" Target="../drawings/vmlDrawing41.vml"/><Relationship Id="rId6" Type="http://schemas.openxmlformats.org/officeDocument/2006/relationships/oleObject" Target="../embeddings/oleObject324.bin"/><Relationship Id="rId11" Type="http://schemas.openxmlformats.org/officeDocument/2006/relationships/oleObject" Target="../embeddings/oleObject329.bin"/><Relationship Id="rId24" Type="http://schemas.openxmlformats.org/officeDocument/2006/relationships/oleObject" Target="../embeddings/oleObject342.bin"/><Relationship Id="rId5" Type="http://schemas.openxmlformats.org/officeDocument/2006/relationships/oleObject" Target="../embeddings/oleObject323.bin"/><Relationship Id="rId15" Type="http://schemas.openxmlformats.org/officeDocument/2006/relationships/oleObject" Target="../embeddings/oleObject333.bin"/><Relationship Id="rId23" Type="http://schemas.openxmlformats.org/officeDocument/2006/relationships/oleObject" Target="../embeddings/oleObject341.bin"/><Relationship Id="rId28" Type="http://schemas.openxmlformats.org/officeDocument/2006/relationships/oleObject" Target="../embeddings/oleObject346.bin"/><Relationship Id="rId10" Type="http://schemas.openxmlformats.org/officeDocument/2006/relationships/oleObject" Target="../embeddings/oleObject328.bin"/><Relationship Id="rId19" Type="http://schemas.openxmlformats.org/officeDocument/2006/relationships/oleObject" Target="../embeddings/oleObject337.bin"/><Relationship Id="rId4" Type="http://schemas.openxmlformats.org/officeDocument/2006/relationships/oleObject" Target="../embeddings/oleObject322.bin"/><Relationship Id="rId9" Type="http://schemas.openxmlformats.org/officeDocument/2006/relationships/oleObject" Target="../embeddings/oleObject327.bin"/><Relationship Id="rId14" Type="http://schemas.openxmlformats.org/officeDocument/2006/relationships/oleObject" Target="../embeddings/oleObject332.bin"/><Relationship Id="rId22" Type="http://schemas.openxmlformats.org/officeDocument/2006/relationships/oleObject" Target="../embeddings/oleObject340.bin"/><Relationship Id="rId27" Type="http://schemas.openxmlformats.org/officeDocument/2006/relationships/oleObject" Target="../embeddings/oleObject345.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20.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351.bin"/><Relationship Id="rId3" Type="http://schemas.openxmlformats.org/officeDocument/2006/relationships/notesSlide" Target="../notesSlides/notesSlide32.xml"/><Relationship Id="rId7" Type="http://schemas.openxmlformats.org/officeDocument/2006/relationships/oleObject" Target="../embeddings/oleObject350.bin"/><Relationship Id="rId2" Type="http://schemas.openxmlformats.org/officeDocument/2006/relationships/slideLayout" Target="../slideLayouts/slideLayout2.xml"/><Relationship Id="rId1" Type="http://schemas.openxmlformats.org/officeDocument/2006/relationships/vmlDrawing" Target="../drawings/vmlDrawing42.vml"/><Relationship Id="rId6" Type="http://schemas.openxmlformats.org/officeDocument/2006/relationships/oleObject" Target="../embeddings/oleObject349.bin"/><Relationship Id="rId5" Type="http://schemas.openxmlformats.org/officeDocument/2006/relationships/oleObject" Target="../embeddings/oleObject348.bin"/><Relationship Id="rId4" Type="http://schemas.openxmlformats.org/officeDocument/2006/relationships/oleObject" Target="../embeddings/oleObject347.bin"/><Relationship Id="rId9" Type="http://schemas.openxmlformats.org/officeDocument/2006/relationships/oleObject" Target="../embeddings/oleObject352.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oleObject" Target="../embeddings/oleObject356.bin"/><Relationship Id="rId2" Type="http://schemas.openxmlformats.org/officeDocument/2006/relationships/slideLayout" Target="../slideLayouts/slideLayout2.xml"/><Relationship Id="rId1" Type="http://schemas.openxmlformats.org/officeDocument/2006/relationships/vmlDrawing" Target="../drawings/vmlDrawing43.vml"/><Relationship Id="rId6" Type="http://schemas.openxmlformats.org/officeDocument/2006/relationships/oleObject" Target="../embeddings/oleObject355.bin"/><Relationship Id="rId5" Type="http://schemas.openxmlformats.org/officeDocument/2006/relationships/oleObject" Target="../embeddings/oleObject354.bin"/><Relationship Id="rId4" Type="http://schemas.openxmlformats.org/officeDocument/2006/relationships/oleObject" Target="../embeddings/oleObject353.bin"/></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361.bin"/><Relationship Id="rId13" Type="http://schemas.openxmlformats.org/officeDocument/2006/relationships/oleObject" Target="../embeddings/oleObject366.bin"/><Relationship Id="rId3" Type="http://schemas.openxmlformats.org/officeDocument/2006/relationships/notesSlide" Target="../notesSlides/notesSlide34.xml"/><Relationship Id="rId7" Type="http://schemas.openxmlformats.org/officeDocument/2006/relationships/oleObject" Target="../embeddings/oleObject360.bin"/><Relationship Id="rId12" Type="http://schemas.openxmlformats.org/officeDocument/2006/relationships/oleObject" Target="../embeddings/oleObject365.bin"/><Relationship Id="rId2" Type="http://schemas.openxmlformats.org/officeDocument/2006/relationships/slideLayout" Target="../slideLayouts/slideLayout2.xml"/><Relationship Id="rId16" Type="http://schemas.openxmlformats.org/officeDocument/2006/relationships/oleObject" Target="../embeddings/oleObject369.bin"/><Relationship Id="rId1" Type="http://schemas.openxmlformats.org/officeDocument/2006/relationships/vmlDrawing" Target="../drawings/vmlDrawing44.vml"/><Relationship Id="rId6" Type="http://schemas.openxmlformats.org/officeDocument/2006/relationships/oleObject" Target="../embeddings/oleObject359.bin"/><Relationship Id="rId11" Type="http://schemas.openxmlformats.org/officeDocument/2006/relationships/oleObject" Target="../embeddings/oleObject364.bin"/><Relationship Id="rId5" Type="http://schemas.openxmlformats.org/officeDocument/2006/relationships/oleObject" Target="../embeddings/oleObject358.bin"/><Relationship Id="rId15" Type="http://schemas.openxmlformats.org/officeDocument/2006/relationships/oleObject" Target="../embeddings/oleObject368.bin"/><Relationship Id="rId10" Type="http://schemas.openxmlformats.org/officeDocument/2006/relationships/oleObject" Target="../embeddings/oleObject363.bin"/><Relationship Id="rId4" Type="http://schemas.openxmlformats.org/officeDocument/2006/relationships/oleObject" Target="../embeddings/oleObject357.bin"/><Relationship Id="rId9" Type="http://schemas.openxmlformats.org/officeDocument/2006/relationships/oleObject" Target="../embeddings/oleObject362.bin"/><Relationship Id="rId14" Type="http://schemas.openxmlformats.org/officeDocument/2006/relationships/oleObject" Target="../embeddings/oleObject367.bin"/></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373.bin"/><Relationship Id="rId13" Type="http://schemas.openxmlformats.org/officeDocument/2006/relationships/oleObject" Target="../embeddings/oleObject378.bin"/><Relationship Id="rId3" Type="http://schemas.openxmlformats.org/officeDocument/2006/relationships/notesSlide" Target="../notesSlides/notesSlide35.xml"/><Relationship Id="rId7" Type="http://schemas.openxmlformats.org/officeDocument/2006/relationships/oleObject" Target="../embeddings/oleObject372.bin"/><Relationship Id="rId12" Type="http://schemas.openxmlformats.org/officeDocument/2006/relationships/oleObject" Target="../embeddings/oleObject377.bin"/><Relationship Id="rId2" Type="http://schemas.openxmlformats.org/officeDocument/2006/relationships/slideLayout" Target="../slideLayouts/slideLayout2.xml"/><Relationship Id="rId1" Type="http://schemas.openxmlformats.org/officeDocument/2006/relationships/vmlDrawing" Target="../drawings/vmlDrawing45.vml"/><Relationship Id="rId6" Type="http://schemas.openxmlformats.org/officeDocument/2006/relationships/oleObject" Target="../embeddings/oleObject371.bin"/><Relationship Id="rId11" Type="http://schemas.openxmlformats.org/officeDocument/2006/relationships/oleObject" Target="../embeddings/oleObject376.bin"/><Relationship Id="rId5" Type="http://schemas.openxmlformats.org/officeDocument/2006/relationships/oleObject" Target="../embeddings/oleObject370.bin"/><Relationship Id="rId10" Type="http://schemas.openxmlformats.org/officeDocument/2006/relationships/oleObject" Target="../embeddings/oleObject375.bin"/><Relationship Id="rId4" Type="http://schemas.openxmlformats.org/officeDocument/2006/relationships/image" Target="../media/image220.gif"/><Relationship Id="rId9" Type="http://schemas.openxmlformats.org/officeDocument/2006/relationships/oleObject" Target="../embeddings/oleObject374.bin"/><Relationship Id="rId14" Type="http://schemas.openxmlformats.org/officeDocument/2006/relationships/oleObject" Target="../embeddings/oleObject379.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oleObject" Target="../embeddings/oleObject382.bin"/><Relationship Id="rId2" Type="http://schemas.openxmlformats.org/officeDocument/2006/relationships/slideLayout" Target="../slideLayouts/slideLayout2.xml"/><Relationship Id="rId1" Type="http://schemas.openxmlformats.org/officeDocument/2006/relationships/vmlDrawing" Target="../drawings/vmlDrawing46.vml"/><Relationship Id="rId6" Type="http://schemas.openxmlformats.org/officeDocument/2006/relationships/oleObject" Target="../embeddings/oleObject381.bin"/><Relationship Id="rId5" Type="http://schemas.openxmlformats.org/officeDocument/2006/relationships/oleObject" Target="../embeddings/oleObject380.bin"/><Relationship Id="rId4" Type="http://schemas.openxmlformats.org/officeDocument/2006/relationships/image" Target="../media/image220.gif"/></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386.bin"/><Relationship Id="rId3" Type="http://schemas.openxmlformats.org/officeDocument/2006/relationships/notesSlide" Target="../notesSlides/notesSlide37.xml"/><Relationship Id="rId7" Type="http://schemas.openxmlformats.org/officeDocument/2006/relationships/oleObject" Target="../embeddings/oleObject385.bin"/><Relationship Id="rId2" Type="http://schemas.openxmlformats.org/officeDocument/2006/relationships/slideLayout" Target="../slideLayouts/slideLayout2.xml"/><Relationship Id="rId1" Type="http://schemas.openxmlformats.org/officeDocument/2006/relationships/vmlDrawing" Target="../drawings/vmlDrawing47.vml"/><Relationship Id="rId6" Type="http://schemas.openxmlformats.org/officeDocument/2006/relationships/oleObject" Target="../embeddings/oleObject384.bin"/><Relationship Id="rId5" Type="http://schemas.openxmlformats.org/officeDocument/2006/relationships/oleObject" Target="../embeddings/oleObject383.bin"/><Relationship Id="rId10" Type="http://schemas.openxmlformats.org/officeDocument/2006/relationships/oleObject" Target="../embeddings/oleObject387.bin"/><Relationship Id="rId4" Type="http://schemas.openxmlformats.org/officeDocument/2006/relationships/image" Target="../media/image256.png"/><Relationship Id="rId9" Type="http://schemas.openxmlformats.org/officeDocument/2006/relationships/image" Target="../media/image257.gi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48.vml"/><Relationship Id="rId6" Type="http://schemas.openxmlformats.org/officeDocument/2006/relationships/oleObject" Target="../embeddings/oleObject390.bin"/><Relationship Id="rId5" Type="http://schemas.openxmlformats.org/officeDocument/2006/relationships/oleObject" Target="../embeddings/oleObject389.bin"/><Relationship Id="rId4" Type="http://schemas.openxmlformats.org/officeDocument/2006/relationships/oleObject" Target="../embeddings/oleObject388.bin"/></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395.bin"/><Relationship Id="rId3" Type="http://schemas.openxmlformats.org/officeDocument/2006/relationships/notesSlide" Target="../notesSlides/notesSlide39.xml"/><Relationship Id="rId7" Type="http://schemas.openxmlformats.org/officeDocument/2006/relationships/oleObject" Target="../embeddings/oleObject394.bin"/><Relationship Id="rId2" Type="http://schemas.openxmlformats.org/officeDocument/2006/relationships/slideLayout" Target="../slideLayouts/slideLayout2.xml"/><Relationship Id="rId1" Type="http://schemas.openxmlformats.org/officeDocument/2006/relationships/vmlDrawing" Target="../drawings/vmlDrawing49.vml"/><Relationship Id="rId6" Type="http://schemas.openxmlformats.org/officeDocument/2006/relationships/oleObject" Target="../embeddings/oleObject393.bin"/><Relationship Id="rId11" Type="http://schemas.openxmlformats.org/officeDocument/2006/relationships/oleObject" Target="../embeddings/oleObject398.bin"/><Relationship Id="rId5" Type="http://schemas.openxmlformats.org/officeDocument/2006/relationships/oleObject" Target="../embeddings/oleObject392.bin"/><Relationship Id="rId10" Type="http://schemas.openxmlformats.org/officeDocument/2006/relationships/oleObject" Target="../embeddings/oleObject397.bin"/><Relationship Id="rId4" Type="http://schemas.openxmlformats.org/officeDocument/2006/relationships/oleObject" Target="../embeddings/oleObject391.bin"/><Relationship Id="rId9" Type="http://schemas.openxmlformats.org/officeDocument/2006/relationships/oleObject" Target="../embeddings/oleObject396.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403.bin"/><Relationship Id="rId3" Type="http://schemas.openxmlformats.org/officeDocument/2006/relationships/notesSlide" Target="../notesSlides/notesSlide40.xml"/><Relationship Id="rId7" Type="http://schemas.openxmlformats.org/officeDocument/2006/relationships/oleObject" Target="../embeddings/oleObject402.bin"/><Relationship Id="rId2" Type="http://schemas.openxmlformats.org/officeDocument/2006/relationships/slideLayout" Target="../slideLayouts/slideLayout2.xml"/><Relationship Id="rId1" Type="http://schemas.openxmlformats.org/officeDocument/2006/relationships/vmlDrawing" Target="../drawings/vmlDrawing50.vml"/><Relationship Id="rId6" Type="http://schemas.openxmlformats.org/officeDocument/2006/relationships/oleObject" Target="../embeddings/oleObject401.bin"/><Relationship Id="rId5" Type="http://schemas.openxmlformats.org/officeDocument/2006/relationships/oleObject" Target="../embeddings/oleObject400.bin"/><Relationship Id="rId4" Type="http://schemas.openxmlformats.org/officeDocument/2006/relationships/oleObject" Target="../embeddings/oleObject399.bin"/><Relationship Id="rId9" Type="http://schemas.openxmlformats.org/officeDocument/2006/relationships/oleObject" Target="../embeddings/oleObject404.bin"/></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409.bin"/><Relationship Id="rId13" Type="http://schemas.openxmlformats.org/officeDocument/2006/relationships/oleObject" Target="../embeddings/oleObject414.bin"/><Relationship Id="rId3" Type="http://schemas.openxmlformats.org/officeDocument/2006/relationships/notesSlide" Target="../notesSlides/notesSlide42.xml"/><Relationship Id="rId7" Type="http://schemas.openxmlformats.org/officeDocument/2006/relationships/oleObject" Target="../embeddings/oleObject408.bin"/><Relationship Id="rId12" Type="http://schemas.openxmlformats.org/officeDocument/2006/relationships/oleObject" Target="../embeddings/oleObject413.bin"/><Relationship Id="rId2" Type="http://schemas.openxmlformats.org/officeDocument/2006/relationships/slideLayout" Target="../slideLayouts/slideLayout14.xml"/><Relationship Id="rId1" Type="http://schemas.openxmlformats.org/officeDocument/2006/relationships/vmlDrawing" Target="../drawings/vmlDrawing51.vml"/><Relationship Id="rId6" Type="http://schemas.openxmlformats.org/officeDocument/2006/relationships/oleObject" Target="../embeddings/oleObject407.bin"/><Relationship Id="rId11" Type="http://schemas.openxmlformats.org/officeDocument/2006/relationships/oleObject" Target="../embeddings/oleObject412.bin"/><Relationship Id="rId5" Type="http://schemas.openxmlformats.org/officeDocument/2006/relationships/oleObject" Target="../embeddings/oleObject406.bin"/><Relationship Id="rId10" Type="http://schemas.openxmlformats.org/officeDocument/2006/relationships/oleObject" Target="../embeddings/oleObject411.bin"/><Relationship Id="rId4" Type="http://schemas.openxmlformats.org/officeDocument/2006/relationships/oleObject" Target="../embeddings/oleObject405.bin"/><Relationship Id="rId9" Type="http://schemas.openxmlformats.org/officeDocument/2006/relationships/oleObject" Target="../embeddings/oleObject410.bin"/><Relationship Id="rId14" Type="http://schemas.openxmlformats.org/officeDocument/2006/relationships/oleObject" Target="../embeddings/oleObject415.bin"/></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420.bin"/><Relationship Id="rId13" Type="http://schemas.openxmlformats.org/officeDocument/2006/relationships/oleObject" Target="../embeddings/oleObject425.bin"/><Relationship Id="rId3" Type="http://schemas.openxmlformats.org/officeDocument/2006/relationships/notesSlide" Target="../notesSlides/notesSlide43.xml"/><Relationship Id="rId7" Type="http://schemas.openxmlformats.org/officeDocument/2006/relationships/oleObject" Target="../embeddings/oleObject419.bin"/><Relationship Id="rId12" Type="http://schemas.openxmlformats.org/officeDocument/2006/relationships/oleObject" Target="../embeddings/oleObject424.bin"/><Relationship Id="rId2" Type="http://schemas.openxmlformats.org/officeDocument/2006/relationships/slideLayout" Target="../slideLayouts/slideLayout4.xml"/><Relationship Id="rId1" Type="http://schemas.openxmlformats.org/officeDocument/2006/relationships/vmlDrawing" Target="../drawings/vmlDrawing52.vml"/><Relationship Id="rId6" Type="http://schemas.openxmlformats.org/officeDocument/2006/relationships/oleObject" Target="../embeddings/oleObject418.bin"/><Relationship Id="rId11" Type="http://schemas.openxmlformats.org/officeDocument/2006/relationships/oleObject" Target="../embeddings/oleObject423.bin"/><Relationship Id="rId5" Type="http://schemas.openxmlformats.org/officeDocument/2006/relationships/oleObject" Target="../embeddings/oleObject417.bin"/><Relationship Id="rId10" Type="http://schemas.openxmlformats.org/officeDocument/2006/relationships/oleObject" Target="../embeddings/oleObject422.bin"/><Relationship Id="rId4" Type="http://schemas.openxmlformats.org/officeDocument/2006/relationships/oleObject" Target="../embeddings/oleObject416.bin"/><Relationship Id="rId9" Type="http://schemas.openxmlformats.org/officeDocument/2006/relationships/oleObject" Target="../embeddings/oleObject421.bin"/></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430.bin"/><Relationship Id="rId13" Type="http://schemas.openxmlformats.org/officeDocument/2006/relationships/oleObject" Target="../embeddings/oleObject435.bin"/><Relationship Id="rId3" Type="http://schemas.openxmlformats.org/officeDocument/2006/relationships/notesSlide" Target="../notesSlides/notesSlide44.xml"/><Relationship Id="rId7" Type="http://schemas.openxmlformats.org/officeDocument/2006/relationships/oleObject" Target="../embeddings/oleObject429.bin"/><Relationship Id="rId12" Type="http://schemas.openxmlformats.org/officeDocument/2006/relationships/oleObject" Target="../embeddings/oleObject434.bin"/><Relationship Id="rId2" Type="http://schemas.openxmlformats.org/officeDocument/2006/relationships/slideLayout" Target="../slideLayouts/slideLayout14.xml"/><Relationship Id="rId1" Type="http://schemas.openxmlformats.org/officeDocument/2006/relationships/vmlDrawing" Target="../drawings/vmlDrawing53.vml"/><Relationship Id="rId6" Type="http://schemas.openxmlformats.org/officeDocument/2006/relationships/oleObject" Target="../embeddings/oleObject428.bin"/><Relationship Id="rId11" Type="http://schemas.openxmlformats.org/officeDocument/2006/relationships/oleObject" Target="../embeddings/oleObject433.bin"/><Relationship Id="rId5" Type="http://schemas.openxmlformats.org/officeDocument/2006/relationships/oleObject" Target="../embeddings/oleObject427.bin"/><Relationship Id="rId10" Type="http://schemas.openxmlformats.org/officeDocument/2006/relationships/oleObject" Target="../embeddings/oleObject432.bin"/><Relationship Id="rId4" Type="http://schemas.openxmlformats.org/officeDocument/2006/relationships/oleObject" Target="../embeddings/oleObject426.bin"/><Relationship Id="rId9" Type="http://schemas.openxmlformats.org/officeDocument/2006/relationships/oleObject" Target="../embeddings/oleObject431.bin"/><Relationship Id="rId14" Type="http://schemas.openxmlformats.org/officeDocument/2006/relationships/oleObject" Target="../embeddings/oleObject436.bin"/></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441.bin"/><Relationship Id="rId13" Type="http://schemas.openxmlformats.org/officeDocument/2006/relationships/oleObject" Target="../embeddings/oleObject446.bin"/><Relationship Id="rId18" Type="http://schemas.openxmlformats.org/officeDocument/2006/relationships/oleObject" Target="../embeddings/oleObject451.bin"/><Relationship Id="rId3" Type="http://schemas.openxmlformats.org/officeDocument/2006/relationships/notesSlide" Target="../notesSlides/notesSlide45.xml"/><Relationship Id="rId21" Type="http://schemas.openxmlformats.org/officeDocument/2006/relationships/oleObject" Target="../embeddings/oleObject454.bin"/><Relationship Id="rId7" Type="http://schemas.openxmlformats.org/officeDocument/2006/relationships/oleObject" Target="../embeddings/oleObject440.bin"/><Relationship Id="rId12" Type="http://schemas.openxmlformats.org/officeDocument/2006/relationships/oleObject" Target="../embeddings/oleObject445.bin"/><Relationship Id="rId17" Type="http://schemas.openxmlformats.org/officeDocument/2006/relationships/oleObject" Target="../embeddings/oleObject450.bin"/><Relationship Id="rId2" Type="http://schemas.openxmlformats.org/officeDocument/2006/relationships/slideLayout" Target="../slideLayouts/slideLayout2.xml"/><Relationship Id="rId16" Type="http://schemas.openxmlformats.org/officeDocument/2006/relationships/oleObject" Target="../embeddings/oleObject449.bin"/><Relationship Id="rId20" Type="http://schemas.openxmlformats.org/officeDocument/2006/relationships/oleObject" Target="../embeddings/oleObject453.bin"/><Relationship Id="rId1" Type="http://schemas.openxmlformats.org/officeDocument/2006/relationships/vmlDrawing" Target="../drawings/vmlDrawing54.vml"/><Relationship Id="rId6" Type="http://schemas.openxmlformats.org/officeDocument/2006/relationships/oleObject" Target="../embeddings/oleObject439.bin"/><Relationship Id="rId11" Type="http://schemas.openxmlformats.org/officeDocument/2006/relationships/oleObject" Target="../embeddings/oleObject444.bin"/><Relationship Id="rId5" Type="http://schemas.openxmlformats.org/officeDocument/2006/relationships/oleObject" Target="../embeddings/oleObject438.bin"/><Relationship Id="rId15" Type="http://schemas.openxmlformats.org/officeDocument/2006/relationships/oleObject" Target="../embeddings/oleObject448.bin"/><Relationship Id="rId10" Type="http://schemas.openxmlformats.org/officeDocument/2006/relationships/oleObject" Target="../embeddings/oleObject443.bin"/><Relationship Id="rId19" Type="http://schemas.openxmlformats.org/officeDocument/2006/relationships/oleObject" Target="../embeddings/oleObject452.bin"/><Relationship Id="rId4" Type="http://schemas.openxmlformats.org/officeDocument/2006/relationships/oleObject" Target="../embeddings/oleObject437.bin"/><Relationship Id="rId9" Type="http://schemas.openxmlformats.org/officeDocument/2006/relationships/oleObject" Target="../embeddings/oleObject442.bin"/><Relationship Id="rId14" Type="http://schemas.openxmlformats.org/officeDocument/2006/relationships/oleObject" Target="../embeddings/oleObject447.bin"/></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459.bin"/><Relationship Id="rId13" Type="http://schemas.openxmlformats.org/officeDocument/2006/relationships/oleObject" Target="../embeddings/oleObject464.bin"/><Relationship Id="rId3" Type="http://schemas.openxmlformats.org/officeDocument/2006/relationships/notesSlide" Target="../notesSlides/notesSlide46.xml"/><Relationship Id="rId7" Type="http://schemas.openxmlformats.org/officeDocument/2006/relationships/oleObject" Target="../embeddings/oleObject458.bin"/><Relationship Id="rId12" Type="http://schemas.openxmlformats.org/officeDocument/2006/relationships/oleObject" Target="../embeddings/oleObject463.bin"/><Relationship Id="rId2" Type="http://schemas.openxmlformats.org/officeDocument/2006/relationships/slideLayout" Target="../slideLayouts/slideLayout2.xml"/><Relationship Id="rId1" Type="http://schemas.openxmlformats.org/officeDocument/2006/relationships/vmlDrawing" Target="../drawings/vmlDrawing55.vml"/><Relationship Id="rId6" Type="http://schemas.openxmlformats.org/officeDocument/2006/relationships/oleObject" Target="../embeddings/oleObject457.bin"/><Relationship Id="rId11" Type="http://schemas.openxmlformats.org/officeDocument/2006/relationships/oleObject" Target="../embeddings/oleObject462.bin"/><Relationship Id="rId5" Type="http://schemas.openxmlformats.org/officeDocument/2006/relationships/oleObject" Target="../embeddings/oleObject456.bin"/><Relationship Id="rId10" Type="http://schemas.openxmlformats.org/officeDocument/2006/relationships/oleObject" Target="../embeddings/oleObject461.bin"/><Relationship Id="rId4" Type="http://schemas.openxmlformats.org/officeDocument/2006/relationships/oleObject" Target="../embeddings/oleObject455.bin"/><Relationship Id="rId9" Type="http://schemas.openxmlformats.org/officeDocument/2006/relationships/oleObject" Target="../embeddings/oleObject460.bin"/><Relationship Id="rId14" Type="http://schemas.openxmlformats.org/officeDocument/2006/relationships/oleObject" Target="../embeddings/oleObject465.bin"/></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470.bin"/><Relationship Id="rId13" Type="http://schemas.openxmlformats.org/officeDocument/2006/relationships/oleObject" Target="../embeddings/oleObject475.bin"/><Relationship Id="rId3" Type="http://schemas.openxmlformats.org/officeDocument/2006/relationships/notesSlide" Target="../notesSlides/notesSlide47.xml"/><Relationship Id="rId7" Type="http://schemas.openxmlformats.org/officeDocument/2006/relationships/oleObject" Target="../embeddings/oleObject469.bin"/><Relationship Id="rId12" Type="http://schemas.openxmlformats.org/officeDocument/2006/relationships/oleObject" Target="../embeddings/oleObject474.bin"/><Relationship Id="rId2" Type="http://schemas.openxmlformats.org/officeDocument/2006/relationships/slideLayout" Target="../slideLayouts/slideLayout2.xml"/><Relationship Id="rId1" Type="http://schemas.openxmlformats.org/officeDocument/2006/relationships/vmlDrawing" Target="../drawings/vmlDrawing56.vml"/><Relationship Id="rId6" Type="http://schemas.openxmlformats.org/officeDocument/2006/relationships/oleObject" Target="../embeddings/oleObject468.bin"/><Relationship Id="rId11" Type="http://schemas.openxmlformats.org/officeDocument/2006/relationships/oleObject" Target="../embeddings/oleObject473.bin"/><Relationship Id="rId5" Type="http://schemas.openxmlformats.org/officeDocument/2006/relationships/oleObject" Target="../embeddings/oleObject467.bin"/><Relationship Id="rId10" Type="http://schemas.openxmlformats.org/officeDocument/2006/relationships/oleObject" Target="../embeddings/oleObject472.bin"/><Relationship Id="rId4" Type="http://schemas.openxmlformats.org/officeDocument/2006/relationships/oleObject" Target="../embeddings/oleObject466.bin"/><Relationship Id="rId9" Type="http://schemas.openxmlformats.org/officeDocument/2006/relationships/oleObject" Target="../embeddings/oleObject471.bin"/></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480.bin"/><Relationship Id="rId3" Type="http://schemas.openxmlformats.org/officeDocument/2006/relationships/notesSlide" Target="../notesSlides/notesSlide48.xml"/><Relationship Id="rId7" Type="http://schemas.openxmlformats.org/officeDocument/2006/relationships/oleObject" Target="../embeddings/oleObject479.bin"/><Relationship Id="rId2" Type="http://schemas.openxmlformats.org/officeDocument/2006/relationships/slideLayout" Target="../slideLayouts/slideLayout2.xml"/><Relationship Id="rId1" Type="http://schemas.openxmlformats.org/officeDocument/2006/relationships/vmlDrawing" Target="../drawings/vmlDrawing57.vml"/><Relationship Id="rId6" Type="http://schemas.openxmlformats.org/officeDocument/2006/relationships/oleObject" Target="../embeddings/oleObject478.bin"/><Relationship Id="rId5" Type="http://schemas.openxmlformats.org/officeDocument/2006/relationships/oleObject" Target="../embeddings/oleObject477.bin"/><Relationship Id="rId10" Type="http://schemas.openxmlformats.org/officeDocument/2006/relationships/oleObject" Target="../embeddings/oleObject482.bin"/><Relationship Id="rId4" Type="http://schemas.openxmlformats.org/officeDocument/2006/relationships/oleObject" Target="../embeddings/oleObject476.bin"/><Relationship Id="rId9" Type="http://schemas.openxmlformats.org/officeDocument/2006/relationships/oleObject" Target="../embeddings/oleObject481.bin"/></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487.bin"/><Relationship Id="rId3" Type="http://schemas.openxmlformats.org/officeDocument/2006/relationships/notesSlide" Target="../notesSlides/notesSlide49.xml"/><Relationship Id="rId7" Type="http://schemas.openxmlformats.org/officeDocument/2006/relationships/oleObject" Target="../embeddings/oleObject486.bin"/><Relationship Id="rId2" Type="http://schemas.openxmlformats.org/officeDocument/2006/relationships/slideLayout" Target="../slideLayouts/slideLayout15.xml"/><Relationship Id="rId1" Type="http://schemas.openxmlformats.org/officeDocument/2006/relationships/vmlDrawing" Target="../drawings/vmlDrawing58.vml"/><Relationship Id="rId6" Type="http://schemas.openxmlformats.org/officeDocument/2006/relationships/oleObject" Target="../embeddings/oleObject485.bin"/><Relationship Id="rId11" Type="http://schemas.openxmlformats.org/officeDocument/2006/relationships/oleObject" Target="../embeddings/oleObject490.bin"/><Relationship Id="rId5" Type="http://schemas.openxmlformats.org/officeDocument/2006/relationships/oleObject" Target="../embeddings/oleObject484.bin"/><Relationship Id="rId10" Type="http://schemas.openxmlformats.org/officeDocument/2006/relationships/oleObject" Target="../embeddings/oleObject489.bin"/><Relationship Id="rId4" Type="http://schemas.openxmlformats.org/officeDocument/2006/relationships/oleObject" Target="../embeddings/oleObject483.bin"/><Relationship Id="rId9" Type="http://schemas.openxmlformats.org/officeDocument/2006/relationships/oleObject" Target="../embeddings/oleObject488.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oleObject" Target="../embeddings/oleObject12.bin"/><Relationship Id="rId7"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5.bin"/><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59.vml"/><Relationship Id="rId5" Type="http://schemas.openxmlformats.org/officeDocument/2006/relationships/oleObject" Target="../embeddings/oleObject492.bin"/><Relationship Id="rId4" Type="http://schemas.openxmlformats.org/officeDocument/2006/relationships/oleObject" Target="../embeddings/oleObject491.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4.xml"/><Relationship Id="rId1" Type="http://schemas.openxmlformats.org/officeDocument/2006/relationships/vmlDrawing" Target="../drawings/vmlDrawing60.vml"/><Relationship Id="rId6" Type="http://schemas.openxmlformats.org/officeDocument/2006/relationships/oleObject" Target="../embeddings/oleObject495.bin"/><Relationship Id="rId5" Type="http://schemas.openxmlformats.org/officeDocument/2006/relationships/oleObject" Target="../embeddings/oleObject494.bin"/><Relationship Id="rId4" Type="http://schemas.openxmlformats.org/officeDocument/2006/relationships/oleObject" Target="../embeddings/oleObject493.bin"/></Relationships>
</file>

<file path=ppt/slides/_rels/slide72.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498.bin"/><Relationship Id="rId3" Type="http://schemas.openxmlformats.org/officeDocument/2006/relationships/notesSlide" Target="../notesSlides/notesSlide53.xml"/><Relationship Id="rId7" Type="http://schemas.openxmlformats.org/officeDocument/2006/relationships/oleObject" Target="../embeddings/oleObject497.bin"/><Relationship Id="rId2" Type="http://schemas.openxmlformats.org/officeDocument/2006/relationships/slideLayout" Target="../slideLayouts/slideLayout2.xml"/><Relationship Id="rId1" Type="http://schemas.openxmlformats.org/officeDocument/2006/relationships/vmlDrawing" Target="../drawings/vmlDrawing61.vml"/><Relationship Id="rId6" Type="http://schemas.openxmlformats.org/officeDocument/2006/relationships/oleObject" Target="../embeddings/oleObject496.bin"/><Relationship Id="rId5" Type="http://schemas.openxmlformats.org/officeDocument/2006/relationships/image" Target="../media/image344.png"/><Relationship Id="rId4" Type="http://schemas.openxmlformats.org/officeDocument/2006/relationships/image" Target="../media/image343.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vmlDrawing" Target="../drawings/vmlDrawing62.vml"/><Relationship Id="rId6" Type="http://schemas.openxmlformats.org/officeDocument/2006/relationships/oleObject" Target="../embeddings/oleObject501.bin"/><Relationship Id="rId5" Type="http://schemas.openxmlformats.org/officeDocument/2006/relationships/oleObject" Target="../embeddings/oleObject500.bin"/><Relationship Id="rId4" Type="http://schemas.openxmlformats.org/officeDocument/2006/relationships/oleObject" Target="../embeddings/oleObject499.bin"/></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mlDrawing" Target="../drawings/vmlDrawing63.vml"/><Relationship Id="rId5" Type="http://schemas.openxmlformats.org/officeDocument/2006/relationships/oleObject" Target="../embeddings/oleObject503.bin"/><Relationship Id="rId4" Type="http://schemas.openxmlformats.org/officeDocument/2006/relationships/oleObject" Target="../embeddings/oleObject502.bin"/></Relationships>
</file>

<file path=ppt/slides/_rels/slide76.xml.rels><?xml version="1.0" encoding="UTF-8" standalone="yes"?>
<Relationships xmlns="http://schemas.openxmlformats.org/package/2006/relationships"><Relationship Id="rId8" Type="http://schemas.openxmlformats.org/officeDocument/2006/relationships/oleObject" Target="../embeddings/oleObject508.bin"/><Relationship Id="rId13" Type="http://schemas.openxmlformats.org/officeDocument/2006/relationships/oleObject" Target="../embeddings/oleObject513.bin"/><Relationship Id="rId18" Type="http://schemas.openxmlformats.org/officeDocument/2006/relationships/oleObject" Target="../embeddings/oleObject518.bin"/><Relationship Id="rId3" Type="http://schemas.openxmlformats.org/officeDocument/2006/relationships/notesSlide" Target="../notesSlides/notesSlide56.xml"/><Relationship Id="rId7" Type="http://schemas.openxmlformats.org/officeDocument/2006/relationships/oleObject" Target="../embeddings/oleObject507.bin"/><Relationship Id="rId12" Type="http://schemas.openxmlformats.org/officeDocument/2006/relationships/oleObject" Target="../embeddings/oleObject512.bin"/><Relationship Id="rId17" Type="http://schemas.openxmlformats.org/officeDocument/2006/relationships/oleObject" Target="../embeddings/oleObject517.bin"/><Relationship Id="rId2" Type="http://schemas.openxmlformats.org/officeDocument/2006/relationships/slideLayout" Target="../slideLayouts/slideLayout2.xml"/><Relationship Id="rId16" Type="http://schemas.openxmlformats.org/officeDocument/2006/relationships/oleObject" Target="../embeddings/oleObject516.bin"/><Relationship Id="rId1" Type="http://schemas.openxmlformats.org/officeDocument/2006/relationships/vmlDrawing" Target="../drawings/vmlDrawing64.vml"/><Relationship Id="rId6" Type="http://schemas.openxmlformats.org/officeDocument/2006/relationships/oleObject" Target="../embeddings/oleObject506.bin"/><Relationship Id="rId11" Type="http://schemas.openxmlformats.org/officeDocument/2006/relationships/oleObject" Target="../embeddings/oleObject511.bin"/><Relationship Id="rId5" Type="http://schemas.openxmlformats.org/officeDocument/2006/relationships/oleObject" Target="../embeddings/oleObject505.bin"/><Relationship Id="rId15" Type="http://schemas.openxmlformats.org/officeDocument/2006/relationships/oleObject" Target="../embeddings/oleObject515.bin"/><Relationship Id="rId10" Type="http://schemas.openxmlformats.org/officeDocument/2006/relationships/oleObject" Target="../embeddings/oleObject510.bin"/><Relationship Id="rId19" Type="http://schemas.openxmlformats.org/officeDocument/2006/relationships/oleObject" Target="../embeddings/oleObject519.bin"/><Relationship Id="rId4" Type="http://schemas.openxmlformats.org/officeDocument/2006/relationships/oleObject" Target="../embeddings/oleObject504.bin"/><Relationship Id="rId9" Type="http://schemas.openxmlformats.org/officeDocument/2006/relationships/oleObject" Target="../embeddings/oleObject509.bin"/><Relationship Id="rId14" Type="http://schemas.openxmlformats.org/officeDocument/2006/relationships/oleObject" Target="../embeddings/oleObject514.bin"/></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524.bin"/><Relationship Id="rId3" Type="http://schemas.openxmlformats.org/officeDocument/2006/relationships/notesSlide" Target="../notesSlides/notesSlide57.xml"/><Relationship Id="rId7" Type="http://schemas.openxmlformats.org/officeDocument/2006/relationships/oleObject" Target="../embeddings/oleObject523.bin"/><Relationship Id="rId12" Type="http://schemas.openxmlformats.org/officeDocument/2006/relationships/oleObject" Target="../embeddings/oleObject528.bin"/><Relationship Id="rId2" Type="http://schemas.openxmlformats.org/officeDocument/2006/relationships/slideLayout" Target="../slideLayouts/slideLayout15.xml"/><Relationship Id="rId1" Type="http://schemas.openxmlformats.org/officeDocument/2006/relationships/vmlDrawing" Target="../drawings/vmlDrawing65.vml"/><Relationship Id="rId6" Type="http://schemas.openxmlformats.org/officeDocument/2006/relationships/oleObject" Target="../embeddings/oleObject522.bin"/><Relationship Id="rId11" Type="http://schemas.openxmlformats.org/officeDocument/2006/relationships/oleObject" Target="../embeddings/oleObject527.bin"/><Relationship Id="rId5" Type="http://schemas.openxmlformats.org/officeDocument/2006/relationships/oleObject" Target="../embeddings/oleObject521.bin"/><Relationship Id="rId10" Type="http://schemas.openxmlformats.org/officeDocument/2006/relationships/oleObject" Target="../embeddings/oleObject526.bin"/><Relationship Id="rId4" Type="http://schemas.openxmlformats.org/officeDocument/2006/relationships/oleObject" Target="../embeddings/oleObject520.bin"/><Relationship Id="rId9" Type="http://schemas.openxmlformats.org/officeDocument/2006/relationships/oleObject" Target="../embeddings/oleObject525.bin"/></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oleObject" Target="../embeddings/oleObject532.bin"/><Relationship Id="rId2" Type="http://schemas.openxmlformats.org/officeDocument/2006/relationships/slideLayout" Target="../slideLayouts/slideLayout14.xml"/><Relationship Id="rId1" Type="http://schemas.openxmlformats.org/officeDocument/2006/relationships/vmlDrawing" Target="../drawings/vmlDrawing66.vml"/><Relationship Id="rId6" Type="http://schemas.openxmlformats.org/officeDocument/2006/relationships/oleObject" Target="../embeddings/oleObject531.bin"/><Relationship Id="rId5" Type="http://schemas.openxmlformats.org/officeDocument/2006/relationships/oleObject" Target="../embeddings/oleObject530.bin"/><Relationship Id="rId4" Type="http://schemas.openxmlformats.org/officeDocument/2006/relationships/oleObject" Target="../embeddings/oleObject529.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oleObject" Target="../embeddings/oleObject28.bin"/><Relationship Id="rId18" Type="http://schemas.openxmlformats.org/officeDocument/2006/relationships/oleObject" Target="../embeddings/oleObject33.bin"/><Relationship Id="rId3" Type="http://schemas.openxmlformats.org/officeDocument/2006/relationships/oleObject" Target="../embeddings/oleObject18.bin"/><Relationship Id="rId21" Type="http://schemas.openxmlformats.org/officeDocument/2006/relationships/oleObject" Target="../embeddings/oleObject36.bin"/><Relationship Id="rId7" Type="http://schemas.openxmlformats.org/officeDocument/2006/relationships/oleObject" Target="../embeddings/oleObject22.bin"/><Relationship Id="rId12" Type="http://schemas.openxmlformats.org/officeDocument/2006/relationships/oleObject" Target="../embeddings/oleObject27.bin"/><Relationship Id="rId17" Type="http://schemas.openxmlformats.org/officeDocument/2006/relationships/oleObject" Target="../embeddings/oleObject32.bin"/><Relationship Id="rId2" Type="http://schemas.openxmlformats.org/officeDocument/2006/relationships/slideLayout" Target="../slideLayouts/slideLayout13.xml"/><Relationship Id="rId16" Type="http://schemas.openxmlformats.org/officeDocument/2006/relationships/oleObject" Target="../embeddings/oleObject31.bin"/><Relationship Id="rId20" Type="http://schemas.openxmlformats.org/officeDocument/2006/relationships/oleObject" Target="../embeddings/oleObject35.bin"/><Relationship Id="rId1" Type="http://schemas.openxmlformats.org/officeDocument/2006/relationships/vmlDrawing" Target="../drawings/vmlDrawing6.vml"/><Relationship Id="rId6" Type="http://schemas.openxmlformats.org/officeDocument/2006/relationships/oleObject" Target="../embeddings/oleObject21.bin"/><Relationship Id="rId11" Type="http://schemas.openxmlformats.org/officeDocument/2006/relationships/oleObject" Target="../embeddings/oleObject26.bin"/><Relationship Id="rId5" Type="http://schemas.openxmlformats.org/officeDocument/2006/relationships/oleObject" Target="../embeddings/oleObject20.bin"/><Relationship Id="rId15" Type="http://schemas.openxmlformats.org/officeDocument/2006/relationships/oleObject" Target="../embeddings/oleObject30.bin"/><Relationship Id="rId10" Type="http://schemas.openxmlformats.org/officeDocument/2006/relationships/oleObject" Target="../embeddings/oleObject25.bin"/><Relationship Id="rId19" Type="http://schemas.openxmlformats.org/officeDocument/2006/relationships/oleObject" Target="../embeddings/oleObject34.bin"/><Relationship Id="rId4" Type="http://schemas.openxmlformats.org/officeDocument/2006/relationships/oleObject" Target="../embeddings/oleObject19.bin"/><Relationship Id="rId9" Type="http://schemas.openxmlformats.org/officeDocument/2006/relationships/oleObject" Target="../embeddings/oleObject24.bin"/><Relationship Id="rId14" Type="http://schemas.openxmlformats.org/officeDocument/2006/relationships/oleObject" Target="../embeddings/oleObject29.bin"/></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537.bin"/><Relationship Id="rId3" Type="http://schemas.openxmlformats.org/officeDocument/2006/relationships/notesSlide" Target="../notesSlides/notesSlide60.xml"/><Relationship Id="rId7" Type="http://schemas.openxmlformats.org/officeDocument/2006/relationships/oleObject" Target="../embeddings/oleObject536.bin"/><Relationship Id="rId12" Type="http://schemas.openxmlformats.org/officeDocument/2006/relationships/oleObject" Target="../embeddings/oleObject541.bin"/><Relationship Id="rId2" Type="http://schemas.openxmlformats.org/officeDocument/2006/relationships/slideLayout" Target="../slideLayouts/slideLayout15.xml"/><Relationship Id="rId1" Type="http://schemas.openxmlformats.org/officeDocument/2006/relationships/vmlDrawing" Target="../drawings/vmlDrawing67.vml"/><Relationship Id="rId6" Type="http://schemas.openxmlformats.org/officeDocument/2006/relationships/oleObject" Target="../embeddings/oleObject535.bin"/><Relationship Id="rId11" Type="http://schemas.openxmlformats.org/officeDocument/2006/relationships/oleObject" Target="../embeddings/oleObject540.bin"/><Relationship Id="rId5" Type="http://schemas.openxmlformats.org/officeDocument/2006/relationships/oleObject" Target="../embeddings/oleObject534.bin"/><Relationship Id="rId10" Type="http://schemas.openxmlformats.org/officeDocument/2006/relationships/oleObject" Target="../embeddings/oleObject539.bin"/><Relationship Id="rId4" Type="http://schemas.openxmlformats.org/officeDocument/2006/relationships/oleObject" Target="../embeddings/oleObject533.bin"/><Relationship Id="rId9" Type="http://schemas.openxmlformats.org/officeDocument/2006/relationships/oleObject" Target="../embeddings/oleObject538.bin"/></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546.bin"/><Relationship Id="rId13" Type="http://schemas.openxmlformats.org/officeDocument/2006/relationships/oleObject" Target="../embeddings/oleObject551.bin"/><Relationship Id="rId3" Type="http://schemas.openxmlformats.org/officeDocument/2006/relationships/notesSlide" Target="../notesSlides/notesSlide61.xml"/><Relationship Id="rId7" Type="http://schemas.openxmlformats.org/officeDocument/2006/relationships/oleObject" Target="../embeddings/oleObject545.bin"/><Relationship Id="rId12" Type="http://schemas.openxmlformats.org/officeDocument/2006/relationships/oleObject" Target="../embeddings/oleObject550.bin"/><Relationship Id="rId2" Type="http://schemas.openxmlformats.org/officeDocument/2006/relationships/slideLayout" Target="../slideLayouts/slideLayout2.xml"/><Relationship Id="rId1" Type="http://schemas.openxmlformats.org/officeDocument/2006/relationships/vmlDrawing" Target="../drawings/vmlDrawing68.vml"/><Relationship Id="rId6" Type="http://schemas.openxmlformats.org/officeDocument/2006/relationships/oleObject" Target="../embeddings/oleObject544.bin"/><Relationship Id="rId11" Type="http://schemas.openxmlformats.org/officeDocument/2006/relationships/oleObject" Target="../embeddings/oleObject549.bin"/><Relationship Id="rId5" Type="http://schemas.openxmlformats.org/officeDocument/2006/relationships/oleObject" Target="../embeddings/oleObject543.bin"/><Relationship Id="rId10" Type="http://schemas.openxmlformats.org/officeDocument/2006/relationships/oleObject" Target="../embeddings/oleObject548.bin"/><Relationship Id="rId4" Type="http://schemas.openxmlformats.org/officeDocument/2006/relationships/oleObject" Target="../embeddings/oleObject542.bin"/><Relationship Id="rId9" Type="http://schemas.openxmlformats.org/officeDocument/2006/relationships/oleObject" Target="../embeddings/oleObject547.bin"/></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8" Type="http://schemas.openxmlformats.org/officeDocument/2006/relationships/oleObject" Target="../embeddings/oleObject556.bin"/><Relationship Id="rId3" Type="http://schemas.openxmlformats.org/officeDocument/2006/relationships/notesSlide" Target="../notesSlides/notesSlide63.xml"/><Relationship Id="rId7" Type="http://schemas.openxmlformats.org/officeDocument/2006/relationships/oleObject" Target="../embeddings/oleObject555.bin"/><Relationship Id="rId2" Type="http://schemas.openxmlformats.org/officeDocument/2006/relationships/slideLayout" Target="../slideLayouts/slideLayout14.xml"/><Relationship Id="rId1" Type="http://schemas.openxmlformats.org/officeDocument/2006/relationships/vmlDrawing" Target="../drawings/vmlDrawing69.vml"/><Relationship Id="rId6" Type="http://schemas.openxmlformats.org/officeDocument/2006/relationships/oleObject" Target="../embeddings/oleObject554.bin"/><Relationship Id="rId11" Type="http://schemas.openxmlformats.org/officeDocument/2006/relationships/oleObject" Target="../embeddings/oleObject559.bin"/><Relationship Id="rId5" Type="http://schemas.openxmlformats.org/officeDocument/2006/relationships/oleObject" Target="../embeddings/oleObject553.bin"/><Relationship Id="rId10" Type="http://schemas.openxmlformats.org/officeDocument/2006/relationships/oleObject" Target="../embeddings/oleObject558.bin"/><Relationship Id="rId4" Type="http://schemas.openxmlformats.org/officeDocument/2006/relationships/oleObject" Target="../embeddings/oleObject552.bin"/><Relationship Id="rId9" Type="http://schemas.openxmlformats.org/officeDocument/2006/relationships/oleObject" Target="../embeddings/oleObject557.bin"/></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564.bin"/><Relationship Id="rId13" Type="http://schemas.openxmlformats.org/officeDocument/2006/relationships/oleObject" Target="../embeddings/oleObject569.bin"/><Relationship Id="rId3" Type="http://schemas.openxmlformats.org/officeDocument/2006/relationships/notesSlide" Target="../notesSlides/notesSlide64.xml"/><Relationship Id="rId7" Type="http://schemas.openxmlformats.org/officeDocument/2006/relationships/oleObject" Target="../embeddings/oleObject563.bin"/><Relationship Id="rId12" Type="http://schemas.openxmlformats.org/officeDocument/2006/relationships/oleObject" Target="../embeddings/oleObject568.bin"/><Relationship Id="rId17" Type="http://schemas.openxmlformats.org/officeDocument/2006/relationships/oleObject" Target="../embeddings/oleObject573.bin"/><Relationship Id="rId2" Type="http://schemas.openxmlformats.org/officeDocument/2006/relationships/slideLayout" Target="../slideLayouts/slideLayout2.xml"/><Relationship Id="rId16" Type="http://schemas.openxmlformats.org/officeDocument/2006/relationships/oleObject" Target="../embeddings/oleObject572.bin"/><Relationship Id="rId1" Type="http://schemas.openxmlformats.org/officeDocument/2006/relationships/vmlDrawing" Target="../drawings/vmlDrawing70.vml"/><Relationship Id="rId6" Type="http://schemas.openxmlformats.org/officeDocument/2006/relationships/oleObject" Target="../embeddings/oleObject562.bin"/><Relationship Id="rId11" Type="http://schemas.openxmlformats.org/officeDocument/2006/relationships/oleObject" Target="../embeddings/oleObject567.bin"/><Relationship Id="rId5" Type="http://schemas.openxmlformats.org/officeDocument/2006/relationships/oleObject" Target="../embeddings/oleObject561.bin"/><Relationship Id="rId15" Type="http://schemas.openxmlformats.org/officeDocument/2006/relationships/oleObject" Target="../embeddings/oleObject571.bin"/><Relationship Id="rId10" Type="http://schemas.openxmlformats.org/officeDocument/2006/relationships/oleObject" Target="../embeddings/oleObject566.bin"/><Relationship Id="rId4" Type="http://schemas.openxmlformats.org/officeDocument/2006/relationships/oleObject" Target="../embeddings/oleObject560.bin"/><Relationship Id="rId9" Type="http://schemas.openxmlformats.org/officeDocument/2006/relationships/oleObject" Target="../embeddings/oleObject565.bin"/><Relationship Id="rId14" Type="http://schemas.openxmlformats.org/officeDocument/2006/relationships/oleObject" Target="../embeddings/oleObject570.bin"/></Relationships>
</file>

<file path=ppt/slides/_rels/slide85.xml.rels><?xml version="1.0" encoding="UTF-8" standalone="yes"?>
<Relationships xmlns="http://schemas.openxmlformats.org/package/2006/relationships"><Relationship Id="rId8" Type="http://schemas.openxmlformats.org/officeDocument/2006/relationships/oleObject" Target="../embeddings/oleObject578.bin"/><Relationship Id="rId13" Type="http://schemas.openxmlformats.org/officeDocument/2006/relationships/oleObject" Target="../embeddings/oleObject583.bin"/><Relationship Id="rId18" Type="http://schemas.openxmlformats.org/officeDocument/2006/relationships/oleObject" Target="../embeddings/oleObject588.bin"/><Relationship Id="rId3" Type="http://schemas.openxmlformats.org/officeDocument/2006/relationships/notesSlide" Target="../notesSlides/notesSlide65.xml"/><Relationship Id="rId7" Type="http://schemas.openxmlformats.org/officeDocument/2006/relationships/oleObject" Target="../embeddings/oleObject577.bin"/><Relationship Id="rId12" Type="http://schemas.openxmlformats.org/officeDocument/2006/relationships/oleObject" Target="../embeddings/oleObject582.bin"/><Relationship Id="rId17" Type="http://schemas.openxmlformats.org/officeDocument/2006/relationships/oleObject" Target="../embeddings/oleObject587.bin"/><Relationship Id="rId2" Type="http://schemas.openxmlformats.org/officeDocument/2006/relationships/slideLayout" Target="../slideLayouts/slideLayout2.xml"/><Relationship Id="rId16" Type="http://schemas.openxmlformats.org/officeDocument/2006/relationships/oleObject" Target="../embeddings/oleObject586.bin"/><Relationship Id="rId20" Type="http://schemas.openxmlformats.org/officeDocument/2006/relationships/oleObject" Target="../embeddings/oleObject590.bin"/><Relationship Id="rId1" Type="http://schemas.openxmlformats.org/officeDocument/2006/relationships/vmlDrawing" Target="../drawings/vmlDrawing71.vml"/><Relationship Id="rId6" Type="http://schemas.openxmlformats.org/officeDocument/2006/relationships/oleObject" Target="../embeddings/oleObject576.bin"/><Relationship Id="rId11" Type="http://schemas.openxmlformats.org/officeDocument/2006/relationships/oleObject" Target="../embeddings/oleObject581.bin"/><Relationship Id="rId5" Type="http://schemas.openxmlformats.org/officeDocument/2006/relationships/oleObject" Target="../embeddings/oleObject575.bin"/><Relationship Id="rId15" Type="http://schemas.openxmlformats.org/officeDocument/2006/relationships/oleObject" Target="../embeddings/oleObject585.bin"/><Relationship Id="rId10" Type="http://schemas.openxmlformats.org/officeDocument/2006/relationships/oleObject" Target="../embeddings/oleObject580.bin"/><Relationship Id="rId19" Type="http://schemas.openxmlformats.org/officeDocument/2006/relationships/oleObject" Target="../embeddings/oleObject589.bin"/><Relationship Id="rId4" Type="http://schemas.openxmlformats.org/officeDocument/2006/relationships/oleObject" Target="../embeddings/oleObject574.bin"/><Relationship Id="rId9" Type="http://schemas.openxmlformats.org/officeDocument/2006/relationships/oleObject" Target="../embeddings/oleObject579.bin"/><Relationship Id="rId14" Type="http://schemas.openxmlformats.org/officeDocument/2006/relationships/oleObject" Target="../embeddings/oleObject584.bin"/></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595.bin"/><Relationship Id="rId13" Type="http://schemas.openxmlformats.org/officeDocument/2006/relationships/oleObject" Target="../embeddings/oleObject600.bin"/><Relationship Id="rId18" Type="http://schemas.openxmlformats.org/officeDocument/2006/relationships/oleObject" Target="../embeddings/oleObject605.bin"/><Relationship Id="rId3" Type="http://schemas.openxmlformats.org/officeDocument/2006/relationships/notesSlide" Target="../notesSlides/notesSlide66.xml"/><Relationship Id="rId7" Type="http://schemas.openxmlformats.org/officeDocument/2006/relationships/oleObject" Target="../embeddings/oleObject594.bin"/><Relationship Id="rId12" Type="http://schemas.openxmlformats.org/officeDocument/2006/relationships/oleObject" Target="../embeddings/oleObject599.bin"/><Relationship Id="rId17" Type="http://schemas.openxmlformats.org/officeDocument/2006/relationships/oleObject" Target="../embeddings/oleObject604.bin"/><Relationship Id="rId2" Type="http://schemas.openxmlformats.org/officeDocument/2006/relationships/slideLayout" Target="../slideLayouts/slideLayout2.xml"/><Relationship Id="rId16" Type="http://schemas.openxmlformats.org/officeDocument/2006/relationships/oleObject" Target="../embeddings/oleObject603.bin"/><Relationship Id="rId1" Type="http://schemas.openxmlformats.org/officeDocument/2006/relationships/vmlDrawing" Target="../drawings/vmlDrawing72.vml"/><Relationship Id="rId6" Type="http://schemas.openxmlformats.org/officeDocument/2006/relationships/oleObject" Target="../embeddings/oleObject593.bin"/><Relationship Id="rId11" Type="http://schemas.openxmlformats.org/officeDocument/2006/relationships/oleObject" Target="../embeddings/oleObject598.bin"/><Relationship Id="rId5" Type="http://schemas.openxmlformats.org/officeDocument/2006/relationships/oleObject" Target="../embeddings/oleObject592.bin"/><Relationship Id="rId15" Type="http://schemas.openxmlformats.org/officeDocument/2006/relationships/oleObject" Target="../embeddings/oleObject602.bin"/><Relationship Id="rId10" Type="http://schemas.openxmlformats.org/officeDocument/2006/relationships/oleObject" Target="../embeddings/oleObject597.bin"/><Relationship Id="rId19" Type="http://schemas.openxmlformats.org/officeDocument/2006/relationships/oleObject" Target="../embeddings/oleObject606.bin"/><Relationship Id="rId4" Type="http://schemas.openxmlformats.org/officeDocument/2006/relationships/oleObject" Target="../embeddings/oleObject591.bin"/><Relationship Id="rId9" Type="http://schemas.openxmlformats.org/officeDocument/2006/relationships/oleObject" Target="../embeddings/oleObject596.bin"/><Relationship Id="rId14" Type="http://schemas.openxmlformats.org/officeDocument/2006/relationships/oleObject" Target="../embeddings/oleObject601.bin"/></Relationships>
</file>

<file path=ppt/slides/_rels/slide87.xml.rels><?xml version="1.0" encoding="UTF-8" standalone="yes"?>
<Relationships xmlns="http://schemas.openxmlformats.org/package/2006/relationships"><Relationship Id="rId8" Type="http://schemas.openxmlformats.org/officeDocument/2006/relationships/oleObject" Target="../embeddings/oleObject611.bin"/><Relationship Id="rId13" Type="http://schemas.openxmlformats.org/officeDocument/2006/relationships/oleObject" Target="../embeddings/oleObject616.bin"/><Relationship Id="rId18" Type="http://schemas.openxmlformats.org/officeDocument/2006/relationships/oleObject" Target="../embeddings/oleObject621.bin"/><Relationship Id="rId3" Type="http://schemas.openxmlformats.org/officeDocument/2006/relationships/notesSlide" Target="../notesSlides/notesSlide67.xml"/><Relationship Id="rId7" Type="http://schemas.openxmlformats.org/officeDocument/2006/relationships/oleObject" Target="../embeddings/oleObject610.bin"/><Relationship Id="rId12" Type="http://schemas.openxmlformats.org/officeDocument/2006/relationships/oleObject" Target="../embeddings/oleObject615.bin"/><Relationship Id="rId17" Type="http://schemas.openxmlformats.org/officeDocument/2006/relationships/oleObject" Target="../embeddings/oleObject620.bin"/><Relationship Id="rId2" Type="http://schemas.openxmlformats.org/officeDocument/2006/relationships/slideLayout" Target="../slideLayouts/slideLayout2.xml"/><Relationship Id="rId16" Type="http://schemas.openxmlformats.org/officeDocument/2006/relationships/oleObject" Target="../embeddings/oleObject619.bin"/><Relationship Id="rId1" Type="http://schemas.openxmlformats.org/officeDocument/2006/relationships/vmlDrawing" Target="../drawings/vmlDrawing73.vml"/><Relationship Id="rId6" Type="http://schemas.openxmlformats.org/officeDocument/2006/relationships/oleObject" Target="../embeddings/oleObject609.bin"/><Relationship Id="rId11" Type="http://schemas.openxmlformats.org/officeDocument/2006/relationships/oleObject" Target="../embeddings/oleObject614.bin"/><Relationship Id="rId5" Type="http://schemas.openxmlformats.org/officeDocument/2006/relationships/oleObject" Target="../embeddings/oleObject608.bin"/><Relationship Id="rId15" Type="http://schemas.openxmlformats.org/officeDocument/2006/relationships/oleObject" Target="../embeddings/oleObject618.bin"/><Relationship Id="rId10" Type="http://schemas.openxmlformats.org/officeDocument/2006/relationships/oleObject" Target="../embeddings/oleObject613.bin"/><Relationship Id="rId19" Type="http://schemas.openxmlformats.org/officeDocument/2006/relationships/oleObject" Target="../embeddings/oleObject622.bin"/><Relationship Id="rId4" Type="http://schemas.openxmlformats.org/officeDocument/2006/relationships/oleObject" Target="../embeddings/oleObject607.bin"/><Relationship Id="rId9" Type="http://schemas.openxmlformats.org/officeDocument/2006/relationships/oleObject" Target="../embeddings/oleObject612.bin"/><Relationship Id="rId14" Type="http://schemas.openxmlformats.org/officeDocument/2006/relationships/oleObject" Target="../embeddings/oleObject617.bin"/></Relationships>
</file>

<file path=ppt/slides/_rels/slide88.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404.jpeg"/><Relationship Id="rId4" Type="http://schemas.openxmlformats.org/officeDocument/2006/relationships/image" Target="../media/image403.jpeg"/></Relationships>
</file>

<file path=ppt/slides/_rels/slide89.xml.rels><?xml version="1.0" encoding="UTF-8" standalone="yes"?>
<Relationships xmlns="http://schemas.openxmlformats.org/package/2006/relationships"><Relationship Id="rId3" Type="http://schemas.openxmlformats.org/officeDocument/2006/relationships/image" Target="../media/image405.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3.xml"/><Relationship Id="rId1" Type="http://schemas.openxmlformats.org/officeDocument/2006/relationships/vmlDrawing" Target="../drawings/vmlDrawing7.vml"/><Relationship Id="rId4" Type="http://schemas.openxmlformats.org/officeDocument/2006/relationships/oleObject" Target="../embeddings/oleObject38.bin"/></Relationships>
</file>

<file path=ppt/slides/_rels/slide90.xml.rels><?xml version="1.0" encoding="UTF-8" standalone="yes"?>
<Relationships xmlns="http://schemas.openxmlformats.org/package/2006/relationships"><Relationship Id="rId8" Type="http://schemas.openxmlformats.org/officeDocument/2006/relationships/oleObject" Target="../embeddings/oleObject626.bin"/><Relationship Id="rId13" Type="http://schemas.openxmlformats.org/officeDocument/2006/relationships/oleObject" Target="../embeddings/oleObject631.bin"/><Relationship Id="rId3" Type="http://schemas.openxmlformats.org/officeDocument/2006/relationships/notesSlide" Target="../notesSlides/notesSlide70.xml"/><Relationship Id="rId7" Type="http://schemas.openxmlformats.org/officeDocument/2006/relationships/oleObject" Target="../embeddings/oleObject625.bin"/><Relationship Id="rId12" Type="http://schemas.openxmlformats.org/officeDocument/2006/relationships/oleObject" Target="../embeddings/oleObject630.bin"/><Relationship Id="rId17" Type="http://schemas.openxmlformats.org/officeDocument/2006/relationships/oleObject" Target="../embeddings/oleObject635.bin"/><Relationship Id="rId2" Type="http://schemas.openxmlformats.org/officeDocument/2006/relationships/slideLayout" Target="../slideLayouts/slideLayout2.xml"/><Relationship Id="rId16" Type="http://schemas.openxmlformats.org/officeDocument/2006/relationships/oleObject" Target="../embeddings/oleObject634.bin"/><Relationship Id="rId1" Type="http://schemas.openxmlformats.org/officeDocument/2006/relationships/vmlDrawing" Target="../drawings/vmlDrawing74.vml"/><Relationship Id="rId6" Type="http://schemas.openxmlformats.org/officeDocument/2006/relationships/oleObject" Target="../embeddings/oleObject624.bin"/><Relationship Id="rId11" Type="http://schemas.openxmlformats.org/officeDocument/2006/relationships/oleObject" Target="../embeddings/oleObject629.bin"/><Relationship Id="rId5" Type="http://schemas.openxmlformats.org/officeDocument/2006/relationships/oleObject" Target="../embeddings/oleObject623.bin"/><Relationship Id="rId15" Type="http://schemas.openxmlformats.org/officeDocument/2006/relationships/oleObject" Target="../embeddings/oleObject633.bin"/><Relationship Id="rId10" Type="http://schemas.openxmlformats.org/officeDocument/2006/relationships/oleObject" Target="../embeddings/oleObject628.bin"/><Relationship Id="rId4" Type="http://schemas.openxmlformats.org/officeDocument/2006/relationships/image" Target="../media/image419.jpeg"/><Relationship Id="rId9" Type="http://schemas.openxmlformats.org/officeDocument/2006/relationships/oleObject" Target="../embeddings/oleObject627.bin"/><Relationship Id="rId14" Type="http://schemas.openxmlformats.org/officeDocument/2006/relationships/oleObject" Target="../embeddings/oleObject632.bin"/></Relationships>
</file>

<file path=ppt/slides/_rels/slide91.xml.rels><?xml version="1.0" encoding="UTF-8" standalone="yes"?>
<Relationships xmlns="http://schemas.openxmlformats.org/package/2006/relationships"><Relationship Id="rId8" Type="http://schemas.openxmlformats.org/officeDocument/2006/relationships/oleObject" Target="../embeddings/oleObject639.bin"/><Relationship Id="rId13" Type="http://schemas.openxmlformats.org/officeDocument/2006/relationships/oleObject" Target="../embeddings/oleObject644.bin"/><Relationship Id="rId3" Type="http://schemas.openxmlformats.org/officeDocument/2006/relationships/notesSlide" Target="../notesSlides/notesSlide71.xml"/><Relationship Id="rId7" Type="http://schemas.openxmlformats.org/officeDocument/2006/relationships/oleObject" Target="../embeddings/oleObject638.bin"/><Relationship Id="rId12" Type="http://schemas.openxmlformats.org/officeDocument/2006/relationships/oleObject" Target="../embeddings/oleObject643.bin"/><Relationship Id="rId2" Type="http://schemas.openxmlformats.org/officeDocument/2006/relationships/slideLayout" Target="../slideLayouts/slideLayout2.xml"/><Relationship Id="rId1" Type="http://schemas.openxmlformats.org/officeDocument/2006/relationships/vmlDrawing" Target="../drawings/vmlDrawing75.vml"/><Relationship Id="rId6" Type="http://schemas.openxmlformats.org/officeDocument/2006/relationships/oleObject" Target="../embeddings/oleObject637.bin"/><Relationship Id="rId11" Type="http://schemas.openxmlformats.org/officeDocument/2006/relationships/oleObject" Target="../embeddings/oleObject642.bin"/><Relationship Id="rId5" Type="http://schemas.openxmlformats.org/officeDocument/2006/relationships/oleObject" Target="../embeddings/oleObject636.bin"/><Relationship Id="rId10" Type="http://schemas.openxmlformats.org/officeDocument/2006/relationships/oleObject" Target="../embeddings/oleObject641.bin"/><Relationship Id="rId4" Type="http://schemas.openxmlformats.org/officeDocument/2006/relationships/image" Target="../media/image419.jpeg"/><Relationship Id="rId9" Type="http://schemas.openxmlformats.org/officeDocument/2006/relationships/oleObject" Target="../embeddings/oleObject640.bin"/><Relationship Id="rId14" Type="http://schemas.openxmlformats.org/officeDocument/2006/relationships/oleObject" Target="../embeddings/oleObject645.bin"/></Relationships>
</file>

<file path=ppt/slides/_rels/slide92.xml.rels><?xml version="1.0" encoding="UTF-8" standalone="yes"?>
<Relationships xmlns="http://schemas.openxmlformats.org/package/2006/relationships"><Relationship Id="rId8" Type="http://schemas.openxmlformats.org/officeDocument/2006/relationships/oleObject" Target="../embeddings/oleObject650.bin"/><Relationship Id="rId3" Type="http://schemas.openxmlformats.org/officeDocument/2006/relationships/notesSlide" Target="../notesSlides/notesSlide72.xml"/><Relationship Id="rId7" Type="http://schemas.openxmlformats.org/officeDocument/2006/relationships/oleObject" Target="../embeddings/oleObject649.bin"/><Relationship Id="rId2" Type="http://schemas.openxmlformats.org/officeDocument/2006/relationships/slideLayout" Target="../slideLayouts/slideLayout2.xml"/><Relationship Id="rId1" Type="http://schemas.openxmlformats.org/officeDocument/2006/relationships/vmlDrawing" Target="../drawings/vmlDrawing76.vml"/><Relationship Id="rId6" Type="http://schemas.openxmlformats.org/officeDocument/2006/relationships/oleObject" Target="../embeddings/oleObject648.bin"/><Relationship Id="rId5" Type="http://schemas.openxmlformats.org/officeDocument/2006/relationships/oleObject" Target="../embeddings/oleObject647.bin"/><Relationship Id="rId10" Type="http://schemas.openxmlformats.org/officeDocument/2006/relationships/oleObject" Target="../embeddings/oleObject652.bin"/><Relationship Id="rId4" Type="http://schemas.openxmlformats.org/officeDocument/2006/relationships/oleObject" Target="../embeddings/oleObject646.bin"/><Relationship Id="rId9" Type="http://schemas.openxmlformats.org/officeDocument/2006/relationships/oleObject" Target="../embeddings/oleObject651.bin"/></Relationships>
</file>

<file path=ppt/slides/_rels/slide93.xml.rels><?xml version="1.0" encoding="UTF-8" standalone="yes"?>
<Relationships xmlns="http://schemas.openxmlformats.org/package/2006/relationships"><Relationship Id="rId8" Type="http://schemas.openxmlformats.org/officeDocument/2006/relationships/oleObject" Target="../embeddings/oleObject657.bin"/><Relationship Id="rId3" Type="http://schemas.openxmlformats.org/officeDocument/2006/relationships/notesSlide" Target="../notesSlides/notesSlide73.xml"/><Relationship Id="rId7" Type="http://schemas.openxmlformats.org/officeDocument/2006/relationships/oleObject" Target="../embeddings/oleObject656.bin"/><Relationship Id="rId2" Type="http://schemas.openxmlformats.org/officeDocument/2006/relationships/slideLayout" Target="../slideLayouts/slideLayout2.xml"/><Relationship Id="rId1" Type="http://schemas.openxmlformats.org/officeDocument/2006/relationships/vmlDrawing" Target="../drawings/vmlDrawing77.vml"/><Relationship Id="rId6" Type="http://schemas.openxmlformats.org/officeDocument/2006/relationships/oleObject" Target="../embeddings/oleObject655.bin"/><Relationship Id="rId5" Type="http://schemas.openxmlformats.org/officeDocument/2006/relationships/oleObject" Target="../embeddings/oleObject654.bin"/><Relationship Id="rId4" Type="http://schemas.openxmlformats.org/officeDocument/2006/relationships/oleObject" Target="../embeddings/oleObject653.bin"/></Relationships>
</file>

<file path=ppt/slides/_rels/slide94.xml.rels><?xml version="1.0" encoding="UTF-8" standalone="yes"?>
<Relationships xmlns="http://schemas.openxmlformats.org/package/2006/relationships"><Relationship Id="rId8" Type="http://schemas.openxmlformats.org/officeDocument/2006/relationships/oleObject" Target="../embeddings/oleObject662.bin"/><Relationship Id="rId3" Type="http://schemas.openxmlformats.org/officeDocument/2006/relationships/notesSlide" Target="../notesSlides/notesSlide74.xml"/><Relationship Id="rId7" Type="http://schemas.openxmlformats.org/officeDocument/2006/relationships/oleObject" Target="../embeddings/oleObject661.bin"/><Relationship Id="rId2" Type="http://schemas.openxmlformats.org/officeDocument/2006/relationships/slideLayout" Target="../slideLayouts/slideLayout2.xml"/><Relationship Id="rId1" Type="http://schemas.openxmlformats.org/officeDocument/2006/relationships/vmlDrawing" Target="../drawings/vmlDrawing78.vml"/><Relationship Id="rId6" Type="http://schemas.openxmlformats.org/officeDocument/2006/relationships/oleObject" Target="../embeddings/oleObject660.bin"/><Relationship Id="rId5" Type="http://schemas.openxmlformats.org/officeDocument/2006/relationships/oleObject" Target="../embeddings/oleObject659.bin"/><Relationship Id="rId4" Type="http://schemas.openxmlformats.org/officeDocument/2006/relationships/oleObject" Target="../embeddings/oleObject658.bin"/><Relationship Id="rId9" Type="http://schemas.openxmlformats.org/officeDocument/2006/relationships/oleObject" Target="../embeddings/oleObject663.bin"/></Relationships>
</file>

<file path=ppt/slides/_rels/slide95.xml.rels><?xml version="1.0" encoding="UTF-8" standalone="yes"?>
<Relationships xmlns="http://schemas.openxmlformats.org/package/2006/relationships"><Relationship Id="rId8" Type="http://schemas.openxmlformats.org/officeDocument/2006/relationships/oleObject" Target="../embeddings/oleObject668.bin"/><Relationship Id="rId3" Type="http://schemas.openxmlformats.org/officeDocument/2006/relationships/notesSlide" Target="../notesSlides/notesSlide75.xml"/><Relationship Id="rId7" Type="http://schemas.openxmlformats.org/officeDocument/2006/relationships/oleObject" Target="../embeddings/oleObject667.bin"/><Relationship Id="rId2" Type="http://schemas.openxmlformats.org/officeDocument/2006/relationships/slideLayout" Target="../slideLayouts/slideLayout2.xml"/><Relationship Id="rId1" Type="http://schemas.openxmlformats.org/officeDocument/2006/relationships/vmlDrawing" Target="../drawings/vmlDrawing79.vml"/><Relationship Id="rId6" Type="http://schemas.openxmlformats.org/officeDocument/2006/relationships/oleObject" Target="../embeddings/oleObject666.bin"/><Relationship Id="rId5" Type="http://schemas.openxmlformats.org/officeDocument/2006/relationships/oleObject" Target="../embeddings/oleObject665.bin"/><Relationship Id="rId4" Type="http://schemas.openxmlformats.org/officeDocument/2006/relationships/oleObject" Target="../embeddings/oleObject664.bin"/></Relationships>
</file>

<file path=ppt/slides/_rels/slide96.xml.rels><?xml version="1.0" encoding="UTF-8" standalone="yes"?>
<Relationships xmlns="http://schemas.openxmlformats.org/package/2006/relationships"><Relationship Id="rId8" Type="http://schemas.openxmlformats.org/officeDocument/2006/relationships/oleObject" Target="../embeddings/oleObject673.bin"/><Relationship Id="rId3" Type="http://schemas.openxmlformats.org/officeDocument/2006/relationships/notesSlide" Target="../notesSlides/notesSlide76.xml"/><Relationship Id="rId7" Type="http://schemas.openxmlformats.org/officeDocument/2006/relationships/oleObject" Target="../embeddings/oleObject672.bin"/><Relationship Id="rId2" Type="http://schemas.openxmlformats.org/officeDocument/2006/relationships/slideLayout" Target="../slideLayouts/slideLayout2.xml"/><Relationship Id="rId1" Type="http://schemas.openxmlformats.org/officeDocument/2006/relationships/vmlDrawing" Target="../drawings/vmlDrawing80.vml"/><Relationship Id="rId6" Type="http://schemas.openxmlformats.org/officeDocument/2006/relationships/oleObject" Target="../embeddings/oleObject671.bin"/><Relationship Id="rId5" Type="http://schemas.openxmlformats.org/officeDocument/2006/relationships/oleObject" Target="../embeddings/oleObject670.bin"/><Relationship Id="rId4" Type="http://schemas.openxmlformats.org/officeDocument/2006/relationships/oleObject" Target="../embeddings/oleObject669.bin"/><Relationship Id="rId9" Type="http://schemas.openxmlformats.org/officeDocument/2006/relationships/oleObject" Target="../embeddings/oleObject674.bin"/></Relationships>
</file>

<file path=ppt/slides/_rels/slide97.xml.rels><?xml version="1.0" encoding="UTF-8" standalone="yes"?>
<Relationships xmlns="http://schemas.openxmlformats.org/package/2006/relationships"><Relationship Id="rId8" Type="http://schemas.openxmlformats.org/officeDocument/2006/relationships/oleObject" Target="../embeddings/oleObject679.bin"/><Relationship Id="rId13" Type="http://schemas.openxmlformats.org/officeDocument/2006/relationships/oleObject" Target="../embeddings/oleObject684.bin"/><Relationship Id="rId18" Type="http://schemas.openxmlformats.org/officeDocument/2006/relationships/oleObject" Target="../embeddings/oleObject689.bin"/><Relationship Id="rId3" Type="http://schemas.openxmlformats.org/officeDocument/2006/relationships/notesSlide" Target="../notesSlides/notesSlide77.xml"/><Relationship Id="rId7" Type="http://schemas.openxmlformats.org/officeDocument/2006/relationships/oleObject" Target="../embeddings/oleObject678.bin"/><Relationship Id="rId12" Type="http://schemas.openxmlformats.org/officeDocument/2006/relationships/oleObject" Target="../embeddings/oleObject683.bin"/><Relationship Id="rId17" Type="http://schemas.openxmlformats.org/officeDocument/2006/relationships/oleObject" Target="../embeddings/oleObject688.bin"/><Relationship Id="rId2" Type="http://schemas.openxmlformats.org/officeDocument/2006/relationships/slideLayout" Target="../slideLayouts/slideLayout2.xml"/><Relationship Id="rId16" Type="http://schemas.openxmlformats.org/officeDocument/2006/relationships/oleObject" Target="../embeddings/oleObject687.bin"/><Relationship Id="rId1" Type="http://schemas.openxmlformats.org/officeDocument/2006/relationships/vmlDrawing" Target="../drawings/vmlDrawing81.vml"/><Relationship Id="rId6" Type="http://schemas.openxmlformats.org/officeDocument/2006/relationships/oleObject" Target="../embeddings/oleObject677.bin"/><Relationship Id="rId11" Type="http://schemas.openxmlformats.org/officeDocument/2006/relationships/oleObject" Target="../embeddings/oleObject682.bin"/><Relationship Id="rId5" Type="http://schemas.openxmlformats.org/officeDocument/2006/relationships/oleObject" Target="../embeddings/oleObject676.bin"/><Relationship Id="rId15" Type="http://schemas.openxmlformats.org/officeDocument/2006/relationships/oleObject" Target="../embeddings/oleObject686.bin"/><Relationship Id="rId10" Type="http://schemas.openxmlformats.org/officeDocument/2006/relationships/oleObject" Target="../embeddings/oleObject681.bin"/><Relationship Id="rId19" Type="http://schemas.openxmlformats.org/officeDocument/2006/relationships/oleObject" Target="../embeddings/oleObject690.bin"/><Relationship Id="rId4" Type="http://schemas.openxmlformats.org/officeDocument/2006/relationships/oleObject" Target="../embeddings/oleObject675.bin"/><Relationship Id="rId9" Type="http://schemas.openxmlformats.org/officeDocument/2006/relationships/oleObject" Target="../embeddings/oleObject680.bin"/><Relationship Id="rId14" Type="http://schemas.openxmlformats.org/officeDocument/2006/relationships/oleObject" Target="../embeddings/oleObject685.bin"/></Relationships>
</file>

<file path=ppt/slides/_rels/slide98.xml.rels><?xml version="1.0" encoding="UTF-8" standalone="yes"?>
<Relationships xmlns="http://schemas.openxmlformats.org/package/2006/relationships"><Relationship Id="rId8" Type="http://schemas.openxmlformats.org/officeDocument/2006/relationships/oleObject" Target="../embeddings/oleObject695.bin"/><Relationship Id="rId13" Type="http://schemas.openxmlformats.org/officeDocument/2006/relationships/oleObject" Target="../embeddings/oleObject700.bin"/><Relationship Id="rId18" Type="http://schemas.openxmlformats.org/officeDocument/2006/relationships/oleObject" Target="../embeddings/oleObject705.bin"/><Relationship Id="rId3" Type="http://schemas.openxmlformats.org/officeDocument/2006/relationships/notesSlide" Target="../notesSlides/notesSlide78.xml"/><Relationship Id="rId7" Type="http://schemas.openxmlformats.org/officeDocument/2006/relationships/oleObject" Target="../embeddings/oleObject694.bin"/><Relationship Id="rId12" Type="http://schemas.openxmlformats.org/officeDocument/2006/relationships/oleObject" Target="../embeddings/oleObject699.bin"/><Relationship Id="rId17" Type="http://schemas.openxmlformats.org/officeDocument/2006/relationships/oleObject" Target="../embeddings/oleObject704.bin"/><Relationship Id="rId2" Type="http://schemas.openxmlformats.org/officeDocument/2006/relationships/slideLayout" Target="../slideLayouts/slideLayout2.xml"/><Relationship Id="rId16" Type="http://schemas.openxmlformats.org/officeDocument/2006/relationships/oleObject" Target="../embeddings/oleObject703.bin"/><Relationship Id="rId20" Type="http://schemas.openxmlformats.org/officeDocument/2006/relationships/oleObject" Target="../embeddings/oleObject707.bin"/><Relationship Id="rId1" Type="http://schemas.openxmlformats.org/officeDocument/2006/relationships/vmlDrawing" Target="../drawings/vmlDrawing82.vml"/><Relationship Id="rId6" Type="http://schemas.openxmlformats.org/officeDocument/2006/relationships/oleObject" Target="../embeddings/oleObject693.bin"/><Relationship Id="rId11" Type="http://schemas.openxmlformats.org/officeDocument/2006/relationships/oleObject" Target="../embeddings/oleObject698.bin"/><Relationship Id="rId5" Type="http://schemas.openxmlformats.org/officeDocument/2006/relationships/oleObject" Target="../embeddings/oleObject692.bin"/><Relationship Id="rId15" Type="http://schemas.openxmlformats.org/officeDocument/2006/relationships/oleObject" Target="../embeddings/oleObject702.bin"/><Relationship Id="rId10" Type="http://schemas.openxmlformats.org/officeDocument/2006/relationships/oleObject" Target="../embeddings/oleObject697.bin"/><Relationship Id="rId19" Type="http://schemas.openxmlformats.org/officeDocument/2006/relationships/oleObject" Target="../embeddings/oleObject706.bin"/><Relationship Id="rId4" Type="http://schemas.openxmlformats.org/officeDocument/2006/relationships/oleObject" Target="../embeddings/oleObject691.bin"/><Relationship Id="rId9" Type="http://schemas.openxmlformats.org/officeDocument/2006/relationships/oleObject" Target="../embeddings/oleObject696.bin"/><Relationship Id="rId14" Type="http://schemas.openxmlformats.org/officeDocument/2006/relationships/oleObject" Target="../embeddings/oleObject701.bin"/></Relationships>
</file>

<file path=ppt/slides/_rels/slide99.xml.rels><?xml version="1.0" encoding="UTF-8" standalone="yes"?>
<Relationships xmlns="http://schemas.openxmlformats.org/package/2006/relationships"><Relationship Id="rId8" Type="http://schemas.openxmlformats.org/officeDocument/2006/relationships/oleObject" Target="../embeddings/oleObject711.bin"/><Relationship Id="rId13" Type="http://schemas.openxmlformats.org/officeDocument/2006/relationships/oleObject" Target="../embeddings/oleObject716.bin"/><Relationship Id="rId3" Type="http://schemas.openxmlformats.org/officeDocument/2006/relationships/notesSlide" Target="../notesSlides/notesSlide79.xml"/><Relationship Id="rId7" Type="http://schemas.openxmlformats.org/officeDocument/2006/relationships/oleObject" Target="../embeddings/oleObject710.bin"/><Relationship Id="rId12" Type="http://schemas.openxmlformats.org/officeDocument/2006/relationships/oleObject" Target="../embeddings/oleObject715.bin"/><Relationship Id="rId2" Type="http://schemas.openxmlformats.org/officeDocument/2006/relationships/slideLayout" Target="../slideLayouts/slideLayout2.xml"/><Relationship Id="rId1" Type="http://schemas.openxmlformats.org/officeDocument/2006/relationships/vmlDrawing" Target="../drawings/vmlDrawing83.vml"/><Relationship Id="rId6" Type="http://schemas.openxmlformats.org/officeDocument/2006/relationships/image" Target="../media/image468.jpeg"/><Relationship Id="rId11" Type="http://schemas.openxmlformats.org/officeDocument/2006/relationships/oleObject" Target="../embeddings/oleObject714.bin"/><Relationship Id="rId5" Type="http://schemas.openxmlformats.org/officeDocument/2006/relationships/oleObject" Target="../embeddings/oleObject709.bin"/><Relationship Id="rId10" Type="http://schemas.openxmlformats.org/officeDocument/2006/relationships/oleObject" Target="../embeddings/oleObject713.bin"/><Relationship Id="rId4" Type="http://schemas.openxmlformats.org/officeDocument/2006/relationships/oleObject" Target="../embeddings/oleObject708.bin"/><Relationship Id="rId9" Type="http://schemas.openxmlformats.org/officeDocument/2006/relationships/oleObject" Target="../embeddings/oleObject712.bin"/><Relationship Id="rId14" Type="http://schemas.openxmlformats.org/officeDocument/2006/relationships/oleObject" Target="../embeddings/oleObject717.bin"/></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544010" y="1006998"/>
            <a:ext cx="8383307" cy="1905000"/>
          </a:xfrm>
          <a:noFill/>
          <a:ln/>
        </p:spPr>
        <p:txBody>
          <a:bodyPr>
            <a:normAutofit fontScale="90000"/>
          </a:bodyPr>
          <a:lstStyle/>
          <a:p>
            <a:r>
              <a:rPr lang="en-US" sz="6000" dirty="0" smtClean="0"/>
              <a:t/>
            </a:r>
            <a:br>
              <a:rPr lang="en-US" sz="6000" dirty="0" smtClean="0"/>
            </a:br>
            <a:r>
              <a:rPr lang="en-US" sz="6000" dirty="0"/>
              <a:t/>
            </a:r>
            <a:br>
              <a:rPr lang="en-US" sz="6000" dirty="0"/>
            </a:br>
            <a:r>
              <a:rPr lang="tr-TR" sz="6000" dirty="0" smtClean="0"/>
              <a:t>Dynamic Force Analysis </a:t>
            </a:r>
            <a:endParaRPr lang="tr-TR" sz="6000" dirty="0"/>
          </a:p>
        </p:txBody>
      </p:sp>
      <p:sp>
        <p:nvSpPr>
          <p:cNvPr id="5123" name="Rectangle 3"/>
          <p:cNvSpPr>
            <a:spLocks noGrp="1" noChangeArrowheads="1"/>
          </p:cNvSpPr>
          <p:nvPr>
            <p:ph type="subTitle" idx="1"/>
          </p:nvPr>
        </p:nvSpPr>
        <p:spPr>
          <a:xfrm>
            <a:off x="685800" y="3429000"/>
            <a:ext cx="7239000" cy="2286000"/>
          </a:xfrm>
          <a:noFill/>
          <a:ln/>
        </p:spPr>
        <p:txBody>
          <a:bodyPr/>
          <a:lstStyle/>
          <a:p>
            <a:pPr algn="l"/>
            <a:r>
              <a:rPr lang="en-US" b="1" i="1" dirty="0" smtClean="0"/>
              <a:t>Addis Ababa Institute of Technology</a:t>
            </a:r>
          </a:p>
          <a:p>
            <a:pPr algn="l"/>
            <a:endParaRPr lang="en-US" dirty="0" smtClean="0"/>
          </a:p>
        </p:txBody>
      </p:sp>
      <p:sp>
        <p:nvSpPr>
          <p:cNvPr id="5" name="Rectangle 9"/>
          <p:cNvSpPr>
            <a:spLocks noGrp="1" noChangeArrowheads="1"/>
          </p:cNvSpPr>
          <p:nvPr>
            <p:ph type="sldNum" sz="quarter" idx="12"/>
          </p:nvPr>
        </p:nvSpPr>
        <p:spPr/>
        <p:txBody>
          <a:bodyPr/>
          <a:lstStyle/>
          <a:p>
            <a:fld id="{42252440-E1B9-4139-AFA0-EEB3AC85B95F}" type="slidenum">
              <a:rPr lang="tr-TR"/>
              <a:pPr/>
              <a:t>1</a:t>
            </a:fld>
            <a:endParaRPr lang="tr-T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a:xfrm>
            <a:off x="700088" y="0"/>
            <a:ext cx="7772400" cy="1143000"/>
          </a:xfrm>
        </p:spPr>
        <p:txBody>
          <a:bodyPr/>
          <a:lstStyle/>
          <a:p>
            <a:r>
              <a:rPr lang="en-US" sz="3200"/>
              <a:t>Mass Moment of Inertia</a:t>
            </a:r>
          </a:p>
        </p:txBody>
      </p:sp>
      <p:sp>
        <p:nvSpPr>
          <p:cNvPr id="24" name="Slide Number Placeholder 3"/>
          <p:cNvSpPr>
            <a:spLocks noGrp="1"/>
          </p:cNvSpPr>
          <p:nvPr>
            <p:ph type="sldNum" sz="quarter" idx="12"/>
          </p:nvPr>
        </p:nvSpPr>
        <p:spPr/>
        <p:txBody>
          <a:bodyPr/>
          <a:lstStyle/>
          <a:p>
            <a:fld id="{3EB5FAE5-5771-41BF-8638-D171D36B482C}" type="slidenum">
              <a:rPr lang="tr-TR"/>
              <a:pPr/>
              <a:t>10</a:t>
            </a:fld>
            <a:endParaRPr lang="tr-TR"/>
          </a:p>
        </p:txBody>
      </p:sp>
      <p:sp>
        <p:nvSpPr>
          <p:cNvPr id="459779" name="Rectangle 3"/>
          <p:cNvSpPr>
            <a:spLocks noChangeArrowheads="1"/>
          </p:cNvSpPr>
          <p:nvPr/>
        </p:nvSpPr>
        <p:spPr bwMode="auto">
          <a:xfrm>
            <a:off x="0" y="1585913"/>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459787" name="Rectangle 11"/>
          <p:cNvSpPr>
            <a:spLocks noChangeArrowheads="1"/>
          </p:cNvSpPr>
          <p:nvPr/>
        </p:nvSpPr>
        <p:spPr bwMode="auto">
          <a:xfrm>
            <a:off x="681038" y="849313"/>
            <a:ext cx="8258175" cy="915987"/>
          </a:xfrm>
          <a:prstGeom prst="rect">
            <a:avLst/>
          </a:prstGeom>
          <a:noFill/>
          <a:ln w="38100" algn="ctr">
            <a:noFill/>
            <a:miter lim="800000"/>
            <a:headEnd type="none" w="sm" len="lg"/>
            <a:tailEnd type="none" w="sm" len="lg"/>
          </a:ln>
          <a:effectLst/>
        </p:spPr>
        <p:txBody>
          <a:bodyPr anchor="ctr">
            <a:spAutoFit/>
          </a:bodyPr>
          <a:lstStyle/>
          <a:p>
            <a:pPr algn="just"/>
            <a:r>
              <a:rPr lang="en-US"/>
              <a:t>The integration over mass can be replaced by integration over volume, area, or length. For a fully three dimensional body using the density </a:t>
            </a:r>
            <a:r>
              <a:rPr lang="tr-TR">
                <a:latin typeface="Symbol" pitchFamily="18" charset="2"/>
              </a:rPr>
              <a:t>r</a:t>
            </a:r>
            <a:r>
              <a:rPr lang="en-US"/>
              <a:t> one can relate the element of mass to the element of volume. </a:t>
            </a:r>
            <a:endParaRPr lang="tr-TR"/>
          </a:p>
        </p:txBody>
      </p:sp>
      <p:graphicFrame>
        <p:nvGraphicFramePr>
          <p:cNvPr id="459792" name="Object 16"/>
          <p:cNvGraphicFramePr>
            <a:graphicFrameLocks noChangeAspect="1"/>
          </p:cNvGraphicFramePr>
          <p:nvPr/>
        </p:nvGraphicFramePr>
        <p:xfrm>
          <a:off x="355600" y="1766888"/>
          <a:ext cx="3665538" cy="3600450"/>
        </p:xfrm>
        <a:graphic>
          <a:graphicData uri="http://schemas.openxmlformats.org/presentationml/2006/ole">
            <p:oleObj spid="_x0000_s459792" name="Solid Edge Draft Document" r:id="rId3" imgW="2743200" imgH="2695680" progId="">
              <p:embed/>
            </p:oleObj>
          </a:graphicData>
        </a:graphic>
      </p:graphicFrame>
      <p:graphicFrame>
        <p:nvGraphicFramePr>
          <p:cNvPr id="459802" name="Object 26"/>
          <p:cNvGraphicFramePr>
            <a:graphicFrameLocks noChangeAspect="1"/>
          </p:cNvGraphicFramePr>
          <p:nvPr/>
        </p:nvGraphicFramePr>
        <p:xfrm>
          <a:off x="4392613" y="1820863"/>
          <a:ext cx="3787775" cy="593725"/>
        </p:xfrm>
        <a:graphic>
          <a:graphicData uri="http://schemas.openxmlformats.org/presentationml/2006/ole">
            <p:oleObj spid="_x0000_s459802" name="Denklem" r:id="rId4" imgW="1765300" imgH="279400" progId="Equation.3">
              <p:embed/>
            </p:oleObj>
          </a:graphicData>
        </a:graphic>
      </p:graphicFrame>
      <p:graphicFrame>
        <p:nvGraphicFramePr>
          <p:cNvPr id="459801" name="Object 25"/>
          <p:cNvGraphicFramePr>
            <a:graphicFrameLocks noChangeAspect="1"/>
          </p:cNvGraphicFramePr>
          <p:nvPr/>
        </p:nvGraphicFramePr>
        <p:xfrm>
          <a:off x="4378325" y="2463800"/>
          <a:ext cx="3802063" cy="595313"/>
        </p:xfrm>
        <a:graphic>
          <a:graphicData uri="http://schemas.openxmlformats.org/presentationml/2006/ole">
            <p:oleObj spid="_x0000_s459801" name="Denklem" r:id="rId5" imgW="1765300" imgH="279400" progId="Equation.3">
              <p:embed/>
            </p:oleObj>
          </a:graphicData>
        </a:graphic>
      </p:graphicFrame>
      <p:graphicFrame>
        <p:nvGraphicFramePr>
          <p:cNvPr id="459800" name="Object 24"/>
          <p:cNvGraphicFramePr>
            <a:graphicFrameLocks noChangeAspect="1"/>
          </p:cNvGraphicFramePr>
          <p:nvPr/>
        </p:nvGraphicFramePr>
        <p:xfrm>
          <a:off x="4392613" y="3113088"/>
          <a:ext cx="3786187" cy="593725"/>
        </p:xfrm>
        <a:graphic>
          <a:graphicData uri="http://schemas.openxmlformats.org/presentationml/2006/ole">
            <p:oleObj spid="_x0000_s459800" name="Denklem" r:id="rId6" imgW="1765300" imgH="279400" progId="Equation.3">
              <p:embed/>
            </p:oleObj>
          </a:graphicData>
        </a:graphic>
      </p:graphicFrame>
      <p:sp>
        <p:nvSpPr>
          <p:cNvPr id="459806" name="Line 30"/>
          <p:cNvSpPr>
            <a:spLocks noChangeShapeType="1"/>
          </p:cNvSpPr>
          <p:nvPr/>
        </p:nvSpPr>
        <p:spPr bwMode="auto">
          <a:xfrm flipV="1">
            <a:off x="1028700" y="3230563"/>
            <a:ext cx="1285875" cy="1471612"/>
          </a:xfrm>
          <a:prstGeom prst="line">
            <a:avLst/>
          </a:prstGeom>
          <a:noFill/>
          <a:ln w="38100">
            <a:solidFill>
              <a:schemeClr val="hlink"/>
            </a:solidFill>
            <a:round/>
            <a:headEnd type="none" w="sm" len="lg"/>
            <a:tailEnd type="triangle" w="sm" len="lg"/>
          </a:ln>
          <a:effectLst/>
        </p:spPr>
        <p:txBody>
          <a:bodyPr wrap="none" anchor="ctr"/>
          <a:lstStyle/>
          <a:p>
            <a:endParaRPr lang="en-US"/>
          </a:p>
        </p:txBody>
      </p:sp>
      <p:sp>
        <p:nvSpPr>
          <p:cNvPr id="459807" name="Text Box 31"/>
          <p:cNvSpPr txBox="1">
            <a:spLocks noChangeArrowheads="1"/>
          </p:cNvSpPr>
          <p:nvPr/>
        </p:nvSpPr>
        <p:spPr bwMode="auto">
          <a:xfrm>
            <a:off x="1374775" y="3517900"/>
            <a:ext cx="417513" cy="366713"/>
          </a:xfrm>
          <a:prstGeom prst="rect">
            <a:avLst/>
          </a:prstGeom>
          <a:noFill/>
          <a:ln w="38100" algn="ctr">
            <a:noFill/>
            <a:miter lim="800000"/>
            <a:headEnd type="none" w="sm" len="lg"/>
            <a:tailEnd type="none" w="sm" len="lg"/>
          </a:ln>
          <a:effectLst/>
        </p:spPr>
        <p:txBody>
          <a:bodyPr>
            <a:spAutoFit/>
          </a:bodyPr>
          <a:lstStyle/>
          <a:p>
            <a:pPr algn="l"/>
            <a:r>
              <a:rPr lang="tr-TR" i="1">
                <a:solidFill>
                  <a:schemeClr val="hlink"/>
                </a:solidFill>
              </a:rPr>
              <a:t>r</a:t>
            </a:r>
            <a:r>
              <a:rPr lang="tr-TR" i="1" baseline="-25000">
                <a:solidFill>
                  <a:schemeClr val="hlink"/>
                </a:solidFill>
              </a:rPr>
              <a:t>z</a:t>
            </a:r>
          </a:p>
        </p:txBody>
      </p:sp>
      <p:sp>
        <p:nvSpPr>
          <p:cNvPr id="459808" name="Line 32"/>
          <p:cNvSpPr>
            <a:spLocks noChangeShapeType="1"/>
          </p:cNvSpPr>
          <p:nvPr/>
        </p:nvSpPr>
        <p:spPr bwMode="auto">
          <a:xfrm>
            <a:off x="1943100" y="2317750"/>
            <a:ext cx="411163" cy="874713"/>
          </a:xfrm>
          <a:prstGeom prst="line">
            <a:avLst/>
          </a:prstGeom>
          <a:noFill/>
          <a:ln w="38100">
            <a:solidFill>
              <a:schemeClr val="bg1"/>
            </a:solidFill>
            <a:round/>
            <a:headEnd type="none" w="sm" len="lg"/>
            <a:tailEnd type="triangle" w="sm" len="lg"/>
          </a:ln>
          <a:effectLst/>
        </p:spPr>
        <p:txBody>
          <a:bodyPr wrap="none" anchor="ctr"/>
          <a:lstStyle/>
          <a:p>
            <a:endParaRPr lang="en-US"/>
          </a:p>
        </p:txBody>
      </p:sp>
      <p:sp>
        <p:nvSpPr>
          <p:cNvPr id="459809" name="Text Box 33"/>
          <p:cNvSpPr txBox="1">
            <a:spLocks noChangeArrowheads="1"/>
          </p:cNvSpPr>
          <p:nvPr/>
        </p:nvSpPr>
        <p:spPr bwMode="auto">
          <a:xfrm>
            <a:off x="2066925" y="2343150"/>
            <a:ext cx="417513" cy="366713"/>
          </a:xfrm>
          <a:prstGeom prst="rect">
            <a:avLst/>
          </a:prstGeom>
          <a:noFill/>
          <a:ln w="38100" algn="ctr">
            <a:noFill/>
            <a:miter lim="800000"/>
            <a:headEnd type="none" w="sm" len="lg"/>
            <a:tailEnd type="none" w="sm" len="lg"/>
          </a:ln>
          <a:effectLst/>
        </p:spPr>
        <p:txBody>
          <a:bodyPr>
            <a:spAutoFit/>
          </a:bodyPr>
          <a:lstStyle/>
          <a:p>
            <a:pPr algn="l"/>
            <a:r>
              <a:rPr lang="tr-TR" i="1">
                <a:solidFill>
                  <a:schemeClr val="bg1"/>
                </a:solidFill>
              </a:rPr>
              <a:t>r</a:t>
            </a:r>
            <a:r>
              <a:rPr lang="tr-TR" i="1" baseline="-25000">
                <a:solidFill>
                  <a:schemeClr val="bg1"/>
                </a:solidFill>
              </a:rPr>
              <a:t>y</a:t>
            </a:r>
          </a:p>
        </p:txBody>
      </p:sp>
      <p:sp>
        <p:nvSpPr>
          <p:cNvPr id="459811" name="Line 35"/>
          <p:cNvSpPr>
            <a:spLocks noChangeShapeType="1"/>
          </p:cNvSpPr>
          <p:nvPr/>
        </p:nvSpPr>
        <p:spPr bwMode="auto">
          <a:xfrm flipH="1" flipV="1">
            <a:off x="2420938" y="3230563"/>
            <a:ext cx="795337" cy="569912"/>
          </a:xfrm>
          <a:prstGeom prst="line">
            <a:avLst/>
          </a:prstGeom>
          <a:noFill/>
          <a:ln w="38100">
            <a:solidFill>
              <a:srgbClr val="FF3399"/>
            </a:solidFill>
            <a:round/>
            <a:headEnd type="none" w="sm" len="lg"/>
            <a:tailEnd type="triangle" w="sm" len="lg"/>
          </a:ln>
          <a:effectLst/>
        </p:spPr>
        <p:txBody>
          <a:bodyPr wrap="none" anchor="ctr"/>
          <a:lstStyle/>
          <a:p>
            <a:endParaRPr lang="en-US"/>
          </a:p>
        </p:txBody>
      </p:sp>
      <p:sp>
        <p:nvSpPr>
          <p:cNvPr id="459812" name="Text Box 36"/>
          <p:cNvSpPr txBox="1">
            <a:spLocks noChangeArrowheads="1"/>
          </p:cNvSpPr>
          <p:nvPr/>
        </p:nvSpPr>
        <p:spPr bwMode="auto">
          <a:xfrm>
            <a:off x="2879725" y="3208338"/>
            <a:ext cx="417513" cy="366712"/>
          </a:xfrm>
          <a:prstGeom prst="rect">
            <a:avLst/>
          </a:prstGeom>
          <a:noFill/>
          <a:ln w="38100" algn="ctr">
            <a:noFill/>
            <a:miter lim="800000"/>
            <a:headEnd type="none" w="sm" len="lg"/>
            <a:tailEnd type="none" w="sm" len="lg"/>
          </a:ln>
          <a:effectLst/>
        </p:spPr>
        <p:txBody>
          <a:bodyPr>
            <a:spAutoFit/>
          </a:bodyPr>
          <a:lstStyle/>
          <a:p>
            <a:pPr algn="l"/>
            <a:r>
              <a:rPr lang="tr-TR" i="1">
                <a:solidFill>
                  <a:srgbClr val="FF3399"/>
                </a:solidFill>
              </a:rPr>
              <a:t>r</a:t>
            </a:r>
            <a:r>
              <a:rPr lang="tr-TR" i="1" baseline="-25000">
                <a:solidFill>
                  <a:srgbClr val="FF3399"/>
                </a:solidFill>
              </a:rPr>
              <a:t>x</a:t>
            </a:r>
          </a:p>
        </p:txBody>
      </p:sp>
      <p:sp>
        <p:nvSpPr>
          <p:cNvPr id="459813" name="Rectangle 37"/>
          <p:cNvSpPr>
            <a:spLocks noChangeArrowheads="1"/>
          </p:cNvSpPr>
          <p:nvPr/>
        </p:nvSpPr>
        <p:spPr bwMode="auto">
          <a:xfrm>
            <a:off x="4354513" y="3917950"/>
            <a:ext cx="4035425" cy="825500"/>
          </a:xfrm>
          <a:prstGeom prst="rect">
            <a:avLst/>
          </a:prstGeom>
          <a:noFill/>
          <a:ln w="38100" algn="ctr">
            <a:noFill/>
            <a:miter lim="800000"/>
            <a:headEnd type="none" w="sm" len="lg"/>
            <a:tailEnd type="none" w="sm" len="lg"/>
          </a:ln>
          <a:effectLst/>
        </p:spPr>
        <p:txBody>
          <a:bodyPr anchor="ctr">
            <a:spAutoFit/>
          </a:bodyPr>
          <a:lstStyle/>
          <a:p>
            <a:pPr algn="l"/>
            <a:r>
              <a:rPr lang="en-US" sz="1600"/>
              <a:t>These three integrals are called the principle mass moment of inertia of the body. Another three similar integrals are </a:t>
            </a:r>
          </a:p>
        </p:txBody>
      </p:sp>
      <p:graphicFrame>
        <p:nvGraphicFramePr>
          <p:cNvPr id="459816" name="Object 40"/>
          <p:cNvGraphicFramePr>
            <a:graphicFrameLocks noChangeAspect="1"/>
          </p:cNvGraphicFramePr>
          <p:nvPr/>
        </p:nvGraphicFramePr>
        <p:xfrm>
          <a:off x="4441825" y="4759325"/>
          <a:ext cx="2233613" cy="495300"/>
        </p:xfrm>
        <a:graphic>
          <a:graphicData uri="http://schemas.openxmlformats.org/presentationml/2006/ole">
            <p:oleObj spid="_x0000_s459816" name="Denklem" r:id="rId7" imgW="1244600" imgH="279400" progId="Equation.3">
              <p:embed/>
            </p:oleObj>
          </a:graphicData>
        </a:graphic>
      </p:graphicFrame>
      <p:sp>
        <p:nvSpPr>
          <p:cNvPr id="459818" name="Rectangle 42"/>
          <p:cNvSpPr>
            <a:spLocks noChangeArrowheads="1"/>
          </p:cNvSpPr>
          <p:nvPr/>
        </p:nvSpPr>
        <p:spPr bwMode="auto">
          <a:xfrm>
            <a:off x="0" y="3017838"/>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graphicFrame>
        <p:nvGraphicFramePr>
          <p:cNvPr id="459815" name="Object 39"/>
          <p:cNvGraphicFramePr>
            <a:graphicFrameLocks noChangeAspect="1"/>
          </p:cNvGraphicFramePr>
          <p:nvPr/>
        </p:nvGraphicFramePr>
        <p:xfrm>
          <a:off x="4454525" y="5281613"/>
          <a:ext cx="2230438" cy="501650"/>
        </p:xfrm>
        <a:graphic>
          <a:graphicData uri="http://schemas.openxmlformats.org/presentationml/2006/ole">
            <p:oleObj spid="_x0000_s459815" name="Denklem" r:id="rId8" imgW="1231366" imgH="279279" progId="Equation.3">
              <p:embed/>
            </p:oleObj>
          </a:graphicData>
        </a:graphic>
      </p:graphicFrame>
      <p:sp>
        <p:nvSpPr>
          <p:cNvPr id="459819" name="Rectangle 43"/>
          <p:cNvSpPr>
            <a:spLocks noChangeArrowheads="1"/>
          </p:cNvSpPr>
          <p:nvPr/>
        </p:nvSpPr>
        <p:spPr bwMode="auto">
          <a:xfrm>
            <a:off x="0" y="3294063"/>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graphicFrame>
        <p:nvGraphicFramePr>
          <p:cNvPr id="459814" name="Object 38"/>
          <p:cNvGraphicFramePr>
            <a:graphicFrameLocks noChangeAspect="1"/>
          </p:cNvGraphicFramePr>
          <p:nvPr/>
        </p:nvGraphicFramePr>
        <p:xfrm>
          <a:off x="4454525" y="5805488"/>
          <a:ext cx="2236788" cy="506412"/>
        </p:xfrm>
        <a:graphic>
          <a:graphicData uri="http://schemas.openxmlformats.org/presentationml/2006/ole">
            <p:oleObj spid="_x0000_s459814" name="Denklem" r:id="rId9" imgW="1219200" imgH="279400" progId="Equation.3">
              <p:embed/>
            </p:oleObj>
          </a:graphicData>
        </a:graphic>
      </p:graphicFrame>
      <p:sp>
        <p:nvSpPr>
          <p:cNvPr id="459820" name="Rectangle 44"/>
          <p:cNvSpPr>
            <a:spLocks noChangeArrowheads="1"/>
          </p:cNvSpPr>
          <p:nvPr/>
        </p:nvSpPr>
        <p:spPr bwMode="auto">
          <a:xfrm>
            <a:off x="0" y="3570288"/>
            <a:ext cx="184150" cy="822325"/>
          </a:xfrm>
          <a:prstGeom prst="rect">
            <a:avLst/>
          </a:prstGeom>
          <a:noFill/>
          <a:ln w="38100" algn="ctr">
            <a:noFill/>
            <a:miter lim="800000"/>
            <a:headEnd type="none" w="sm" len="lg"/>
            <a:tailEnd type="none" w="sm" len="lg"/>
          </a:ln>
          <a:effectLst/>
        </p:spPr>
        <p:txBody>
          <a:bodyPr wrap="none" anchor="ctr">
            <a:spAutoFit/>
          </a:bodyPr>
          <a:lstStyle/>
          <a:p>
            <a:pPr algn="l"/>
            <a:r>
              <a:rPr lang="en-US" sz="1200">
                <a:latin typeface="Times New Roman" pitchFamily="18" charset="0"/>
                <a:cs typeface="Times New Roman" pitchFamily="18" charset="0"/>
              </a:rPr>
              <a:t/>
            </a:r>
            <a:br>
              <a:rPr lang="en-US" sz="1200">
                <a:latin typeface="Times New Roman" pitchFamily="18" charset="0"/>
                <a:cs typeface="Times New Roman" pitchFamily="18" charset="0"/>
              </a:rPr>
            </a:br>
            <a:r>
              <a:rPr lang="en-US" sz="1200">
                <a:latin typeface="Times New Roman" pitchFamily="18" charset="0"/>
                <a:cs typeface="Times New Roman" pitchFamily="18" charset="0"/>
              </a:rPr>
              <a:t/>
            </a:r>
            <a:br>
              <a:rPr lang="en-US" sz="1200">
                <a:latin typeface="Times New Roman" pitchFamily="18" charset="0"/>
                <a:cs typeface="Times New Roman" pitchFamily="18" charset="0"/>
              </a:rPr>
            </a:br>
            <a:endParaRPr lang="en-US" sz="2400">
              <a:latin typeface="Times New Roman" pitchFamily="18" charset="0"/>
            </a:endParaRPr>
          </a:p>
        </p:txBody>
      </p:sp>
      <p:sp>
        <p:nvSpPr>
          <p:cNvPr id="459821" name="Text Box 45"/>
          <p:cNvSpPr txBox="1">
            <a:spLocks noChangeArrowheads="1"/>
          </p:cNvSpPr>
          <p:nvPr/>
        </p:nvSpPr>
        <p:spPr bwMode="auto">
          <a:xfrm>
            <a:off x="6786563" y="4478338"/>
            <a:ext cx="434975" cy="1768475"/>
          </a:xfrm>
          <a:prstGeom prst="rect">
            <a:avLst/>
          </a:prstGeom>
          <a:noFill/>
          <a:ln w="38100" algn="ctr">
            <a:noFill/>
            <a:miter lim="800000"/>
            <a:headEnd type="none" w="sm" len="lg"/>
            <a:tailEnd type="none" w="sm" len="lg"/>
          </a:ln>
          <a:effectLst/>
        </p:spPr>
        <p:txBody>
          <a:bodyPr>
            <a:spAutoFit/>
          </a:bodyPr>
          <a:lstStyle/>
          <a:p>
            <a:pPr algn="l"/>
            <a:r>
              <a:rPr lang="tr-TR" sz="11000"/>
              <a:t>}</a:t>
            </a:r>
          </a:p>
        </p:txBody>
      </p:sp>
      <p:sp>
        <p:nvSpPr>
          <p:cNvPr id="459822" name="Rectangle 46"/>
          <p:cNvSpPr>
            <a:spLocks noChangeArrowheads="1"/>
          </p:cNvSpPr>
          <p:nvPr/>
        </p:nvSpPr>
        <p:spPr bwMode="auto">
          <a:xfrm>
            <a:off x="7323138" y="5094288"/>
            <a:ext cx="1558925" cy="855662"/>
          </a:xfrm>
          <a:prstGeom prst="rect">
            <a:avLst/>
          </a:prstGeom>
          <a:noFill/>
          <a:ln w="38100" algn="ctr">
            <a:noFill/>
            <a:miter lim="800000"/>
            <a:headEnd type="none" w="sm" len="lg"/>
            <a:tailEnd type="none" w="sm" len="lg"/>
          </a:ln>
          <a:effectLst/>
        </p:spPr>
        <p:txBody>
          <a:bodyPr anchor="ctr">
            <a:spAutoFit/>
          </a:bodyPr>
          <a:lstStyle/>
          <a:p>
            <a:pPr algn="l"/>
            <a:r>
              <a:rPr lang="en-US" sz="1600"/>
              <a:t>mass products of inertia of the body</a:t>
            </a:r>
            <a:r>
              <a:rPr lang="tr-T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98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98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98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59808"/>
                                        </p:tgtEl>
                                        <p:attrNameLst>
                                          <p:attrName>style.visibility</p:attrName>
                                        </p:attrNameLst>
                                      </p:cBhvr>
                                      <p:to>
                                        <p:strVal val="visible"/>
                                      </p:to>
                                    </p:set>
                                    <p:anim calcmode="lin" valueType="num">
                                      <p:cBhvr additive="base">
                                        <p:cTn id="15" dur="500" fill="hold"/>
                                        <p:tgtEl>
                                          <p:spTgt spid="459808"/>
                                        </p:tgtEl>
                                        <p:attrNameLst>
                                          <p:attrName>ppt_x</p:attrName>
                                        </p:attrNameLst>
                                      </p:cBhvr>
                                      <p:tavLst>
                                        <p:tav tm="0">
                                          <p:val>
                                            <p:strVal val="#ppt_x"/>
                                          </p:val>
                                        </p:tav>
                                        <p:tav tm="100000">
                                          <p:val>
                                            <p:strVal val="#ppt_x"/>
                                          </p:val>
                                        </p:tav>
                                      </p:tavLst>
                                    </p:anim>
                                    <p:anim calcmode="lin" valueType="num">
                                      <p:cBhvr additive="base">
                                        <p:cTn id="16" dur="500" fill="hold"/>
                                        <p:tgtEl>
                                          <p:spTgt spid="45980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59809"/>
                                        </p:tgtEl>
                                        <p:attrNameLst>
                                          <p:attrName>style.visibility</p:attrName>
                                        </p:attrNameLst>
                                      </p:cBhvr>
                                      <p:to>
                                        <p:strVal val="visible"/>
                                      </p:to>
                                    </p:set>
                                    <p:anim calcmode="lin" valueType="num">
                                      <p:cBhvr additive="base">
                                        <p:cTn id="19" dur="500" fill="hold"/>
                                        <p:tgtEl>
                                          <p:spTgt spid="459809"/>
                                        </p:tgtEl>
                                        <p:attrNameLst>
                                          <p:attrName>ppt_x</p:attrName>
                                        </p:attrNameLst>
                                      </p:cBhvr>
                                      <p:tavLst>
                                        <p:tav tm="0">
                                          <p:val>
                                            <p:strVal val="#ppt_x"/>
                                          </p:val>
                                        </p:tav>
                                        <p:tav tm="100000">
                                          <p:val>
                                            <p:strVal val="#ppt_x"/>
                                          </p:val>
                                        </p:tav>
                                      </p:tavLst>
                                    </p:anim>
                                    <p:anim calcmode="lin" valueType="num">
                                      <p:cBhvr additive="base">
                                        <p:cTn id="20" dur="500" fill="hold"/>
                                        <p:tgtEl>
                                          <p:spTgt spid="45980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59801"/>
                                        </p:tgtEl>
                                        <p:attrNameLst>
                                          <p:attrName>style.visibility</p:attrName>
                                        </p:attrNameLst>
                                      </p:cBhvr>
                                      <p:to>
                                        <p:strVal val="visible"/>
                                      </p:to>
                                    </p:set>
                                    <p:anim calcmode="lin" valueType="num">
                                      <p:cBhvr additive="base">
                                        <p:cTn id="23" dur="500" fill="hold"/>
                                        <p:tgtEl>
                                          <p:spTgt spid="459801"/>
                                        </p:tgtEl>
                                        <p:attrNameLst>
                                          <p:attrName>ppt_x</p:attrName>
                                        </p:attrNameLst>
                                      </p:cBhvr>
                                      <p:tavLst>
                                        <p:tav tm="0">
                                          <p:val>
                                            <p:strVal val="#ppt_x"/>
                                          </p:val>
                                        </p:tav>
                                        <p:tav tm="100000">
                                          <p:val>
                                            <p:strVal val="#ppt_x"/>
                                          </p:val>
                                        </p:tav>
                                      </p:tavLst>
                                    </p:anim>
                                    <p:anim calcmode="lin" valueType="num">
                                      <p:cBhvr additive="base">
                                        <p:cTn id="24" dur="500" fill="hold"/>
                                        <p:tgtEl>
                                          <p:spTgt spid="45980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459806"/>
                                        </p:tgtEl>
                                        <p:attrNameLst>
                                          <p:attrName>style.visibility</p:attrName>
                                        </p:attrNameLst>
                                      </p:cBhvr>
                                      <p:to>
                                        <p:strVal val="visible"/>
                                      </p:to>
                                    </p:set>
                                    <p:anim to="" calcmode="lin" valueType="num">
                                      <p:cBhvr>
                                        <p:cTn id="29" dur="1" fill="hold"/>
                                        <p:tgtEl>
                                          <p:spTgt spid="459806"/>
                                        </p:tgtEl>
                                        <p:attrNameLst>
                                          <p:attrName/>
                                        </p:attrNameLst>
                                      </p:cBhvr>
                                    </p:anim>
                                  </p:childTnLst>
                                </p:cTn>
                              </p:par>
                              <p:par>
                                <p:cTn id="30" presetID="24" presetClass="entr" presetSubtype="0" fill="hold" grpId="0" nodeType="withEffect">
                                  <p:stCondLst>
                                    <p:cond delay="0"/>
                                  </p:stCondLst>
                                  <p:childTnLst>
                                    <p:set>
                                      <p:cBhvr>
                                        <p:cTn id="31" dur="1" fill="hold">
                                          <p:stCondLst>
                                            <p:cond delay="0"/>
                                          </p:stCondLst>
                                        </p:cTn>
                                        <p:tgtEl>
                                          <p:spTgt spid="459807"/>
                                        </p:tgtEl>
                                        <p:attrNameLst>
                                          <p:attrName>style.visibility</p:attrName>
                                        </p:attrNameLst>
                                      </p:cBhvr>
                                      <p:to>
                                        <p:strVal val="visible"/>
                                      </p:to>
                                    </p:set>
                                    <p:anim to="" calcmode="lin" valueType="num">
                                      <p:cBhvr>
                                        <p:cTn id="32" dur="1" fill="hold"/>
                                        <p:tgtEl>
                                          <p:spTgt spid="459807"/>
                                        </p:tgtEl>
                                        <p:attrNameLst>
                                          <p:attrName/>
                                        </p:attrNameLst>
                                      </p:cBhvr>
                                    </p:anim>
                                  </p:childTnLst>
                                </p:cTn>
                              </p:par>
                              <p:par>
                                <p:cTn id="33" presetID="24" presetClass="entr" presetSubtype="0" fill="hold" nodeType="withEffect">
                                  <p:stCondLst>
                                    <p:cond delay="0"/>
                                  </p:stCondLst>
                                  <p:childTnLst>
                                    <p:set>
                                      <p:cBhvr>
                                        <p:cTn id="34" dur="1" fill="hold">
                                          <p:stCondLst>
                                            <p:cond delay="0"/>
                                          </p:stCondLst>
                                        </p:cTn>
                                        <p:tgtEl>
                                          <p:spTgt spid="459800"/>
                                        </p:tgtEl>
                                        <p:attrNameLst>
                                          <p:attrName>style.visibility</p:attrName>
                                        </p:attrNameLst>
                                      </p:cBhvr>
                                      <p:to>
                                        <p:strVal val="visible"/>
                                      </p:to>
                                    </p:set>
                                    <p:anim to="" calcmode="lin" valueType="num">
                                      <p:cBhvr>
                                        <p:cTn id="35" dur="1" fill="hold"/>
                                        <p:tgtEl>
                                          <p:spTgt spid="459800"/>
                                        </p:tgtEl>
                                        <p:attrNameLst>
                                          <p:attrName/>
                                        </p:attrNameLst>
                                      </p:cBhvr>
                                    </p:anim>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459813"/>
                                        </p:tgtEl>
                                        <p:attrNameLst>
                                          <p:attrName>style.visibility</p:attrName>
                                        </p:attrNameLst>
                                      </p:cBhvr>
                                      <p:to>
                                        <p:strVal val="visible"/>
                                      </p:to>
                                    </p:set>
                                    <p:animEffect transition="in" filter="blinds(horizontal)">
                                      <p:cBhvr>
                                        <p:cTn id="40" dur="500"/>
                                        <p:tgtEl>
                                          <p:spTgt spid="459813"/>
                                        </p:tgtEl>
                                      </p:cBhvr>
                                    </p:animEffect>
                                  </p:childTnLst>
                                </p:cTn>
                              </p:par>
                            </p:childTnLst>
                          </p:cTn>
                        </p:par>
                        <p:par>
                          <p:cTn id="41" fill="hold">
                            <p:stCondLst>
                              <p:cond delay="500"/>
                            </p:stCondLst>
                            <p:childTnLst>
                              <p:par>
                                <p:cTn id="42" presetID="3" presetClass="entr" presetSubtype="10" fill="hold" nodeType="afterEffect">
                                  <p:stCondLst>
                                    <p:cond delay="0"/>
                                  </p:stCondLst>
                                  <p:childTnLst>
                                    <p:set>
                                      <p:cBhvr>
                                        <p:cTn id="43" dur="1" fill="hold">
                                          <p:stCondLst>
                                            <p:cond delay="0"/>
                                          </p:stCondLst>
                                        </p:cTn>
                                        <p:tgtEl>
                                          <p:spTgt spid="459816"/>
                                        </p:tgtEl>
                                        <p:attrNameLst>
                                          <p:attrName>style.visibility</p:attrName>
                                        </p:attrNameLst>
                                      </p:cBhvr>
                                      <p:to>
                                        <p:strVal val="visible"/>
                                      </p:to>
                                    </p:set>
                                    <p:animEffect transition="in" filter="blinds(horizontal)">
                                      <p:cBhvr>
                                        <p:cTn id="44" dur="500"/>
                                        <p:tgtEl>
                                          <p:spTgt spid="459816"/>
                                        </p:tgtEl>
                                      </p:cBhvr>
                                    </p:animEffect>
                                  </p:childTnLst>
                                </p:cTn>
                              </p:par>
                              <p:par>
                                <p:cTn id="45" presetID="3" presetClass="entr" presetSubtype="10" fill="hold" nodeType="withEffect">
                                  <p:stCondLst>
                                    <p:cond delay="0"/>
                                  </p:stCondLst>
                                  <p:childTnLst>
                                    <p:set>
                                      <p:cBhvr>
                                        <p:cTn id="46" dur="1" fill="hold">
                                          <p:stCondLst>
                                            <p:cond delay="0"/>
                                          </p:stCondLst>
                                        </p:cTn>
                                        <p:tgtEl>
                                          <p:spTgt spid="459815"/>
                                        </p:tgtEl>
                                        <p:attrNameLst>
                                          <p:attrName>style.visibility</p:attrName>
                                        </p:attrNameLst>
                                      </p:cBhvr>
                                      <p:to>
                                        <p:strVal val="visible"/>
                                      </p:to>
                                    </p:set>
                                    <p:animEffect transition="in" filter="blinds(horizontal)">
                                      <p:cBhvr>
                                        <p:cTn id="47" dur="500"/>
                                        <p:tgtEl>
                                          <p:spTgt spid="459815"/>
                                        </p:tgtEl>
                                      </p:cBhvr>
                                    </p:animEffect>
                                  </p:childTnLst>
                                </p:cTn>
                              </p:par>
                              <p:par>
                                <p:cTn id="48" presetID="3" presetClass="entr" presetSubtype="10" fill="hold" nodeType="withEffect">
                                  <p:stCondLst>
                                    <p:cond delay="0"/>
                                  </p:stCondLst>
                                  <p:childTnLst>
                                    <p:set>
                                      <p:cBhvr>
                                        <p:cTn id="49" dur="1" fill="hold">
                                          <p:stCondLst>
                                            <p:cond delay="0"/>
                                          </p:stCondLst>
                                        </p:cTn>
                                        <p:tgtEl>
                                          <p:spTgt spid="459814"/>
                                        </p:tgtEl>
                                        <p:attrNameLst>
                                          <p:attrName>style.visibility</p:attrName>
                                        </p:attrNameLst>
                                      </p:cBhvr>
                                      <p:to>
                                        <p:strVal val="visible"/>
                                      </p:to>
                                    </p:set>
                                    <p:animEffect transition="in" filter="blinds(horizontal)">
                                      <p:cBhvr>
                                        <p:cTn id="50" dur="500"/>
                                        <p:tgtEl>
                                          <p:spTgt spid="459814"/>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459821"/>
                                        </p:tgtEl>
                                        <p:attrNameLst>
                                          <p:attrName>style.visibility</p:attrName>
                                        </p:attrNameLst>
                                      </p:cBhvr>
                                      <p:to>
                                        <p:strVal val="visible"/>
                                      </p:to>
                                    </p:set>
                                    <p:animEffect transition="in" filter="box(in)">
                                      <p:cBhvr>
                                        <p:cTn id="53" dur="500"/>
                                        <p:tgtEl>
                                          <p:spTgt spid="459821"/>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459822"/>
                                        </p:tgtEl>
                                        <p:attrNameLst>
                                          <p:attrName>style.visibility</p:attrName>
                                        </p:attrNameLst>
                                      </p:cBhvr>
                                      <p:to>
                                        <p:strVal val="visible"/>
                                      </p:to>
                                    </p:set>
                                    <p:animEffect transition="in" filter="box(in)">
                                      <p:cBhvr>
                                        <p:cTn id="56" dur="500"/>
                                        <p:tgtEl>
                                          <p:spTgt spid="459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806" grpId="0" animBg="1"/>
      <p:bldP spid="459807" grpId="0"/>
      <p:bldP spid="459808" grpId="0" animBg="1"/>
      <p:bldP spid="459809" grpId="0"/>
      <p:bldP spid="459811" grpId="0" animBg="1"/>
      <p:bldP spid="459812" grpId="0"/>
      <p:bldP spid="459813" grpId="0"/>
      <p:bldP spid="459821" grpId="0"/>
      <p:bldP spid="459822" grpId="0"/>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82" name="Rectangle 2"/>
          <p:cNvSpPr>
            <a:spLocks noGrp="1" noChangeArrowheads="1"/>
          </p:cNvSpPr>
          <p:nvPr>
            <p:ph type="title"/>
          </p:nvPr>
        </p:nvSpPr>
        <p:spPr>
          <a:xfrm>
            <a:off x="673100" y="0"/>
            <a:ext cx="7772400" cy="1143000"/>
          </a:xfrm>
        </p:spPr>
        <p:txBody>
          <a:bodyPr/>
          <a:lstStyle/>
          <a:p>
            <a:r>
              <a:rPr lang="tr-TR" sz="2800"/>
              <a:t>Kinematics of a Rigid Body</a:t>
            </a:r>
            <a:br>
              <a:rPr lang="tr-TR" sz="2800"/>
            </a:br>
            <a:r>
              <a:rPr lang="tr-TR" sz="2800"/>
              <a:t>Example</a:t>
            </a:r>
            <a:endParaRPr lang="en-US" sz="2800"/>
          </a:p>
        </p:txBody>
      </p:sp>
      <p:sp>
        <p:nvSpPr>
          <p:cNvPr id="17" name="Slide Number Placeholder 3"/>
          <p:cNvSpPr>
            <a:spLocks noGrp="1"/>
          </p:cNvSpPr>
          <p:nvPr>
            <p:ph type="sldNum" sz="quarter" idx="12"/>
          </p:nvPr>
        </p:nvSpPr>
        <p:spPr/>
        <p:txBody>
          <a:bodyPr/>
          <a:lstStyle/>
          <a:p>
            <a:fld id="{87EFDFAB-7E33-497F-8E53-957B26408F2A}" type="slidenum">
              <a:rPr lang="tr-TR"/>
              <a:pPr/>
              <a:t>100</a:t>
            </a:fld>
            <a:endParaRPr lang="tr-TR"/>
          </a:p>
        </p:txBody>
      </p:sp>
      <p:sp>
        <p:nvSpPr>
          <p:cNvPr id="737283" name="Text Box 3"/>
          <p:cNvSpPr txBox="1">
            <a:spLocks noChangeArrowheads="1"/>
          </p:cNvSpPr>
          <p:nvPr/>
        </p:nvSpPr>
        <p:spPr bwMode="auto">
          <a:xfrm>
            <a:off x="0" y="887413"/>
            <a:ext cx="9144000" cy="1403350"/>
          </a:xfrm>
          <a:prstGeom prst="rect">
            <a:avLst/>
          </a:prstGeom>
          <a:noFill/>
          <a:ln w="9525" algn="ctr">
            <a:noFill/>
            <a:miter lim="800000"/>
            <a:headEnd/>
            <a:tailEnd type="none" w="med" len="lg"/>
          </a:ln>
          <a:effectLst/>
        </p:spPr>
        <p:txBody>
          <a:bodyPr>
            <a:spAutoFit/>
          </a:bodyPr>
          <a:lstStyle/>
          <a:p>
            <a:pPr algn="just"/>
            <a:r>
              <a:rPr lang="tr-TR"/>
              <a:t>The motor housing and its bracket rotate about the Z axis at the constant rate                   </a:t>
            </a:r>
          </a:p>
          <a:p>
            <a:pPr algn="just"/>
            <a:r>
              <a:rPr lang="tr-TR"/>
              <a:t>The motor shaft and disk have a constant angular velocity of spin                  with respect to the motor housing in the direction shown. If </a:t>
            </a:r>
            <a:r>
              <a:rPr lang="tr-TR">
                <a:latin typeface="Symbol" pitchFamily="18" charset="2"/>
              </a:rPr>
              <a:t>g</a:t>
            </a:r>
            <a:r>
              <a:rPr lang="tr-TR"/>
              <a:t> constant at 30</a:t>
            </a:r>
            <a:r>
              <a:rPr lang="tr-TR" baseline="30000"/>
              <a:t>o</a:t>
            </a:r>
            <a:r>
              <a:rPr lang="tr-TR"/>
              <a:t>, determine the velocity and acceleration of point A at the top of the disk and angular acceleration </a:t>
            </a:r>
            <a:r>
              <a:rPr lang="tr-TR" b="1">
                <a:latin typeface="Symbol" pitchFamily="18" charset="2"/>
              </a:rPr>
              <a:t>a</a:t>
            </a:r>
            <a:r>
              <a:rPr lang="tr-TR"/>
              <a:t> of the disk.</a:t>
            </a:r>
            <a:endParaRPr lang="en-US"/>
          </a:p>
          <a:p>
            <a:pPr algn="just"/>
            <a:endParaRPr lang="en-US" sz="1400">
              <a:solidFill>
                <a:srgbClr val="FF6600"/>
              </a:solidFill>
            </a:endParaRPr>
          </a:p>
        </p:txBody>
      </p:sp>
      <p:graphicFrame>
        <p:nvGraphicFramePr>
          <p:cNvPr id="737284" name="Object 4"/>
          <p:cNvGraphicFramePr>
            <a:graphicFrameLocks noChangeAspect="1"/>
          </p:cNvGraphicFramePr>
          <p:nvPr/>
        </p:nvGraphicFramePr>
        <p:xfrm>
          <a:off x="7950200" y="957263"/>
          <a:ext cx="1193800" cy="301625"/>
        </p:xfrm>
        <a:graphic>
          <a:graphicData uri="http://schemas.openxmlformats.org/presentationml/2006/ole">
            <p:oleObj spid="_x0000_s546818" name="Denklem" r:id="rId4" imgW="799920" imgH="203040" progId="Equation.3">
              <p:embed/>
            </p:oleObj>
          </a:graphicData>
        </a:graphic>
      </p:graphicFrame>
      <p:pic>
        <p:nvPicPr>
          <p:cNvPr id="737286" name="Picture 6" descr="fig9"/>
          <p:cNvPicPr>
            <a:picLocks noChangeAspect="1" noChangeArrowheads="1"/>
          </p:cNvPicPr>
          <p:nvPr/>
        </p:nvPicPr>
        <p:blipFill>
          <a:blip r:embed="rId5" cstate="print"/>
          <a:srcRect/>
          <a:stretch>
            <a:fillRect/>
          </a:stretch>
        </p:blipFill>
        <p:spPr bwMode="auto">
          <a:xfrm>
            <a:off x="0" y="2079625"/>
            <a:ext cx="3792538" cy="2571750"/>
          </a:xfrm>
          <a:prstGeom prst="rect">
            <a:avLst/>
          </a:prstGeom>
          <a:noFill/>
        </p:spPr>
      </p:pic>
      <p:graphicFrame>
        <p:nvGraphicFramePr>
          <p:cNvPr id="737289" name="Object 9"/>
          <p:cNvGraphicFramePr>
            <a:graphicFrameLocks noChangeAspect="1"/>
          </p:cNvGraphicFramePr>
          <p:nvPr/>
        </p:nvGraphicFramePr>
        <p:xfrm>
          <a:off x="3749675" y="3006725"/>
          <a:ext cx="5394325" cy="733425"/>
        </p:xfrm>
        <a:graphic>
          <a:graphicData uri="http://schemas.openxmlformats.org/presentationml/2006/ole">
            <p:oleObj spid="_x0000_s546819" name="Denklem" r:id="rId6" imgW="3568680" imgH="482400" progId="Equation.3">
              <p:embed/>
            </p:oleObj>
          </a:graphicData>
        </a:graphic>
      </p:graphicFrame>
      <p:graphicFrame>
        <p:nvGraphicFramePr>
          <p:cNvPr id="737291" name="Object 11"/>
          <p:cNvGraphicFramePr>
            <a:graphicFrameLocks noChangeAspect="1"/>
          </p:cNvGraphicFramePr>
          <p:nvPr/>
        </p:nvGraphicFramePr>
        <p:xfrm>
          <a:off x="3741738" y="3733800"/>
          <a:ext cx="5402262" cy="863600"/>
        </p:xfrm>
        <a:graphic>
          <a:graphicData uri="http://schemas.openxmlformats.org/presentationml/2006/ole">
            <p:oleObj spid="_x0000_s546820" name="Denklem" r:id="rId7" imgW="3517560" imgH="558720" progId="Equation.3">
              <p:embed/>
            </p:oleObj>
          </a:graphicData>
        </a:graphic>
      </p:graphicFrame>
      <p:graphicFrame>
        <p:nvGraphicFramePr>
          <p:cNvPr id="737292" name="Object 12"/>
          <p:cNvGraphicFramePr>
            <a:graphicFrameLocks noChangeAspect="1"/>
          </p:cNvGraphicFramePr>
          <p:nvPr/>
        </p:nvGraphicFramePr>
        <p:xfrm>
          <a:off x="0" y="4643438"/>
          <a:ext cx="9144000" cy="422275"/>
        </p:xfrm>
        <a:graphic>
          <a:graphicData uri="http://schemas.openxmlformats.org/presentationml/2006/ole">
            <p:oleObj spid="_x0000_s546821" name="Denklem" r:id="rId8" imgW="5244840" imgH="241200" progId="Equation.3">
              <p:embed/>
            </p:oleObj>
          </a:graphicData>
        </a:graphic>
      </p:graphicFrame>
      <p:graphicFrame>
        <p:nvGraphicFramePr>
          <p:cNvPr id="737294" name="Object 14"/>
          <p:cNvGraphicFramePr>
            <a:graphicFrameLocks noChangeAspect="1"/>
          </p:cNvGraphicFramePr>
          <p:nvPr/>
        </p:nvGraphicFramePr>
        <p:xfrm>
          <a:off x="6710363" y="1231900"/>
          <a:ext cx="1063625" cy="274638"/>
        </p:xfrm>
        <a:graphic>
          <a:graphicData uri="http://schemas.openxmlformats.org/presentationml/2006/ole">
            <p:oleObj spid="_x0000_s546822" name="Denklem" r:id="rId9" imgW="787320" imgH="203040" progId="Equation.3">
              <p:embed/>
            </p:oleObj>
          </a:graphicData>
        </a:graphic>
      </p:graphicFrame>
      <p:graphicFrame>
        <p:nvGraphicFramePr>
          <p:cNvPr id="737297" name="Object 17"/>
          <p:cNvGraphicFramePr>
            <a:graphicFrameLocks noChangeAspect="1"/>
          </p:cNvGraphicFramePr>
          <p:nvPr/>
        </p:nvGraphicFramePr>
        <p:xfrm>
          <a:off x="3784600" y="2012950"/>
          <a:ext cx="5359400" cy="655638"/>
        </p:xfrm>
        <a:graphic>
          <a:graphicData uri="http://schemas.openxmlformats.org/presentationml/2006/ole">
            <p:oleObj spid="_x0000_s546823" name="Denklem" r:id="rId10" imgW="3111480" imgH="380880" progId="Equation.3">
              <p:embed/>
            </p:oleObj>
          </a:graphicData>
        </a:graphic>
      </p:graphicFrame>
      <p:graphicFrame>
        <p:nvGraphicFramePr>
          <p:cNvPr id="737285" name="Object 5"/>
          <p:cNvGraphicFramePr>
            <a:graphicFrameLocks noChangeAspect="1"/>
          </p:cNvGraphicFramePr>
          <p:nvPr/>
        </p:nvGraphicFramePr>
        <p:xfrm>
          <a:off x="3794125" y="2579688"/>
          <a:ext cx="690563" cy="423862"/>
        </p:xfrm>
        <a:graphic>
          <a:graphicData uri="http://schemas.openxmlformats.org/presentationml/2006/ole">
            <p:oleObj spid="_x0000_s546824" name="Denklem" r:id="rId11" imgW="393480" imgH="241200" progId="Equation.3">
              <p:embed/>
            </p:oleObj>
          </a:graphicData>
        </a:graphic>
      </p:graphicFrame>
      <p:graphicFrame>
        <p:nvGraphicFramePr>
          <p:cNvPr id="737302" name="Object 22"/>
          <p:cNvGraphicFramePr>
            <a:graphicFrameLocks noChangeAspect="1"/>
          </p:cNvGraphicFramePr>
          <p:nvPr/>
        </p:nvGraphicFramePr>
        <p:xfrm>
          <a:off x="0" y="5065713"/>
          <a:ext cx="7151688" cy="533400"/>
        </p:xfrm>
        <a:graphic>
          <a:graphicData uri="http://schemas.openxmlformats.org/presentationml/2006/ole">
            <p:oleObj spid="_x0000_s546825" name="Denklem" r:id="rId12" imgW="4101840" imgH="304560" progId="Equation.3">
              <p:embed/>
            </p:oleObj>
          </a:graphicData>
        </a:graphic>
      </p:graphicFrame>
      <p:graphicFrame>
        <p:nvGraphicFramePr>
          <p:cNvPr id="737305" name="Object 25"/>
          <p:cNvGraphicFramePr>
            <a:graphicFrameLocks noChangeAspect="1"/>
          </p:cNvGraphicFramePr>
          <p:nvPr/>
        </p:nvGraphicFramePr>
        <p:xfrm>
          <a:off x="0" y="5595938"/>
          <a:ext cx="2967038" cy="400050"/>
        </p:xfrm>
        <a:graphic>
          <a:graphicData uri="http://schemas.openxmlformats.org/presentationml/2006/ole">
            <p:oleObj spid="_x0000_s546826" name="Denklem" r:id="rId13" imgW="1701720" imgH="228600" progId="Equation.3">
              <p:embed/>
            </p:oleObj>
          </a:graphicData>
        </a:graphic>
      </p:graphicFrame>
      <p:graphicFrame>
        <p:nvGraphicFramePr>
          <p:cNvPr id="737308" name="Object 28"/>
          <p:cNvGraphicFramePr>
            <a:graphicFrameLocks noChangeAspect="1"/>
          </p:cNvGraphicFramePr>
          <p:nvPr/>
        </p:nvGraphicFramePr>
        <p:xfrm>
          <a:off x="3289300" y="5518150"/>
          <a:ext cx="3786188" cy="466725"/>
        </p:xfrm>
        <a:graphic>
          <a:graphicData uri="http://schemas.openxmlformats.org/presentationml/2006/ole">
            <p:oleObj spid="_x0000_s546827" name="Denklem" r:id="rId14" imgW="2171520" imgH="266400" progId="Equation.3">
              <p:embed/>
            </p:oleObj>
          </a:graphicData>
        </a:graphic>
      </p:graphicFrame>
      <p:graphicFrame>
        <p:nvGraphicFramePr>
          <p:cNvPr id="737311" name="Object 31"/>
          <p:cNvGraphicFramePr>
            <a:graphicFrameLocks noChangeAspect="1"/>
          </p:cNvGraphicFramePr>
          <p:nvPr/>
        </p:nvGraphicFramePr>
        <p:xfrm>
          <a:off x="3846513" y="6015038"/>
          <a:ext cx="4608512" cy="438150"/>
        </p:xfrm>
        <a:graphic>
          <a:graphicData uri="http://schemas.openxmlformats.org/presentationml/2006/ole">
            <p:oleObj spid="_x0000_s546828" name="Denklem" r:id="rId15" imgW="2412720" imgH="228600" progId="Equation.3">
              <p:embed/>
            </p:oleObj>
          </a:graphicData>
        </a:graphic>
      </p:graphicFrame>
      <p:graphicFrame>
        <p:nvGraphicFramePr>
          <p:cNvPr id="737314" name="Object 34"/>
          <p:cNvGraphicFramePr>
            <a:graphicFrameLocks noChangeAspect="1"/>
          </p:cNvGraphicFramePr>
          <p:nvPr/>
        </p:nvGraphicFramePr>
        <p:xfrm>
          <a:off x="0" y="6013450"/>
          <a:ext cx="3830638" cy="438150"/>
        </p:xfrm>
        <a:graphic>
          <a:graphicData uri="http://schemas.openxmlformats.org/presentationml/2006/ole">
            <p:oleObj spid="_x0000_s546829" name="Denklem" r:id="rId16" imgW="2006280" imgH="2286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37297"/>
                                        </p:tgtEl>
                                        <p:attrNameLst>
                                          <p:attrName>style.visibility</p:attrName>
                                        </p:attrNameLst>
                                      </p:cBhvr>
                                      <p:to>
                                        <p:strVal val="visible"/>
                                      </p:to>
                                    </p:set>
                                    <p:animEffect transition="in" filter="dissolve">
                                      <p:cBhvr>
                                        <p:cTn id="7" dur="500"/>
                                        <p:tgtEl>
                                          <p:spTgt spid="73729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37285"/>
                                        </p:tgtEl>
                                        <p:attrNameLst>
                                          <p:attrName>style.visibility</p:attrName>
                                        </p:attrNameLst>
                                      </p:cBhvr>
                                      <p:to>
                                        <p:strVal val="visible"/>
                                      </p:to>
                                    </p:set>
                                    <p:animEffect transition="in" filter="dissolve">
                                      <p:cBhvr>
                                        <p:cTn id="12" dur="500"/>
                                        <p:tgtEl>
                                          <p:spTgt spid="73728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37289"/>
                                        </p:tgtEl>
                                        <p:attrNameLst>
                                          <p:attrName>style.visibility</p:attrName>
                                        </p:attrNameLst>
                                      </p:cBhvr>
                                      <p:to>
                                        <p:strVal val="visible"/>
                                      </p:to>
                                    </p:set>
                                    <p:animEffect transition="in" filter="dissolve">
                                      <p:cBhvr>
                                        <p:cTn id="17" dur="500"/>
                                        <p:tgtEl>
                                          <p:spTgt spid="73728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37291"/>
                                        </p:tgtEl>
                                        <p:attrNameLst>
                                          <p:attrName>style.visibility</p:attrName>
                                        </p:attrNameLst>
                                      </p:cBhvr>
                                      <p:to>
                                        <p:strVal val="visible"/>
                                      </p:to>
                                    </p:set>
                                    <p:animEffect transition="in" filter="dissolve">
                                      <p:cBhvr>
                                        <p:cTn id="22" dur="500"/>
                                        <p:tgtEl>
                                          <p:spTgt spid="73729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37292"/>
                                        </p:tgtEl>
                                        <p:attrNameLst>
                                          <p:attrName>style.visibility</p:attrName>
                                        </p:attrNameLst>
                                      </p:cBhvr>
                                      <p:to>
                                        <p:strVal val="visible"/>
                                      </p:to>
                                    </p:set>
                                    <p:animEffect transition="in" filter="dissolve">
                                      <p:cBhvr>
                                        <p:cTn id="27" dur="500"/>
                                        <p:tgtEl>
                                          <p:spTgt spid="73729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37302"/>
                                        </p:tgtEl>
                                        <p:attrNameLst>
                                          <p:attrName>style.visibility</p:attrName>
                                        </p:attrNameLst>
                                      </p:cBhvr>
                                      <p:to>
                                        <p:strVal val="visible"/>
                                      </p:to>
                                    </p:set>
                                    <p:animEffect transition="in" filter="dissolve">
                                      <p:cBhvr>
                                        <p:cTn id="32" dur="500"/>
                                        <p:tgtEl>
                                          <p:spTgt spid="73730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737305"/>
                                        </p:tgtEl>
                                        <p:attrNameLst>
                                          <p:attrName>style.visibility</p:attrName>
                                        </p:attrNameLst>
                                      </p:cBhvr>
                                      <p:to>
                                        <p:strVal val="visible"/>
                                      </p:to>
                                    </p:set>
                                    <p:animEffect transition="in" filter="dissolve">
                                      <p:cBhvr>
                                        <p:cTn id="37" dur="500"/>
                                        <p:tgtEl>
                                          <p:spTgt spid="73730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737308"/>
                                        </p:tgtEl>
                                        <p:attrNameLst>
                                          <p:attrName>style.visibility</p:attrName>
                                        </p:attrNameLst>
                                      </p:cBhvr>
                                      <p:to>
                                        <p:strVal val="visible"/>
                                      </p:to>
                                    </p:set>
                                    <p:animEffect transition="in" filter="dissolve">
                                      <p:cBhvr>
                                        <p:cTn id="42" dur="500"/>
                                        <p:tgtEl>
                                          <p:spTgt spid="73730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737314"/>
                                        </p:tgtEl>
                                        <p:attrNameLst>
                                          <p:attrName>style.visibility</p:attrName>
                                        </p:attrNameLst>
                                      </p:cBhvr>
                                      <p:to>
                                        <p:strVal val="visible"/>
                                      </p:to>
                                    </p:set>
                                    <p:animEffect transition="in" filter="dissolve">
                                      <p:cBhvr>
                                        <p:cTn id="47" dur="500"/>
                                        <p:tgtEl>
                                          <p:spTgt spid="737314"/>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737311"/>
                                        </p:tgtEl>
                                        <p:attrNameLst>
                                          <p:attrName>style.visibility</p:attrName>
                                        </p:attrNameLst>
                                      </p:cBhvr>
                                      <p:to>
                                        <p:strVal val="visible"/>
                                      </p:to>
                                    </p:set>
                                    <p:animEffect transition="in" filter="dissolve">
                                      <p:cBhvr>
                                        <p:cTn id="52" dur="500"/>
                                        <p:tgtEl>
                                          <p:spTgt spid="737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noFill/>
          <a:ln/>
        </p:spPr>
        <p:txBody>
          <a:bodyPr/>
          <a:lstStyle/>
          <a:p>
            <a:pPr algn="l"/>
            <a:r>
              <a:rPr lang="tr-TR" sz="4000" dirty="0" smtClean="0"/>
              <a:t> </a:t>
            </a:r>
            <a:r>
              <a:rPr lang="tr-TR" sz="4000" dirty="0"/>
              <a:t>DYNAMICS OF MACHINERY</a:t>
            </a:r>
          </a:p>
        </p:txBody>
      </p:sp>
      <p:sp>
        <p:nvSpPr>
          <p:cNvPr id="5123" name="Rectangle 3"/>
          <p:cNvSpPr>
            <a:spLocks noGrp="1" noChangeArrowheads="1"/>
          </p:cNvSpPr>
          <p:nvPr>
            <p:ph type="subTitle" idx="1"/>
          </p:nvPr>
        </p:nvSpPr>
        <p:spPr>
          <a:xfrm>
            <a:off x="685800" y="3429000"/>
            <a:ext cx="7239000" cy="2286000"/>
          </a:xfrm>
          <a:noFill/>
          <a:ln/>
        </p:spPr>
        <p:txBody>
          <a:bodyPr/>
          <a:lstStyle/>
          <a:p>
            <a:pPr algn="l"/>
            <a:r>
              <a:rPr lang="tr-TR" dirty="0"/>
              <a:t>Dynamic Force Analysis </a:t>
            </a:r>
            <a:r>
              <a:rPr lang="tr-TR" dirty="0" smtClean="0"/>
              <a:t>VI</a:t>
            </a:r>
            <a:endParaRPr lang="tr-TR" dirty="0"/>
          </a:p>
        </p:txBody>
      </p:sp>
      <p:sp>
        <p:nvSpPr>
          <p:cNvPr id="5" name="Rectangle 9"/>
          <p:cNvSpPr>
            <a:spLocks noGrp="1" noChangeArrowheads="1"/>
          </p:cNvSpPr>
          <p:nvPr>
            <p:ph type="sldNum" sz="quarter" idx="12"/>
          </p:nvPr>
        </p:nvSpPr>
        <p:spPr/>
        <p:txBody>
          <a:bodyPr/>
          <a:lstStyle/>
          <a:p>
            <a:fld id="{33F952EA-6590-467C-8D16-FA5364FC6F9E}" type="slidenum">
              <a:rPr lang="tr-TR"/>
              <a:pPr/>
              <a:t>101</a:t>
            </a:fld>
            <a:endParaRPr lang="tr-T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7474" name="Rectangle 2"/>
          <p:cNvSpPr>
            <a:spLocks noGrp="1" noChangeArrowheads="1"/>
          </p:cNvSpPr>
          <p:nvPr>
            <p:ph type="title"/>
          </p:nvPr>
        </p:nvSpPr>
        <p:spPr>
          <a:xfrm>
            <a:off x="685800" y="198438"/>
            <a:ext cx="7772400" cy="1143000"/>
          </a:xfrm>
        </p:spPr>
        <p:txBody>
          <a:bodyPr>
            <a:normAutofit fontScale="90000"/>
          </a:bodyPr>
          <a:lstStyle/>
          <a:p>
            <a:r>
              <a:rPr lang="tr-TR" sz="4000"/>
              <a:t>Kinetics of a Rigid Body</a:t>
            </a:r>
            <a:br>
              <a:rPr lang="tr-TR" sz="4000"/>
            </a:br>
            <a:r>
              <a:rPr lang="tr-TR" sz="4000">
                <a:solidFill>
                  <a:schemeClr val="hlink"/>
                </a:solidFill>
              </a:rPr>
              <a:t>E</a:t>
            </a:r>
            <a:r>
              <a:rPr lang="tr-TR" sz="4000"/>
              <a:t>quation </a:t>
            </a:r>
            <a:r>
              <a:rPr lang="tr-TR" sz="4000">
                <a:solidFill>
                  <a:schemeClr val="hlink"/>
                </a:solidFill>
              </a:rPr>
              <a:t>o</a:t>
            </a:r>
            <a:r>
              <a:rPr lang="tr-TR" sz="4000"/>
              <a:t>f </a:t>
            </a:r>
            <a:r>
              <a:rPr lang="tr-TR" sz="4000">
                <a:solidFill>
                  <a:schemeClr val="hlink"/>
                </a:solidFill>
              </a:rPr>
              <a:t>M</a:t>
            </a:r>
            <a:r>
              <a:rPr lang="tr-TR" sz="4000"/>
              <a:t>otion (</a:t>
            </a:r>
            <a:r>
              <a:rPr lang="tr-TR" sz="4000">
                <a:solidFill>
                  <a:schemeClr val="hlink"/>
                </a:solidFill>
              </a:rPr>
              <a:t>EOM</a:t>
            </a:r>
            <a:r>
              <a:rPr lang="tr-TR" sz="4000"/>
              <a:t>)</a:t>
            </a:r>
            <a:endParaRPr lang="en-US" sz="4000"/>
          </a:p>
        </p:txBody>
      </p:sp>
      <p:sp>
        <p:nvSpPr>
          <p:cNvPr id="21" name="Slide Number Placeholder 5"/>
          <p:cNvSpPr>
            <a:spLocks noGrp="1"/>
          </p:cNvSpPr>
          <p:nvPr>
            <p:ph type="sldNum" sz="quarter" idx="10"/>
          </p:nvPr>
        </p:nvSpPr>
        <p:spPr/>
        <p:txBody>
          <a:bodyPr/>
          <a:lstStyle/>
          <a:p>
            <a:fld id="{5ED0F30E-CF51-4345-81BB-3471FAFA039D}" type="slidenum">
              <a:rPr lang="tr-TR"/>
              <a:pPr/>
              <a:t>102</a:t>
            </a:fld>
            <a:endParaRPr lang="tr-TR"/>
          </a:p>
        </p:txBody>
      </p:sp>
      <p:sp>
        <p:nvSpPr>
          <p:cNvPr id="617511" name="Freeform 39"/>
          <p:cNvSpPr>
            <a:spLocks/>
          </p:cNvSpPr>
          <p:nvPr/>
        </p:nvSpPr>
        <p:spPr bwMode="auto">
          <a:xfrm>
            <a:off x="1382713" y="2422525"/>
            <a:ext cx="1417637" cy="1409700"/>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617490" name="Line 18"/>
          <p:cNvSpPr>
            <a:spLocks noChangeShapeType="1"/>
          </p:cNvSpPr>
          <p:nvPr/>
        </p:nvSpPr>
        <p:spPr bwMode="auto">
          <a:xfrm flipH="1">
            <a:off x="973138" y="3522663"/>
            <a:ext cx="787400" cy="762000"/>
          </a:xfrm>
          <a:prstGeom prst="line">
            <a:avLst/>
          </a:prstGeom>
          <a:noFill/>
          <a:ln w="28575">
            <a:solidFill>
              <a:srgbClr val="FF0000"/>
            </a:solidFill>
            <a:miter lim="800000"/>
            <a:headEnd/>
            <a:tailEnd type="triangle" w="med" len="lg"/>
          </a:ln>
          <a:effectLst/>
        </p:spPr>
        <p:txBody>
          <a:bodyPr wrap="none"/>
          <a:lstStyle/>
          <a:p>
            <a:endParaRPr lang="en-US"/>
          </a:p>
        </p:txBody>
      </p:sp>
      <p:sp>
        <p:nvSpPr>
          <p:cNvPr id="617491" name="Line 19"/>
          <p:cNvSpPr>
            <a:spLocks noChangeShapeType="1"/>
          </p:cNvSpPr>
          <p:nvPr/>
        </p:nvSpPr>
        <p:spPr bwMode="auto">
          <a:xfrm>
            <a:off x="1760538" y="3522663"/>
            <a:ext cx="1524000"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617492" name="Line 20"/>
          <p:cNvSpPr>
            <a:spLocks noChangeShapeType="1"/>
          </p:cNvSpPr>
          <p:nvPr/>
        </p:nvSpPr>
        <p:spPr bwMode="auto">
          <a:xfrm flipV="1">
            <a:off x="1760538" y="2455863"/>
            <a:ext cx="0" cy="1066800"/>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617493" name="Object 21"/>
          <p:cNvGraphicFramePr>
            <a:graphicFrameLocks noChangeAspect="1"/>
          </p:cNvGraphicFramePr>
          <p:nvPr/>
        </p:nvGraphicFramePr>
        <p:xfrm>
          <a:off x="2798763" y="3578225"/>
          <a:ext cx="304800" cy="301625"/>
        </p:xfrm>
        <a:graphic>
          <a:graphicData uri="http://schemas.openxmlformats.org/presentationml/2006/ole">
            <p:oleObj spid="_x0000_s547842" name="Denklem" r:id="rId4" imgW="126720" imgH="139680" progId="Equation.3">
              <p:embed/>
            </p:oleObj>
          </a:graphicData>
        </a:graphic>
      </p:graphicFrame>
      <p:graphicFrame>
        <p:nvGraphicFramePr>
          <p:cNvPr id="617494" name="Object 22"/>
          <p:cNvGraphicFramePr>
            <a:graphicFrameLocks noChangeAspect="1"/>
          </p:cNvGraphicFramePr>
          <p:nvPr/>
        </p:nvGraphicFramePr>
        <p:xfrm>
          <a:off x="1174750" y="4149725"/>
          <a:ext cx="306388" cy="274638"/>
        </p:xfrm>
        <a:graphic>
          <a:graphicData uri="http://schemas.openxmlformats.org/presentationml/2006/ole">
            <p:oleObj spid="_x0000_s547843" name="Denklem" r:id="rId5" imgW="126720" imgH="126720" progId="Equation.3">
              <p:embed/>
            </p:oleObj>
          </a:graphicData>
        </a:graphic>
      </p:graphicFrame>
      <p:graphicFrame>
        <p:nvGraphicFramePr>
          <p:cNvPr id="617495" name="Object 23"/>
          <p:cNvGraphicFramePr>
            <a:graphicFrameLocks noChangeAspect="1"/>
          </p:cNvGraphicFramePr>
          <p:nvPr/>
        </p:nvGraphicFramePr>
        <p:xfrm>
          <a:off x="1325563" y="2047875"/>
          <a:ext cx="338137" cy="358775"/>
        </p:xfrm>
        <a:graphic>
          <a:graphicData uri="http://schemas.openxmlformats.org/presentationml/2006/ole">
            <p:oleObj spid="_x0000_s547844" name="Denklem" r:id="rId6" imgW="139680" imgH="164880" progId="Equation.3">
              <p:embed/>
            </p:oleObj>
          </a:graphicData>
        </a:graphic>
      </p:graphicFrame>
      <p:sp>
        <p:nvSpPr>
          <p:cNvPr id="617508" name="Text Box 36"/>
          <p:cNvSpPr txBox="1">
            <a:spLocks noChangeArrowheads="1"/>
          </p:cNvSpPr>
          <p:nvPr/>
        </p:nvSpPr>
        <p:spPr bwMode="auto">
          <a:xfrm>
            <a:off x="1684338" y="3535363"/>
            <a:ext cx="579437" cy="366712"/>
          </a:xfrm>
          <a:prstGeom prst="rect">
            <a:avLst/>
          </a:prstGeom>
          <a:noFill/>
          <a:ln w="9525">
            <a:noFill/>
            <a:miter lim="800000"/>
            <a:headEnd/>
            <a:tailEnd/>
          </a:ln>
          <a:effectLst/>
        </p:spPr>
        <p:txBody>
          <a:bodyPr>
            <a:spAutoFit/>
          </a:bodyPr>
          <a:lstStyle/>
          <a:p>
            <a:pPr algn="l" eaLnBrk="1" hangingPunct="1">
              <a:spcBef>
                <a:spcPct val="50000"/>
              </a:spcBef>
            </a:pPr>
            <a:r>
              <a:rPr lang="tr-TR">
                <a:solidFill>
                  <a:schemeClr val="hlink"/>
                </a:solidFill>
              </a:rPr>
              <a:t>CG</a:t>
            </a:r>
            <a:endParaRPr lang="en-US">
              <a:solidFill>
                <a:schemeClr val="hlink"/>
              </a:solidFill>
            </a:endParaRPr>
          </a:p>
        </p:txBody>
      </p:sp>
      <p:sp>
        <p:nvSpPr>
          <p:cNvPr id="617530" name="Line 58"/>
          <p:cNvSpPr>
            <a:spLocks noChangeShapeType="1"/>
          </p:cNvSpPr>
          <p:nvPr/>
        </p:nvSpPr>
        <p:spPr bwMode="auto">
          <a:xfrm flipV="1">
            <a:off x="1774825" y="2930525"/>
            <a:ext cx="1235075" cy="58420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617533" name="Object 61"/>
          <p:cNvGraphicFramePr>
            <a:graphicFrameLocks noChangeAspect="1"/>
          </p:cNvGraphicFramePr>
          <p:nvPr/>
        </p:nvGraphicFramePr>
        <p:xfrm>
          <a:off x="3017838" y="2665413"/>
          <a:ext cx="366712" cy="384175"/>
        </p:xfrm>
        <a:graphic>
          <a:graphicData uri="http://schemas.openxmlformats.org/presentationml/2006/ole">
            <p:oleObj spid="_x0000_s547845" name="Denklem" r:id="rId7" imgW="152280" imgH="177480" progId="Equation.3">
              <p:embed/>
            </p:oleObj>
          </a:graphicData>
        </a:graphic>
      </p:graphicFrame>
      <p:sp>
        <p:nvSpPr>
          <p:cNvPr id="617536" name="AutoShape 64"/>
          <p:cNvSpPr>
            <a:spLocks noChangeArrowheads="1"/>
          </p:cNvSpPr>
          <p:nvPr/>
        </p:nvSpPr>
        <p:spPr bwMode="auto">
          <a:xfrm>
            <a:off x="2062163" y="2654300"/>
            <a:ext cx="139700" cy="141288"/>
          </a:xfrm>
          <a:prstGeom prst="cube">
            <a:avLst>
              <a:gd name="adj" fmla="val 25000"/>
            </a:avLst>
          </a:prstGeom>
          <a:noFill/>
          <a:ln w="9525">
            <a:solidFill>
              <a:schemeClr val="bg2"/>
            </a:solidFill>
            <a:miter lim="800000"/>
            <a:headEnd/>
            <a:tailEnd type="none" w="med" len="lg"/>
          </a:ln>
          <a:effectLst/>
        </p:spPr>
        <p:txBody>
          <a:bodyPr wrap="none" anchor="ctr"/>
          <a:lstStyle/>
          <a:p>
            <a:endParaRPr lang="en-US"/>
          </a:p>
        </p:txBody>
      </p:sp>
      <p:sp>
        <p:nvSpPr>
          <p:cNvPr id="617537" name="Line 65"/>
          <p:cNvSpPr>
            <a:spLocks noChangeShapeType="1"/>
          </p:cNvSpPr>
          <p:nvPr/>
        </p:nvSpPr>
        <p:spPr bwMode="auto">
          <a:xfrm flipV="1">
            <a:off x="1755775" y="2801938"/>
            <a:ext cx="319088" cy="681037"/>
          </a:xfrm>
          <a:prstGeom prst="line">
            <a:avLst/>
          </a:prstGeom>
          <a:noFill/>
          <a:ln w="9525">
            <a:solidFill>
              <a:schemeClr val="bg2"/>
            </a:solidFill>
            <a:round/>
            <a:headEnd/>
            <a:tailEnd type="triangle" w="med" len="lg"/>
          </a:ln>
          <a:effectLst/>
        </p:spPr>
        <p:txBody>
          <a:bodyPr/>
          <a:lstStyle/>
          <a:p>
            <a:endParaRPr lang="en-US"/>
          </a:p>
        </p:txBody>
      </p:sp>
      <p:graphicFrame>
        <p:nvGraphicFramePr>
          <p:cNvPr id="617485" name="Object 13"/>
          <p:cNvGraphicFramePr>
            <a:graphicFrameLocks noChangeAspect="1"/>
          </p:cNvGraphicFramePr>
          <p:nvPr/>
        </p:nvGraphicFramePr>
        <p:xfrm>
          <a:off x="2043113" y="2938463"/>
          <a:ext cx="288925" cy="320675"/>
        </p:xfrm>
        <a:graphic>
          <a:graphicData uri="http://schemas.openxmlformats.org/presentationml/2006/ole">
            <p:oleObj spid="_x0000_s547846" name="Denklem" r:id="rId8" imgW="114120" imgH="126720" progId="Equation.3">
              <p:embed/>
            </p:oleObj>
          </a:graphicData>
        </a:graphic>
      </p:graphicFrame>
      <p:graphicFrame>
        <p:nvGraphicFramePr>
          <p:cNvPr id="617538" name="Object 66"/>
          <p:cNvGraphicFramePr>
            <a:graphicFrameLocks noChangeAspect="1"/>
          </p:cNvGraphicFramePr>
          <p:nvPr/>
        </p:nvGraphicFramePr>
        <p:xfrm>
          <a:off x="3986213" y="2054225"/>
          <a:ext cx="1649412" cy="906463"/>
        </p:xfrm>
        <a:graphic>
          <a:graphicData uri="http://schemas.openxmlformats.org/presentationml/2006/ole">
            <p:oleObj spid="_x0000_s547847" name="Denklem" r:id="rId9" imgW="685800" imgH="419040" progId="Equation.3">
              <p:embed/>
            </p:oleObj>
          </a:graphicData>
        </a:graphic>
      </p:graphicFrame>
      <p:graphicFrame>
        <p:nvGraphicFramePr>
          <p:cNvPr id="617539" name="Object 67"/>
          <p:cNvGraphicFramePr>
            <a:graphicFrameLocks noChangeAspect="1"/>
          </p:cNvGraphicFramePr>
          <p:nvPr/>
        </p:nvGraphicFramePr>
        <p:xfrm>
          <a:off x="5592763" y="2054225"/>
          <a:ext cx="1773237" cy="906463"/>
        </p:xfrm>
        <a:graphic>
          <a:graphicData uri="http://schemas.openxmlformats.org/presentationml/2006/ole">
            <p:oleObj spid="_x0000_s547848" name="Denklem" r:id="rId10" imgW="736560" imgH="419040" progId="Equation.3">
              <p:embed/>
            </p:oleObj>
          </a:graphicData>
        </a:graphic>
      </p:graphicFrame>
      <p:graphicFrame>
        <p:nvGraphicFramePr>
          <p:cNvPr id="617540" name="Object 68"/>
          <p:cNvGraphicFramePr>
            <a:graphicFrameLocks noChangeAspect="1"/>
          </p:cNvGraphicFramePr>
          <p:nvPr/>
        </p:nvGraphicFramePr>
        <p:xfrm>
          <a:off x="7367588" y="2054225"/>
          <a:ext cx="1528762" cy="906463"/>
        </p:xfrm>
        <a:graphic>
          <a:graphicData uri="http://schemas.openxmlformats.org/presentationml/2006/ole">
            <p:oleObj spid="_x0000_s547849" name="Denklem" r:id="rId11" imgW="634680" imgH="419040" progId="Equation.3">
              <p:embed/>
            </p:oleObj>
          </a:graphicData>
        </a:graphic>
      </p:graphicFrame>
      <p:graphicFrame>
        <p:nvGraphicFramePr>
          <p:cNvPr id="617541" name="Object 69"/>
          <p:cNvGraphicFramePr>
            <a:graphicFrameLocks noChangeAspect="1"/>
          </p:cNvGraphicFramePr>
          <p:nvPr/>
        </p:nvGraphicFramePr>
        <p:xfrm>
          <a:off x="3973513" y="3230563"/>
          <a:ext cx="2168525" cy="906462"/>
        </p:xfrm>
        <a:graphic>
          <a:graphicData uri="http://schemas.openxmlformats.org/presentationml/2006/ole">
            <p:oleObj spid="_x0000_s547850" name="Denklem" r:id="rId12" imgW="901440" imgH="419040" progId="Equation.3">
              <p:embed/>
            </p:oleObj>
          </a:graphicData>
        </a:graphic>
      </p:graphicFrame>
      <p:graphicFrame>
        <p:nvGraphicFramePr>
          <p:cNvPr id="617542" name="Object 70"/>
          <p:cNvGraphicFramePr>
            <a:graphicFrameLocks noChangeAspect="1"/>
          </p:cNvGraphicFramePr>
          <p:nvPr/>
        </p:nvGraphicFramePr>
        <p:xfrm>
          <a:off x="5910263" y="3173413"/>
          <a:ext cx="3054350" cy="1017587"/>
        </p:xfrm>
        <a:graphic>
          <a:graphicData uri="http://schemas.openxmlformats.org/presentationml/2006/ole">
            <p:oleObj spid="_x0000_s547851" name="Denklem" r:id="rId13" imgW="1269720" imgH="4698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17538"/>
                                        </p:tgtEl>
                                        <p:attrNameLst>
                                          <p:attrName>style.visibility</p:attrName>
                                        </p:attrNameLst>
                                      </p:cBhvr>
                                      <p:to>
                                        <p:strVal val="visible"/>
                                      </p:to>
                                    </p:set>
                                    <p:animEffect transition="in" filter="dissolve">
                                      <p:cBhvr>
                                        <p:cTn id="7" dur="500"/>
                                        <p:tgtEl>
                                          <p:spTgt spid="61753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17539"/>
                                        </p:tgtEl>
                                        <p:attrNameLst>
                                          <p:attrName>style.visibility</p:attrName>
                                        </p:attrNameLst>
                                      </p:cBhvr>
                                      <p:to>
                                        <p:strVal val="visible"/>
                                      </p:to>
                                    </p:set>
                                    <p:animEffect transition="in" filter="dissolve">
                                      <p:cBhvr>
                                        <p:cTn id="12" dur="500"/>
                                        <p:tgtEl>
                                          <p:spTgt spid="61753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17540"/>
                                        </p:tgtEl>
                                        <p:attrNameLst>
                                          <p:attrName>style.visibility</p:attrName>
                                        </p:attrNameLst>
                                      </p:cBhvr>
                                      <p:to>
                                        <p:strVal val="visible"/>
                                      </p:to>
                                    </p:set>
                                    <p:animEffect transition="in" filter="dissolve">
                                      <p:cBhvr>
                                        <p:cTn id="17" dur="500"/>
                                        <p:tgtEl>
                                          <p:spTgt spid="61754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17541"/>
                                        </p:tgtEl>
                                        <p:attrNameLst>
                                          <p:attrName>style.visibility</p:attrName>
                                        </p:attrNameLst>
                                      </p:cBhvr>
                                      <p:to>
                                        <p:strVal val="visible"/>
                                      </p:to>
                                    </p:set>
                                    <p:animEffect transition="in" filter="dissolve">
                                      <p:cBhvr>
                                        <p:cTn id="22" dur="500"/>
                                        <p:tgtEl>
                                          <p:spTgt spid="61754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17542"/>
                                        </p:tgtEl>
                                        <p:attrNameLst>
                                          <p:attrName>style.visibility</p:attrName>
                                        </p:attrNameLst>
                                      </p:cBhvr>
                                      <p:to>
                                        <p:strVal val="visible"/>
                                      </p:to>
                                    </p:set>
                                    <p:animEffect transition="in" filter="dissolve">
                                      <p:cBhvr>
                                        <p:cTn id="27" dur="500"/>
                                        <p:tgtEl>
                                          <p:spTgt spid="617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9330" name="Rectangle 2"/>
          <p:cNvSpPr>
            <a:spLocks noGrp="1" noChangeArrowheads="1"/>
          </p:cNvSpPr>
          <p:nvPr>
            <p:ph type="title"/>
          </p:nvPr>
        </p:nvSpPr>
        <p:spPr>
          <a:xfrm>
            <a:off x="685800" y="198438"/>
            <a:ext cx="7772400" cy="1143000"/>
          </a:xfrm>
        </p:spPr>
        <p:txBody>
          <a:bodyPr>
            <a:normAutofit fontScale="90000"/>
          </a:bodyPr>
          <a:lstStyle/>
          <a:p>
            <a:r>
              <a:rPr lang="tr-TR" sz="4000"/>
              <a:t>Kinetics of a Rigid Body</a:t>
            </a:r>
            <a:br>
              <a:rPr lang="tr-TR" sz="4000"/>
            </a:br>
            <a:r>
              <a:rPr lang="tr-TR" sz="4000">
                <a:solidFill>
                  <a:schemeClr val="hlink"/>
                </a:solidFill>
              </a:rPr>
              <a:t>E</a:t>
            </a:r>
            <a:r>
              <a:rPr lang="tr-TR" sz="4000"/>
              <a:t>quation </a:t>
            </a:r>
            <a:r>
              <a:rPr lang="tr-TR" sz="4000">
                <a:solidFill>
                  <a:schemeClr val="hlink"/>
                </a:solidFill>
              </a:rPr>
              <a:t>o</a:t>
            </a:r>
            <a:r>
              <a:rPr lang="tr-TR" sz="4000"/>
              <a:t>f </a:t>
            </a:r>
            <a:r>
              <a:rPr lang="tr-TR" sz="4000">
                <a:solidFill>
                  <a:schemeClr val="hlink"/>
                </a:solidFill>
              </a:rPr>
              <a:t>M</a:t>
            </a:r>
            <a:r>
              <a:rPr lang="tr-TR" sz="4000"/>
              <a:t>otion (</a:t>
            </a:r>
            <a:r>
              <a:rPr lang="tr-TR" sz="4000">
                <a:solidFill>
                  <a:schemeClr val="hlink"/>
                </a:solidFill>
              </a:rPr>
              <a:t>EOM</a:t>
            </a:r>
            <a:r>
              <a:rPr lang="tr-TR" sz="4000"/>
              <a:t>)</a:t>
            </a:r>
            <a:endParaRPr lang="en-US" sz="4000"/>
          </a:p>
        </p:txBody>
      </p:sp>
      <p:sp>
        <p:nvSpPr>
          <p:cNvPr id="38" name="Slide Number Placeholder 5"/>
          <p:cNvSpPr>
            <a:spLocks noGrp="1"/>
          </p:cNvSpPr>
          <p:nvPr>
            <p:ph type="sldNum" sz="quarter" idx="10"/>
          </p:nvPr>
        </p:nvSpPr>
        <p:spPr/>
        <p:txBody>
          <a:bodyPr/>
          <a:lstStyle/>
          <a:p>
            <a:fld id="{D8F9E263-47E4-4E1C-ADD7-5974364ED7EC}" type="slidenum">
              <a:rPr lang="tr-TR"/>
              <a:pPr/>
              <a:t>103</a:t>
            </a:fld>
            <a:endParaRPr lang="tr-TR"/>
          </a:p>
        </p:txBody>
      </p:sp>
      <p:sp>
        <p:nvSpPr>
          <p:cNvPr id="739331" name="Freeform 3"/>
          <p:cNvSpPr>
            <a:spLocks/>
          </p:cNvSpPr>
          <p:nvPr/>
        </p:nvSpPr>
        <p:spPr bwMode="auto">
          <a:xfrm>
            <a:off x="1382713" y="2422525"/>
            <a:ext cx="1417637" cy="1409700"/>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739332" name="Line 4"/>
          <p:cNvSpPr>
            <a:spLocks noChangeShapeType="1"/>
          </p:cNvSpPr>
          <p:nvPr/>
        </p:nvSpPr>
        <p:spPr bwMode="auto">
          <a:xfrm flipH="1">
            <a:off x="973138" y="3522663"/>
            <a:ext cx="787400" cy="76200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39333" name="Line 5"/>
          <p:cNvSpPr>
            <a:spLocks noChangeShapeType="1"/>
          </p:cNvSpPr>
          <p:nvPr/>
        </p:nvSpPr>
        <p:spPr bwMode="auto">
          <a:xfrm>
            <a:off x="1760538" y="3522663"/>
            <a:ext cx="1524000"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39334" name="Line 6"/>
          <p:cNvSpPr>
            <a:spLocks noChangeShapeType="1"/>
          </p:cNvSpPr>
          <p:nvPr/>
        </p:nvSpPr>
        <p:spPr bwMode="auto">
          <a:xfrm flipV="1">
            <a:off x="1760538" y="2455863"/>
            <a:ext cx="0" cy="1066800"/>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739335" name="Object 7"/>
          <p:cNvGraphicFramePr>
            <a:graphicFrameLocks noChangeAspect="1"/>
          </p:cNvGraphicFramePr>
          <p:nvPr/>
        </p:nvGraphicFramePr>
        <p:xfrm>
          <a:off x="2798763" y="3578225"/>
          <a:ext cx="304800" cy="301625"/>
        </p:xfrm>
        <a:graphic>
          <a:graphicData uri="http://schemas.openxmlformats.org/presentationml/2006/ole">
            <p:oleObj spid="_x0000_s548866" name="Denklem" r:id="rId4" imgW="126720" imgH="139680" progId="Equation.3">
              <p:embed/>
            </p:oleObj>
          </a:graphicData>
        </a:graphic>
      </p:graphicFrame>
      <p:graphicFrame>
        <p:nvGraphicFramePr>
          <p:cNvPr id="739336" name="Object 8"/>
          <p:cNvGraphicFramePr>
            <a:graphicFrameLocks noChangeAspect="1"/>
          </p:cNvGraphicFramePr>
          <p:nvPr/>
        </p:nvGraphicFramePr>
        <p:xfrm>
          <a:off x="1174750" y="4149725"/>
          <a:ext cx="306388" cy="274638"/>
        </p:xfrm>
        <a:graphic>
          <a:graphicData uri="http://schemas.openxmlformats.org/presentationml/2006/ole">
            <p:oleObj spid="_x0000_s548867" name="Denklem" r:id="rId5" imgW="126720" imgH="126720" progId="Equation.3">
              <p:embed/>
            </p:oleObj>
          </a:graphicData>
        </a:graphic>
      </p:graphicFrame>
      <p:graphicFrame>
        <p:nvGraphicFramePr>
          <p:cNvPr id="739337" name="Object 9"/>
          <p:cNvGraphicFramePr>
            <a:graphicFrameLocks noChangeAspect="1"/>
          </p:cNvGraphicFramePr>
          <p:nvPr/>
        </p:nvGraphicFramePr>
        <p:xfrm>
          <a:off x="1325563" y="2047875"/>
          <a:ext cx="338137" cy="358775"/>
        </p:xfrm>
        <a:graphic>
          <a:graphicData uri="http://schemas.openxmlformats.org/presentationml/2006/ole">
            <p:oleObj spid="_x0000_s548868" name="Denklem" r:id="rId6" imgW="139680" imgH="164880" progId="Equation.3">
              <p:embed/>
            </p:oleObj>
          </a:graphicData>
        </a:graphic>
      </p:graphicFrame>
      <p:sp>
        <p:nvSpPr>
          <p:cNvPr id="739338" name="Text Box 10"/>
          <p:cNvSpPr txBox="1">
            <a:spLocks noChangeArrowheads="1"/>
          </p:cNvSpPr>
          <p:nvPr/>
        </p:nvSpPr>
        <p:spPr bwMode="auto">
          <a:xfrm>
            <a:off x="1684338" y="3535363"/>
            <a:ext cx="579437" cy="366712"/>
          </a:xfrm>
          <a:prstGeom prst="rect">
            <a:avLst/>
          </a:prstGeom>
          <a:noFill/>
          <a:ln w="9525">
            <a:noFill/>
            <a:miter lim="800000"/>
            <a:headEnd/>
            <a:tailEnd/>
          </a:ln>
          <a:effectLst/>
        </p:spPr>
        <p:txBody>
          <a:bodyPr>
            <a:spAutoFit/>
          </a:bodyPr>
          <a:lstStyle/>
          <a:p>
            <a:pPr algn="l" eaLnBrk="1" hangingPunct="1">
              <a:spcBef>
                <a:spcPct val="50000"/>
              </a:spcBef>
            </a:pPr>
            <a:r>
              <a:rPr lang="tr-TR">
                <a:solidFill>
                  <a:schemeClr val="hlink"/>
                </a:solidFill>
              </a:rPr>
              <a:t>CG</a:t>
            </a:r>
            <a:endParaRPr lang="en-US">
              <a:solidFill>
                <a:schemeClr val="hlink"/>
              </a:solidFill>
            </a:endParaRPr>
          </a:p>
        </p:txBody>
      </p:sp>
      <p:sp>
        <p:nvSpPr>
          <p:cNvPr id="739339" name="Line 11"/>
          <p:cNvSpPr>
            <a:spLocks noChangeShapeType="1"/>
          </p:cNvSpPr>
          <p:nvPr/>
        </p:nvSpPr>
        <p:spPr bwMode="auto">
          <a:xfrm flipV="1">
            <a:off x="1774825" y="2930525"/>
            <a:ext cx="1235075" cy="58420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739340" name="Object 12"/>
          <p:cNvGraphicFramePr>
            <a:graphicFrameLocks noChangeAspect="1"/>
          </p:cNvGraphicFramePr>
          <p:nvPr/>
        </p:nvGraphicFramePr>
        <p:xfrm>
          <a:off x="3017838" y="2665413"/>
          <a:ext cx="366712" cy="384175"/>
        </p:xfrm>
        <a:graphic>
          <a:graphicData uri="http://schemas.openxmlformats.org/presentationml/2006/ole">
            <p:oleObj spid="_x0000_s548869" name="Denklem" r:id="rId7" imgW="152280" imgH="177480" progId="Equation.3">
              <p:embed/>
            </p:oleObj>
          </a:graphicData>
        </a:graphic>
      </p:graphicFrame>
      <p:sp>
        <p:nvSpPr>
          <p:cNvPr id="739341" name="AutoShape 13"/>
          <p:cNvSpPr>
            <a:spLocks noChangeArrowheads="1"/>
          </p:cNvSpPr>
          <p:nvPr/>
        </p:nvSpPr>
        <p:spPr bwMode="auto">
          <a:xfrm>
            <a:off x="2062163" y="2654300"/>
            <a:ext cx="139700" cy="141288"/>
          </a:xfrm>
          <a:prstGeom prst="cube">
            <a:avLst>
              <a:gd name="adj" fmla="val 25000"/>
            </a:avLst>
          </a:prstGeom>
          <a:noFill/>
          <a:ln w="9525">
            <a:solidFill>
              <a:schemeClr val="bg2"/>
            </a:solidFill>
            <a:miter lim="800000"/>
            <a:headEnd/>
            <a:tailEnd type="none" w="med" len="lg"/>
          </a:ln>
          <a:effectLst/>
        </p:spPr>
        <p:txBody>
          <a:bodyPr wrap="none" anchor="ctr"/>
          <a:lstStyle/>
          <a:p>
            <a:endParaRPr lang="en-US"/>
          </a:p>
        </p:txBody>
      </p:sp>
      <p:sp>
        <p:nvSpPr>
          <p:cNvPr id="739342" name="Line 14"/>
          <p:cNvSpPr>
            <a:spLocks noChangeShapeType="1"/>
          </p:cNvSpPr>
          <p:nvPr/>
        </p:nvSpPr>
        <p:spPr bwMode="auto">
          <a:xfrm flipV="1">
            <a:off x="1755775" y="2801938"/>
            <a:ext cx="319088" cy="681037"/>
          </a:xfrm>
          <a:prstGeom prst="line">
            <a:avLst/>
          </a:prstGeom>
          <a:noFill/>
          <a:ln w="9525">
            <a:solidFill>
              <a:schemeClr val="bg2"/>
            </a:solidFill>
            <a:round/>
            <a:headEnd/>
            <a:tailEnd type="triangle" w="med" len="lg"/>
          </a:ln>
          <a:effectLst/>
        </p:spPr>
        <p:txBody>
          <a:bodyPr/>
          <a:lstStyle/>
          <a:p>
            <a:endParaRPr lang="en-US"/>
          </a:p>
        </p:txBody>
      </p:sp>
      <p:graphicFrame>
        <p:nvGraphicFramePr>
          <p:cNvPr id="739343" name="Object 15"/>
          <p:cNvGraphicFramePr>
            <a:graphicFrameLocks noChangeAspect="1"/>
          </p:cNvGraphicFramePr>
          <p:nvPr/>
        </p:nvGraphicFramePr>
        <p:xfrm>
          <a:off x="2043113" y="2938463"/>
          <a:ext cx="288925" cy="320675"/>
        </p:xfrm>
        <a:graphic>
          <a:graphicData uri="http://schemas.openxmlformats.org/presentationml/2006/ole">
            <p:oleObj spid="_x0000_s548870" name="Denklem" r:id="rId8" imgW="114120" imgH="126720" progId="Equation.3">
              <p:embed/>
            </p:oleObj>
          </a:graphicData>
        </a:graphic>
      </p:graphicFrame>
      <p:graphicFrame>
        <p:nvGraphicFramePr>
          <p:cNvPr id="739344" name="Object 16"/>
          <p:cNvGraphicFramePr>
            <a:graphicFrameLocks noChangeAspect="1"/>
          </p:cNvGraphicFramePr>
          <p:nvPr/>
        </p:nvGraphicFramePr>
        <p:xfrm>
          <a:off x="3986213" y="2054225"/>
          <a:ext cx="1649412" cy="906463"/>
        </p:xfrm>
        <a:graphic>
          <a:graphicData uri="http://schemas.openxmlformats.org/presentationml/2006/ole">
            <p:oleObj spid="_x0000_s548871" name="Denklem" r:id="rId9" imgW="685800" imgH="419040" progId="Equation.3">
              <p:embed/>
            </p:oleObj>
          </a:graphicData>
        </a:graphic>
      </p:graphicFrame>
      <p:graphicFrame>
        <p:nvGraphicFramePr>
          <p:cNvPr id="739345" name="Object 17"/>
          <p:cNvGraphicFramePr>
            <a:graphicFrameLocks noChangeAspect="1"/>
          </p:cNvGraphicFramePr>
          <p:nvPr/>
        </p:nvGraphicFramePr>
        <p:xfrm>
          <a:off x="5592763" y="2054225"/>
          <a:ext cx="1773237" cy="906463"/>
        </p:xfrm>
        <a:graphic>
          <a:graphicData uri="http://schemas.openxmlformats.org/presentationml/2006/ole">
            <p:oleObj spid="_x0000_s548872" name="Denklem" r:id="rId10" imgW="736560" imgH="419040" progId="Equation.3">
              <p:embed/>
            </p:oleObj>
          </a:graphicData>
        </a:graphic>
      </p:graphicFrame>
      <p:graphicFrame>
        <p:nvGraphicFramePr>
          <p:cNvPr id="739346" name="Object 18"/>
          <p:cNvGraphicFramePr>
            <a:graphicFrameLocks noChangeAspect="1"/>
          </p:cNvGraphicFramePr>
          <p:nvPr/>
        </p:nvGraphicFramePr>
        <p:xfrm>
          <a:off x="7367588" y="2054225"/>
          <a:ext cx="1528762" cy="906463"/>
        </p:xfrm>
        <a:graphic>
          <a:graphicData uri="http://schemas.openxmlformats.org/presentationml/2006/ole">
            <p:oleObj spid="_x0000_s548873" name="Denklem" r:id="rId11" imgW="634680" imgH="419040" progId="Equation.3">
              <p:embed/>
            </p:oleObj>
          </a:graphicData>
        </a:graphic>
      </p:graphicFrame>
      <p:graphicFrame>
        <p:nvGraphicFramePr>
          <p:cNvPr id="739349" name="Object 21"/>
          <p:cNvGraphicFramePr>
            <a:graphicFrameLocks noChangeAspect="1"/>
          </p:cNvGraphicFramePr>
          <p:nvPr/>
        </p:nvGraphicFramePr>
        <p:xfrm>
          <a:off x="3975100" y="3068638"/>
          <a:ext cx="4740275" cy="906462"/>
        </p:xfrm>
        <a:graphic>
          <a:graphicData uri="http://schemas.openxmlformats.org/presentationml/2006/ole">
            <p:oleObj spid="_x0000_s548874" name="Denklem" r:id="rId12" imgW="1968480" imgH="419040" progId="Equation.3">
              <p:embed/>
            </p:oleObj>
          </a:graphicData>
        </a:graphic>
      </p:graphicFrame>
      <p:sp>
        <p:nvSpPr>
          <p:cNvPr id="739350" name="Oval 22"/>
          <p:cNvSpPr>
            <a:spLocks noChangeArrowheads="1"/>
          </p:cNvSpPr>
          <p:nvPr/>
        </p:nvSpPr>
        <p:spPr bwMode="auto">
          <a:xfrm>
            <a:off x="7693025" y="3048000"/>
            <a:ext cx="1030288" cy="944563"/>
          </a:xfrm>
          <a:prstGeom prst="ellipse">
            <a:avLst/>
          </a:prstGeom>
          <a:noFill/>
          <a:ln w="57150" algn="ctr">
            <a:solidFill>
              <a:schemeClr val="hlink"/>
            </a:solidFill>
            <a:round/>
            <a:headEnd/>
            <a:tailEnd type="none" w="med" len="lg"/>
          </a:ln>
          <a:effectLst/>
        </p:spPr>
        <p:txBody>
          <a:bodyPr wrap="none" anchor="ctr"/>
          <a:lstStyle/>
          <a:p>
            <a:endParaRPr lang="en-US"/>
          </a:p>
        </p:txBody>
      </p:sp>
      <p:graphicFrame>
        <p:nvGraphicFramePr>
          <p:cNvPr id="739351" name="Object 23"/>
          <p:cNvGraphicFramePr>
            <a:graphicFrameLocks noChangeAspect="1"/>
          </p:cNvGraphicFramePr>
          <p:nvPr/>
        </p:nvGraphicFramePr>
        <p:xfrm>
          <a:off x="500063" y="4597400"/>
          <a:ext cx="2079625" cy="1592263"/>
        </p:xfrm>
        <a:graphic>
          <a:graphicData uri="http://schemas.openxmlformats.org/presentationml/2006/ole">
            <p:oleObj spid="_x0000_s548875" name="Denklem" r:id="rId13" imgW="863280" imgH="736560" progId="Equation.3">
              <p:embed/>
            </p:oleObj>
          </a:graphicData>
        </a:graphic>
      </p:graphicFrame>
      <p:sp>
        <p:nvSpPr>
          <p:cNvPr id="739352" name="Line 24"/>
          <p:cNvSpPr>
            <a:spLocks noChangeShapeType="1"/>
          </p:cNvSpPr>
          <p:nvPr/>
        </p:nvSpPr>
        <p:spPr bwMode="auto">
          <a:xfrm flipH="1">
            <a:off x="1887538" y="3802063"/>
            <a:ext cx="5892800" cy="727075"/>
          </a:xfrm>
          <a:prstGeom prst="line">
            <a:avLst/>
          </a:prstGeom>
          <a:noFill/>
          <a:ln w="57150">
            <a:solidFill>
              <a:schemeClr val="hlink"/>
            </a:solidFill>
            <a:round/>
            <a:headEnd/>
            <a:tailEnd type="triangle" w="med" len="lg"/>
          </a:ln>
          <a:effectLst/>
        </p:spPr>
        <p:txBody>
          <a:bodyPr/>
          <a:lstStyle/>
          <a:p>
            <a:endParaRPr lang="en-US"/>
          </a:p>
        </p:txBody>
      </p:sp>
      <p:sp>
        <p:nvSpPr>
          <p:cNvPr id="739353" name="Rectangle 25"/>
          <p:cNvSpPr>
            <a:spLocks noChangeArrowheads="1"/>
          </p:cNvSpPr>
          <p:nvPr/>
        </p:nvSpPr>
        <p:spPr bwMode="auto">
          <a:xfrm>
            <a:off x="623888" y="5197475"/>
            <a:ext cx="319087" cy="941388"/>
          </a:xfrm>
          <a:prstGeom prst="rect">
            <a:avLst/>
          </a:prstGeom>
          <a:solidFill>
            <a:schemeClr val="tx1"/>
          </a:solidFill>
          <a:ln w="9525" algn="ctr">
            <a:solidFill>
              <a:schemeClr val="tx1"/>
            </a:solidFill>
            <a:miter lim="800000"/>
            <a:headEnd/>
            <a:tailEnd type="none" w="med" len="lg"/>
          </a:ln>
          <a:effectLst/>
        </p:spPr>
        <p:txBody>
          <a:bodyPr wrap="none" anchor="ctr"/>
          <a:lstStyle/>
          <a:p>
            <a:endParaRPr lang="en-US"/>
          </a:p>
        </p:txBody>
      </p:sp>
      <p:grpSp>
        <p:nvGrpSpPr>
          <p:cNvPr id="2" name="Group 28"/>
          <p:cNvGrpSpPr>
            <a:grpSpLocks/>
          </p:cNvGrpSpPr>
          <p:nvPr/>
        </p:nvGrpSpPr>
        <p:grpSpPr bwMode="auto">
          <a:xfrm>
            <a:off x="1727200" y="5526088"/>
            <a:ext cx="290513" cy="320675"/>
            <a:chOff x="1088" y="3481"/>
            <a:chExt cx="183" cy="202"/>
          </a:xfrm>
        </p:grpSpPr>
        <p:sp>
          <p:nvSpPr>
            <p:cNvPr id="739354" name="Line 26"/>
            <p:cNvSpPr>
              <a:spLocks noChangeShapeType="1"/>
            </p:cNvSpPr>
            <p:nvPr/>
          </p:nvSpPr>
          <p:spPr bwMode="auto">
            <a:xfrm>
              <a:off x="1088" y="3493"/>
              <a:ext cx="183" cy="164"/>
            </a:xfrm>
            <a:prstGeom prst="line">
              <a:avLst/>
            </a:prstGeom>
            <a:noFill/>
            <a:ln w="38100">
              <a:solidFill>
                <a:schemeClr val="hlink"/>
              </a:solidFill>
              <a:round/>
              <a:headEnd type="triangle" w="med" len="med"/>
              <a:tailEnd type="triangle" w="med" len="med"/>
            </a:ln>
            <a:effectLst/>
          </p:spPr>
          <p:txBody>
            <a:bodyPr/>
            <a:lstStyle/>
            <a:p>
              <a:endParaRPr lang="en-US"/>
            </a:p>
          </p:txBody>
        </p:sp>
        <p:sp>
          <p:nvSpPr>
            <p:cNvPr id="739355" name="Line 27"/>
            <p:cNvSpPr>
              <a:spLocks noChangeShapeType="1"/>
            </p:cNvSpPr>
            <p:nvPr/>
          </p:nvSpPr>
          <p:spPr bwMode="auto">
            <a:xfrm flipV="1">
              <a:off x="1096" y="3481"/>
              <a:ext cx="165" cy="202"/>
            </a:xfrm>
            <a:prstGeom prst="line">
              <a:avLst/>
            </a:prstGeom>
            <a:noFill/>
            <a:ln w="38100">
              <a:solidFill>
                <a:schemeClr val="hlink"/>
              </a:solidFill>
              <a:round/>
              <a:headEnd type="triangle" w="med" len="med"/>
              <a:tailEnd type="triangle" w="med" len="med"/>
            </a:ln>
            <a:effectLst/>
          </p:spPr>
          <p:txBody>
            <a:bodyPr/>
            <a:lstStyle/>
            <a:p>
              <a:endParaRPr lang="en-US"/>
            </a:p>
          </p:txBody>
        </p:sp>
      </p:grpSp>
      <p:graphicFrame>
        <p:nvGraphicFramePr>
          <p:cNvPr id="739357" name="Object 29"/>
          <p:cNvGraphicFramePr>
            <a:graphicFrameLocks noChangeAspect="1"/>
          </p:cNvGraphicFramePr>
          <p:nvPr/>
        </p:nvGraphicFramePr>
        <p:xfrm>
          <a:off x="2592388" y="5145088"/>
          <a:ext cx="2568575" cy="522287"/>
        </p:xfrm>
        <a:graphic>
          <a:graphicData uri="http://schemas.openxmlformats.org/presentationml/2006/ole">
            <p:oleObj spid="_x0000_s548876" name="Denklem" r:id="rId14" imgW="1066680" imgH="241200" progId="Equation.3">
              <p:embed/>
            </p:oleObj>
          </a:graphicData>
        </a:graphic>
      </p:graphicFrame>
      <p:sp>
        <p:nvSpPr>
          <p:cNvPr id="739358" name="Rectangle 30"/>
          <p:cNvSpPr>
            <a:spLocks noChangeArrowheads="1"/>
          </p:cNvSpPr>
          <p:nvPr/>
        </p:nvSpPr>
        <p:spPr bwMode="auto">
          <a:xfrm>
            <a:off x="1362075" y="5195888"/>
            <a:ext cx="319088" cy="941387"/>
          </a:xfrm>
          <a:prstGeom prst="rect">
            <a:avLst/>
          </a:prstGeom>
          <a:solidFill>
            <a:schemeClr val="tx1"/>
          </a:solidFill>
          <a:ln w="9525" algn="ctr">
            <a:solidFill>
              <a:schemeClr val="tx1"/>
            </a:solidFill>
            <a:miter lim="800000"/>
            <a:headEnd/>
            <a:tailEnd type="none" w="med" len="lg"/>
          </a:ln>
          <a:effectLst/>
        </p:spPr>
        <p:txBody>
          <a:bodyPr wrap="none" anchor="ctr"/>
          <a:lstStyle/>
          <a:p>
            <a:endParaRPr lang="en-US"/>
          </a:p>
        </p:txBody>
      </p:sp>
      <p:grpSp>
        <p:nvGrpSpPr>
          <p:cNvPr id="3" name="Group 34"/>
          <p:cNvGrpSpPr>
            <a:grpSpLocks/>
          </p:cNvGrpSpPr>
          <p:nvPr/>
        </p:nvGrpSpPr>
        <p:grpSpPr bwMode="auto">
          <a:xfrm>
            <a:off x="1362075" y="5408613"/>
            <a:ext cx="290513" cy="320675"/>
            <a:chOff x="1088" y="3481"/>
            <a:chExt cx="183" cy="202"/>
          </a:xfrm>
        </p:grpSpPr>
        <p:sp>
          <p:nvSpPr>
            <p:cNvPr id="739363" name="Line 35"/>
            <p:cNvSpPr>
              <a:spLocks noChangeShapeType="1"/>
            </p:cNvSpPr>
            <p:nvPr/>
          </p:nvSpPr>
          <p:spPr bwMode="auto">
            <a:xfrm>
              <a:off x="1088" y="3493"/>
              <a:ext cx="183" cy="164"/>
            </a:xfrm>
            <a:prstGeom prst="line">
              <a:avLst/>
            </a:prstGeom>
            <a:noFill/>
            <a:ln w="38100">
              <a:solidFill>
                <a:schemeClr val="hlink"/>
              </a:solidFill>
              <a:round/>
              <a:headEnd type="triangle" w="med" len="med"/>
              <a:tailEnd type="triangle" w="med" len="med"/>
            </a:ln>
            <a:effectLst/>
          </p:spPr>
          <p:txBody>
            <a:bodyPr/>
            <a:lstStyle/>
            <a:p>
              <a:endParaRPr lang="en-US"/>
            </a:p>
          </p:txBody>
        </p:sp>
        <p:sp>
          <p:nvSpPr>
            <p:cNvPr id="739364" name="Line 36"/>
            <p:cNvSpPr>
              <a:spLocks noChangeShapeType="1"/>
            </p:cNvSpPr>
            <p:nvPr/>
          </p:nvSpPr>
          <p:spPr bwMode="auto">
            <a:xfrm flipV="1">
              <a:off x="1096" y="3481"/>
              <a:ext cx="165" cy="202"/>
            </a:xfrm>
            <a:prstGeom prst="line">
              <a:avLst/>
            </a:prstGeom>
            <a:noFill/>
            <a:ln w="38100">
              <a:solidFill>
                <a:schemeClr val="hlink"/>
              </a:solidFill>
              <a:round/>
              <a:headEnd type="triangle" w="med" len="med"/>
              <a:tailEnd type="triangle" w="med" len="med"/>
            </a:ln>
            <a:effectLst/>
          </p:spPr>
          <p:txBody>
            <a:bodyPr/>
            <a:lstStyle/>
            <a:p>
              <a:endParaRPr lang="en-US"/>
            </a:p>
          </p:txBody>
        </p:sp>
      </p:grpSp>
      <p:graphicFrame>
        <p:nvGraphicFramePr>
          <p:cNvPr id="739365" name="Object 37"/>
          <p:cNvGraphicFramePr>
            <a:graphicFrameLocks noChangeAspect="1"/>
          </p:cNvGraphicFramePr>
          <p:nvPr/>
        </p:nvGraphicFramePr>
        <p:xfrm>
          <a:off x="5145088" y="5141913"/>
          <a:ext cx="2755900" cy="523875"/>
        </p:xfrm>
        <a:graphic>
          <a:graphicData uri="http://schemas.openxmlformats.org/presentationml/2006/ole">
            <p:oleObj spid="_x0000_s548877" name="Denklem" r:id="rId15" imgW="1079280" imgH="228600" progId="Equation.3">
              <p:embed/>
            </p:oleObj>
          </a:graphicData>
        </a:graphic>
      </p:graphicFrame>
      <p:sp>
        <p:nvSpPr>
          <p:cNvPr id="739366" name="Rectangle 38"/>
          <p:cNvSpPr>
            <a:spLocks noChangeArrowheads="1"/>
          </p:cNvSpPr>
          <p:nvPr/>
        </p:nvSpPr>
        <p:spPr bwMode="auto">
          <a:xfrm>
            <a:off x="2100263" y="5135563"/>
            <a:ext cx="319087" cy="941387"/>
          </a:xfrm>
          <a:prstGeom prst="rect">
            <a:avLst/>
          </a:prstGeom>
          <a:solidFill>
            <a:schemeClr val="tx1"/>
          </a:solidFill>
          <a:ln w="9525" algn="ctr">
            <a:solidFill>
              <a:schemeClr val="tx1"/>
            </a:solidFill>
            <a:miter lim="800000"/>
            <a:headEnd/>
            <a:tailEnd type="none" w="med" len="lg"/>
          </a:ln>
          <a:effectLst/>
        </p:spPr>
        <p:txBody>
          <a:bodyPr wrap="none" anchor="ctr"/>
          <a:lstStyle/>
          <a:p>
            <a:endParaRPr lang="en-US"/>
          </a:p>
        </p:txBody>
      </p:sp>
      <p:grpSp>
        <p:nvGrpSpPr>
          <p:cNvPr id="4" name="Group 39"/>
          <p:cNvGrpSpPr>
            <a:grpSpLocks/>
          </p:cNvGrpSpPr>
          <p:nvPr/>
        </p:nvGrpSpPr>
        <p:grpSpPr bwMode="auto">
          <a:xfrm>
            <a:off x="954088" y="5492750"/>
            <a:ext cx="290512" cy="320675"/>
            <a:chOff x="1088" y="3481"/>
            <a:chExt cx="183" cy="202"/>
          </a:xfrm>
        </p:grpSpPr>
        <p:sp>
          <p:nvSpPr>
            <p:cNvPr id="739368" name="Line 40"/>
            <p:cNvSpPr>
              <a:spLocks noChangeShapeType="1"/>
            </p:cNvSpPr>
            <p:nvPr/>
          </p:nvSpPr>
          <p:spPr bwMode="auto">
            <a:xfrm>
              <a:off x="1088" y="3493"/>
              <a:ext cx="183" cy="164"/>
            </a:xfrm>
            <a:prstGeom prst="line">
              <a:avLst/>
            </a:prstGeom>
            <a:noFill/>
            <a:ln w="38100">
              <a:solidFill>
                <a:schemeClr val="hlink"/>
              </a:solidFill>
              <a:round/>
              <a:headEnd type="triangle" w="med" len="med"/>
              <a:tailEnd type="triangle" w="med" len="med"/>
            </a:ln>
            <a:effectLst/>
          </p:spPr>
          <p:txBody>
            <a:bodyPr/>
            <a:lstStyle/>
            <a:p>
              <a:endParaRPr lang="en-US"/>
            </a:p>
          </p:txBody>
        </p:sp>
        <p:sp>
          <p:nvSpPr>
            <p:cNvPr id="739369" name="Line 41"/>
            <p:cNvSpPr>
              <a:spLocks noChangeShapeType="1"/>
            </p:cNvSpPr>
            <p:nvPr/>
          </p:nvSpPr>
          <p:spPr bwMode="auto">
            <a:xfrm flipV="1">
              <a:off x="1096" y="3481"/>
              <a:ext cx="165" cy="202"/>
            </a:xfrm>
            <a:prstGeom prst="line">
              <a:avLst/>
            </a:prstGeom>
            <a:noFill/>
            <a:ln w="38100">
              <a:solidFill>
                <a:schemeClr val="hlink"/>
              </a:solidFill>
              <a:round/>
              <a:headEnd type="triangle" w="med" len="med"/>
              <a:tailEnd type="triangle" w="med" len="med"/>
            </a:ln>
            <a:effectLst/>
          </p:spPr>
          <p:txBody>
            <a:bodyPr/>
            <a:lstStyle/>
            <a:p>
              <a:endParaRPr lang="en-US"/>
            </a:p>
          </p:txBody>
        </p:sp>
      </p:grpSp>
      <p:graphicFrame>
        <p:nvGraphicFramePr>
          <p:cNvPr id="739370" name="Object 42"/>
          <p:cNvGraphicFramePr>
            <a:graphicFrameLocks noChangeAspect="1"/>
          </p:cNvGraphicFramePr>
          <p:nvPr/>
        </p:nvGraphicFramePr>
        <p:xfrm>
          <a:off x="2936875" y="5662613"/>
          <a:ext cx="2787650" cy="584200"/>
        </p:xfrm>
        <a:graphic>
          <a:graphicData uri="http://schemas.openxmlformats.org/presentationml/2006/ole">
            <p:oleObj spid="_x0000_s548878" name="Denklem" r:id="rId16" imgW="1091880" imgH="2538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39349"/>
                                        </p:tgtEl>
                                        <p:attrNameLst>
                                          <p:attrName>style.visibility</p:attrName>
                                        </p:attrNameLst>
                                      </p:cBhvr>
                                      <p:to>
                                        <p:strVal val="visible"/>
                                      </p:to>
                                    </p:set>
                                    <p:animEffect transition="in" filter="dissolve">
                                      <p:cBhvr>
                                        <p:cTn id="7" dur="500"/>
                                        <p:tgtEl>
                                          <p:spTgt spid="73934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39350"/>
                                        </p:tgtEl>
                                        <p:attrNameLst>
                                          <p:attrName>style.visibility</p:attrName>
                                        </p:attrNameLst>
                                      </p:cBhvr>
                                      <p:to>
                                        <p:strVal val="visible"/>
                                      </p:to>
                                    </p:set>
                                    <p:animEffect transition="in" filter="dissolve">
                                      <p:cBhvr>
                                        <p:cTn id="12" dur="500"/>
                                        <p:tgtEl>
                                          <p:spTgt spid="73935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39352"/>
                                        </p:tgtEl>
                                        <p:attrNameLst>
                                          <p:attrName>style.visibility</p:attrName>
                                        </p:attrNameLst>
                                      </p:cBhvr>
                                      <p:to>
                                        <p:strVal val="visible"/>
                                      </p:to>
                                    </p:set>
                                    <p:animEffect transition="in" filter="dissolve">
                                      <p:cBhvr>
                                        <p:cTn id="15" dur="500"/>
                                        <p:tgtEl>
                                          <p:spTgt spid="739352"/>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739351"/>
                                        </p:tgtEl>
                                        <p:attrNameLst>
                                          <p:attrName>style.visibility</p:attrName>
                                        </p:attrNameLst>
                                      </p:cBhvr>
                                      <p:to>
                                        <p:strVal val="visible"/>
                                      </p:to>
                                    </p:set>
                                    <p:animEffect transition="in" filter="dissolve">
                                      <p:cBhvr>
                                        <p:cTn id="19" dur="500"/>
                                        <p:tgtEl>
                                          <p:spTgt spid="739351"/>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739353"/>
                                        </p:tgtEl>
                                        <p:attrNameLst>
                                          <p:attrName>style.visibility</p:attrName>
                                        </p:attrNameLst>
                                      </p:cBhvr>
                                      <p:to>
                                        <p:strVal val="visible"/>
                                      </p:to>
                                    </p:set>
                                    <p:animEffect transition="in" filter="dissolve">
                                      <p:cBhvr>
                                        <p:cTn id="24" dur="500"/>
                                        <p:tgtEl>
                                          <p:spTgt spid="739353"/>
                                        </p:tgtEl>
                                      </p:cBhvr>
                                    </p:animEffect>
                                  </p:childTnLst>
                                </p:cTn>
                              </p:par>
                              <p:par>
                                <p:cTn id="25" presetID="9"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par>
                          <p:cTn id="28" fill="hold">
                            <p:stCondLst>
                              <p:cond delay="500"/>
                            </p:stCondLst>
                            <p:childTnLst>
                              <p:par>
                                <p:cTn id="29" presetID="9" presetClass="entr" presetSubtype="0" fill="hold" nodeType="afterEffect">
                                  <p:stCondLst>
                                    <p:cond delay="0"/>
                                  </p:stCondLst>
                                  <p:childTnLst>
                                    <p:set>
                                      <p:cBhvr>
                                        <p:cTn id="30" dur="1" fill="hold">
                                          <p:stCondLst>
                                            <p:cond delay="0"/>
                                          </p:stCondLst>
                                        </p:cTn>
                                        <p:tgtEl>
                                          <p:spTgt spid="739357"/>
                                        </p:tgtEl>
                                        <p:attrNameLst>
                                          <p:attrName>style.visibility</p:attrName>
                                        </p:attrNameLst>
                                      </p:cBhvr>
                                      <p:to>
                                        <p:strVal val="visible"/>
                                      </p:to>
                                    </p:set>
                                    <p:animEffect transition="in" filter="dissolve">
                                      <p:cBhvr>
                                        <p:cTn id="31" dur="500"/>
                                        <p:tgtEl>
                                          <p:spTgt spid="739357"/>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xit" presetSubtype="0" fill="hold" nodeType="clickEffect">
                                  <p:stCondLst>
                                    <p:cond delay="0"/>
                                  </p:stCondLst>
                                  <p:childTnLst>
                                    <p:animEffect transition="out" filter="dissolv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par>
                                <p:cTn id="37" presetID="9" presetClass="exit" presetSubtype="0" fill="hold" grpId="1" nodeType="withEffect">
                                  <p:stCondLst>
                                    <p:cond delay="0"/>
                                  </p:stCondLst>
                                  <p:childTnLst>
                                    <p:animEffect transition="out" filter="dissolve">
                                      <p:cBhvr>
                                        <p:cTn id="38" dur="500"/>
                                        <p:tgtEl>
                                          <p:spTgt spid="739353"/>
                                        </p:tgtEl>
                                      </p:cBhvr>
                                    </p:animEffect>
                                    <p:set>
                                      <p:cBhvr>
                                        <p:cTn id="39" dur="1" fill="hold">
                                          <p:stCondLst>
                                            <p:cond delay="499"/>
                                          </p:stCondLst>
                                        </p:cTn>
                                        <p:tgtEl>
                                          <p:spTgt spid="73935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739358"/>
                                        </p:tgtEl>
                                        <p:attrNameLst>
                                          <p:attrName>style.visibility</p:attrName>
                                        </p:attrNameLst>
                                      </p:cBhvr>
                                      <p:to>
                                        <p:strVal val="visible"/>
                                      </p:to>
                                    </p:set>
                                    <p:animEffect transition="in" filter="dissolve">
                                      <p:cBhvr>
                                        <p:cTn id="44" dur="500"/>
                                        <p:tgtEl>
                                          <p:spTgt spid="739358"/>
                                        </p:tgtEl>
                                      </p:cBhvr>
                                    </p:animEffect>
                                  </p:childTnLst>
                                </p:cTn>
                              </p:par>
                              <p:par>
                                <p:cTn id="45" presetID="9"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dissolve">
                                      <p:cBhvr>
                                        <p:cTn id="47" dur="500"/>
                                        <p:tgtEl>
                                          <p:spTgt spid="3"/>
                                        </p:tgtEl>
                                      </p:cBhvr>
                                    </p:animEffect>
                                  </p:childTnLst>
                                </p:cTn>
                              </p:par>
                            </p:childTnLst>
                          </p:cTn>
                        </p:par>
                        <p:par>
                          <p:cTn id="48" fill="hold">
                            <p:stCondLst>
                              <p:cond delay="500"/>
                            </p:stCondLst>
                            <p:childTnLst>
                              <p:par>
                                <p:cTn id="49" presetID="9" presetClass="entr" presetSubtype="0" fill="hold" nodeType="afterEffect">
                                  <p:stCondLst>
                                    <p:cond delay="0"/>
                                  </p:stCondLst>
                                  <p:childTnLst>
                                    <p:set>
                                      <p:cBhvr>
                                        <p:cTn id="50" dur="1" fill="hold">
                                          <p:stCondLst>
                                            <p:cond delay="0"/>
                                          </p:stCondLst>
                                        </p:cTn>
                                        <p:tgtEl>
                                          <p:spTgt spid="739365"/>
                                        </p:tgtEl>
                                        <p:attrNameLst>
                                          <p:attrName>style.visibility</p:attrName>
                                        </p:attrNameLst>
                                      </p:cBhvr>
                                      <p:to>
                                        <p:strVal val="visible"/>
                                      </p:to>
                                    </p:set>
                                    <p:animEffect transition="in" filter="dissolve">
                                      <p:cBhvr>
                                        <p:cTn id="51" dur="500"/>
                                        <p:tgtEl>
                                          <p:spTgt spid="739365"/>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xit" presetSubtype="0" fill="hold" nodeType="clickEffect">
                                  <p:stCondLst>
                                    <p:cond delay="0"/>
                                  </p:stCondLst>
                                  <p:childTnLst>
                                    <p:animEffect transition="out" filter="dissolv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par>
                                <p:cTn id="57" presetID="9" presetClass="exit" presetSubtype="0" fill="hold" grpId="1" nodeType="withEffect">
                                  <p:stCondLst>
                                    <p:cond delay="0"/>
                                  </p:stCondLst>
                                  <p:childTnLst>
                                    <p:animEffect transition="out" filter="dissolve">
                                      <p:cBhvr>
                                        <p:cTn id="58" dur="500"/>
                                        <p:tgtEl>
                                          <p:spTgt spid="739358"/>
                                        </p:tgtEl>
                                      </p:cBhvr>
                                    </p:animEffect>
                                    <p:set>
                                      <p:cBhvr>
                                        <p:cTn id="59" dur="1" fill="hold">
                                          <p:stCondLst>
                                            <p:cond delay="499"/>
                                          </p:stCondLst>
                                        </p:cTn>
                                        <p:tgtEl>
                                          <p:spTgt spid="73935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739366"/>
                                        </p:tgtEl>
                                        <p:attrNameLst>
                                          <p:attrName>style.visibility</p:attrName>
                                        </p:attrNameLst>
                                      </p:cBhvr>
                                      <p:to>
                                        <p:strVal val="visible"/>
                                      </p:to>
                                    </p:set>
                                    <p:animEffect transition="in" filter="dissolve">
                                      <p:cBhvr>
                                        <p:cTn id="64" dur="500"/>
                                        <p:tgtEl>
                                          <p:spTgt spid="739366"/>
                                        </p:tgtEl>
                                      </p:cBhvr>
                                    </p:animEffect>
                                  </p:childTnLst>
                                </p:cTn>
                              </p:par>
                              <p:par>
                                <p:cTn id="65" presetID="9"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dissolve">
                                      <p:cBhvr>
                                        <p:cTn id="67" dur="500"/>
                                        <p:tgtEl>
                                          <p:spTgt spid="4"/>
                                        </p:tgtEl>
                                      </p:cBhvr>
                                    </p:animEffect>
                                  </p:childTnLst>
                                </p:cTn>
                              </p:par>
                            </p:childTnLst>
                          </p:cTn>
                        </p:par>
                        <p:par>
                          <p:cTn id="68" fill="hold">
                            <p:stCondLst>
                              <p:cond delay="500"/>
                            </p:stCondLst>
                            <p:childTnLst>
                              <p:par>
                                <p:cTn id="69" presetID="9" presetClass="entr" presetSubtype="0" fill="hold" nodeType="afterEffect">
                                  <p:stCondLst>
                                    <p:cond delay="0"/>
                                  </p:stCondLst>
                                  <p:childTnLst>
                                    <p:set>
                                      <p:cBhvr>
                                        <p:cTn id="70" dur="1" fill="hold">
                                          <p:stCondLst>
                                            <p:cond delay="0"/>
                                          </p:stCondLst>
                                        </p:cTn>
                                        <p:tgtEl>
                                          <p:spTgt spid="739370"/>
                                        </p:tgtEl>
                                        <p:attrNameLst>
                                          <p:attrName>style.visibility</p:attrName>
                                        </p:attrNameLst>
                                      </p:cBhvr>
                                      <p:to>
                                        <p:strVal val="visible"/>
                                      </p:to>
                                    </p:set>
                                    <p:animEffect transition="in" filter="dissolve">
                                      <p:cBhvr>
                                        <p:cTn id="71" dur="500"/>
                                        <p:tgtEl>
                                          <p:spTgt spid="739370"/>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xit" presetSubtype="0" fill="hold" nodeType="clickEffect">
                                  <p:stCondLst>
                                    <p:cond delay="0"/>
                                  </p:stCondLst>
                                  <p:childTnLst>
                                    <p:animEffect transition="out" filter="dissolve">
                                      <p:cBhvr>
                                        <p:cTn id="75" dur="500"/>
                                        <p:tgtEl>
                                          <p:spTgt spid="4"/>
                                        </p:tgtEl>
                                      </p:cBhvr>
                                    </p:animEffect>
                                    <p:set>
                                      <p:cBhvr>
                                        <p:cTn id="76" dur="1" fill="hold">
                                          <p:stCondLst>
                                            <p:cond delay="499"/>
                                          </p:stCondLst>
                                        </p:cTn>
                                        <p:tgtEl>
                                          <p:spTgt spid="4"/>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739366"/>
                                        </p:tgtEl>
                                      </p:cBhvr>
                                    </p:animEffect>
                                    <p:set>
                                      <p:cBhvr>
                                        <p:cTn id="79" dur="1" fill="hold">
                                          <p:stCondLst>
                                            <p:cond delay="499"/>
                                          </p:stCondLst>
                                        </p:cTn>
                                        <p:tgtEl>
                                          <p:spTgt spid="7393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350" grpId="0" animBg="1"/>
      <p:bldP spid="739352" grpId="0" animBg="1"/>
      <p:bldP spid="739353" grpId="0" animBg="1"/>
      <p:bldP spid="739353" grpId="1" animBg="1"/>
      <p:bldP spid="739358" grpId="0" animBg="1"/>
      <p:bldP spid="739358" grpId="1" animBg="1"/>
      <p:bldP spid="739366" grpId="0" animBg="1"/>
      <p:bldP spid="739366" grpId="1"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1378" name="Rectangle 2"/>
          <p:cNvSpPr>
            <a:spLocks noGrp="1" noChangeArrowheads="1"/>
          </p:cNvSpPr>
          <p:nvPr>
            <p:ph type="title"/>
          </p:nvPr>
        </p:nvSpPr>
        <p:spPr>
          <a:xfrm>
            <a:off x="685800" y="198438"/>
            <a:ext cx="7772400" cy="1143000"/>
          </a:xfrm>
        </p:spPr>
        <p:txBody>
          <a:bodyPr>
            <a:normAutofit fontScale="90000"/>
          </a:bodyPr>
          <a:lstStyle/>
          <a:p>
            <a:r>
              <a:rPr lang="tr-TR" sz="4000"/>
              <a:t>Kinetics of a Rigid Body</a:t>
            </a:r>
            <a:br>
              <a:rPr lang="tr-TR" sz="4000"/>
            </a:br>
            <a:r>
              <a:rPr lang="tr-TR" sz="4000">
                <a:solidFill>
                  <a:schemeClr val="hlink"/>
                </a:solidFill>
              </a:rPr>
              <a:t>E</a:t>
            </a:r>
            <a:r>
              <a:rPr lang="tr-TR" sz="4000"/>
              <a:t>quation </a:t>
            </a:r>
            <a:r>
              <a:rPr lang="tr-TR" sz="4000">
                <a:solidFill>
                  <a:schemeClr val="hlink"/>
                </a:solidFill>
              </a:rPr>
              <a:t>o</a:t>
            </a:r>
            <a:r>
              <a:rPr lang="tr-TR" sz="4000"/>
              <a:t>f </a:t>
            </a:r>
            <a:r>
              <a:rPr lang="tr-TR" sz="4000">
                <a:solidFill>
                  <a:schemeClr val="hlink"/>
                </a:solidFill>
              </a:rPr>
              <a:t>M</a:t>
            </a:r>
            <a:r>
              <a:rPr lang="tr-TR" sz="4000"/>
              <a:t>otion (</a:t>
            </a:r>
            <a:r>
              <a:rPr lang="tr-TR" sz="4000">
                <a:solidFill>
                  <a:schemeClr val="hlink"/>
                </a:solidFill>
              </a:rPr>
              <a:t>EOM</a:t>
            </a:r>
            <a:r>
              <a:rPr lang="tr-TR" sz="4000"/>
              <a:t>)</a:t>
            </a:r>
            <a:endParaRPr lang="en-US" sz="4000"/>
          </a:p>
        </p:txBody>
      </p:sp>
      <p:sp>
        <p:nvSpPr>
          <p:cNvPr id="39" name="Slide Number Placeholder 5"/>
          <p:cNvSpPr>
            <a:spLocks noGrp="1"/>
          </p:cNvSpPr>
          <p:nvPr>
            <p:ph type="sldNum" sz="quarter" idx="10"/>
          </p:nvPr>
        </p:nvSpPr>
        <p:spPr/>
        <p:txBody>
          <a:bodyPr/>
          <a:lstStyle/>
          <a:p>
            <a:fld id="{1E1A8395-6D11-4744-95C7-AFFF7A1688A4}" type="slidenum">
              <a:rPr lang="tr-TR"/>
              <a:pPr/>
              <a:t>104</a:t>
            </a:fld>
            <a:endParaRPr lang="tr-TR"/>
          </a:p>
        </p:txBody>
      </p:sp>
      <p:sp>
        <p:nvSpPr>
          <p:cNvPr id="741379" name="Freeform 3"/>
          <p:cNvSpPr>
            <a:spLocks/>
          </p:cNvSpPr>
          <p:nvPr/>
        </p:nvSpPr>
        <p:spPr bwMode="auto">
          <a:xfrm>
            <a:off x="1382713" y="2422525"/>
            <a:ext cx="1417637" cy="1409700"/>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741380" name="Line 4"/>
          <p:cNvSpPr>
            <a:spLocks noChangeShapeType="1"/>
          </p:cNvSpPr>
          <p:nvPr/>
        </p:nvSpPr>
        <p:spPr bwMode="auto">
          <a:xfrm flipH="1">
            <a:off x="973138" y="3522663"/>
            <a:ext cx="787400" cy="76200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41381" name="Line 5"/>
          <p:cNvSpPr>
            <a:spLocks noChangeShapeType="1"/>
          </p:cNvSpPr>
          <p:nvPr/>
        </p:nvSpPr>
        <p:spPr bwMode="auto">
          <a:xfrm>
            <a:off x="1760538" y="3522663"/>
            <a:ext cx="1524000"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41382" name="Line 6"/>
          <p:cNvSpPr>
            <a:spLocks noChangeShapeType="1"/>
          </p:cNvSpPr>
          <p:nvPr/>
        </p:nvSpPr>
        <p:spPr bwMode="auto">
          <a:xfrm flipV="1">
            <a:off x="1760538" y="2455863"/>
            <a:ext cx="0" cy="1066800"/>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741383" name="Object 7"/>
          <p:cNvGraphicFramePr>
            <a:graphicFrameLocks noChangeAspect="1"/>
          </p:cNvGraphicFramePr>
          <p:nvPr/>
        </p:nvGraphicFramePr>
        <p:xfrm>
          <a:off x="2798763" y="3578225"/>
          <a:ext cx="304800" cy="301625"/>
        </p:xfrm>
        <a:graphic>
          <a:graphicData uri="http://schemas.openxmlformats.org/presentationml/2006/ole">
            <p:oleObj spid="_x0000_s549890" name="Denklem" r:id="rId4" imgW="126720" imgH="139680" progId="Equation.3">
              <p:embed/>
            </p:oleObj>
          </a:graphicData>
        </a:graphic>
      </p:graphicFrame>
      <p:graphicFrame>
        <p:nvGraphicFramePr>
          <p:cNvPr id="741384" name="Object 8"/>
          <p:cNvGraphicFramePr>
            <a:graphicFrameLocks noChangeAspect="1"/>
          </p:cNvGraphicFramePr>
          <p:nvPr/>
        </p:nvGraphicFramePr>
        <p:xfrm>
          <a:off x="1174750" y="4149725"/>
          <a:ext cx="306388" cy="274638"/>
        </p:xfrm>
        <a:graphic>
          <a:graphicData uri="http://schemas.openxmlformats.org/presentationml/2006/ole">
            <p:oleObj spid="_x0000_s549891" name="Denklem" r:id="rId5" imgW="126720" imgH="126720" progId="Equation.3">
              <p:embed/>
            </p:oleObj>
          </a:graphicData>
        </a:graphic>
      </p:graphicFrame>
      <p:graphicFrame>
        <p:nvGraphicFramePr>
          <p:cNvPr id="741385" name="Object 9"/>
          <p:cNvGraphicFramePr>
            <a:graphicFrameLocks noChangeAspect="1"/>
          </p:cNvGraphicFramePr>
          <p:nvPr/>
        </p:nvGraphicFramePr>
        <p:xfrm>
          <a:off x="1325563" y="2047875"/>
          <a:ext cx="338137" cy="358775"/>
        </p:xfrm>
        <a:graphic>
          <a:graphicData uri="http://schemas.openxmlformats.org/presentationml/2006/ole">
            <p:oleObj spid="_x0000_s549892" name="Denklem" r:id="rId6" imgW="139680" imgH="164880" progId="Equation.3">
              <p:embed/>
            </p:oleObj>
          </a:graphicData>
        </a:graphic>
      </p:graphicFrame>
      <p:sp>
        <p:nvSpPr>
          <p:cNvPr id="741386" name="Text Box 10"/>
          <p:cNvSpPr txBox="1">
            <a:spLocks noChangeArrowheads="1"/>
          </p:cNvSpPr>
          <p:nvPr/>
        </p:nvSpPr>
        <p:spPr bwMode="auto">
          <a:xfrm>
            <a:off x="1684338" y="3535363"/>
            <a:ext cx="579437" cy="366712"/>
          </a:xfrm>
          <a:prstGeom prst="rect">
            <a:avLst/>
          </a:prstGeom>
          <a:noFill/>
          <a:ln w="9525">
            <a:noFill/>
            <a:miter lim="800000"/>
            <a:headEnd/>
            <a:tailEnd/>
          </a:ln>
          <a:effectLst/>
        </p:spPr>
        <p:txBody>
          <a:bodyPr>
            <a:spAutoFit/>
          </a:bodyPr>
          <a:lstStyle/>
          <a:p>
            <a:pPr algn="l" eaLnBrk="1" hangingPunct="1">
              <a:spcBef>
                <a:spcPct val="50000"/>
              </a:spcBef>
            </a:pPr>
            <a:r>
              <a:rPr lang="tr-TR">
                <a:solidFill>
                  <a:schemeClr val="hlink"/>
                </a:solidFill>
              </a:rPr>
              <a:t>CG</a:t>
            </a:r>
            <a:endParaRPr lang="en-US">
              <a:solidFill>
                <a:schemeClr val="hlink"/>
              </a:solidFill>
            </a:endParaRPr>
          </a:p>
        </p:txBody>
      </p:sp>
      <p:sp>
        <p:nvSpPr>
          <p:cNvPr id="741387" name="Line 11"/>
          <p:cNvSpPr>
            <a:spLocks noChangeShapeType="1"/>
          </p:cNvSpPr>
          <p:nvPr/>
        </p:nvSpPr>
        <p:spPr bwMode="auto">
          <a:xfrm flipV="1">
            <a:off x="1774825" y="2930525"/>
            <a:ext cx="1235075" cy="58420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741388" name="Object 12"/>
          <p:cNvGraphicFramePr>
            <a:graphicFrameLocks noChangeAspect="1"/>
          </p:cNvGraphicFramePr>
          <p:nvPr/>
        </p:nvGraphicFramePr>
        <p:xfrm>
          <a:off x="3017838" y="2665413"/>
          <a:ext cx="366712" cy="384175"/>
        </p:xfrm>
        <a:graphic>
          <a:graphicData uri="http://schemas.openxmlformats.org/presentationml/2006/ole">
            <p:oleObj spid="_x0000_s549893" name="Denklem" r:id="rId7" imgW="152280" imgH="177480" progId="Equation.3">
              <p:embed/>
            </p:oleObj>
          </a:graphicData>
        </a:graphic>
      </p:graphicFrame>
      <p:sp>
        <p:nvSpPr>
          <p:cNvPr id="741389" name="AutoShape 13"/>
          <p:cNvSpPr>
            <a:spLocks noChangeArrowheads="1"/>
          </p:cNvSpPr>
          <p:nvPr/>
        </p:nvSpPr>
        <p:spPr bwMode="auto">
          <a:xfrm>
            <a:off x="2062163" y="2654300"/>
            <a:ext cx="139700" cy="141288"/>
          </a:xfrm>
          <a:prstGeom prst="cube">
            <a:avLst>
              <a:gd name="adj" fmla="val 25000"/>
            </a:avLst>
          </a:prstGeom>
          <a:noFill/>
          <a:ln w="9525">
            <a:solidFill>
              <a:schemeClr val="bg2"/>
            </a:solidFill>
            <a:miter lim="800000"/>
            <a:headEnd/>
            <a:tailEnd type="none" w="med" len="lg"/>
          </a:ln>
          <a:effectLst/>
        </p:spPr>
        <p:txBody>
          <a:bodyPr wrap="none" anchor="ctr"/>
          <a:lstStyle/>
          <a:p>
            <a:endParaRPr lang="en-US"/>
          </a:p>
        </p:txBody>
      </p:sp>
      <p:sp>
        <p:nvSpPr>
          <p:cNvPr id="741390" name="Line 14"/>
          <p:cNvSpPr>
            <a:spLocks noChangeShapeType="1"/>
          </p:cNvSpPr>
          <p:nvPr/>
        </p:nvSpPr>
        <p:spPr bwMode="auto">
          <a:xfrm flipV="1">
            <a:off x="1755775" y="2801938"/>
            <a:ext cx="319088" cy="681037"/>
          </a:xfrm>
          <a:prstGeom prst="line">
            <a:avLst/>
          </a:prstGeom>
          <a:noFill/>
          <a:ln w="9525">
            <a:solidFill>
              <a:schemeClr val="bg2"/>
            </a:solidFill>
            <a:round/>
            <a:headEnd/>
            <a:tailEnd type="triangle" w="med" len="lg"/>
          </a:ln>
          <a:effectLst/>
        </p:spPr>
        <p:txBody>
          <a:bodyPr/>
          <a:lstStyle/>
          <a:p>
            <a:endParaRPr lang="en-US"/>
          </a:p>
        </p:txBody>
      </p:sp>
      <p:graphicFrame>
        <p:nvGraphicFramePr>
          <p:cNvPr id="741391" name="Object 15"/>
          <p:cNvGraphicFramePr>
            <a:graphicFrameLocks noChangeAspect="1"/>
          </p:cNvGraphicFramePr>
          <p:nvPr/>
        </p:nvGraphicFramePr>
        <p:xfrm>
          <a:off x="2043113" y="2938463"/>
          <a:ext cx="288925" cy="320675"/>
        </p:xfrm>
        <a:graphic>
          <a:graphicData uri="http://schemas.openxmlformats.org/presentationml/2006/ole">
            <p:oleObj spid="_x0000_s549894" name="Denklem" r:id="rId8" imgW="114120" imgH="126720" progId="Equation.3">
              <p:embed/>
            </p:oleObj>
          </a:graphicData>
        </a:graphic>
      </p:graphicFrame>
      <p:graphicFrame>
        <p:nvGraphicFramePr>
          <p:cNvPr id="741392" name="Object 16"/>
          <p:cNvGraphicFramePr>
            <a:graphicFrameLocks noChangeAspect="1"/>
          </p:cNvGraphicFramePr>
          <p:nvPr/>
        </p:nvGraphicFramePr>
        <p:xfrm>
          <a:off x="3681413" y="1343025"/>
          <a:ext cx="1649412" cy="906463"/>
        </p:xfrm>
        <a:graphic>
          <a:graphicData uri="http://schemas.openxmlformats.org/presentationml/2006/ole">
            <p:oleObj spid="_x0000_s549895" name="Denklem" r:id="rId9" imgW="685800" imgH="419040" progId="Equation.3">
              <p:embed/>
            </p:oleObj>
          </a:graphicData>
        </a:graphic>
      </p:graphicFrame>
      <p:graphicFrame>
        <p:nvGraphicFramePr>
          <p:cNvPr id="741393" name="Object 17"/>
          <p:cNvGraphicFramePr>
            <a:graphicFrameLocks noChangeAspect="1"/>
          </p:cNvGraphicFramePr>
          <p:nvPr/>
        </p:nvGraphicFramePr>
        <p:xfrm>
          <a:off x="5287963" y="1343025"/>
          <a:ext cx="1773237" cy="906463"/>
        </p:xfrm>
        <a:graphic>
          <a:graphicData uri="http://schemas.openxmlformats.org/presentationml/2006/ole">
            <p:oleObj spid="_x0000_s549896" name="Denklem" r:id="rId10" imgW="736560" imgH="419040" progId="Equation.3">
              <p:embed/>
            </p:oleObj>
          </a:graphicData>
        </a:graphic>
      </p:graphicFrame>
      <p:graphicFrame>
        <p:nvGraphicFramePr>
          <p:cNvPr id="741394" name="Object 18"/>
          <p:cNvGraphicFramePr>
            <a:graphicFrameLocks noChangeAspect="1"/>
          </p:cNvGraphicFramePr>
          <p:nvPr/>
        </p:nvGraphicFramePr>
        <p:xfrm>
          <a:off x="7062788" y="1343025"/>
          <a:ext cx="1528762" cy="906463"/>
        </p:xfrm>
        <a:graphic>
          <a:graphicData uri="http://schemas.openxmlformats.org/presentationml/2006/ole">
            <p:oleObj spid="_x0000_s549897" name="Denklem" r:id="rId11" imgW="634680" imgH="419040" progId="Equation.3">
              <p:embed/>
            </p:oleObj>
          </a:graphicData>
        </a:graphic>
      </p:graphicFrame>
      <p:graphicFrame>
        <p:nvGraphicFramePr>
          <p:cNvPr id="741395" name="Object 19"/>
          <p:cNvGraphicFramePr>
            <a:graphicFrameLocks noChangeAspect="1"/>
          </p:cNvGraphicFramePr>
          <p:nvPr/>
        </p:nvGraphicFramePr>
        <p:xfrm>
          <a:off x="3670300" y="2357438"/>
          <a:ext cx="4740275" cy="906462"/>
        </p:xfrm>
        <a:graphic>
          <a:graphicData uri="http://schemas.openxmlformats.org/presentationml/2006/ole">
            <p:oleObj spid="_x0000_s549898" name="Denklem" r:id="rId12" imgW="1968480" imgH="419040" progId="Equation.3">
              <p:embed/>
            </p:oleObj>
          </a:graphicData>
        </a:graphic>
      </p:graphicFrame>
      <p:graphicFrame>
        <p:nvGraphicFramePr>
          <p:cNvPr id="741397" name="Object 21"/>
          <p:cNvGraphicFramePr>
            <a:graphicFrameLocks noChangeAspect="1"/>
          </p:cNvGraphicFramePr>
          <p:nvPr/>
        </p:nvGraphicFramePr>
        <p:xfrm>
          <a:off x="500063" y="5208588"/>
          <a:ext cx="2079625" cy="1592262"/>
        </p:xfrm>
        <a:graphic>
          <a:graphicData uri="http://schemas.openxmlformats.org/presentationml/2006/ole">
            <p:oleObj spid="_x0000_s549899" name="Denklem" r:id="rId13" imgW="863280" imgH="736560" progId="Equation.3">
              <p:embed/>
            </p:oleObj>
          </a:graphicData>
        </a:graphic>
      </p:graphicFrame>
      <p:graphicFrame>
        <p:nvGraphicFramePr>
          <p:cNvPr id="741403" name="Object 27"/>
          <p:cNvGraphicFramePr>
            <a:graphicFrameLocks noChangeAspect="1"/>
          </p:cNvGraphicFramePr>
          <p:nvPr/>
        </p:nvGraphicFramePr>
        <p:xfrm>
          <a:off x="2592388" y="5756275"/>
          <a:ext cx="2568575" cy="522288"/>
        </p:xfrm>
        <a:graphic>
          <a:graphicData uri="http://schemas.openxmlformats.org/presentationml/2006/ole">
            <p:oleObj spid="_x0000_s549900" name="Denklem" r:id="rId14" imgW="1066680" imgH="241200" progId="Equation.3">
              <p:embed/>
            </p:oleObj>
          </a:graphicData>
        </a:graphic>
      </p:graphicFrame>
      <p:graphicFrame>
        <p:nvGraphicFramePr>
          <p:cNvPr id="741408" name="Object 32"/>
          <p:cNvGraphicFramePr>
            <a:graphicFrameLocks noChangeAspect="1"/>
          </p:cNvGraphicFramePr>
          <p:nvPr/>
        </p:nvGraphicFramePr>
        <p:xfrm>
          <a:off x="5145088" y="5753100"/>
          <a:ext cx="2755900" cy="523875"/>
        </p:xfrm>
        <a:graphic>
          <a:graphicData uri="http://schemas.openxmlformats.org/presentationml/2006/ole">
            <p:oleObj spid="_x0000_s549901" name="Denklem" r:id="rId15" imgW="1079280" imgH="228600" progId="Equation.3">
              <p:embed/>
            </p:oleObj>
          </a:graphicData>
        </a:graphic>
      </p:graphicFrame>
      <p:graphicFrame>
        <p:nvGraphicFramePr>
          <p:cNvPr id="741413" name="Object 37"/>
          <p:cNvGraphicFramePr>
            <a:graphicFrameLocks noChangeAspect="1"/>
          </p:cNvGraphicFramePr>
          <p:nvPr/>
        </p:nvGraphicFramePr>
        <p:xfrm>
          <a:off x="2936875" y="6273800"/>
          <a:ext cx="2787650" cy="584200"/>
        </p:xfrm>
        <a:graphic>
          <a:graphicData uri="http://schemas.openxmlformats.org/presentationml/2006/ole">
            <p:oleObj spid="_x0000_s549902" name="Denklem" r:id="rId16" imgW="1091880" imgH="253800" progId="Equation.3">
              <p:embed/>
            </p:oleObj>
          </a:graphicData>
        </a:graphic>
      </p:graphicFrame>
      <p:sp>
        <p:nvSpPr>
          <p:cNvPr id="741416" name="Oval 40"/>
          <p:cNvSpPr>
            <a:spLocks noChangeArrowheads="1"/>
          </p:cNvSpPr>
          <p:nvPr/>
        </p:nvSpPr>
        <p:spPr bwMode="auto">
          <a:xfrm>
            <a:off x="2801938" y="5514975"/>
            <a:ext cx="2422525" cy="885825"/>
          </a:xfrm>
          <a:prstGeom prst="ellipse">
            <a:avLst/>
          </a:prstGeom>
          <a:noFill/>
          <a:ln w="57150" algn="ctr">
            <a:solidFill>
              <a:schemeClr val="hlink"/>
            </a:solidFill>
            <a:round/>
            <a:headEnd/>
            <a:tailEnd type="none" w="med" len="lg"/>
          </a:ln>
          <a:effectLst/>
        </p:spPr>
        <p:txBody>
          <a:bodyPr wrap="none" anchor="ctr"/>
          <a:lstStyle/>
          <a:p>
            <a:endParaRPr lang="en-US"/>
          </a:p>
        </p:txBody>
      </p:sp>
      <p:sp>
        <p:nvSpPr>
          <p:cNvPr id="741417" name="Oval 41"/>
          <p:cNvSpPr>
            <a:spLocks noChangeArrowheads="1"/>
          </p:cNvSpPr>
          <p:nvPr/>
        </p:nvSpPr>
        <p:spPr bwMode="auto">
          <a:xfrm>
            <a:off x="4789488" y="2511425"/>
            <a:ext cx="668337" cy="609600"/>
          </a:xfrm>
          <a:prstGeom prst="ellipse">
            <a:avLst/>
          </a:prstGeom>
          <a:noFill/>
          <a:ln w="57150" algn="ctr">
            <a:solidFill>
              <a:schemeClr val="hlink"/>
            </a:solidFill>
            <a:round/>
            <a:headEnd/>
            <a:tailEnd type="none" w="med" len="lg"/>
          </a:ln>
          <a:effectLst/>
        </p:spPr>
        <p:txBody>
          <a:bodyPr wrap="none" anchor="ctr"/>
          <a:lstStyle/>
          <a:p>
            <a:endParaRPr lang="en-US"/>
          </a:p>
        </p:txBody>
      </p:sp>
      <p:graphicFrame>
        <p:nvGraphicFramePr>
          <p:cNvPr id="741418" name="Object 42"/>
          <p:cNvGraphicFramePr>
            <a:graphicFrameLocks noChangeAspect="1"/>
          </p:cNvGraphicFramePr>
          <p:nvPr/>
        </p:nvGraphicFramePr>
        <p:xfrm>
          <a:off x="3619500" y="3362325"/>
          <a:ext cx="4124325" cy="549275"/>
        </p:xfrm>
        <a:graphic>
          <a:graphicData uri="http://schemas.openxmlformats.org/presentationml/2006/ole">
            <p:oleObj spid="_x0000_s549903" name="Denklem" r:id="rId17" imgW="1714320" imgH="253800" progId="Equation.3">
              <p:embed/>
            </p:oleObj>
          </a:graphicData>
        </a:graphic>
      </p:graphicFrame>
      <p:sp>
        <p:nvSpPr>
          <p:cNvPr id="741419" name="Line 43"/>
          <p:cNvSpPr>
            <a:spLocks noChangeShapeType="1"/>
          </p:cNvSpPr>
          <p:nvPr/>
        </p:nvSpPr>
        <p:spPr bwMode="auto">
          <a:xfrm>
            <a:off x="5181600" y="3121025"/>
            <a:ext cx="260350" cy="304800"/>
          </a:xfrm>
          <a:prstGeom prst="line">
            <a:avLst/>
          </a:prstGeom>
          <a:noFill/>
          <a:ln w="57150">
            <a:solidFill>
              <a:schemeClr val="hlink"/>
            </a:solidFill>
            <a:round/>
            <a:headEnd/>
            <a:tailEnd type="triangle" w="med" len="lg"/>
          </a:ln>
          <a:effectLst/>
        </p:spPr>
        <p:txBody>
          <a:bodyPr/>
          <a:lstStyle/>
          <a:p>
            <a:endParaRPr lang="en-US"/>
          </a:p>
        </p:txBody>
      </p:sp>
      <p:sp>
        <p:nvSpPr>
          <p:cNvPr id="741420" name="Line 44"/>
          <p:cNvSpPr>
            <a:spLocks noChangeShapeType="1"/>
          </p:cNvSpPr>
          <p:nvPr/>
        </p:nvSpPr>
        <p:spPr bwMode="auto">
          <a:xfrm flipV="1">
            <a:off x="3933825" y="3802063"/>
            <a:ext cx="2771775" cy="1684337"/>
          </a:xfrm>
          <a:prstGeom prst="line">
            <a:avLst/>
          </a:prstGeom>
          <a:noFill/>
          <a:ln w="57150">
            <a:solidFill>
              <a:schemeClr val="hlink"/>
            </a:solidFill>
            <a:round/>
            <a:headEnd/>
            <a:tailEnd type="triangle" w="med" len="lg"/>
          </a:ln>
          <a:effectLst/>
        </p:spPr>
        <p:txBody>
          <a:bodyPr/>
          <a:lstStyle/>
          <a:p>
            <a:endParaRPr lang="en-US"/>
          </a:p>
        </p:txBody>
      </p:sp>
      <p:graphicFrame>
        <p:nvGraphicFramePr>
          <p:cNvPr id="741421" name="Object 45"/>
          <p:cNvGraphicFramePr>
            <a:graphicFrameLocks noChangeAspect="1"/>
          </p:cNvGraphicFramePr>
          <p:nvPr/>
        </p:nvGraphicFramePr>
        <p:xfrm>
          <a:off x="3617913" y="3956050"/>
          <a:ext cx="4124325" cy="549275"/>
        </p:xfrm>
        <a:graphic>
          <a:graphicData uri="http://schemas.openxmlformats.org/presentationml/2006/ole">
            <p:oleObj spid="_x0000_s549904" name="Denklem" r:id="rId18" imgW="1714320" imgH="253800" progId="Equation.3">
              <p:embed/>
            </p:oleObj>
          </a:graphicData>
        </a:graphic>
      </p:graphicFrame>
      <p:sp>
        <p:nvSpPr>
          <p:cNvPr id="741422" name="Oval 46"/>
          <p:cNvSpPr>
            <a:spLocks noChangeArrowheads="1"/>
          </p:cNvSpPr>
          <p:nvPr/>
        </p:nvSpPr>
        <p:spPr bwMode="auto">
          <a:xfrm>
            <a:off x="5614988" y="2538413"/>
            <a:ext cx="668337" cy="609600"/>
          </a:xfrm>
          <a:prstGeom prst="ellipse">
            <a:avLst/>
          </a:prstGeom>
          <a:noFill/>
          <a:ln w="57150" algn="ctr">
            <a:solidFill>
              <a:schemeClr val="hlink"/>
            </a:solidFill>
            <a:round/>
            <a:headEnd/>
            <a:tailEnd type="none" w="med" len="lg"/>
          </a:ln>
          <a:effectLst/>
        </p:spPr>
        <p:txBody>
          <a:bodyPr wrap="none" anchor="ctr"/>
          <a:lstStyle/>
          <a:p>
            <a:endParaRPr lang="en-US"/>
          </a:p>
        </p:txBody>
      </p:sp>
      <p:sp>
        <p:nvSpPr>
          <p:cNvPr id="741423" name="Line 47"/>
          <p:cNvSpPr>
            <a:spLocks noChangeShapeType="1"/>
          </p:cNvSpPr>
          <p:nvPr/>
        </p:nvSpPr>
        <p:spPr bwMode="auto">
          <a:xfrm flipH="1">
            <a:off x="5322888" y="3178175"/>
            <a:ext cx="611187" cy="754063"/>
          </a:xfrm>
          <a:prstGeom prst="line">
            <a:avLst/>
          </a:prstGeom>
          <a:noFill/>
          <a:ln w="57150">
            <a:solidFill>
              <a:schemeClr val="hlink"/>
            </a:solidFill>
            <a:round/>
            <a:headEnd/>
            <a:tailEnd type="triangle" w="med" len="lg"/>
          </a:ln>
          <a:effectLst/>
        </p:spPr>
        <p:txBody>
          <a:bodyPr/>
          <a:lstStyle/>
          <a:p>
            <a:endParaRPr lang="en-US"/>
          </a:p>
        </p:txBody>
      </p:sp>
      <p:sp>
        <p:nvSpPr>
          <p:cNvPr id="741424" name="Oval 48"/>
          <p:cNvSpPr>
            <a:spLocks noChangeArrowheads="1"/>
          </p:cNvSpPr>
          <p:nvPr/>
        </p:nvSpPr>
        <p:spPr bwMode="auto">
          <a:xfrm>
            <a:off x="5440363" y="5527675"/>
            <a:ext cx="2422525" cy="885825"/>
          </a:xfrm>
          <a:prstGeom prst="ellipse">
            <a:avLst/>
          </a:prstGeom>
          <a:noFill/>
          <a:ln w="57150" algn="ctr">
            <a:solidFill>
              <a:schemeClr val="hlink"/>
            </a:solidFill>
            <a:round/>
            <a:headEnd/>
            <a:tailEnd type="none" w="med" len="lg"/>
          </a:ln>
          <a:effectLst/>
        </p:spPr>
        <p:txBody>
          <a:bodyPr wrap="none" anchor="ctr"/>
          <a:lstStyle/>
          <a:p>
            <a:endParaRPr lang="en-US"/>
          </a:p>
        </p:txBody>
      </p:sp>
      <p:sp>
        <p:nvSpPr>
          <p:cNvPr id="741425" name="Line 49"/>
          <p:cNvSpPr>
            <a:spLocks noChangeShapeType="1"/>
          </p:cNvSpPr>
          <p:nvPr/>
        </p:nvSpPr>
        <p:spPr bwMode="auto">
          <a:xfrm flipH="1" flipV="1">
            <a:off x="6573838" y="4467225"/>
            <a:ext cx="44450" cy="1046163"/>
          </a:xfrm>
          <a:prstGeom prst="line">
            <a:avLst/>
          </a:prstGeom>
          <a:noFill/>
          <a:ln w="57150">
            <a:solidFill>
              <a:schemeClr val="hlink"/>
            </a:solidFill>
            <a:round/>
            <a:headEnd/>
            <a:tailEnd type="triangle" w="med" len="lg"/>
          </a:ln>
          <a:effectLst/>
        </p:spPr>
        <p:txBody>
          <a:bodyPr/>
          <a:lstStyle/>
          <a:p>
            <a:endParaRPr lang="en-US"/>
          </a:p>
        </p:txBody>
      </p:sp>
      <p:graphicFrame>
        <p:nvGraphicFramePr>
          <p:cNvPr id="741426" name="Object 50"/>
          <p:cNvGraphicFramePr>
            <a:graphicFrameLocks noChangeAspect="1"/>
          </p:cNvGraphicFramePr>
          <p:nvPr/>
        </p:nvGraphicFramePr>
        <p:xfrm>
          <a:off x="3602038" y="4548188"/>
          <a:ext cx="4124325" cy="549275"/>
        </p:xfrm>
        <a:graphic>
          <a:graphicData uri="http://schemas.openxmlformats.org/presentationml/2006/ole">
            <p:oleObj spid="_x0000_s549905" name="Denklem" r:id="rId19" imgW="1714320" imgH="253800" progId="Equation.3">
              <p:embed/>
            </p:oleObj>
          </a:graphicData>
        </a:graphic>
      </p:graphicFrame>
      <p:sp>
        <p:nvSpPr>
          <p:cNvPr id="741427" name="Oval 51"/>
          <p:cNvSpPr>
            <a:spLocks noChangeArrowheads="1"/>
          </p:cNvSpPr>
          <p:nvPr/>
        </p:nvSpPr>
        <p:spPr bwMode="auto">
          <a:xfrm>
            <a:off x="6440488" y="2508250"/>
            <a:ext cx="668337" cy="609600"/>
          </a:xfrm>
          <a:prstGeom prst="ellipse">
            <a:avLst/>
          </a:prstGeom>
          <a:noFill/>
          <a:ln w="57150" algn="ctr">
            <a:solidFill>
              <a:schemeClr val="hlink"/>
            </a:solidFill>
            <a:round/>
            <a:headEnd/>
            <a:tailEnd type="none" w="med" len="lg"/>
          </a:ln>
          <a:effectLst/>
        </p:spPr>
        <p:txBody>
          <a:bodyPr wrap="none" anchor="ctr"/>
          <a:lstStyle/>
          <a:p>
            <a:endParaRPr lang="en-US"/>
          </a:p>
        </p:txBody>
      </p:sp>
      <p:sp>
        <p:nvSpPr>
          <p:cNvPr id="741428" name="Line 52"/>
          <p:cNvSpPr>
            <a:spLocks noChangeShapeType="1"/>
          </p:cNvSpPr>
          <p:nvPr/>
        </p:nvSpPr>
        <p:spPr bwMode="auto">
          <a:xfrm flipH="1">
            <a:off x="5394325" y="3132138"/>
            <a:ext cx="1350963" cy="1408112"/>
          </a:xfrm>
          <a:prstGeom prst="line">
            <a:avLst/>
          </a:prstGeom>
          <a:noFill/>
          <a:ln w="57150">
            <a:solidFill>
              <a:schemeClr val="hlink"/>
            </a:solidFill>
            <a:round/>
            <a:headEnd/>
            <a:tailEnd type="triangle" w="med" len="lg"/>
          </a:ln>
          <a:effectLst/>
        </p:spPr>
        <p:txBody>
          <a:bodyPr/>
          <a:lstStyle/>
          <a:p>
            <a:endParaRPr lang="en-US"/>
          </a:p>
        </p:txBody>
      </p:sp>
      <p:sp>
        <p:nvSpPr>
          <p:cNvPr id="741429" name="Oval 53"/>
          <p:cNvSpPr>
            <a:spLocks noChangeArrowheads="1"/>
          </p:cNvSpPr>
          <p:nvPr/>
        </p:nvSpPr>
        <p:spPr bwMode="auto">
          <a:xfrm>
            <a:off x="3276600" y="6175375"/>
            <a:ext cx="2422525" cy="682625"/>
          </a:xfrm>
          <a:prstGeom prst="ellipse">
            <a:avLst/>
          </a:prstGeom>
          <a:noFill/>
          <a:ln w="57150" algn="ctr">
            <a:solidFill>
              <a:schemeClr val="hlink"/>
            </a:solidFill>
            <a:round/>
            <a:headEnd/>
            <a:tailEnd type="none" w="med" len="lg"/>
          </a:ln>
          <a:effectLst/>
        </p:spPr>
        <p:txBody>
          <a:bodyPr wrap="none" anchor="ctr"/>
          <a:lstStyle/>
          <a:p>
            <a:endParaRPr lang="en-US"/>
          </a:p>
        </p:txBody>
      </p:sp>
      <p:sp>
        <p:nvSpPr>
          <p:cNvPr id="741430" name="Line 54"/>
          <p:cNvSpPr>
            <a:spLocks noChangeShapeType="1"/>
          </p:cNvSpPr>
          <p:nvPr/>
        </p:nvSpPr>
        <p:spPr bwMode="auto">
          <a:xfrm flipV="1">
            <a:off x="5222875" y="5046663"/>
            <a:ext cx="1377950" cy="1147762"/>
          </a:xfrm>
          <a:prstGeom prst="line">
            <a:avLst/>
          </a:prstGeom>
          <a:noFill/>
          <a:ln w="57150">
            <a:solidFill>
              <a:schemeClr val="hlink"/>
            </a:solidFill>
            <a:round/>
            <a:headEnd/>
            <a:tailEnd type="triangle" w="med" len="lg"/>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41418"/>
                                        </p:tgtEl>
                                        <p:attrNameLst>
                                          <p:attrName>style.visibility</p:attrName>
                                        </p:attrNameLst>
                                      </p:cBhvr>
                                      <p:to>
                                        <p:strVal val="visible"/>
                                      </p:to>
                                    </p:set>
                                    <p:animEffect transition="in" filter="dissolve">
                                      <p:cBhvr>
                                        <p:cTn id="7" dur="500"/>
                                        <p:tgtEl>
                                          <p:spTgt spid="7414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41417"/>
                                        </p:tgtEl>
                                        <p:attrNameLst>
                                          <p:attrName>style.visibility</p:attrName>
                                        </p:attrNameLst>
                                      </p:cBhvr>
                                      <p:to>
                                        <p:strVal val="visible"/>
                                      </p:to>
                                    </p:set>
                                    <p:animEffect transition="in" filter="dissolve">
                                      <p:cBhvr>
                                        <p:cTn id="10" dur="500"/>
                                        <p:tgtEl>
                                          <p:spTgt spid="74141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41419"/>
                                        </p:tgtEl>
                                        <p:attrNameLst>
                                          <p:attrName>style.visibility</p:attrName>
                                        </p:attrNameLst>
                                      </p:cBhvr>
                                      <p:to>
                                        <p:strVal val="visible"/>
                                      </p:to>
                                    </p:set>
                                    <p:animEffect transition="in" filter="dissolve">
                                      <p:cBhvr>
                                        <p:cTn id="13" dur="500"/>
                                        <p:tgtEl>
                                          <p:spTgt spid="74141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41416"/>
                                        </p:tgtEl>
                                        <p:attrNameLst>
                                          <p:attrName>style.visibility</p:attrName>
                                        </p:attrNameLst>
                                      </p:cBhvr>
                                      <p:to>
                                        <p:strVal val="visible"/>
                                      </p:to>
                                    </p:set>
                                    <p:animEffect transition="in" filter="dissolve">
                                      <p:cBhvr>
                                        <p:cTn id="16" dur="500"/>
                                        <p:tgtEl>
                                          <p:spTgt spid="74141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41420"/>
                                        </p:tgtEl>
                                        <p:attrNameLst>
                                          <p:attrName>style.visibility</p:attrName>
                                        </p:attrNameLst>
                                      </p:cBhvr>
                                      <p:to>
                                        <p:strVal val="visible"/>
                                      </p:to>
                                    </p:set>
                                    <p:animEffect transition="in" filter="dissolve">
                                      <p:cBhvr>
                                        <p:cTn id="19" dur="500"/>
                                        <p:tgtEl>
                                          <p:spTgt spid="74142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741421"/>
                                        </p:tgtEl>
                                        <p:attrNameLst>
                                          <p:attrName>style.visibility</p:attrName>
                                        </p:attrNameLst>
                                      </p:cBhvr>
                                      <p:to>
                                        <p:strVal val="visible"/>
                                      </p:to>
                                    </p:set>
                                    <p:animEffect transition="in" filter="dissolve">
                                      <p:cBhvr>
                                        <p:cTn id="24" dur="500"/>
                                        <p:tgtEl>
                                          <p:spTgt spid="741421"/>
                                        </p:tgtEl>
                                      </p:cBhvr>
                                    </p:animEffect>
                                  </p:childTnLst>
                                </p:cTn>
                              </p:par>
                              <p:par>
                                <p:cTn id="25" presetID="9" presetClass="exit" presetSubtype="0" fill="hold" grpId="1" nodeType="withEffect">
                                  <p:stCondLst>
                                    <p:cond delay="0"/>
                                  </p:stCondLst>
                                  <p:childTnLst>
                                    <p:animEffect transition="out" filter="dissolve">
                                      <p:cBhvr>
                                        <p:cTn id="26" dur="500"/>
                                        <p:tgtEl>
                                          <p:spTgt spid="741419"/>
                                        </p:tgtEl>
                                      </p:cBhvr>
                                    </p:animEffect>
                                    <p:set>
                                      <p:cBhvr>
                                        <p:cTn id="27" dur="1" fill="hold">
                                          <p:stCondLst>
                                            <p:cond delay="499"/>
                                          </p:stCondLst>
                                        </p:cTn>
                                        <p:tgtEl>
                                          <p:spTgt spid="741419"/>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741417"/>
                                        </p:tgtEl>
                                      </p:cBhvr>
                                    </p:animEffect>
                                    <p:set>
                                      <p:cBhvr>
                                        <p:cTn id="30" dur="1" fill="hold">
                                          <p:stCondLst>
                                            <p:cond delay="499"/>
                                          </p:stCondLst>
                                        </p:cTn>
                                        <p:tgtEl>
                                          <p:spTgt spid="741417"/>
                                        </p:tgtEl>
                                        <p:attrNameLst>
                                          <p:attrName>style.visibility</p:attrName>
                                        </p:attrNameLst>
                                      </p:cBhvr>
                                      <p:to>
                                        <p:strVal val="hidden"/>
                                      </p:to>
                                    </p:set>
                                  </p:childTnLst>
                                </p:cTn>
                              </p:par>
                              <p:par>
                                <p:cTn id="31" presetID="9" presetClass="exit" presetSubtype="0" fill="hold" grpId="1" nodeType="withEffect">
                                  <p:stCondLst>
                                    <p:cond delay="0"/>
                                  </p:stCondLst>
                                  <p:childTnLst>
                                    <p:animEffect transition="out" filter="dissolve">
                                      <p:cBhvr>
                                        <p:cTn id="32" dur="500"/>
                                        <p:tgtEl>
                                          <p:spTgt spid="741420"/>
                                        </p:tgtEl>
                                      </p:cBhvr>
                                    </p:animEffect>
                                    <p:set>
                                      <p:cBhvr>
                                        <p:cTn id="33" dur="1" fill="hold">
                                          <p:stCondLst>
                                            <p:cond delay="499"/>
                                          </p:stCondLst>
                                        </p:cTn>
                                        <p:tgtEl>
                                          <p:spTgt spid="741420"/>
                                        </p:tgtEl>
                                        <p:attrNameLst>
                                          <p:attrName>style.visibility</p:attrName>
                                        </p:attrNameLst>
                                      </p:cBhvr>
                                      <p:to>
                                        <p:strVal val="hidden"/>
                                      </p:to>
                                    </p:set>
                                  </p:childTnLst>
                                </p:cTn>
                              </p:par>
                              <p:par>
                                <p:cTn id="34" presetID="9" presetClass="exit" presetSubtype="0" fill="hold" grpId="1" nodeType="withEffect">
                                  <p:stCondLst>
                                    <p:cond delay="0"/>
                                  </p:stCondLst>
                                  <p:childTnLst>
                                    <p:animEffect transition="out" filter="dissolve">
                                      <p:cBhvr>
                                        <p:cTn id="35" dur="500"/>
                                        <p:tgtEl>
                                          <p:spTgt spid="741416"/>
                                        </p:tgtEl>
                                      </p:cBhvr>
                                    </p:animEffect>
                                    <p:set>
                                      <p:cBhvr>
                                        <p:cTn id="36" dur="1" fill="hold">
                                          <p:stCondLst>
                                            <p:cond delay="499"/>
                                          </p:stCondLst>
                                        </p:cTn>
                                        <p:tgtEl>
                                          <p:spTgt spid="741416"/>
                                        </p:tgtEl>
                                        <p:attrNameLst>
                                          <p:attrName>style.visibility</p:attrName>
                                        </p:attrNameLst>
                                      </p:cBhvr>
                                      <p:to>
                                        <p:strVal val="hidden"/>
                                      </p:to>
                                    </p:set>
                                  </p:childTnLst>
                                </p:cTn>
                              </p:par>
                              <p:par>
                                <p:cTn id="37" presetID="9" presetClass="entr" presetSubtype="0" fill="hold" grpId="0" nodeType="withEffect">
                                  <p:stCondLst>
                                    <p:cond delay="0"/>
                                  </p:stCondLst>
                                  <p:childTnLst>
                                    <p:set>
                                      <p:cBhvr>
                                        <p:cTn id="38" dur="1" fill="hold">
                                          <p:stCondLst>
                                            <p:cond delay="0"/>
                                          </p:stCondLst>
                                        </p:cTn>
                                        <p:tgtEl>
                                          <p:spTgt spid="741422"/>
                                        </p:tgtEl>
                                        <p:attrNameLst>
                                          <p:attrName>style.visibility</p:attrName>
                                        </p:attrNameLst>
                                      </p:cBhvr>
                                      <p:to>
                                        <p:strVal val="visible"/>
                                      </p:to>
                                    </p:set>
                                    <p:animEffect transition="in" filter="dissolve">
                                      <p:cBhvr>
                                        <p:cTn id="39" dur="500"/>
                                        <p:tgtEl>
                                          <p:spTgt spid="74142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741423"/>
                                        </p:tgtEl>
                                        <p:attrNameLst>
                                          <p:attrName>style.visibility</p:attrName>
                                        </p:attrNameLst>
                                      </p:cBhvr>
                                      <p:to>
                                        <p:strVal val="visible"/>
                                      </p:to>
                                    </p:set>
                                    <p:animEffect transition="in" filter="dissolve">
                                      <p:cBhvr>
                                        <p:cTn id="42" dur="500"/>
                                        <p:tgtEl>
                                          <p:spTgt spid="741423"/>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741424"/>
                                        </p:tgtEl>
                                        <p:attrNameLst>
                                          <p:attrName>style.visibility</p:attrName>
                                        </p:attrNameLst>
                                      </p:cBhvr>
                                      <p:to>
                                        <p:strVal val="visible"/>
                                      </p:to>
                                    </p:set>
                                    <p:animEffect transition="in" filter="dissolve">
                                      <p:cBhvr>
                                        <p:cTn id="45" dur="500"/>
                                        <p:tgtEl>
                                          <p:spTgt spid="74142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741425"/>
                                        </p:tgtEl>
                                        <p:attrNameLst>
                                          <p:attrName>style.visibility</p:attrName>
                                        </p:attrNameLst>
                                      </p:cBhvr>
                                      <p:to>
                                        <p:strVal val="visible"/>
                                      </p:to>
                                    </p:set>
                                    <p:animEffect transition="in" filter="dissolve">
                                      <p:cBhvr>
                                        <p:cTn id="48" dur="500"/>
                                        <p:tgtEl>
                                          <p:spTgt spid="741425"/>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741426"/>
                                        </p:tgtEl>
                                        <p:attrNameLst>
                                          <p:attrName>style.visibility</p:attrName>
                                        </p:attrNameLst>
                                      </p:cBhvr>
                                      <p:to>
                                        <p:strVal val="visible"/>
                                      </p:to>
                                    </p:set>
                                    <p:animEffect transition="in" filter="dissolve">
                                      <p:cBhvr>
                                        <p:cTn id="53" dur="500"/>
                                        <p:tgtEl>
                                          <p:spTgt spid="741426"/>
                                        </p:tgtEl>
                                      </p:cBhvr>
                                    </p:animEffect>
                                  </p:childTnLst>
                                </p:cTn>
                              </p:par>
                              <p:par>
                                <p:cTn id="54" presetID="9" presetClass="exit" presetSubtype="0" fill="hold" grpId="1" nodeType="withEffect">
                                  <p:stCondLst>
                                    <p:cond delay="0"/>
                                  </p:stCondLst>
                                  <p:childTnLst>
                                    <p:animEffect transition="out" filter="dissolve">
                                      <p:cBhvr>
                                        <p:cTn id="55" dur="500"/>
                                        <p:tgtEl>
                                          <p:spTgt spid="741422"/>
                                        </p:tgtEl>
                                      </p:cBhvr>
                                    </p:animEffect>
                                    <p:set>
                                      <p:cBhvr>
                                        <p:cTn id="56" dur="1" fill="hold">
                                          <p:stCondLst>
                                            <p:cond delay="499"/>
                                          </p:stCondLst>
                                        </p:cTn>
                                        <p:tgtEl>
                                          <p:spTgt spid="741422"/>
                                        </p:tgtEl>
                                        <p:attrNameLst>
                                          <p:attrName>style.visibility</p:attrName>
                                        </p:attrNameLst>
                                      </p:cBhvr>
                                      <p:to>
                                        <p:strVal val="hidden"/>
                                      </p:to>
                                    </p:set>
                                  </p:childTnLst>
                                </p:cTn>
                              </p:par>
                              <p:par>
                                <p:cTn id="57" presetID="9" presetClass="exit" presetSubtype="0" fill="hold" grpId="1" nodeType="withEffect">
                                  <p:stCondLst>
                                    <p:cond delay="0"/>
                                  </p:stCondLst>
                                  <p:childTnLst>
                                    <p:animEffect transition="out" filter="dissolve">
                                      <p:cBhvr>
                                        <p:cTn id="58" dur="500"/>
                                        <p:tgtEl>
                                          <p:spTgt spid="741423"/>
                                        </p:tgtEl>
                                      </p:cBhvr>
                                    </p:animEffect>
                                    <p:set>
                                      <p:cBhvr>
                                        <p:cTn id="59" dur="1" fill="hold">
                                          <p:stCondLst>
                                            <p:cond delay="499"/>
                                          </p:stCondLst>
                                        </p:cTn>
                                        <p:tgtEl>
                                          <p:spTgt spid="741423"/>
                                        </p:tgtEl>
                                        <p:attrNameLst>
                                          <p:attrName>style.visibility</p:attrName>
                                        </p:attrNameLst>
                                      </p:cBhvr>
                                      <p:to>
                                        <p:strVal val="hidden"/>
                                      </p:to>
                                    </p:set>
                                  </p:childTnLst>
                                </p:cTn>
                              </p:par>
                              <p:par>
                                <p:cTn id="60" presetID="9" presetClass="exit" presetSubtype="0" fill="hold" grpId="1" nodeType="withEffect">
                                  <p:stCondLst>
                                    <p:cond delay="0"/>
                                  </p:stCondLst>
                                  <p:childTnLst>
                                    <p:animEffect transition="out" filter="dissolve">
                                      <p:cBhvr>
                                        <p:cTn id="61" dur="500"/>
                                        <p:tgtEl>
                                          <p:spTgt spid="741424"/>
                                        </p:tgtEl>
                                      </p:cBhvr>
                                    </p:animEffect>
                                    <p:set>
                                      <p:cBhvr>
                                        <p:cTn id="62" dur="1" fill="hold">
                                          <p:stCondLst>
                                            <p:cond delay="499"/>
                                          </p:stCondLst>
                                        </p:cTn>
                                        <p:tgtEl>
                                          <p:spTgt spid="741424"/>
                                        </p:tgtEl>
                                        <p:attrNameLst>
                                          <p:attrName>style.visibility</p:attrName>
                                        </p:attrNameLst>
                                      </p:cBhvr>
                                      <p:to>
                                        <p:strVal val="hidden"/>
                                      </p:to>
                                    </p:set>
                                  </p:childTnLst>
                                </p:cTn>
                              </p:par>
                              <p:par>
                                <p:cTn id="63" presetID="9" presetClass="exit" presetSubtype="0" fill="hold" grpId="1" nodeType="withEffect">
                                  <p:stCondLst>
                                    <p:cond delay="0"/>
                                  </p:stCondLst>
                                  <p:childTnLst>
                                    <p:animEffect transition="out" filter="dissolve">
                                      <p:cBhvr>
                                        <p:cTn id="64" dur="500"/>
                                        <p:tgtEl>
                                          <p:spTgt spid="741425"/>
                                        </p:tgtEl>
                                      </p:cBhvr>
                                    </p:animEffect>
                                    <p:set>
                                      <p:cBhvr>
                                        <p:cTn id="65" dur="1" fill="hold">
                                          <p:stCondLst>
                                            <p:cond delay="499"/>
                                          </p:stCondLst>
                                        </p:cTn>
                                        <p:tgtEl>
                                          <p:spTgt spid="741425"/>
                                        </p:tgtEl>
                                        <p:attrNameLst>
                                          <p:attrName>style.visibility</p:attrName>
                                        </p:attrNameLst>
                                      </p:cBhvr>
                                      <p:to>
                                        <p:strVal val="hidden"/>
                                      </p:to>
                                    </p:set>
                                  </p:childTnLst>
                                </p:cTn>
                              </p:par>
                              <p:par>
                                <p:cTn id="66" presetID="9" presetClass="entr" presetSubtype="0" fill="hold" grpId="0" nodeType="withEffect">
                                  <p:stCondLst>
                                    <p:cond delay="0"/>
                                  </p:stCondLst>
                                  <p:childTnLst>
                                    <p:set>
                                      <p:cBhvr>
                                        <p:cTn id="67" dur="1" fill="hold">
                                          <p:stCondLst>
                                            <p:cond delay="0"/>
                                          </p:stCondLst>
                                        </p:cTn>
                                        <p:tgtEl>
                                          <p:spTgt spid="741427"/>
                                        </p:tgtEl>
                                        <p:attrNameLst>
                                          <p:attrName>style.visibility</p:attrName>
                                        </p:attrNameLst>
                                      </p:cBhvr>
                                      <p:to>
                                        <p:strVal val="visible"/>
                                      </p:to>
                                    </p:set>
                                    <p:animEffect transition="in" filter="dissolve">
                                      <p:cBhvr>
                                        <p:cTn id="68" dur="500"/>
                                        <p:tgtEl>
                                          <p:spTgt spid="741427"/>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741428"/>
                                        </p:tgtEl>
                                        <p:attrNameLst>
                                          <p:attrName>style.visibility</p:attrName>
                                        </p:attrNameLst>
                                      </p:cBhvr>
                                      <p:to>
                                        <p:strVal val="visible"/>
                                      </p:to>
                                    </p:set>
                                    <p:animEffect transition="in" filter="dissolve">
                                      <p:cBhvr>
                                        <p:cTn id="71" dur="500"/>
                                        <p:tgtEl>
                                          <p:spTgt spid="741428"/>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741429"/>
                                        </p:tgtEl>
                                        <p:attrNameLst>
                                          <p:attrName>style.visibility</p:attrName>
                                        </p:attrNameLst>
                                      </p:cBhvr>
                                      <p:to>
                                        <p:strVal val="visible"/>
                                      </p:to>
                                    </p:set>
                                    <p:animEffect transition="in" filter="dissolve">
                                      <p:cBhvr>
                                        <p:cTn id="74" dur="500"/>
                                        <p:tgtEl>
                                          <p:spTgt spid="741429"/>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741430"/>
                                        </p:tgtEl>
                                        <p:attrNameLst>
                                          <p:attrName>style.visibility</p:attrName>
                                        </p:attrNameLst>
                                      </p:cBhvr>
                                      <p:to>
                                        <p:strVal val="visible"/>
                                      </p:to>
                                    </p:set>
                                    <p:animEffect transition="in" filter="dissolve">
                                      <p:cBhvr>
                                        <p:cTn id="77" dur="500"/>
                                        <p:tgtEl>
                                          <p:spTgt spid="741430"/>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1" nodeType="clickEffect">
                                  <p:stCondLst>
                                    <p:cond delay="0"/>
                                  </p:stCondLst>
                                  <p:childTnLst>
                                    <p:animEffect transition="out" filter="dissolve">
                                      <p:cBhvr>
                                        <p:cTn id="81" dur="500"/>
                                        <p:tgtEl>
                                          <p:spTgt spid="741427"/>
                                        </p:tgtEl>
                                      </p:cBhvr>
                                    </p:animEffect>
                                    <p:set>
                                      <p:cBhvr>
                                        <p:cTn id="82" dur="1" fill="hold">
                                          <p:stCondLst>
                                            <p:cond delay="499"/>
                                          </p:stCondLst>
                                        </p:cTn>
                                        <p:tgtEl>
                                          <p:spTgt spid="741427"/>
                                        </p:tgtEl>
                                        <p:attrNameLst>
                                          <p:attrName>style.visibility</p:attrName>
                                        </p:attrNameLst>
                                      </p:cBhvr>
                                      <p:to>
                                        <p:strVal val="hidden"/>
                                      </p:to>
                                    </p:set>
                                  </p:childTnLst>
                                </p:cTn>
                              </p:par>
                              <p:par>
                                <p:cTn id="83" presetID="9" presetClass="exit" presetSubtype="0" fill="hold" grpId="1" nodeType="withEffect">
                                  <p:stCondLst>
                                    <p:cond delay="0"/>
                                  </p:stCondLst>
                                  <p:childTnLst>
                                    <p:animEffect transition="out" filter="dissolve">
                                      <p:cBhvr>
                                        <p:cTn id="84" dur="500"/>
                                        <p:tgtEl>
                                          <p:spTgt spid="741429"/>
                                        </p:tgtEl>
                                      </p:cBhvr>
                                    </p:animEffect>
                                    <p:set>
                                      <p:cBhvr>
                                        <p:cTn id="85" dur="1" fill="hold">
                                          <p:stCondLst>
                                            <p:cond delay="499"/>
                                          </p:stCondLst>
                                        </p:cTn>
                                        <p:tgtEl>
                                          <p:spTgt spid="741429"/>
                                        </p:tgtEl>
                                        <p:attrNameLst>
                                          <p:attrName>style.visibility</p:attrName>
                                        </p:attrNameLst>
                                      </p:cBhvr>
                                      <p:to>
                                        <p:strVal val="hidden"/>
                                      </p:to>
                                    </p:set>
                                  </p:childTnLst>
                                </p:cTn>
                              </p:par>
                              <p:par>
                                <p:cTn id="86" presetID="9" presetClass="exit" presetSubtype="0" fill="hold" grpId="1" nodeType="withEffect">
                                  <p:stCondLst>
                                    <p:cond delay="0"/>
                                  </p:stCondLst>
                                  <p:childTnLst>
                                    <p:animEffect transition="out" filter="dissolve">
                                      <p:cBhvr>
                                        <p:cTn id="87" dur="500"/>
                                        <p:tgtEl>
                                          <p:spTgt spid="741428"/>
                                        </p:tgtEl>
                                      </p:cBhvr>
                                    </p:animEffect>
                                    <p:set>
                                      <p:cBhvr>
                                        <p:cTn id="88" dur="1" fill="hold">
                                          <p:stCondLst>
                                            <p:cond delay="499"/>
                                          </p:stCondLst>
                                        </p:cTn>
                                        <p:tgtEl>
                                          <p:spTgt spid="741428"/>
                                        </p:tgtEl>
                                        <p:attrNameLst>
                                          <p:attrName>style.visibility</p:attrName>
                                        </p:attrNameLst>
                                      </p:cBhvr>
                                      <p:to>
                                        <p:strVal val="hidden"/>
                                      </p:to>
                                    </p:set>
                                  </p:childTnLst>
                                </p:cTn>
                              </p:par>
                              <p:par>
                                <p:cTn id="89" presetID="9" presetClass="exit" presetSubtype="0" fill="hold" grpId="1" nodeType="withEffect">
                                  <p:stCondLst>
                                    <p:cond delay="0"/>
                                  </p:stCondLst>
                                  <p:childTnLst>
                                    <p:animEffect transition="out" filter="dissolve">
                                      <p:cBhvr>
                                        <p:cTn id="90" dur="500"/>
                                        <p:tgtEl>
                                          <p:spTgt spid="741430"/>
                                        </p:tgtEl>
                                      </p:cBhvr>
                                    </p:animEffect>
                                    <p:set>
                                      <p:cBhvr>
                                        <p:cTn id="91" dur="1" fill="hold">
                                          <p:stCondLst>
                                            <p:cond delay="499"/>
                                          </p:stCondLst>
                                        </p:cTn>
                                        <p:tgtEl>
                                          <p:spTgt spid="7414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416" grpId="0" animBg="1"/>
      <p:bldP spid="741416" grpId="1" animBg="1"/>
      <p:bldP spid="741417" grpId="0" animBg="1"/>
      <p:bldP spid="741417" grpId="1" animBg="1"/>
      <p:bldP spid="741419" grpId="0" animBg="1"/>
      <p:bldP spid="741419" grpId="1" animBg="1"/>
      <p:bldP spid="741420" grpId="0" animBg="1"/>
      <p:bldP spid="741420" grpId="1" animBg="1"/>
      <p:bldP spid="741422" grpId="0" animBg="1"/>
      <p:bldP spid="741422" grpId="1" animBg="1"/>
      <p:bldP spid="741423" grpId="0" animBg="1"/>
      <p:bldP spid="741423" grpId="1" animBg="1"/>
      <p:bldP spid="741424" grpId="0" animBg="1"/>
      <p:bldP spid="741424" grpId="1" animBg="1"/>
      <p:bldP spid="741425" grpId="0" animBg="1"/>
      <p:bldP spid="741425" grpId="1" animBg="1"/>
      <p:bldP spid="741427" grpId="0" animBg="1"/>
      <p:bldP spid="741427" grpId="1" animBg="1"/>
      <p:bldP spid="741428" grpId="0" animBg="1"/>
      <p:bldP spid="741428" grpId="1" animBg="1"/>
      <p:bldP spid="741429" grpId="0" animBg="1"/>
      <p:bldP spid="741429" grpId="1" animBg="1"/>
      <p:bldP spid="741430" grpId="0" animBg="1"/>
      <p:bldP spid="741430" grpId="1"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a:xfrm>
            <a:off x="685800" y="198438"/>
            <a:ext cx="7772400" cy="1143000"/>
          </a:xfrm>
        </p:spPr>
        <p:txBody>
          <a:bodyPr>
            <a:normAutofit fontScale="90000"/>
          </a:bodyPr>
          <a:lstStyle/>
          <a:p>
            <a:r>
              <a:rPr lang="tr-TR" sz="4000"/>
              <a:t>Kinetics of a Rigid Body</a:t>
            </a:r>
            <a:br>
              <a:rPr lang="tr-TR" sz="4000"/>
            </a:br>
            <a:r>
              <a:rPr lang="tr-TR" sz="4000">
                <a:solidFill>
                  <a:schemeClr val="hlink"/>
                </a:solidFill>
              </a:rPr>
              <a:t>E</a:t>
            </a:r>
            <a:r>
              <a:rPr lang="tr-TR" sz="4000"/>
              <a:t>quation </a:t>
            </a:r>
            <a:r>
              <a:rPr lang="tr-TR" sz="4000">
                <a:solidFill>
                  <a:schemeClr val="hlink"/>
                </a:solidFill>
              </a:rPr>
              <a:t>o</a:t>
            </a:r>
            <a:r>
              <a:rPr lang="tr-TR" sz="4000"/>
              <a:t>f </a:t>
            </a:r>
            <a:r>
              <a:rPr lang="tr-TR" sz="4000">
                <a:solidFill>
                  <a:schemeClr val="hlink"/>
                </a:solidFill>
              </a:rPr>
              <a:t>M</a:t>
            </a:r>
            <a:r>
              <a:rPr lang="tr-TR" sz="4000"/>
              <a:t>otion (</a:t>
            </a:r>
            <a:r>
              <a:rPr lang="tr-TR" sz="4000">
                <a:solidFill>
                  <a:schemeClr val="hlink"/>
                </a:solidFill>
              </a:rPr>
              <a:t>EOM</a:t>
            </a:r>
            <a:r>
              <a:rPr lang="tr-TR" sz="4000"/>
              <a:t>)</a:t>
            </a:r>
            <a:endParaRPr lang="en-US" sz="4000"/>
          </a:p>
        </p:txBody>
      </p:sp>
      <p:sp>
        <p:nvSpPr>
          <p:cNvPr id="40" name="Slide Number Placeholder 5"/>
          <p:cNvSpPr>
            <a:spLocks noGrp="1"/>
          </p:cNvSpPr>
          <p:nvPr>
            <p:ph type="sldNum" sz="quarter" idx="10"/>
          </p:nvPr>
        </p:nvSpPr>
        <p:spPr/>
        <p:txBody>
          <a:bodyPr/>
          <a:lstStyle/>
          <a:p>
            <a:fld id="{527D110B-5A4E-4CEB-88EF-439808B6317D}" type="slidenum">
              <a:rPr lang="tr-TR"/>
              <a:pPr/>
              <a:t>105</a:t>
            </a:fld>
            <a:endParaRPr lang="tr-TR"/>
          </a:p>
        </p:txBody>
      </p:sp>
      <p:sp>
        <p:nvSpPr>
          <p:cNvPr id="743427" name="Freeform 3"/>
          <p:cNvSpPr>
            <a:spLocks/>
          </p:cNvSpPr>
          <p:nvPr/>
        </p:nvSpPr>
        <p:spPr bwMode="auto">
          <a:xfrm>
            <a:off x="1382713" y="2422525"/>
            <a:ext cx="1417637" cy="1409700"/>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743428" name="Line 4"/>
          <p:cNvSpPr>
            <a:spLocks noChangeShapeType="1"/>
          </p:cNvSpPr>
          <p:nvPr/>
        </p:nvSpPr>
        <p:spPr bwMode="auto">
          <a:xfrm flipH="1">
            <a:off x="973138" y="3522663"/>
            <a:ext cx="787400" cy="76200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43429" name="Line 5"/>
          <p:cNvSpPr>
            <a:spLocks noChangeShapeType="1"/>
          </p:cNvSpPr>
          <p:nvPr/>
        </p:nvSpPr>
        <p:spPr bwMode="auto">
          <a:xfrm>
            <a:off x="1760538" y="3522663"/>
            <a:ext cx="1524000"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43430" name="Line 6"/>
          <p:cNvSpPr>
            <a:spLocks noChangeShapeType="1"/>
          </p:cNvSpPr>
          <p:nvPr/>
        </p:nvSpPr>
        <p:spPr bwMode="auto">
          <a:xfrm flipV="1">
            <a:off x="1760538" y="2455863"/>
            <a:ext cx="0" cy="1066800"/>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743431" name="Object 7"/>
          <p:cNvGraphicFramePr>
            <a:graphicFrameLocks noChangeAspect="1"/>
          </p:cNvGraphicFramePr>
          <p:nvPr/>
        </p:nvGraphicFramePr>
        <p:xfrm>
          <a:off x="2798763" y="3578225"/>
          <a:ext cx="304800" cy="301625"/>
        </p:xfrm>
        <a:graphic>
          <a:graphicData uri="http://schemas.openxmlformats.org/presentationml/2006/ole">
            <p:oleObj spid="_x0000_s550914" name="Denklem" r:id="rId4" imgW="126720" imgH="139680" progId="Equation.3">
              <p:embed/>
            </p:oleObj>
          </a:graphicData>
        </a:graphic>
      </p:graphicFrame>
      <p:graphicFrame>
        <p:nvGraphicFramePr>
          <p:cNvPr id="743432" name="Object 8"/>
          <p:cNvGraphicFramePr>
            <a:graphicFrameLocks noChangeAspect="1"/>
          </p:cNvGraphicFramePr>
          <p:nvPr/>
        </p:nvGraphicFramePr>
        <p:xfrm>
          <a:off x="1174750" y="4149725"/>
          <a:ext cx="306388" cy="274638"/>
        </p:xfrm>
        <a:graphic>
          <a:graphicData uri="http://schemas.openxmlformats.org/presentationml/2006/ole">
            <p:oleObj spid="_x0000_s550915" name="Denklem" r:id="rId5" imgW="126720" imgH="126720" progId="Equation.3">
              <p:embed/>
            </p:oleObj>
          </a:graphicData>
        </a:graphic>
      </p:graphicFrame>
      <p:graphicFrame>
        <p:nvGraphicFramePr>
          <p:cNvPr id="743433" name="Object 9"/>
          <p:cNvGraphicFramePr>
            <a:graphicFrameLocks noChangeAspect="1"/>
          </p:cNvGraphicFramePr>
          <p:nvPr/>
        </p:nvGraphicFramePr>
        <p:xfrm>
          <a:off x="1325563" y="2047875"/>
          <a:ext cx="338137" cy="358775"/>
        </p:xfrm>
        <a:graphic>
          <a:graphicData uri="http://schemas.openxmlformats.org/presentationml/2006/ole">
            <p:oleObj spid="_x0000_s550916" name="Denklem" r:id="rId6" imgW="139680" imgH="164880" progId="Equation.3">
              <p:embed/>
            </p:oleObj>
          </a:graphicData>
        </a:graphic>
      </p:graphicFrame>
      <p:sp>
        <p:nvSpPr>
          <p:cNvPr id="743434" name="Text Box 10"/>
          <p:cNvSpPr txBox="1">
            <a:spLocks noChangeArrowheads="1"/>
          </p:cNvSpPr>
          <p:nvPr/>
        </p:nvSpPr>
        <p:spPr bwMode="auto">
          <a:xfrm>
            <a:off x="1684338" y="3535363"/>
            <a:ext cx="579437" cy="366712"/>
          </a:xfrm>
          <a:prstGeom prst="rect">
            <a:avLst/>
          </a:prstGeom>
          <a:noFill/>
          <a:ln w="9525">
            <a:noFill/>
            <a:miter lim="800000"/>
            <a:headEnd/>
            <a:tailEnd/>
          </a:ln>
          <a:effectLst/>
        </p:spPr>
        <p:txBody>
          <a:bodyPr>
            <a:spAutoFit/>
          </a:bodyPr>
          <a:lstStyle/>
          <a:p>
            <a:pPr algn="l" eaLnBrk="1" hangingPunct="1">
              <a:spcBef>
                <a:spcPct val="50000"/>
              </a:spcBef>
            </a:pPr>
            <a:r>
              <a:rPr lang="tr-TR">
                <a:solidFill>
                  <a:schemeClr val="hlink"/>
                </a:solidFill>
              </a:rPr>
              <a:t>CG</a:t>
            </a:r>
            <a:endParaRPr lang="en-US">
              <a:solidFill>
                <a:schemeClr val="hlink"/>
              </a:solidFill>
            </a:endParaRPr>
          </a:p>
        </p:txBody>
      </p:sp>
      <p:sp>
        <p:nvSpPr>
          <p:cNvPr id="743435" name="Line 11"/>
          <p:cNvSpPr>
            <a:spLocks noChangeShapeType="1"/>
          </p:cNvSpPr>
          <p:nvPr/>
        </p:nvSpPr>
        <p:spPr bwMode="auto">
          <a:xfrm flipV="1">
            <a:off x="1774825" y="2930525"/>
            <a:ext cx="1235075" cy="58420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743436" name="Object 12"/>
          <p:cNvGraphicFramePr>
            <a:graphicFrameLocks noChangeAspect="1"/>
          </p:cNvGraphicFramePr>
          <p:nvPr/>
        </p:nvGraphicFramePr>
        <p:xfrm>
          <a:off x="3017838" y="2665413"/>
          <a:ext cx="366712" cy="384175"/>
        </p:xfrm>
        <a:graphic>
          <a:graphicData uri="http://schemas.openxmlformats.org/presentationml/2006/ole">
            <p:oleObj spid="_x0000_s550917" name="Denklem" r:id="rId7" imgW="152280" imgH="177480" progId="Equation.3">
              <p:embed/>
            </p:oleObj>
          </a:graphicData>
        </a:graphic>
      </p:graphicFrame>
      <p:sp>
        <p:nvSpPr>
          <p:cNvPr id="743437" name="AutoShape 13"/>
          <p:cNvSpPr>
            <a:spLocks noChangeArrowheads="1"/>
          </p:cNvSpPr>
          <p:nvPr/>
        </p:nvSpPr>
        <p:spPr bwMode="auto">
          <a:xfrm>
            <a:off x="2062163" y="2654300"/>
            <a:ext cx="139700" cy="141288"/>
          </a:xfrm>
          <a:prstGeom prst="cube">
            <a:avLst>
              <a:gd name="adj" fmla="val 25000"/>
            </a:avLst>
          </a:prstGeom>
          <a:noFill/>
          <a:ln w="9525">
            <a:solidFill>
              <a:schemeClr val="bg2"/>
            </a:solidFill>
            <a:miter lim="800000"/>
            <a:headEnd/>
            <a:tailEnd type="none" w="med" len="lg"/>
          </a:ln>
          <a:effectLst/>
        </p:spPr>
        <p:txBody>
          <a:bodyPr wrap="none" anchor="ctr"/>
          <a:lstStyle/>
          <a:p>
            <a:endParaRPr lang="en-US"/>
          </a:p>
        </p:txBody>
      </p:sp>
      <p:sp>
        <p:nvSpPr>
          <p:cNvPr id="743438" name="Line 14"/>
          <p:cNvSpPr>
            <a:spLocks noChangeShapeType="1"/>
          </p:cNvSpPr>
          <p:nvPr/>
        </p:nvSpPr>
        <p:spPr bwMode="auto">
          <a:xfrm flipV="1">
            <a:off x="1755775" y="2801938"/>
            <a:ext cx="319088" cy="681037"/>
          </a:xfrm>
          <a:prstGeom prst="line">
            <a:avLst/>
          </a:prstGeom>
          <a:noFill/>
          <a:ln w="9525">
            <a:solidFill>
              <a:schemeClr val="bg2"/>
            </a:solidFill>
            <a:round/>
            <a:headEnd/>
            <a:tailEnd type="triangle" w="med" len="lg"/>
          </a:ln>
          <a:effectLst/>
        </p:spPr>
        <p:txBody>
          <a:bodyPr/>
          <a:lstStyle/>
          <a:p>
            <a:endParaRPr lang="en-US"/>
          </a:p>
        </p:txBody>
      </p:sp>
      <p:graphicFrame>
        <p:nvGraphicFramePr>
          <p:cNvPr id="743439" name="Object 15"/>
          <p:cNvGraphicFramePr>
            <a:graphicFrameLocks noChangeAspect="1"/>
          </p:cNvGraphicFramePr>
          <p:nvPr/>
        </p:nvGraphicFramePr>
        <p:xfrm>
          <a:off x="2043113" y="2938463"/>
          <a:ext cx="288925" cy="320675"/>
        </p:xfrm>
        <a:graphic>
          <a:graphicData uri="http://schemas.openxmlformats.org/presentationml/2006/ole">
            <p:oleObj spid="_x0000_s550918" name="Denklem" r:id="rId8" imgW="114120" imgH="126720" progId="Equation.3">
              <p:embed/>
            </p:oleObj>
          </a:graphicData>
        </a:graphic>
      </p:graphicFrame>
      <p:graphicFrame>
        <p:nvGraphicFramePr>
          <p:cNvPr id="743443" name="Object 19"/>
          <p:cNvGraphicFramePr>
            <a:graphicFrameLocks noChangeAspect="1"/>
          </p:cNvGraphicFramePr>
          <p:nvPr/>
        </p:nvGraphicFramePr>
        <p:xfrm>
          <a:off x="3959225" y="3346450"/>
          <a:ext cx="2168525" cy="906463"/>
        </p:xfrm>
        <a:graphic>
          <a:graphicData uri="http://schemas.openxmlformats.org/presentationml/2006/ole">
            <p:oleObj spid="_x0000_s550919" name="Denklem" r:id="rId9" imgW="901440" imgH="419040" progId="Equation.3">
              <p:embed/>
            </p:oleObj>
          </a:graphicData>
        </a:graphic>
      </p:graphicFrame>
      <p:graphicFrame>
        <p:nvGraphicFramePr>
          <p:cNvPr id="743444" name="Object 20"/>
          <p:cNvGraphicFramePr>
            <a:graphicFrameLocks noChangeAspect="1"/>
          </p:cNvGraphicFramePr>
          <p:nvPr/>
        </p:nvGraphicFramePr>
        <p:xfrm>
          <a:off x="6057900" y="3260725"/>
          <a:ext cx="3086100" cy="1017588"/>
        </p:xfrm>
        <a:graphic>
          <a:graphicData uri="http://schemas.openxmlformats.org/presentationml/2006/ole">
            <p:oleObj spid="_x0000_s550920" name="Denklem" r:id="rId10" imgW="1282680" imgH="469800" progId="Equation.3">
              <p:embed/>
            </p:oleObj>
          </a:graphicData>
        </a:graphic>
      </p:graphicFrame>
      <p:graphicFrame>
        <p:nvGraphicFramePr>
          <p:cNvPr id="743445" name="Object 21"/>
          <p:cNvGraphicFramePr>
            <a:graphicFrameLocks noChangeAspect="1"/>
          </p:cNvGraphicFramePr>
          <p:nvPr/>
        </p:nvGraphicFramePr>
        <p:xfrm>
          <a:off x="3938588" y="1431925"/>
          <a:ext cx="4124325" cy="549275"/>
        </p:xfrm>
        <a:graphic>
          <a:graphicData uri="http://schemas.openxmlformats.org/presentationml/2006/ole">
            <p:oleObj spid="_x0000_s550921" name="Denklem" r:id="rId11" imgW="1714320" imgH="253800" progId="Equation.3">
              <p:embed/>
            </p:oleObj>
          </a:graphicData>
        </a:graphic>
      </p:graphicFrame>
      <p:graphicFrame>
        <p:nvGraphicFramePr>
          <p:cNvPr id="743446" name="Object 22"/>
          <p:cNvGraphicFramePr>
            <a:graphicFrameLocks noChangeAspect="1"/>
          </p:cNvGraphicFramePr>
          <p:nvPr/>
        </p:nvGraphicFramePr>
        <p:xfrm>
          <a:off x="3937000" y="2025650"/>
          <a:ext cx="4124325" cy="549275"/>
        </p:xfrm>
        <a:graphic>
          <a:graphicData uri="http://schemas.openxmlformats.org/presentationml/2006/ole">
            <p:oleObj spid="_x0000_s550922" name="Denklem" r:id="rId12" imgW="1714320" imgH="253800" progId="Equation.3">
              <p:embed/>
            </p:oleObj>
          </a:graphicData>
        </a:graphic>
      </p:graphicFrame>
      <p:graphicFrame>
        <p:nvGraphicFramePr>
          <p:cNvPr id="743448" name="Object 24"/>
          <p:cNvGraphicFramePr>
            <a:graphicFrameLocks noChangeAspect="1"/>
          </p:cNvGraphicFramePr>
          <p:nvPr/>
        </p:nvGraphicFramePr>
        <p:xfrm>
          <a:off x="3921125" y="2617788"/>
          <a:ext cx="4124325" cy="549275"/>
        </p:xfrm>
        <a:graphic>
          <a:graphicData uri="http://schemas.openxmlformats.org/presentationml/2006/ole">
            <p:oleObj spid="_x0000_s550923" name="Denklem" r:id="rId13" imgW="1714320" imgH="253800" progId="Equation.3">
              <p:embed/>
            </p:oleObj>
          </a:graphicData>
        </a:graphic>
      </p:graphicFrame>
      <p:sp>
        <p:nvSpPr>
          <p:cNvPr id="743449" name="Oval 25"/>
          <p:cNvSpPr>
            <a:spLocks noChangeArrowheads="1"/>
          </p:cNvSpPr>
          <p:nvPr/>
        </p:nvSpPr>
        <p:spPr bwMode="auto">
          <a:xfrm>
            <a:off x="7475538" y="3279775"/>
            <a:ext cx="1058862" cy="581025"/>
          </a:xfrm>
          <a:prstGeom prst="ellipse">
            <a:avLst/>
          </a:prstGeom>
          <a:noFill/>
          <a:ln w="57150" algn="ctr">
            <a:solidFill>
              <a:schemeClr val="hlink"/>
            </a:solidFill>
            <a:round/>
            <a:headEnd/>
            <a:tailEnd type="none" w="med" len="lg"/>
          </a:ln>
          <a:effectLst/>
        </p:spPr>
        <p:txBody>
          <a:bodyPr wrap="none" anchor="ctr"/>
          <a:lstStyle/>
          <a:p>
            <a:endParaRPr lang="en-US"/>
          </a:p>
        </p:txBody>
      </p:sp>
      <p:sp>
        <p:nvSpPr>
          <p:cNvPr id="743450" name="Line 26"/>
          <p:cNvSpPr>
            <a:spLocks noChangeShapeType="1"/>
          </p:cNvSpPr>
          <p:nvPr/>
        </p:nvSpPr>
        <p:spPr bwMode="auto">
          <a:xfrm flipH="1">
            <a:off x="595313" y="3773488"/>
            <a:ext cx="6835775" cy="1712912"/>
          </a:xfrm>
          <a:prstGeom prst="line">
            <a:avLst/>
          </a:prstGeom>
          <a:noFill/>
          <a:ln w="57150">
            <a:solidFill>
              <a:schemeClr val="hlink"/>
            </a:solidFill>
            <a:round/>
            <a:headEnd/>
            <a:tailEnd type="triangle" w="med" len="lg"/>
          </a:ln>
          <a:effectLst/>
        </p:spPr>
        <p:txBody>
          <a:bodyPr/>
          <a:lstStyle/>
          <a:p>
            <a:endParaRPr lang="en-US"/>
          </a:p>
        </p:txBody>
      </p:sp>
      <p:graphicFrame>
        <p:nvGraphicFramePr>
          <p:cNvPr id="743451" name="Object 27"/>
          <p:cNvGraphicFramePr>
            <a:graphicFrameLocks noChangeAspect="1"/>
          </p:cNvGraphicFramePr>
          <p:nvPr/>
        </p:nvGraphicFramePr>
        <p:xfrm>
          <a:off x="1485900" y="4976813"/>
          <a:ext cx="2079625" cy="1592262"/>
        </p:xfrm>
        <a:graphic>
          <a:graphicData uri="http://schemas.openxmlformats.org/presentationml/2006/ole">
            <p:oleObj spid="_x0000_s550924" name="Denklem" r:id="rId14" imgW="863280" imgH="736560" progId="Equation.3">
              <p:embed/>
            </p:oleObj>
          </a:graphicData>
        </a:graphic>
      </p:graphicFrame>
      <p:sp>
        <p:nvSpPr>
          <p:cNvPr id="743452" name="Rectangle 28"/>
          <p:cNvSpPr>
            <a:spLocks noChangeArrowheads="1"/>
          </p:cNvSpPr>
          <p:nvPr/>
        </p:nvSpPr>
        <p:spPr bwMode="auto">
          <a:xfrm>
            <a:off x="1609725" y="5576888"/>
            <a:ext cx="319088" cy="941387"/>
          </a:xfrm>
          <a:prstGeom prst="rect">
            <a:avLst/>
          </a:prstGeom>
          <a:solidFill>
            <a:schemeClr val="tx1"/>
          </a:solidFill>
          <a:ln w="9525" algn="ctr">
            <a:solidFill>
              <a:schemeClr val="tx1"/>
            </a:solidFill>
            <a:miter lim="800000"/>
            <a:headEnd/>
            <a:tailEnd type="none" w="med" len="lg"/>
          </a:ln>
          <a:effectLst/>
        </p:spPr>
        <p:txBody>
          <a:bodyPr wrap="none" anchor="ctr"/>
          <a:lstStyle/>
          <a:p>
            <a:endParaRPr lang="en-US"/>
          </a:p>
        </p:txBody>
      </p:sp>
      <p:grpSp>
        <p:nvGrpSpPr>
          <p:cNvPr id="2" name="Group 29"/>
          <p:cNvGrpSpPr>
            <a:grpSpLocks/>
          </p:cNvGrpSpPr>
          <p:nvPr/>
        </p:nvGrpSpPr>
        <p:grpSpPr bwMode="auto">
          <a:xfrm>
            <a:off x="2713038" y="5905500"/>
            <a:ext cx="290512" cy="320675"/>
            <a:chOff x="1088" y="3481"/>
            <a:chExt cx="183" cy="202"/>
          </a:xfrm>
        </p:grpSpPr>
        <p:sp>
          <p:nvSpPr>
            <p:cNvPr id="743454" name="Line 30"/>
            <p:cNvSpPr>
              <a:spLocks noChangeShapeType="1"/>
            </p:cNvSpPr>
            <p:nvPr/>
          </p:nvSpPr>
          <p:spPr bwMode="auto">
            <a:xfrm>
              <a:off x="1088" y="3493"/>
              <a:ext cx="183" cy="164"/>
            </a:xfrm>
            <a:prstGeom prst="line">
              <a:avLst/>
            </a:prstGeom>
            <a:noFill/>
            <a:ln w="38100">
              <a:solidFill>
                <a:schemeClr val="hlink"/>
              </a:solidFill>
              <a:round/>
              <a:headEnd type="triangle" w="med" len="med"/>
              <a:tailEnd type="triangle" w="med" len="med"/>
            </a:ln>
            <a:effectLst/>
          </p:spPr>
          <p:txBody>
            <a:bodyPr/>
            <a:lstStyle/>
            <a:p>
              <a:endParaRPr lang="en-US"/>
            </a:p>
          </p:txBody>
        </p:sp>
        <p:sp>
          <p:nvSpPr>
            <p:cNvPr id="743455" name="Line 31"/>
            <p:cNvSpPr>
              <a:spLocks noChangeShapeType="1"/>
            </p:cNvSpPr>
            <p:nvPr/>
          </p:nvSpPr>
          <p:spPr bwMode="auto">
            <a:xfrm flipV="1">
              <a:off x="1096" y="3481"/>
              <a:ext cx="165" cy="202"/>
            </a:xfrm>
            <a:prstGeom prst="line">
              <a:avLst/>
            </a:prstGeom>
            <a:noFill/>
            <a:ln w="38100">
              <a:solidFill>
                <a:schemeClr val="hlink"/>
              </a:solidFill>
              <a:round/>
              <a:headEnd type="triangle" w="med" len="med"/>
              <a:tailEnd type="triangle" w="med" len="med"/>
            </a:ln>
            <a:effectLst/>
          </p:spPr>
          <p:txBody>
            <a:bodyPr/>
            <a:lstStyle/>
            <a:p>
              <a:endParaRPr lang="en-US"/>
            </a:p>
          </p:txBody>
        </p:sp>
      </p:grpSp>
      <p:graphicFrame>
        <p:nvGraphicFramePr>
          <p:cNvPr id="743456" name="Object 32"/>
          <p:cNvGraphicFramePr>
            <a:graphicFrameLocks noChangeAspect="1"/>
          </p:cNvGraphicFramePr>
          <p:nvPr/>
        </p:nvGraphicFramePr>
        <p:xfrm>
          <a:off x="3638550" y="5524500"/>
          <a:ext cx="2446338" cy="522288"/>
        </p:xfrm>
        <a:graphic>
          <a:graphicData uri="http://schemas.openxmlformats.org/presentationml/2006/ole">
            <p:oleObj spid="_x0000_s550925" name="Denklem" r:id="rId15" imgW="1015920" imgH="241200" progId="Equation.3">
              <p:embed/>
            </p:oleObj>
          </a:graphicData>
        </a:graphic>
      </p:graphicFrame>
      <p:sp>
        <p:nvSpPr>
          <p:cNvPr id="743457" name="Rectangle 33"/>
          <p:cNvSpPr>
            <a:spLocks noChangeArrowheads="1"/>
          </p:cNvSpPr>
          <p:nvPr/>
        </p:nvSpPr>
        <p:spPr bwMode="auto">
          <a:xfrm>
            <a:off x="2347913" y="5575300"/>
            <a:ext cx="319087" cy="941388"/>
          </a:xfrm>
          <a:prstGeom prst="rect">
            <a:avLst/>
          </a:prstGeom>
          <a:solidFill>
            <a:schemeClr val="tx1"/>
          </a:solidFill>
          <a:ln w="9525" algn="ctr">
            <a:solidFill>
              <a:schemeClr val="tx1"/>
            </a:solidFill>
            <a:miter lim="800000"/>
            <a:headEnd/>
            <a:tailEnd type="none" w="med" len="lg"/>
          </a:ln>
          <a:effectLst/>
        </p:spPr>
        <p:txBody>
          <a:bodyPr wrap="none" anchor="ctr"/>
          <a:lstStyle/>
          <a:p>
            <a:endParaRPr lang="en-US"/>
          </a:p>
        </p:txBody>
      </p:sp>
      <p:grpSp>
        <p:nvGrpSpPr>
          <p:cNvPr id="3" name="Group 34"/>
          <p:cNvGrpSpPr>
            <a:grpSpLocks/>
          </p:cNvGrpSpPr>
          <p:nvPr/>
        </p:nvGrpSpPr>
        <p:grpSpPr bwMode="auto">
          <a:xfrm>
            <a:off x="2347913" y="5788025"/>
            <a:ext cx="290512" cy="320675"/>
            <a:chOff x="1088" y="3481"/>
            <a:chExt cx="183" cy="202"/>
          </a:xfrm>
        </p:grpSpPr>
        <p:sp>
          <p:nvSpPr>
            <p:cNvPr id="743459" name="Line 35"/>
            <p:cNvSpPr>
              <a:spLocks noChangeShapeType="1"/>
            </p:cNvSpPr>
            <p:nvPr/>
          </p:nvSpPr>
          <p:spPr bwMode="auto">
            <a:xfrm>
              <a:off x="1088" y="3493"/>
              <a:ext cx="183" cy="164"/>
            </a:xfrm>
            <a:prstGeom prst="line">
              <a:avLst/>
            </a:prstGeom>
            <a:noFill/>
            <a:ln w="38100">
              <a:solidFill>
                <a:schemeClr val="hlink"/>
              </a:solidFill>
              <a:round/>
              <a:headEnd type="triangle" w="med" len="med"/>
              <a:tailEnd type="triangle" w="med" len="med"/>
            </a:ln>
            <a:effectLst/>
          </p:spPr>
          <p:txBody>
            <a:bodyPr/>
            <a:lstStyle/>
            <a:p>
              <a:endParaRPr lang="en-US"/>
            </a:p>
          </p:txBody>
        </p:sp>
        <p:sp>
          <p:nvSpPr>
            <p:cNvPr id="743460" name="Line 36"/>
            <p:cNvSpPr>
              <a:spLocks noChangeShapeType="1"/>
            </p:cNvSpPr>
            <p:nvPr/>
          </p:nvSpPr>
          <p:spPr bwMode="auto">
            <a:xfrm flipV="1">
              <a:off x="1096" y="3481"/>
              <a:ext cx="165" cy="202"/>
            </a:xfrm>
            <a:prstGeom prst="line">
              <a:avLst/>
            </a:prstGeom>
            <a:noFill/>
            <a:ln w="38100">
              <a:solidFill>
                <a:schemeClr val="hlink"/>
              </a:solidFill>
              <a:round/>
              <a:headEnd type="triangle" w="med" len="med"/>
              <a:tailEnd type="triangle" w="med" len="med"/>
            </a:ln>
            <a:effectLst/>
          </p:spPr>
          <p:txBody>
            <a:bodyPr/>
            <a:lstStyle/>
            <a:p>
              <a:endParaRPr lang="en-US"/>
            </a:p>
          </p:txBody>
        </p:sp>
      </p:grpSp>
      <p:graphicFrame>
        <p:nvGraphicFramePr>
          <p:cNvPr id="743461" name="Object 37"/>
          <p:cNvGraphicFramePr>
            <a:graphicFrameLocks noChangeAspect="1"/>
          </p:cNvGraphicFramePr>
          <p:nvPr/>
        </p:nvGraphicFramePr>
        <p:xfrm>
          <a:off x="6081713" y="5537200"/>
          <a:ext cx="2593975" cy="523875"/>
        </p:xfrm>
        <a:graphic>
          <a:graphicData uri="http://schemas.openxmlformats.org/presentationml/2006/ole">
            <p:oleObj spid="_x0000_s550926" name="Denklem" r:id="rId16" imgW="1015920" imgH="228600" progId="Equation.3">
              <p:embed/>
            </p:oleObj>
          </a:graphicData>
        </a:graphic>
      </p:graphicFrame>
      <p:sp>
        <p:nvSpPr>
          <p:cNvPr id="743462" name="Rectangle 38"/>
          <p:cNvSpPr>
            <a:spLocks noChangeArrowheads="1"/>
          </p:cNvSpPr>
          <p:nvPr/>
        </p:nvSpPr>
        <p:spPr bwMode="auto">
          <a:xfrm>
            <a:off x="3086100" y="5514975"/>
            <a:ext cx="319088" cy="941388"/>
          </a:xfrm>
          <a:prstGeom prst="rect">
            <a:avLst/>
          </a:prstGeom>
          <a:solidFill>
            <a:schemeClr val="tx1"/>
          </a:solidFill>
          <a:ln w="9525" algn="ctr">
            <a:solidFill>
              <a:schemeClr val="tx1"/>
            </a:solidFill>
            <a:miter lim="800000"/>
            <a:headEnd/>
            <a:tailEnd type="none" w="med" len="lg"/>
          </a:ln>
          <a:effectLst/>
        </p:spPr>
        <p:txBody>
          <a:bodyPr wrap="none" anchor="ctr"/>
          <a:lstStyle/>
          <a:p>
            <a:endParaRPr lang="en-US"/>
          </a:p>
        </p:txBody>
      </p:sp>
      <p:grpSp>
        <p:nvGrpSpPr>
          <p:cNvPr id="4" name="Group 39"/>
          <p:cNvGrpSpPr>
            <a:grpSpLocks/>
          </p:cNvGrpSpPr>
          <p:nvPr/>
        </p:nvGrpSpPr>
        <p:grpSpPr bwMode="auto">
          <a:xfrm>
            <a:off x="1939925" y="5872163"/>
            <a:ext cx="290513" cy="320675"/>
            <a:chOff x="1088" y="3481"/>
            <a:chExt cx="183" cy="202"/>
          </a:xfrm>
        </p:grpSpPr>
        <p:sp>
          <p:nvSpPr>
            <p:cNvPr id="743464" name="Line 40"/>
            <p:cNvSpPr>
              <a:spLocks noChangeShapeType="1"/>
            </p:cNvSpPr>
            <p:nvPr/>
          </p:nvSpPr>
          <p:spPr bwMode="auto">
            <a:xfrm>
              <a:off x="1088" y="3493"/>
              <a:ext cx="183" cy="164"/>
            </a:xfrm>
            <a:prstGeom prst="line">
              <a:avLst/>
            </a:prstGeom>
            <a:noFill/>
            <a:ln w="38100">
              <a:solidFill>
                <a:schemeClr val="hlink"/>
              </a:solidFill>
              <a:round/>
              <a:headEnd type="triangle" w="med" len="med"/>
              <a:tailEnd type="triangle" w="med" len="med"/>
            </a:ln>
            <a:effectLst/>
          </p:spPr>
          <p:txBody>
            <a:bodyPr/>
            <a:lstStyle/>
            <a:p>
              <a:endParaRPr lang="en-US"/>
            </a:p>
          </p:txBody>
        </p:sp>
        <p:sp>
          <p:nvSpPr>
            <p:cNvPr id="743465" name="Line 41"/>
            <p:cNvSpPr>
              <a:spLocks noChangeShapeType="1"/>
            </p:cNvSpPr>
            <p:nvPr/>
          </p:nvSpPr>
          <p:spPr bwMode="auto">
            <a:xfrm flipV="1">
              <a:off x="1096" y="3481"/>
              <a:ext cx="165" cy="202"/>
            </a:xfrm>
            <a:prstGeom prst="line">
              <a:avLst/>
            </a:prstGeom>
            <a:noFill/>
            <a:ln w="38100">
              <a:solidFill>
                <a:schemeClr val="hlink"/>
              </a:solidFill>
              <a:round/>
              <a:headEnd type="triangle" w="med" len="med"/>
              <a:tailEnd type="triangle" w="med" len="med"/>
            </a:ln>
            <a:effectLst/>
          </p:spPr>
          <p:txBody>
            <a:bodyPr/>
            <a:lstStyle/>
            <a:p>
              <a:endParaRPr lang="en-US"/>
            </a:p>
          </p:txBody>
        </p:sp>
      </p:grpSp>
      <p:graphicFrame>
        <p:nvGraphicFramePr>
          <p:cNvPr id="743466" name="Object 42"/>
          <p:cNvGraphicFramePr>
            <a:graphicFrameLocks noChangeAspect="1"/>
          </p:cNvGraphicFramePr>
          <p:nvPr/>
        </p:nvGraphicFramePr>
        <p:xfrm>
          <a:off x="4003675" y="6042025"/>
          <a:ext cx="2625725" cy="584200"/>
        </p:xfrm>
        <a:graphic>
          <a:graphicData uri="http://schemas.openxmlformats.org/presentationml/2006/ole">
            <p:oleObj spid="_x0000_s550927" name="Denklem" r:id="rId17" imgW="1028520" imgH="253800" progId="Equation.3">
              <p:embed/>
            </p:oleObj>
          </a:graphicData>
        </a:graphic>
      </p:graphicFrame>
      <p:graphicFrame>
        <p:nvGraphicFramePr>
          <p:cNvPr id="743467" name="Object 43"/>
          <p:cNvGraphicFramePr>
            <a:graphicFrameLocks noChangeAspect="1"/>
          </p:cNvGraphicFramePr>
          <p:nvPr/>
        </p:nvGraphicFramePr>
        <p:xfrm>
          <a:off x="160338" y="5559425"/>
          <a:ext cx="1190625" cy="439738"/>
        </p:xfrm>
        <a:graphic>
          <a:graphicData uri="http://schemas.openxmlformats.org/presentationml/2006/ole">
            <p:oleObj spid="_x0000_s550928" name="Denklem" r:id="rId18" imgW="495000" imgH="20304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3449"/>
                                        </p:tgtEl>
                                        <p:attrNameLst>
                                          <p:attrName>style.visibility</p:attrName>
                                        </p:attrNameLst>
                                      </p:cBhvr>
                                      <p:to>
                                        <p:strVal val="visible"/>
                                      </p:to>
                                    </p:set>
                                    <p:animEffect transition="in" filter="dissolve">
                                      <p:cBhvr>
                                        <p:cTn id="7" dur="500"/>
                                        <p:tgtEl>
                                          <p:spTgt spid="74344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43450"/>
                                        </p:tgtEl>
                                        <p:attrNameLst>
                                          <p:attrName>style.visibility</p:attrName>
                                        </p:attrNameLst>
                                      </p:cBhvr>
                                      <p:to>
                                        <p:strVal val="visible"/>
                                      </p:to>
                                    </p:set>
                                    <p:animEffect transition="in" filter="dissolve">
                                      <p:cBhvr>
                                        <p:cTn id="12" dur="500"/>
                                        <p:tgtEl>
                                          <p:spTgt spid="743450"/>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743467"/>
                                        </p:tgtEl>
                                        <p:attrNameLst>
                                          <p:attrName>style.visibility</p:attrName>
                                        </p:attrNameLst>
                                      </p:cBhvr>
                                      <p:to>
                                        <p:strVal val="visible"/>
                                      </p:to>
                                    </p:set>
                                    <p:animEffect transition="in" filter="dissolve">
                                      <p:cBhvr>
                                        <p:cTn id="16" dur="500"/>
                                        <p:tgtEl>
                                          <p:spTgt spid="743467"/>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743451"/>
                                        </p:tgtEl>
                                        <p:attrNameLst>
                                          <p:attrName>style.visibility</p:attrName>
                                        </p:attrNameLst>
                                      </p:cBhvr>
                                      <p:to>
                                        <p:strVal val="visible"/>
                                      </p:to>
                                    </p:set>
                                    <p:animEffect transition="in" filter="dissolve">
                                      <p:cBhvr>
                                        <p:cTn id="20" dur="500"/>
                                        <p:tgtEl>
                                          <p:spTgt spid="74345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43452"/>
                                        </p:tgtEl>
                                        <p:attrNameLst>
                                          <p:attrName>style.visibility</p:attrName>
                                        </p:attrNameLst>
                                      </p:cBhvr>
                                      <p:to>
                                        <p:strVal val="visible"/>
                                      </p:to>
                                    </p:set>
                                    <p:animEffect transition="in" filter="dissolve">
                                      <p:cBhvr>
                                        <p:cTn id="25" dur="500"/>
                                        <p:tgtEl>
                                          <p:spTgt spid="743452"/>
                                        </p:tgtEl>
                                      </p:cBhvr>
                                    </p:animEffect>
                                  </p:childTnLst>
                                </p:cTn>
                              </p:par>
                              <p:par>
                                <p:cTn id="26" presetID="9"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743456"/>
                                        </p:tgtEl>
                                        <p:attrNameLst>
                                          <p:attrName>style.visibility</p:attrName>
                                        </p:attrNameLst>
                                      </p:cBhvr>
                                      <p:to>
                                        <p:strVal val="visible"/>
                                      </p:to>
                                    </p:set>
                                    <p:animEffect transition="in" filter="dissolve">
                                      <p:cBhvr>
                                        <p:cTn id="32" dur="500"/>
                                        <p:tgtEl>
                                          <p:spTgt spid="74345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2"/>
                                        </p:tgtEl>
                                      </p:cBhvr>
                                    </p:animEffect>
                                    <p:set>
                                      <p:cBhvr>
                                        <p:cTn id="37" dur="1" fill="hold">
                                          <p:stCondLst>
                                            <p:cond delay="499"/>
                                          </p:stCondLst>
                                        </p:cTn>
                                        <p:tgtEl>
                                          <p:spTgt spid="2"/>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743452"/>
                                        </p:tgtEl>
                                      </p:cBhvr>
                                    </p:animEffect>
                                    <p:set>
                                      <p:cBhvr>
                                        <p:cTn id="40" dur="1" fill="hold">
                                          <p:stCondLst>
                                            <p:cond delay="499"/>
                                          </p:stCondLst>
                                        </p:cTn>
                                        <p:tgtEl>
                                          <p:spTgt spid="74345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743457"/>
                                        </p:tgtEl>
                                        <p:attrNameLst>
                                          <p:attrName>style.visibility</p:attrName>
                                        </p:attrNameLst>
                                      </p:cBhvr>
                                      <p:to>
                                        <p:strVal val="visible"/>
                                      </p:to>
                                    </p:set>
                                    <p:animEffect transition="in" filter="dissolve">
                                      <p:cBhvr>
                                        <p:cTn id="45" dur="500"/>
                                        <p:tgtEl>
                                          <p:spTgt spid="743457"/>
                                        </p:tgtEl>
                                      </p:cBhvr>
                                    </p:animEffect>
                                  </p:childTnLst>
                                </p:cTn>
                              </p:par>
                              <p:par>
                                <p:cTn id="46" presetID="9" presetClass="entr" presetSubtype="0"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dissolve">
                                      <p:cBhvr>
                                        <p:cTn id="48" dur="500"/>
                                        <p:tgtEl>
                                          <p:spTgt spid="3"/>
                                        </p:tgtEl>
                                      </p:cBhvr>
                                    </p:animEffect>
                                  </p:childTnLst>
                                </p:cTn>
                              </p:par>
                            </p:childTnLst>
                          </p:cTn>
                        </p:par>
                        <p:par>
                          <p:cTn id="49" fill="hold">
                            <p:stCondLst>
                              <p:cond delay="500"/>
                            </p:stCondLst>
                            <p:childTnLst>
                              <p:par>
                                <p:cTn id="50" presetID="9" presetClass="entr" presetSubtype="0" fill="hold" nodeType="afterEffect">
                                  <p:stCondLst>
                                    <p:cond delay="0"/>
                                  </p:stCondLst>
                                  <p:childTnLst>
                                    <p:set>
                                      <p:cBhvr>
                                        <p:cTn id="51" dur="1" fill="hold">
                                          <p:stCondLst>
                                            <p:cond delay="0"/>
                                          </p:stCondLst>
                                        </p:cTn>
                                        <p:tgtEl>
                                          <p:spTgt spid="743461"/>
                                        </p:tgtEl>
                                        <p:attrNameLst>
                                          <p:attrName>style.visibility</p:attrName>
                                        </p:attrNameLst>
                                      </p:cBhvr>
                                      <p:to>
                                        <p:strVal val="visible"/>
                                      </p:to>
                                    </p:set>
                                    <p:animEffect transition="in" filter="dissolve">
                                      <p:cBhvr>
                                        <p:cTn id="52" dur="500"/>
                                        <p:tgtEl>
                                          <p:spTgt spid="74346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nodeType="clickEffect">
                                  <p:stCondLst>
                                    <p:cond delay="0"/>
                                  </p:stCondLst>
                                  <p:childTnLst>
                                    <p:animEffect transition="out" filter="dissolve">
                                      <p:cBhvr>
                                        <p:cTn id="56" dur="500"/>
                                        <p:tgtEl>
                                          <p:spTgt spid="3"/>
                                        </p:tgtEl>
                                      </p:cBhvr>
                                    </p:animEffect>
                                    <p:set>
                                      <p:cBhvr>
                                        <p:cTn id="57" dur="1" fill="hold">
                                          <p:stCondLst>
                                            <p:cond delay="499"/>
                                          </p:stCondLst>
                                        </p:cTn>
                                        <p:tgtEl>
                                          <p:spTgt spid="3"/>
                                        </p:tgtEl>
                                        <p:attrNameLst>
                                          <p:attrName>style.visibility</p:attrName>
                                        </p:attrNameLst>
                                      </p:cBhvr>
                                      <p:to>
                                        <p:strVal val="hidden"/>
                                      </p:to>
                                    </p:set>
                                  </p:childTnLst>
                                </p:cTn>
                              </p:par>
                              <p:par>
                                <p:cTn id="58" presetID="9" presetClass="exit" presetSubtype="0" fill="hold" grpId="1" nodeType="withEffect">
                                  <p:stCondLst>
                                    <p:cond delay="0"/>
                                  </p:stCondLst>
                                  <p:childTnLst>
                                    <p:animEffect transition="out" filter="dissolve">
                                      <p:cBhvr>
                                        <p:cTn id="59" dur="500"/>
                                        <p:tgtEl>
                                          <p:spTgt spid="743457"/>
                                        </p:tgtEl>
                                      </p:cBhvr>
                                    </p:animEffect>
                                    <p:set>
                                      <p:cBhvr>
                                        <p:cTn id="60" dur="1" fill="hold">
                                          <p:stCondLst>
                                            <p:cond delay="499"/>
                                          </p:stCondLst>
                                        </p:cTn>
                                        <p:tgtEl>
                                          <p:spTgt spid="74345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743462"/>
                                        </p:tgtEl>
                                        <p:attrNameLst>
                                          <p:attrName>style.visibility</p:attrName>
                                        </p:attrNameLst>
                                      </p:cBhvr>
                                      <p:to>
                                        <p:strVal val="visible"/>
                                      </p:to>
                                    </p:set>
                                    <p:animEffect transition="in" filter="dissolve">
                                      <p:cBhvr>
                                        <p:cTn id="65" dur="500"/>
                                        <p:tgtEl>
                                          <p:spTgt spid="743462"/>
                                        </p:tgtEl>
                                      </p:cBhvr>
                                    </p:animEffect>
                                  </p:childTnLst>
                                </p:cTn>
                              </p:par>
                              <p:par>
                                <p:cTn id="66" presetID="9" presetClass="entr" presetSubtype="0" fill="hold" nodeType="with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dissolve">
                                      <p:cBhvr>
                                        <p:cTn id="68" dur="500"/>
                                        <p:tgtEl>
                                          <p:spTgt spid="4"/>
                                        </p:tgtEl>
                                      </p:cBhvr>
                                    </p:animEffect>
                                  </p:childTnLst>
                                </p:cTn>
                              </p:par>
                            </p:childTnLst>
                          </p:cTn>
                        </p:par>
                        <p:par>
                          <p:cTn id="69" fill="hold">
                            <p:stCondLst>
                              <p:cond delay="500"/>
                            </p:stCondLst>
                            <p:childTnLst>
                              <p:par>
                                <p:cTn id="70" presetID="9" presetClass="entr" presetSubtype="0" fill="hold" nodeType="afterEffect">
                                  <p:stCondLst>
                                    <p:cond delay="0"/>
                                  </p:stCondLst>
                                  <p:childTnLst>
                                    <p:set>
                                      <p:cBhvr>
                                        <p:cTn id="71" dur="1" fill="hold">
                                          <p:stCondLst>
                                            <p:cond delay="0"/>
                                          </p:stCondLst>
                                        </p:cTn>
                                        <p:tgtEl>
                                          <p:spTgt spid="743466"/>
                                        </p:tgtEl>
                                        <p:attrNameLst>
                                          <p:attrName>style.visibility</p:attrName>
                                        </p:attrNameLst>
                                      </p:cBhvr>
                                      <p:to>
                                        <p:strVal val="visible"/>
                                      </p:to>
                                    </p:set>
                                    <p:animEffect transition="in" filter="dissolve">
                                      <p:cBhvr>
                                        <p:cTn id="72" dur="500"/>
                                        <p:tgtEl>
                                          <p:spTgt spid="743466"/>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nodeType="clickEffect">
                                  <p:stCondLst>
                                    <p:cond delay="0"/>
                                  </p:stCondLst>
                                  <p:childTnLst>
                                    <p:animEffect transition="out" filter="dissolve">
                                      <p:cBhvr>
                                        <p:cTn id="76" dur="500"/>
                                        <p:tgtEl>
                                          <p:spTgt spid="4"/>
                                        </p:tgtEl>
                                      </p:cBhvr>
                                    </p:animEffect>
                                    <p:set>
                                      <p:cBhvr>
                                        <p:cTn id="77" dur="1" fill="hold">
                                          <p:stCondLst>
                                            <p:cond delay="499"/>
                                          </p:stCondLst>
                                        </p:cTn>
                                        <p:tgtEl>
                                          <p:spTgt spid="4"/>
                                        </p:tgtEl>
                                        <p:attrNameLst>
                                          <p:attrName>style.visibility</p:attrName>
                                        </p:attrNameLst>
                                      </p:cBhvr>
                                      <p:to>
                                        <p:strVal val="hidden"/>
                                      </p:to>
                                    </p:set>
                                  </p:childTnLst>
                                </p:cTn>
                              </p:par>
                              <p:par>
                                <p:cTn id="78" presetID="9" presetClass="exit" presetSubtype="0" fill="hold" grpId="1" nodeType="withEffect">
                                  <p:stCondLst>
                                    <p:cond delay="0"/>
                                  </p:stCondLst>
                                  <p:childTnLst>
                                    <p:animEffect transition="out" filter="dissolve">
                                      <p:cBhvr>
                                        <p:cTn id="79" dur="500"/>
                                        <p:tgtEl>
                                          <p:spTgt spid="743462"/>
                                        </p:tgtEl>
                                      </p:cBhvr>
                                    </p:animEffect>
                                    <p:set>
                                      <p:cBhvr>
                                        <p:cTn id="80" dur="1" fill="hold">
                                          <p:stCondLst>
                                            <p:cond delay="499"/>
                                          </p:stCondLst>
                                        </p:cTn>
                                        <p:tgtEl>
                                          <p:spTgt spid="7434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49" grpId="0" animBg="1"/>
      <p:bldP spid="743450" grpId="0" animBg="1"/>
      <p:bldP spid="743452" grpId="0" animBg="1"/>
      <p:bldP spid="743452" grpId="1" animBg="1"/>
      <p:bldP spid="743457" grpId="0" animBg="1"/>
      <p:bldP spid="743457" grpId="1" animBg="1"/>
      <p:bldP spid="743462" grpId="0" animBg="1"/>
      <p:bldP spid="743462" grpId="1" animBg="1"/>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5474" name="Rectangle 2"/>
          <p:cNvSpPr>
            <a:spLocks noGrp="1" noChangeArrowheads="1"/>
          </p:cNvSpPr>
          <p:nvPr>
            <p:ph type="title"/>
          </p:nvPr>
        </p:nvSpPr>
        <p:spPr>
          <a:xfrm>
            <a:off x="685800" y="198438"/>
            <a:ext cx="7772400" cy="1143000"/>
          </a:xfrm>
        </p:spPr>
        <p:txBody>
          <a:bodyPr>
            <a:normAutofit fontScale="90000"/>
          </a:bodyPr>
          <a:lstStyle/>
          <a:p>
            <a:r>
              <a:rPr lang="tr-TR" sz="4000"/>
              <a:t>Kinetics of a Rigid Body</a:t>
            </a:r>
            <a:br>
              <a:rPr lang="tr-TR" sz="4000"/>
            </a:br>
            <a:r>
              <a:rPr lang="tr-TR" sz="4000">
                <a:solidFill>
                  <a:schemeClr val="hlink"/>
                </a:solidFill>
              </a:rPr>
              <a:t>E</a:t>
            </a:r>
            <a:r>
              <a:rPr lang="tr-TR" sz="4000"/>
              <a:t>quation </a:t>
            </a:r>
            <a:r>
              <a:rPr lang="tr-TR" sz="4000">
                <a:solidFill>
                  <a:schemeClr val="hlink"/>
                </a:solidFill>
              </a:rPr>
              <a:t>o</a:t>
            </a:r>
            <a:r>
              <a:rPr lang="tr-TR" sz="4000"/>
              <a:t>f </a:t>
            </a:r>
            <a:r>
              <a:rPr lang="tr-TR" sz="4000">
                <a:solidFill>
                  <a:schemeClr val="hlink"/>
                </a:solidFill>
              </a:rPr>
              <a:t>M</a:t>
            </a:r>
            <a:r>
              <a:rPr lang="tr-TR" sz="4000"/>
              <a:t>otion (</a:t>
            </a:r>
            <a:r>
              <a:rPr lang="tr-TR" sz="4000">
                <a:solidFill>
                  <a:schemeClr val="hlink"/>
                </a:solidFill>
              </a:rPr>
              <a:t>EOM</a:t>
            </a:r>
            <a:r>
              <a:rPr lang="tr-TR" sz="4000"/>
              <a:t>)</a:t>
            </a:r>
            <a:endParaRPr lang="en-US" sz="4000"/>
          </a:p>
        </p:txBody>
      </p:sp>
      <p:sp>
        <p:nvSpPr>
          <p:cNvPr id="27" name="Slide Number Placeholder 5"/>
          <p:cNvSpPr>
            <a:spLocks noGrp="1"/>
          </p:cNvSpPr>
          <p:nvPr>
            <p:ph type="sldNum" sz="quarter" idx="10"/>
          </p:nvPr>
        </p:nvSpPr>
        <p:spPr/>
        <p:txBody>
          <a:bodyPr/>
          <a:lstStyle/>
          <a:p>
            <a:fld id="{A0F140B8-3A6E-4BC4-9625-0A0813BF3E16}" type="slidenum">
              <a:rPr lang="tr-TR"/>
              <a:pPr/>
              <a:t>106</a:t>
            </a:fld>
            <a:endParaRPr lang="tr-TR"/>
          </a:p>
        </p:txBody>
      </p:sp>
      <p:sp>
        <p:nvSpPr>
          <p:cNvPr id="745475" name="Freeform 3"/>
          <p:cNvSpPr>
            <a:spLocks/>
          </p:cNvSpPr>
          <p:nvPr/>
        </p:nvSpPr>
        <p:spPr bwMode="auto">
          <a:xfrm>
            <a:off x="1179513" y="1827213"/>
            <a:ext cx="1417637" cy="1409700"/>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745476" name="Line 4"/>
          <p:cNvSpPr>
            <a:spLocks noChangeShapeType="1"/>
          </p:cNvSpPr>
          <p:nvPr/>
        </p:nvSpPr>
        <p:spPr bwMode="auto">
          <a:xfrm flipH="1">
            <a:off x="769938" y="2927350"/>
            <a:ext cx="787400" cy="76200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45477" name="Line 5"/>
          <p:cNvSpPr>
            <a:spLocks noChangeShapeType="1"/>
          </p:cNvSpPr>
          <p:nvPr/>
        </p:nvSpPr>
        <p:spPr bwMode="auto">
          <a:xfrm>
            <a:off x="1557338" y="2927350"/>
            <a:ext cx="1524000"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45478" name="Line 6"/>
          <p:cNvSpPr>
            <a:spLocks noChangeShapeType="1"/>
          </p:cNvSpPr>
          <p:nvPr/>
        </p:nvSpPr>
        <p:spPr bwMode="auto">
          <a:xfrm flipV="1">
            <a:off x="1557338" y="1860550"/>
            <a:ext cx="0" cy="1066800"/>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745479" name="Object 7"/>
          <p:cNvGraphicFramePr>
            <a:graphicFrameLocks noChangeAspect="1"/>
          </p:cNvGraphicFramePr>
          <p:nvPr/>
        </p:nvGraphicFramePr>
        <p:xfrm>
          <a:off x="2595563" y="2982913"/>
          <a:ext cx="304800" cy="301625"/>
        </p:xfrm>
        <a:graphic>
          <a:graphicData uri="http://schemas.openxmlformats.org/presentationml/2006/ole">
            <p:oleObj spid="_x0000_s551938" name="Denklem" r:id="rId4" imgW="126720" imgH="139680" progId="Equation.3">
              <p:embed/>
            </p:oleObj>
          </a:graphicData>
        </a:graphic>
      </p:graphicFrame>
      <p:graphicFrame>
        <p:nvGraphicFramePr>
          <p:cNvPr id="745480" name="Object 8"/>
          <p:cNvGraphicFramePr>
            <a:graphicFrameLocks noChangeAspect="1"/>
          </p:cNvGraphicFramePr>
          <p:nvPr/>
        </p:nvGraphicFramePr>
        <p:xfrm>
          <a:off x="971550" y="3554413"/>
          <a:ext cx="306388" cy="274637"/>
        </p:xfrm>
        <a:graphic>
          <a:graphicData uri="http://schemas.openxmlformats.org/presentationml/2006/ole">
            <p:oleObj spid="_x0000_s551939" name="Denklem" r:id="rId5" imgW="126720" imgH="126720" progId="Equation.3">
              <p:embed/>
            </p:oleObj>
          </a:graphicData>
        </a:graphic>
      </p:graphicFrame>
      <p:graphicFrame>
        <p:nvGraphicFramePr>
          <p:cNvPr id="745481" name="Object 9"/>
          <p:cNvGraphicFramePr>
            <a:graphicFrameLocks noChangeAspect="1"/>
          </p:cNvGraphicFramePr>
          <p:nvPr/>
        </p:nvGraphicFramePr>
        <p:xfrm>
          <a:off x="1122363" y="1452563"/>
          <a:ext cx="338137" cy="358775"/>
        </p:xfrm>
        <a:graphic>
          <a:graphicData uri="http://schemas.openxmlformats.org/presentationml/2006/ole">
            <p:oleObj spid="_x0000_s551940" name="Denklem" r:id="rId6" imgW="139680" imgH="164880" progId="Equation.3">
              <p:embed/>
            </p:oleObj>
          </a:graphicData>
        </a:graphic>
      </p:graphicFrame>
      <p:sp>
        <p:nvSpPr>
          <p:cNvPr id="745482" name="Text Box 10"/>
          <p:cNvSpPr txBox="1">
            <a:spLocks noChangeArrowheads="1"/>
          </p:cNvSpPr>
          <p:nvPr/>
        </p:nvSpPr>
        <p:spPr bwMode="auto">
          <a:xfrm>
            <a:off x="1481138" y="2940050"/>
            <a:ext cx="579437" cy="366713"/>
          </a:xfrm>
          <a:prstGeom prst="rect">
            <a:avLst/>
          </a:prstGeom>
          <a:noFill/>
          <a:ln w="9525">
            <a:noFill/>
            <a:miter lim="800000"/>
            <a:headEnd/>
            <a:tailEnd/>
          </a:ln>
          <a:effectLst/>
        </p:spPr>
        <p:txBody>
          <a:bodyPr>
            <a:spAutoFit/>
          </a:bodyPr>
          <a:lstStyle/>
          <a:p>
            <a:pPr algn="l" eaLnBrk="1" hangingPunct="1">
              <a:spcBef>
                <a:spcPct val="50000"/>
              </a:spcBef>
            </a:pPr>
            <a:r>
              <a:rPr lang="tr-TR">
                <a:solidFill>
                  <a:schemeClr val="hlink"/>
                </a:solidFill>
              </a:rPr>
              <a:t>CG</a:t>
            </a:r>
            <a:endParaRPr lang="en-US">
              <a:solidFill>
                <a:schemeClr val="hlink"/>
              </a:solidFill>
            </a:endParaRPr>
          </a:p>
        </p:txBody>
      </p:sp>
      <p:sp>
        <p:nvSpPr>
          <p:cNvPr id="745483" name="Line 11"/>
          <p:cNvSpPr>
            <a:spLocks noChangeShapeType="1"/>
          </p:cNvSpPr>
          <p:nvPr/>
        </p:nvSpPr>
        <p:spPr bwMode="auto">
          <a:xfrm flipV="1">
            <a:off x="1571625" y="2335213"/>
            <a:ext cx="1235075" cy="58420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745484" name="Object 12"/>
          <p:cNvGraphicFramePr>
            <a:graphicFrameLocks noChangeAspect="1"/>
          </p:cNvGraphicFramePr>
          <p:nvPr/>
        </p:nvGraphicFramePr>
        <p:xfrm>
          <a:off x="2814638" y="2070100"/>
          <a:ext cx="366712" cy="384175"/>
        </p:xfrm>
        <a:graphic>
          <a:graphicData uri="http://schemas.openxmlformats.org/presentationml/2006/ole">
            <p:oleObj spid="_x0000_s551941" name="Denklem" r:id="rId7" imgW="152280" imgH="177480" progId="Equation.3">
              <p:embed/>
            </p:oleObj>
          </a:graphicData>
        </a:graphic>
      </p:graphicFrame>
      <p:sp>
        <p:nvSpPr>
          <p:cNvPr id="745485" name="AutoShape 13"/>
          <p:cNvSpPr>
            <a:spLocks noChangeArrowheads="1"/>
          </p:cNvSpPr>
          <p:nvPr/>
        </p:nvSpPr>
        <p:spPr bwMode="auto">
          <a:xfrm>
            <a:off x="1858963" y="2058988"/>
            <a:ext cx="139700" cy="141287"/>
          </a:xfrm>
          <a:prstGeom prst="cube">
            <a:avLst>
              <a:gd name="adj" fmla="val 25000"/>
            </a:avLst>
          </a:prstGeom>
          <a:noFill/>
          <a:ln w="9525">
            <a:solidFill>
              <a:schemeClr val="bg2"/>
            </a:solidFill>
            <a:miter lim="800000"/>
            <a:headEnd/>
            <a:tailEnd type="none" w="med" len="lg"/>
          </a:ln>
          <a:effectLst/>
        </p:spPr>
        <p:txBody>
          <a:bodyPr wrap="none" anchor="ctr"/>
          <a:lstStyle/>
          <a:p>
            <a:endParaRPr lang="en-US"/>
          </a:p>
        </p:txBody>
      </p:sp>
      <p:sp>
        <p:nvSpPr>
          <p:cNvPr id="745486" name="Line 14"/>
          <p:cNvSpPr>
            <a:spLocks noChangeShapeType="1"/>
          </p:cNvSpPr>
          <p:nvPr/>
        </p:nvSpPr>
        <p:spPr bwMode="auto">
          <a:xfrm flipV="1">
            <a:off x="1552575" y="2206625"/>
            <a:ext cx="319088" cy="681038"/>
          </a:xfrm>
          <a:prstGeom prst="line">
            <a:avLst/>
          </a:prstGeom>
          <a:noFill/>
          <a:ln w="9525">
            <a:solidFill>
              <a:schemeClr val="bg2"/>
            </a:solidFill>
            <a:round/>
            <a:headEnd/>
            <a:tailEnd type="triangle" w="med" len="lg"/>
          </a:ln>
          <a:effectLst/>
        </p:spPr>
        <p:txBody>
          <a:bodyPr/>
          <a:lstStyle/>
          <a:p>
            <a:endParaRPr lang="en-US"/>
          </a:p>
        </p:txBody>
      </p:sp>
      <p:graphicFrame>
        <p:nvGraphicFramePr>
          <p:cNvPr id="745487" name="Object 15"/>
          <p:cNvGraphicFramePr>
            <a:graphicFrameLocks noChangeAspect="1"/>
          </p:cNvGraphicFramePr>
          <p:nvPr/>
        </p:nvGraphicFramePr>
        <p:xfrm>
          <a:off x="1839913" y="2343150"/>
          <a:ext cx="288925" cy="320675"/>
        </p:xfrm>
        <a:graphic>
          <a:graphicData uri="http://schemas.openxmlformats.org/presentationml/2006/ole">
            <p:oleObj spid="_x0000_s551942" name="Denklem" r:id="rId8" imgW="114120" imgH="126720" progId="Equation.3">
              <p:embed/>
            </p:oleObj>
          </a:graphicData>
        </a:graphic>
      </p:graphicFrame>
      <p:graphicFrame>
        <p:nvGraphicFramePr>
          <p:cNvPr id="745488" name="Object 16"/>
          <p:cNvGraphicFramePr>
            <a:graphicFrameLocks noChangeAspect="1"/>
          </p:cNvGraphicFramePr>
          <p:nvPr/>
        </p:nvGraphicFramePr>
        <p:xfrm>
          <a:off x="3959225" y="3200400"/>
          <a:ext cx="2168525" cy="906463"/>
        </p:xfrm>
        <a:graphic>
          <a:graphicData uri="http://schemas.openxmlformats.org/presentationml/2006/ole">
            <p:oleObj spid="_x0000_s551943" name="Denklem" r:id="rId9" imgW="901440" imgH="419040" progId="Equation.3">
              <p:embed/>
            </p:oleObj>
          </a:graphicData>
        </a:graphic>
      </p:graphicFrame>
      <p:graphicFrame>
        <p:nvGraphicFramePr>
          <p:cNvPr id="745489" name="Object 17"/>
          <p:cNvGraphicFramePr>
            <a:graphicFrameLocks noChangeAspect="1"/>
          </p:cNvGraphicFramePr>
          <p:nvPr/>
        </p:nvGraphicFramePr>
        <p:xfrm>
          <a:off x="6057900" y="3114675"/>
          <a:ext cx="3086100" cy="1017588"/>
        </p:xfrm>
        <a:graphic>
          <a:graphicData uri="http://schemas.openxmlformats.org/presentationml/2006/ole">
            <p:oleObj spid="_x0000_s551944" name="Denklem" r:id="rId10" imgW="1282680" imgH="469800" progId="Equation.3">
              <p:embed/>
            </p:oleObj>
          </a:graphicData>
        </a:graphic>
      </p:graphicFrame>
      <p:graphicFrame>
        <p:nvGraphicFramePr>
          <p:cNvPr id="745490" name="Object 18"/>
          <p:cNvGraphicFramePr>
            <a:graphicFrameLocks noChangeAspect="1"/>
          </p:cNvGraphicFramePr>
          <p:nvPr/>
        </p:nvGraphicFramePr>
        <p:xfrm>
          <a:off x="3938588" y="1431925"/>
          <a:ext cx="4124325" cy="549275"/>
        </p:xfrm>
        <a:graphic>
          <a:graphicData uri="http://schemas.openxmlformats.org/presentationml/2006/ole">
            <p:oleObj spid="_x0000_s551945" name="Denklem" r:id="rId11" imgW="1714320" imgH="253800" progId="Equation.3">
              <p:embed/>
            </p:oleObj>
          </a:graphicData>
        </a:graphic>
      </p:graphicFrame>
      <p:graphicFrame>
        <p:nvGraphicFramePr>
          <p:cNvPr id="745491" name="Object 19"/>
          <p:cNvGraphicFramePr>
            <a:graphicFrameLocks noChangeAspect="1"/>
          </p:cNvGraphicFramePr>
          <p:nvPr/>
        </p:nvGraphicFramePr>
        <p:xfrm>
          <a:off x="3937000" y="2025650"/>
          <a:ext cx="4124325" cy="549275"/>
        </p:xfrm>
        <a:graphic>
          <a:graphicData uri="http://schemas.openxmlformats.org/presentationml/2006/ole">
            <p:oleObj spid="_x0000_s551946" name="Denklem" r:id="rId12" imgW="1714320" imgH="253800" progId="Equation.3">
              <p:embed/>
            </p:oleObj>
          </a:graphicData>
        </a:graphic>
      </p:graphicFrame>
      <p:graphicFrame>
        <p:nvGraphicFramePr>
          <p:cNvPr id="745492" name="Object 20"/>
          <p:cNvGraphicFramePr>
            <a:graphicFrameLocks noChangeAspect="1"/>
          </p:cNvGraphicFramePr>
          <p:nvPr/>
        </p:nvGraphicFramePr>
        <p:xfrm>
          <a:off x="3921125" y="2617788"/>
          <a:ext cx="4124325" cy="549275"/>
        </p:xfrm>
        <a:graphic>
          <a:graphicData uri="http://schemas.openxmlformats.org/presentationml/2006/ole">
            <p:oleObj spid="_x0000_s551947" name="Denklem" r:id="rId13" imgW="1714320" imgH="253800" progId="Equation.3">
              <p:embed/>
            </p:oleObj>
          </a:graphicData>
        </a:graphic>
      </p:graphicFrame>
      <p:graphicFrame>
        <p:nvGraphicFramePr>
          <p:cNvPr id="745495" name="Object 23"/>
          <p:cNvGraphicFramePr>
            <a:graphicFrameLocks noChangeAspect="1"/>
          </p:cNvGraphicFramePr>
          <p:nvPr/>
        </p:nvGraphicFramePr>
        <p:xfrm>
          <a:off x="2719388" y="4962525"/>
          <a:ext cx="5688012" cy="1592263"/>
        </p:xfrm>
        <a:graphic>
          <a:graphicData uri="http://schemas.openxmlformats.org/presentationml/2006/ole">
            <p:oleObj spid="_x0000_s551948" name="Denklem" r:id="rId14" imgW="2361960" imgH="736560" progId="Equation.3">
              <p:embed/>
            </p:oleObj>
          </a:graphicData>
        </a:graphic>
      </p:graphicFrame>
      <p:graphicFrame>
        <p:nvGraphicFramePr>
          <p:cNvPr id="745511" name="Object 39"/>
          <p:cNvGraphicFramePr>
            <a:graphicFrameLocks noChangeAspect="1"/>
          </p:cNvGraphicFramePr>
          <p:nvPr/>
        </p:nvGraphicFramePr>
        <p:xfrm>
          <a:off x="798513" y="5546725"/>
          <a:ext cx="1924050" cy="466725"/>
        </p:xfrm>
        <a:graphic>
          <a:graphicData uri="http://schemas.openxmlformats.org/presentationml/2006/ole">
            <p:oleObj spid="_x0000_s551949" name="Denklem" r:id="rId15" imgW="799920" imgH="215640" progId="Equation.3">
              <p:embed/>
            </p:oleObj>
          </a:graphicData>
        </a:graphic>
      </p:graphicFrame>
      <p:graphicFrame>
        <p:nvGraphicFramePr>
          <p:cNvPr id="745512" name="Object 40"/>
          <p:cNvGraphicFramePr>
            <a:graphicFrameLocks noChangeAspect="1"/>
          </p:cNvGraphicFramePr>
          <p:nvPr/>
        </p:nvGraphicFramePr>
        <p:xfrm>
          <a:off x="1674813" y="4229100"/>
          <a:ext cx="2241550" cy="477838"/>
        </p:xfrm>
        <a:graphic>
          <a:graphicData uri="http://schemas.openxmlformats.org/presentationml/2006/ole">
            <p:oleObj spid="_x0000_s551950" name="Denklem" r:id="rId16" imgW="1015920" imgH="241200" progId="Equation.3">
              <p:embed/>
            </p:oleObj>
          </a:graphicData>
        </a:graphic>
      </p:graphicFrame>
      <p:graphicFrame>
        <p:nvGraphicFramePr>
          <p:cNvPr id="745513" name="Object 41"/>
          <p:cNvGraphicFramePr>
            <a:graphicFrameLocks noChangeAspect="1"/>
          </p:cNvGraphicFramePr>
          <p:nvPr/>
        </p:nvGraphicFramePr>
        <p:xfrm>
          <a:off x="3913188" y="4227513"/>
          <a:ext cx="2376487" cy="479425"/>
        </p:xfrm>
        <a:graphic>
          <a:graphicData uri="http://schemas.openxmlformats.org/presentationml/2006/ole">
            <p:oleObj spid="_x0000_s551951" name="Denklem" r:id="rId17" imgW="1015920" imgH="228600" progId="Equation.3">
              <p:embed/>
            </p:oleObj>
          </a:graphicData>
        </a:graphic>
      </p:graphicFrame>
      <p:graphicFrame>
        <p:nvGraphicFramePr>
          <p:cNvPr id="745514" name="Object 42"/>
          <p:cNvGraphicFramePr>
            <a:graphicFrameLocks noChangeAspect="1"/>
          </p:cNvGraphicFramePr>
          <p:nvPr/>
        </p:nvGraphicFramePr>
        <p:xfrm>
          <a:off x="6292850" y="4225925"/>
          <a:ext cx="2160588" cy="481013"/>
        </p:xfrm>
        <a:graphic>
          <a:graphicData uri="http://schemas.openxmlformats.org/presentationml/2006/ole">
            <p:oleObj spid="_x0000_s551952" name="Denklem" r:id="rId18" imgW="1028520" imgH="253800" progId="Equation.3">
              <p:embed/>
            </p:oleObj>
          </a:graphicData>
        </a:graphic>
      </p:graphicFrame>
      <p:graphicFrame>
        <p:nvGraphicFramePr>
          <p:cNvPr id="745515" name="Object 43"/>
          <p:cNvGraphicFramePr>
            <a:graphicFrameLocks noChangeAspect="1"/>
          </p:cNvGraphicFramePr>
          <p:nvPr/>
        </p:nvGraphicFramePr>
        <p:xfrm>
          <a:off x="665163" y="4233863"/>
          <a:ext cx="1263650" cy="466725"/>
        </p:xfrm>
        <a:graphic>
          <a:graphicData uri="http://schemas.openxmlformats.org/presentationml/2006/ole">
            <p:oleObj spid="_x0000_s551953" name="Denklem" r:id="rId19" imgW="495000" imgH="203040" progId="Equation.3">
              <p:embed/>
            </p:oleObj>
          </a:graphicData>
        </a:graphic>
      </p:graphicFrame>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22" name="Rectangle 2"/>
          <p:cNvSpPr>
            <a:spLocks noGrp="1" noChangeArrowheads="1"/>
          </p:cNvSpPr>
          <p:nvPr>
            <p:ph type="title"/>
          </p:nvPr>
        </p:nvSpPr>
        <p:spPr>
          <a:xfrm>
            <a:off x="685800" y="198438"/>
            <a:ext cx="7772400" cy="1143000"/>
          </a:xfrm>
        </p:spPr>
        <p:txBody>
          <a:bodyPr>
            <a:normAutofit fontScale="90000"/>
          </a:bodyPr>
          <a:lstStyle/>
          <a:p>
            <a:r>
              <a:rPr lang="tr-TR" sz="4000"/>
              <a:t>Kinetics of a Rigid Body</a:t>
            </a:r>
            <a:br>
              <a:rPr lang="tr-TR" sz="4000"/>
            </a:br>
            <a:r>
              <a:rPr lang="tr-TR" sz="4000">
                <a:solidFill>
                  <a:schemeClr val="hlink"/>
                </a:solidFill>
              </a:rPr>
              <a:t>E</a:t>
            </a:r>
            <a:r>
              <a:rPr lang="tr-TR" sz="4000"/>
              <a:t>quation </a:t>
            </a:r>
            <a:r>
              <a:rPr lang="tr-TR" sz="4000">
                <a:solidFill>
                  <a:schemeClr val="hlink"/>
                </a:solidFill>
              </a:rPr>
              <a:t>o</a:t>
            </a:r>
            <a:r>
              <a:rPr lang="tr-TR" sz="4000"/>
              <a:t>f </a:t>
            </a:r>
            <a:r>
              <a:rPr lang="tr-TR" sz="4000">
                <a:solidFill>
                  <a:schemeClr val="hlink"/>
                </a:solidFill>
              </a:rPr>
              <a:t>M</a:t>
            </a:r>
            <a:r>
              <a:rPr lang="tr-TR" sz="4000"/>
              <a:t>otion (</a:t>
            </a:r>
            <a:r>
              <a:rPr lang="tr-TR" sz="4000">
                <a:solidFill>
                  <a:schemeClr val="hlink"/>
                </a:solidFill>
              </a:rPr>
              <a:t>EOM</a:t>
            </a:r>
            <a:r>
              <a:rPr lang="tr-TR" sz="4000"/>
              <a:t>)</a:t>
            </a:r>
            <a:endParaRPr lang="en-US" sz="4000"/>
          </a:p>
        </p:txBody>
      </p:sp>
      <p:sp>
        <p:nvSpPr>
          <p:cNvPr id="35" name="Slide Number Placeholder 5"/>
          <p:cNvSpPr>
            <a:spLocks noGrp="1"/>
          </p:cNvSpPr>
          <p:nvPr>
            <p:ph type="sldNum" sz="quarter" idx="10"/>
          </p:nvPr>
        </p:nvSpPr>
        <p:spPr/>
        <p:txBody>
          <a:bodyPr/>
          <a:lstStyle/>
          <a:p>
            <a:fld id="{B5FC0677-4C98-45F5-97BD-10215180E958}" type="slidenum">
              <a:rPr lang="tr-TR"/>
              <a:pPr/>
              <a:t>107</a:t>
            </a:fld>
            <a:endParaRPr lang="tr-TR"/>
          </a:p>
        </p:txBody>
      </p:sp>
      <p:sp>
        <p:nvSpPr>
          <p:cNvPr id="747523" name="Freeform 3"/>
          <p:cNvSpPr>
            <a:spLocks/>
          </p:cNvSpPr>
          <p:nvPr/>
        </p:nvSpPr>
        <p:spPr bwMode="auto">
          <a:xfrm>
            <a:off x="1179513" y="1827213"/>
            <a:ext cx="1417637" cy="1409700"/>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747524" name="Line 4"/>
          <p:cNvSpPr>
            <a:spLocks noChangeShapeType="1"/>
          </p:cNvSpPr>
          <p:nvPr/>
        </p:nvSpPr>
        <p:spPr bwMode="auto">
          <a:xfrm flipH="1">
            <a:off x="769938" y="2927350"/>
            <a:ext cx="787400" cy="76200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47525" name="Line 5"/>
          <p:cNvSpPr>
            <a:spLocks noChangeShapeType="1"/>
          </p:cNvSpPr>
          <p:nvPr/>
        </p:nvSpPr>
        <p:spPr bwMode="auto">
          <a:xfrm>
            <a:off x="1557338" y="2927350"/>
            <a:ext cx="1524000"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47526" name="Line 6"/>
          <p:cNvSpPr>
            <a:spLocks noChangeShapeType="1"/>
          </p:cNvSpPr>
          <p:nvPr/>
        </p:nvSpPr>
        <p:spPr bwMode="auto">
          <a:xfrm flipV="1">
            <a:off x="1557338" y="1860550"/>
            <a:ext cx="0" cy="1066800"/>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747527" name="Object 7"/>
          <p:cNvGraphicFramePr>
            <a:graphicFrameLocks noChangeAspect="1"/>
          </p:cNvGraphicFramePr>
          <p:nvPr/>
        </p:nvGraphicFramePr>
        <p:xfrm>
          <a:off x="2595563" y="2982913"/>
          <a:ext cx="304800" cy="301625"/>
        </p:xfrm>
        <a:graphic>
          <a:graphicData uri="http://schemas.openxmlformats.org/presentationml/2006/ole">
            <p:oleObj spid="_x0000_s552962" name="Denklem" r:id="rId4" imgW="126720" imgH="139680" progId="Equation.3">
              <p:embed/>
            </p:oleObj>
          </a:graphicData>
        </a:graphic>
      </p:graphicFrame>
      <p:graphicFrame>
        <p:nvGraphicFramePr>
          <p:cNvPr id="747528" name="Object 8"/>
          <p:cNvGraphicFramePr>
            <a:graphicFrameLocks noChangeAspect="1"/>
          </p:cNvGraphicFramePr>
          <p:nvPr/>
        </p:nvGraphicFramePr>
        <p:xfrm>
          <a:off x="971550" y="3554413"/>
          <a:ext cx="306388" cy="274637"/>
        </p:xfrm>
        <a:graphic>
          <a:graphicData uri="http://schemas.openxmlformats.org/presentationml/2006/ole">
            <p:oleObj spid="_x0000_s552963" name="Denklem" r:id="rId5" imgW="126720" imgH="126720" progId="Equation.3">
              <p:embed/>
            </p:oleObj>
          </a:graphicData>
        </a:graphic>
      </p:graphicFrame>
      <p:graphicFrame>
        <p:nvGraphicFramePr>
          <p:cNvPr id="747529" name="Object 9"/>
          <p:cNvGraphicFramePr>
            <a:graphicFrameLocks noChangeAspect="1"/>
          </p:cNvGraphicFramePr>
          <p:nvPr/>
        </p:nvGraphicFramePr>
        <p:xfrm>
          <a:off x="1122363" y="1452563"/>
          <a:ext cx="338137" cy="358775"/>
        </p:xfrm>
        <a:graphic>
          <a:graphicData uri="http://schemas.openxmlformats.org/presentationml/2006/ole">
            <p:oleObj spid="_x0000_s552964" name="Denklem" r:id="rId6" imgW="139680" imgH="164880" progId="Equation.3">
              <p:embed/>
            </p:oleObj>
          </a:graphicData>
        </a:graphic>
      </p:graphicFrame>
      <p:sp>
        <p:nvSpPr>
          <p:cNvPr id="747530" name="Text Box 10"/>
          <p:cNvSpPr txBox="1">
            <a:spLocks noChangeArrowheads="1"/>
          </p:cNvSpPr>
          <p:nvPr/>
        </p:nvSpPr>
        <p:spPr bwMode="auto">
          <a:xfrm>
            <a:off x="1481138" y="2940050"/>
            <a:ext cx="579437" cy="366713"/>
          </a:xfrm>
          <a:prstGeom prst="rect">
            <a:avLst/>
          </a:prstGeom>
          <a:noFill/>
          <a:ln w="9525">
            <a:noFill/>
            <a:miter lim="800000"/>
            <a:headEnd/>
            <a:tailEnd/>
          </a:ln>
          <a:effectLst/>
        </p:spPr>
        <p:txBody>
          <a:bodyPr>
            <a:spAutoFit/>
          </a:bodyPr>
          <a:lstStyle/>
          <a:p>
            <a:pPr algn="l" eaLnBrk="1" hangingPunct="1">
              <a:spcBef>
                <a:spcPct val="50000"/>
              </a:spcBef>
            </a:pPr>
            <a:r>
              <a:rPr lang="tr-TR">
                <a:solidFill>
                  <a:schemeClr val="hlink"/>
                </a:solidFill>
              </a:rPr>
              <a:t>CG</a:t>
            </a:r>
            <a:endParaRPr lang="en-US">
              <a:solidFill>
                <a:schemeClr val="hlink"/>
              </a:solidFill>
            </a:endParaRPr>
          </a:p>
        </p:txBody>
      </p:sp>
      <p:sp>
        <p:nvSpPr>
          <p:cNvPr id="747531" name="Line 11"/>
          <p:cNvSpPr>
            <a:spLocks noChangeShapeType="1"/>
          </p:cNvSpPr>
          <p:nvPr/>
        </p:nvSpPr>
        <p:spPr bwMode="auto">
          <a:xfrm flipV="1">
            <a:off x="1571625" y="2335213"/>
            <a:ext cx="1235075" cy="58420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747532" name="Object 12"/>
          <p:cNvGraphicFramePr>
            <a:graphicFrameLocks noChangeAspect="1"/>
          </p:cNvGraphicFramePr>
          <p:nvPr/>
        </p:nvGraphicFramePr>
        <p:xfrm>
          <a:off x="2814638" y="2070100"/>
          <a:ext cx="366712" cy="384175"/>
        </p:xfrm>
        <a:graphic>
          <a:graphicData uri="http://schemas.openxmlformats.org/presentationml/2006/ole">
            <p:oleObj spid="_x0000_s552965" name="Denklem" r:id="rId7" imgW="152280" imgH="177480" progId="Equation.3">
              <p:embed/>
            </p:oleObj>
          </a:graphicData>
        </a:graphic>
      </p:graphicFrame>
      <p:sp>
        <p:nvSpPr>
          <p:cNvPr id="747533" name="AutoShape 13"/>
          <p:cNvSpPr>
            <a:spLocks noChangeArrowheads="1"/>
          </p:cNvSpPr>
          <p:nvPr/>
        </p:nvSpPr>
        <p:spPr bwMode="auto">
          <a:xfrm>
            <a:off x="1858963" y="2058988"/>
            <a:ext cx="139700" cy="141287"/>
          </a:xfrm>
          <a:prstGeom prst="cube">
            <a:avLst>
              <a:gd name="adj" fmla="val 25000"/>
            </a:avLst>
          </a:prstGeom>
          <a:noFill/>
          <a:ln w="9525">
            <a:solidFill>
              <a:schemeClr val="bg2"/>
            </a:solidFill>
            <a:miter lim="800000"/>
            <a:headEnd/>
            <a:tailEnd type="none" w="med" len="lg"/>
          </a:ln>
          <a:effectLst/>
        </p:spPr>
        <p:txBody>
          <a:bodyPr wrap="none" anchor="ctr"/>
          <a:lstStyle/>
          <a:p>
            <a:endParaRPr lang="en-US"/>
          </a:p>
        </p:txBody>
      </p:sp>
      <p:sp>
        <p:nvSpPr>
          <p:cNvPr id="747534" name="Line 14"/>
          <p:cNvSpPr>
            <a:spLocks noChangeShapeType="1"/>
          </p:cNvSpPr>
          <p:nvPr/>
        </p:nvSpPr>
        <p:spPr bwMode="auto">
          <a:xfrm flipV="1">
            <a:off x="1552575" y="2206625"/>
            <a:ext cx="319088" cy="681038"/>
          </a:xfrm>
          <a:prstGeom prst="line">
            <a:avLst/>
          </a:prstGeom>
          <a:noFill/>
          <a:ln w="9525">
            <a:solidFill>
              <a:schemeClr val="bg2"/>
            </a:solidFill>
            <a:round/>
            <a:headEnd/>
            <a:tailEnd type="triangle" w="med" len="lg"/>
          </a:ln>
          <a:effectLst/>
        </p:spPr>
        <p:txBody>
          <a:bodyPr/>
          <a:lstStyle/>
          <a:p>
            <a:endParaRPr lang="en-US"/>
          </a:p>
        </p:txBody>
      </p:sp>
      <p:graphicFrame>
        <p:nvGraphicFramePr>
          <p:cNvPr id="747535" name="Object 15"/>
          <p:cNvGraphicFramePr>
            <a:graphicFrameLocks noChangeAspect="1"/>
          </p:cNvGraphicFramePr>
          <p:nvPr/>
        </p:nvGraphicFramePr>
        <p:xfrm>
          <a:off x="1839913" y="2343150"/>
          <a:ext cx="288925" cy="320675"/>
        </p:xfrm>
        <a:graphic>
          <a:graphicData uri="http://schemas.openxmlformats.org/presentationml/2006/ole">
            <p:oleObj spid="_x0000_s552966" name="Denklem" r:id="rId8" imgW="114120" imgH="126720" progId="Equation.3">
              <p:embed/>
            </p:oleObj>
          </a:graphicData>
        </a:graphic>
      </p:graphicFrame>
      <p:graphicFrame>
        <p:nvGraphicFramePr>
          <p:cNvPr id="747536" name="Object 16"/>
          <p:cNvGraphicFramePr>
            <a:graphicFrameLocks noChangeAspect="1"/>
          </p:cNvGraphicFramePr>
          <p:nvPr/>
        </p:nvGraphicFramePr>
        <p:xfrm>
          <a:off x="3959225" y="3200400"/>
          <a:ext cx="2168525" cy="906463"/>
        </p:xfrm>
        <a:graphic>
          <a:graphicData uri="http://schemas.openxmlformats.org/presentationml/2006/ole">
            <p:oleObj spid="_x0000_s552967" name="Denklem" r:id="rId9" imgW="901440" imgH="419040" progId="Equation.3">
              <p:embed/>
            </p:oleObj>
          </a:graphicData>
        </a:graphic>
      </p:graphicFrame>
      <p:graphicFrame>
        <p:nvGraphicFramePr>
          <p:cNvPr id="747537" name="Object 17"/>
          <p:cNvGraphicFramePr>
            <a:graphicFrameLocks noChangeAspect="1"/>
          </p:cNvGraphicFramePr>
          <p:nvPr/>
        </p:nvGraphicFramePr>
        <p:xfrm>
          <a:off x="6057900" y="3114675"/>
          <a:ext cx="3086100" cy="1017588"/>
        </p:xfrm>
        <a:graphic>
          <a:graphicData uri="http://schemas.openxmlformats.org/presentationml/2006/ole">
            <p:oleObj spid="_x0000_s552968" name="Denklem" r:id="rId10" imgW="1282680" imgH="469800" progId="Equation.3">
              <p:embed/>
            </p:oleObj>
          </a:graphicData>
        </a:graphic>
      </p:graphicFrame>
      <p:graphicFrame>
        <p:nvGraphicFramePr>
          <p:cNvPr id="747538" name="Object 18"/>
          <p:cNvGraphicFramePr>
            <a:graphicFrameLocks noChangeAspect="1"/>
          </p:cNvGraphicFramePr>
          <p:nvPr/>
        </p:nvGraphicFramePr>
        <p:xfrm>
          <a:off x="3938588" y="1431925"/>
          <a:ext cx="4124325" cy="549275"/>
        </p:xfrm>
        <a:graphic>
          <a:graphicData uri="http://schemas.openxmlformats.org/presentationml/2006/ole">
            <p:oleObj spid="_x0000_s552969" name="Denklem" r:id="rId11" imgW="1714320" imgH="253800" progId="Equation.3">
              <p:embed/>
            </p:oleObj>
          </a:graphicData>
        </a:graphic>
      </p:graphicFrame>
      <p:graphicFrame>
        <p:nvGraphicFramePr>
          <p:cNvPr id="747539" name="Object 19"/>
          <p:cNvGraphicFramePr>
            <a:graphicFrameLocks noChangeAspect="1"/>
          </p:cNvGraphicFramePr>
          <p:nvPr/>
        </p:nvGraphicFramePr>
        <p:xfrm>
          <a:off x="3937000" y="2025650"/>
          <a:ext cx="4124325" cy="549275"/>
        </p:xfrm>
        <a:graphic>
          <a:graphicData uri="http://schemas.openxmlformats.org/presentationml/2006/ole">
            <p:oleObj spid="_x0000_s552970" name="Denklem" r:id="rId12" imgW="1714320" imgH="253800" progId="Equation.3">
              <p:embed/>
            </p:oleObj>
          </a:graphicData>
        </a:graphic>
      </p:graphicFrame>
      <p:graphicFrame>
        <p:nvGraphicFramePr>
          <p:cNvPr id="747540" name="Object 20"/>
          <p:cNvGraphicFramePr>
            <a:graphicFrameLocks noChangeAspect="1"/>
          </p:cNvGraphicFramePr>
          <p:nvPr/>
        </p:nvGraphicFramePr>
        <p:xfrm>
          <a:off x="3921125" y="2617788"/>
          <a:ext cx="4124325" cy="549275"/>
        </p:xfrm>
        <a:graphic>
          <a:graphicData uri="http://schemas.openxmlformats.org/presentationml/2006/ole">
            <p:oleObj spid="_x0000_s552971" name="Denklem" r:id="rId13" imgW="1714320" imgH="253800" progId="Equation.3">
              <p:embed/>
            </p:oleObj>
          </a:graphicData>
        </a:graphic>
      </p:graphicFrame>
      <p:graphicFrame>
        <p:nvGraphicFramePr>
          <p:cNvPr id="747541" name="Object 21"/>
          <p:cNvGraphicFramePr>
            <a:graphicFrameLocks noChangeAspect="1"/>
          </p:cNvGraphicFramePr>
          <p:nvPr/>
        </p:nvGraphicFramePr>
        <p:xfrm>
          <a:off x="2573338" y="4078288"/>
          <a:ext cx="4991100" cy="1397000"/>
        </p:xfrm>
        <a:graphic>
          <a:graphicData uri="http://schemas.openxmlformats.org/presentationml/2006/ole">
            <p:oleObj spid="_x0000_s552972" name="Denklem" r:id="rId14" imgW="2361960" imgH="736560" progId="Equation.3">
              <p:embed/>
            </p:oleObj>
          </a:graphicData>
        </a:graphic>
      </p:graphicFrame>
      <p:graphicFrame>
        <p:nvGraphicFramePr>
          <p:cNvPr id="747557" name="Object 37"/>
          <p:cNvGraphicFramePr>
            <a:graphicFrameLocks noChangeAspect="1"/>
          </p:cNvGraphicFramePr>
          <p:nvPr/>
        </p:nvGraphicFramePr>
        <p:xfrm>
          <a:off x="623888" y="4575175"/>
          <a:ext cx="1955800" cy="466725"/>
        </p:xfrm>
        <a:graphic>
          <a:graphicData uri="http://schemas.openxmlformats.org/presentationml/2006/ole">
            <p:oleObj spid="_x0000_s552973" name="Denklem" r:id="rId15" imgW="812520" imgH="215640" progId="Equation.3">
              <p:embed/>
            </p:oleObj>
          </a:graphicData>
        </a:graphic>
      </p:graphicFrame>
      <p:graphicFrame>
        <p:nvGraphicFramePr>
          <p:cNvPr id="747562" name="Object 42"/>
          <p:cNvGraphicFramePr>
            <a:graphicFrameLocks noChangeAspect="1"/>
          </p:cNvGraphicFramePr>
          <p:nvPr/>
        </p:nvGraphicFramePr>
        <p:xfrm>
          <a:off x="2557463" y="5402263"/>
          <a:ext cx="4976812" cy="492125"/>
        </p:xfrm>
        <a:graphic>
          <a:graphicData uri="http://schemas.openxmlformats.org/presentationml/2006/ole">
            <p:oleObj spid="_x0000_s552974" name="Denklem" r:id="rId16" imgW="2184120" imgH="241200" progId="Equation.3">
              <p:embed/>
            </p:oleObj>
          </a:graphicData>
        </a:graphic>
      </p:graphicFrame>
      <p:graphicFrame>
        <p:nvGraphicFramePr>
          <p:cNvPr id="747563" name="Object 43"/>
          <p:cNvGraphicFramePr>
            <a:graphicFrameLocks noChangeAspect="1"/>
          </p:cNvGraphicFramePr>
          <p:nvPr/>
        </p:nvGraphicFramePr>
        <p:xfrm>
          <a:off x="2568575" y="5894388"/>
          <a:ext cx="5178425" cy="492125"/>
        </p:xfrm>
        <a:graphic>
          <a:graphicData uri="http://schemas.openxmlformats.org/presentationml/2006/ole">
            <p:oleObj spid="_x0000_s552975" name="Denklem" r:id="rId17" imgW="2273040" imgH="241200" progId="Equation.3">
              <p:embed/>
            </p:oleObj>
          </a:graphicData>
        </a:graphic>
      </p:graphicFrame>
      <p:graphicFrame>
        <p:nvGraphicFramePr>
          <p:cNvPr id="747564" name="Object 44"/>
          <p:cNvGraphicFramePr>
            <a:graphicFrameLocks noChangeAspect="1"/>
          </p:cNvGraphicFramePr>
          <p:nvPr/>
        </p:nvGraphicFramePr>
        <p:xfrm>
          <a:off x="2568575" y="6340475"/>
          <a:ext cx="5178425" cy="517525"/>
        </p:xfrm>
        <a:graphic>
          <a:graphicData uri="http://schemas.openxmlformats.org/presentationml/2006/ole">
            <p:oleObj spid="_x0000_s552976" name="Denklem" r:id="rId18" imgW="2273040" imgH="253800" progId="Equation.3">
              <p:embed/>
            </p:oleObj>
          </a:graphicData>
        </a:graphic>
      </p:graphicFrame>
      <p:grpSp>
        <p:nvGrpSpPr>
          <p:cNvPr id="2" name="Group 47"/>
          <p:cNvGrpSpPr>
            <a:grpSpLocks/>
          </p:cNvGrpSpPr>
          <p:nvPr/>
        </p:nvGrpSpPr>
        <p:grpSpPr bwMode="auto">
          <a:xfrm>
            <a:off x="5370513" y="4818063"/>
            <a:ext cx="1089025" cy="247650"/>
            <a:chOff x="3383" y="3035"/>
            <a:chExt cx="686" cy="156"/>
          </a:xfrm>
        </p:grpSpPr>
        <p:sp>
          <p:nvSpPr>
            <p:cNvPr id="747565" name="Line 45"/>
            <p:cNvSpPr>
              <a:spLocks noChangeShapeType="1"/>
            </p:cNvSpPr>
            <p:nvPr/>
          </p:nvSpPr>
          <p:spPr bwMode="auto">
            <a:xfrm>
              <a:off x="3419" y="3035"/>
              <a:ext cx="613" cy="156"/>
            </a:xfrm>
            <a:prstGeom prst="line">
              <a:avLst/>
            </a:prstGeom>
            <a:noFill/>
            <a:ln w="38100">
              <a:solidFill>
                <a:schemeClr val="hlink"/>
              </a:solidFill>
              <a:round/>
              <a:headEnd type="triangle" w="med" len="med"/>
              <a:tailEnd type="triangle" w="med" len="med"/>
            </a:ln>
            <a:effectLst/>
          </p:spPr>
          <p:txBody>
            <a:bodyPr/>
            <a:lstStyle/>
            <a:p>
              <a:endParaRPr lang="en-US"/>
            </a:p>
          </p:txBody>
        </p:sp>
        <p:sp>
          <p:nvSpPr>
            <p:cNvPr id="747566" name="Line 46"/>
            <p:cNvSpPr>
              <a:spLocks noChangeShapeType="1"/>
            </p:cNvSpPr>
            <p:nvPr/>
          </p:nvSpPr>
          <p:spPr bwMode="auto">
            <a:xfrm flipV="1">
              <a:off x="3383" y="3045"/>
              <a:ext cx="686" cy="146"/>
            </a:xfrm>
            <a:prstGeom prst="line">
              <a:avLst/>
            </a:prstGeom>
            <a:noFill/>
            <a:ln w="38100">
              <a:solidFill>
                <a:schemeClr val="hlink"/>
              </a:solidFill>
              <a:round/>
              <a:headEnd type="triangle" w="med" len="med"/>
              <a:tailEnd type="triangle" w="med" len="med"/>
            </a:ln>
            <a:effectLst/>
          </p:spPr>
          <p:txBody>
            <a:bodyPr/>
            <a:lstStyle/>
            <a:p>
              <a:endParaRPr lang="en-US"/>
            </a:p>
          </p:txBody>
        </p:sp>
      </p:grpSp>
      <p:grpSp>
        <p:nvGrpSpPr>
          <p:cNvPr id="3" name="Group 48"/>
          <p:cNvGrpSpPr>
            <a:grpSpLocks/>
          </p:cNvGrpSpPr>
          <p:nvPr/>
        </p:nvGrpSpPr>
        <p:grpSpPr bwMode="auto">
          <a:xfrm>
            <a:off x="4410075" y="4800600"/>
            <a:ext cx="1089025" cy="247650"/>
            <a:chOff x="3383" y="3035"/>
            <a:chExt cx="686" cy="156"/>
          </a:xfrm>
        </p:grpSpPr>
        <p:sp>
          <p:nvSpPr>
            <p:cNvPr id="747569" name="Line 49"/>
            <p:cNvSpPr>
              <a:spLocks noChangeShapeType="1"/>
            </p:cNvSpPr>
            <p:nvPr/>
          </p:nvSpPr>
          <p:spPr bwMode="auto">
            <a:xfrm>
              <a:off x="3419" y="3035"/>
              <a:ext cx="613" cy="156"/>
            </a:xfrm>
            <a:prstGeom prst="line">
              <a:avLst/>
            </a:prstGeom>
            <a:noFill/>
            <a:ln w="38100">
              <a:solidFill>
                <a:schemeClr val="hlink"/>
              </a:solidFill>
              <a:round/>
              <a:headEnd type="triangle" w="med" len="med"/>
              <a:tailEnd type="triangle" w="med" len="med"/>
            </a:ln>
            <a:effectLst/>
          </p:spPr>
          <p:txBody>
            <a:bodyPr/>
            <a:lstStyle/>
            <a:p>
              <a:endParaRPr lang="en-US"/>
            </a:p>
          </p:txBody>
        </p:sp>
        <p:sp>
          <p:nvSpPr>
            <p:cNvPr id="747570" name="Line 50"/>
            <p:cNvSpPr>
              <a:spLocks noChangeShapeType="1"/>
            </p:cNvSpPr>
            <p:nvPr/>
          </p:nvSpPr>
          <p:spPr bwMode="auto">
            <a:xfrm flipV="1">
              <a:off x="3383" y="3045"/>
              <a:ext cx="686" cy="146"/>
            </a:xfrm>
            <a:prstGeom prst="line">
              <a:avLst/>
            </a:prstGeom>
            <a:noFill/>
            <a:ln w="38100">
              <a:solidFill>
                <a:schemeClr val="hlink"/>
              </a:solidFill>
              <a:round/>
              <a:headEnd type="triangle" w="med" len="med"/>
              <a:tailEnd type="triangle" w="med" len="med"/>
            </a:ln>
            <a:effectLst/>
          </p:spPr>
          <p:txBody>
            <a:bodyPr/>
            <a:lstStyle/>
            <a:p>
              <a:endParaRPr lang="en-US"/>
            </a:p>
          </p:txBody>
        </p:sp>
      </p:grpSp>
      <p:grpSp>
        <p:nvGrpSpPr>
          <p:cNvPr id="4" name="Group 51"/>
          <p:cNvGrpSpPr>
            <a:grpSpLocks/>
          </p:cNvGrpSpPr>
          <p:nvPr/>
        </p:nvGrpSpPr>
        <p:grpSpPr bwMode="auto">
          <a:xfrm>
            <a:off x="3538538" y="4816475"/>
            <a:ext cx="1089025" cy="247650"/>
            <a:chOff x="3383" y="3035"/>
            <a:chExt cx="686" cy="156"/>
          </a:xfrm>
        </p:grpSpPr>
        <p:sp>
          <p:nvSpPr>
            <p:cNvPr id="747572" name="Line 52"/>
            <p:cNvSpPr>
              <a:spLocks noChangeShapeType="1"/>
            </p:cNvSpPr>
            <p:nvPr/>
          </p:nvSpPr>
          <p:spPr bwMode="auto">
            <a:xfrm>
              <a:off x="3419" y="3035"/>
              <a:ext cx="613" cy="156"/>
            </a:xfrm>
            <a:prstGeom prst="line">
              <a:avLst/>
            </a:prstGeom>
            <a:noFill/>
            <a:ln w="38100">
              <a:solidFill>
                <a:schemeClr val="hlink"/>
              </a:solidFill>
              <a:round/>
              <a:headEnd type="triangle" w="med" len="med"/>
              <a:tailEnd type="triangle" w="med" len="med"/>
            </a:ln>
            <a:effectLst/>
          </p:spPr>
          <p:txBody>
            <a:bodyPr/>
            <a:lstStyle/>
            <a:p>
              <a:endParaRPr lang="en-US"/>
            </a:p>
          </p:txBody>
        </p:sp>
        <p:sp>
          <p:nvSpPr>
            <p:cNvPr id="747573" name="Line 53"/>
            <p:cNvSpPr>
              <a:spLocks noChangeShapeType="1"/>
            </p:cNvSpPr>
            <p:nvPr/>
          </p:nvSpPr>
          <p:spPr bwMode="auto">
            <a:xfrm flipV="1">
              <a:off x="3383" y="3045"/>
              <a:ext cx="686" cy="146"/>
            </a:xfrm>
            <a:prstGeom prst="line">
              <a:avLst/>
            </a:prstGeom>
            <a:noFill/>
            <a:ln w="38100">
              <a:solidFill>
                <a:schemeClr val="hlink"/>
              </a:solidFill>
              <a:round/>
              <a:headEnd type="triangle" w="med" len="med"/>
              <a:tailEnd type="triangle" w="med" len="med"/>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47562"/>
                                        </p:tgtEl>
                                        <p:attrNameLst>
                                          <p:attrName>style.visibility</p:attrName>
                                        </p:attrNameLst>
                                      </p:cBhvr>
                                      <p:to>
                                        <p:strVal val="visible"/>
                                      </p:to>
                                    </p:set>
                                    <p:animEffect transition="in" filter="dissolve">
                                      <p:cBhvr>
                                        <p:cTn id="11" dur="500"/>
                                        <p:tgtEl>
                                          <p:spTgt spid="74756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par>
                                <p:cTn id="17" presetID="9" presetClass="exit" presetSubtype="0" fill="hold" nodeType="withEffect">
                                  <p:stCondLst>
                                    <p:cond delay="0"/>
                                  </p:stCondLst>
                                  <p:childTnLst>
                                    <p:animEffect transition="out" filter="dissolv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747563"/>
                                        </p:tgtEl>
                                        <p:attrNameLst>
                                          <p:attrName>style.visibility</p:attrName>
                                        </p:attrNameLst>
                                      </p:cBhvr>
                                      <p:to>
                                        <p:strVal val="visible"/>
                                      </p:to>
                                    </p:set>
                                    <p:animEffect transition="in" filter="dissolve">
                                      <p:cBhvr>
                                        <p:cTn id="23" dur="500"/>
                                        <p:tgtEl>
                                          <p:spTgt spid="74756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par>
                                <p:cTn id="29" presetID="9" presetClass="exit" presetSubtype="0" fill="hold" nodeType="withEffect">
                                  <p:stCondLst>
                                    <p:cond delay="0"/>
                                  </p:stCondLst>
                                  <p:childTnLst>
                                    <p:animEffect transition="out" filter="dissolv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par>
                          <p:cTn id="32" fill="hold">
                            <p:stCondLst>
                              <p:cond delay="500"/>
                            </p:stCondLst>
                            <p:childTnLst>
                              <p:par>
                                <p:cTn id="33" presetID="9" presetClass="entr" presetSubtype="0" fill="hold" nodeType="afterEffect">
                                  <p:stCondLst>
                                    <p:cond delay="0"/>
                                  </p:stCondLst>
                                  <p:childTnLst>
                                    <p:set>
                                      <p:cBhvr>
                                        <p:cTn id="34" dur="1" fill="hold">
                                          <p:stCondLst>
                                            <p:cond delay="0"/>
                                          </p:stCondLst>
                                        </p:cTn>
                                        <p:tgtEl>
                                          <p:spTgt spid="747564"/>
                                        </p:tgtEl>
                                        <p:attrNameLst>
                                          <p:attrName>style.visibility</p:attrName>
                                        </p:attrNameLst>
                                      </p:cBhvr>
                                      <p:to>
                                        <p:strVal val="visible"/>
                                      </p:to>
                                    </p:set>
                                    <p:animEffect transition="in" filter="dissolve">
                                      <p:cBhvr>
                                        <p:cTn id="35" dur="500"/>
                                        <p:tgtEl>
                                          <p:spTgt spid="747564"/>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nodeType="clickEffect">
                                  <p:stCondLst>
                                    <p:cond delay="0"/>
                                  </p:stCondLst>
                                  <p:childTnLst>
                                    <p:animEffect transition="out" filter="dissolv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9570" name="Rectangle 2"/>
          <p:cNvSpPr>
            <a:spLocks noGrp="1" noChangeArrowheads="1"/>
          </p:cNvSpPr>
          <p:nvPr>
            <p:ph type="title"/>
          </p:nvPr>
        </p:nvSpPr>
        <p:spPr>
          <a:xfrm>
            <a:off x="685800" y="198438"/>
            <a:ext cx="7772400" cy="1143000"/>
          </a:xfrm>
        </p:spPr>
        <p:txBody>
          <a:bodyPr>
            <a:normAutofit fontScale="90000"/>
          </a:bodyPr>
          <a:lstStyle/>
          <a:p>
            <a:r>
              <a:rPr lang="tr-TR" sz="4000"/>
              <a:t>Kinetics of a Rigid Body</a:t>
            </a:r>
            <a:br>
              <a:rPr lang="tr-TR" sz="4000"/>
            </a:br>
            <a:r>
              <a:rPr lang="tr-TR" sz="4000">
                <a:solidFill>
                  <a:schemeClr val="hlink"/>
                </a:solidFill>
              </a:rPr>
              <a:t>E</a:t>
            </a:r>
            <a:r>
              <a:rPr lang="tr-TR" sz="4000"/>
              <a:t>quation </a:t>
            </a:r>
            <a:r>
              <a:rPr lang="tr-TR" sz="4000">
                <a:solidFill>
                  <a:schemeClr val="hlink"/>
                </a:solidFill>
              </a:rPr>
              <a:t>o</a:t>
            </a:r>
            <a:r>
              <a:rPr lang="tr-TR" sz="4000"/>
              <a:t>f </a:t>
            </a:r>
            <a:r>
              <a:rPr lang="tr-TR" sz="4000">
                <a:solidFill>
                  <a:schemeClr val="hlink"/>
                </a:solidFill>
              </a:rPr>
              <a:t>M</a:t>
            </a:r>
            <a:r>
              <a:rPr lang="tr-TR" sz="4000"/>
              <a:t>otion (</a:t>
            </a:r>
            <a:r>
              <a:rPr lang="tr-TR" sz="4000">
                <a:solidFill>
                  <a:schemeClr val="hlink"/>
                </a:solidFill>
              </a:rPr>
              <a:t>EOM</a:t>
            </a:r>
            <a:r>
              <a:rPr lang="tr-TR" sz="4000"/>
              <a:t>)</a:t>
            </a:r>
            <a:endParaRPr lang="en-US" sz="4000"/>
          </a:p>
        </p:txBody>
      </p:sp>
      <p:sp>
        <p:nvSpPr>
          <p:cNvPr id="26" name="Slide Number Placeholder 5"/>
          <p:cNvSpPr>
            <a:spLocks noGrp="1"/>
          </p:cNvSpPr>
          <p:nvPr>
            <p:ph type="sldNum" sz="quarter" idx="10"/>
          </p:nvPr>
        </p:nvSpPr>
        <p:spPr/>
        <p:txBody>
          <a:bodyPr/>
          <a:lstStyle/>
          <a:p>
            <a:fld id="{5D057405-739E-4A0C-ADFC-3B33C47C66D3}" type="slidenum">
              <a:rPr lang="tr-TR"/>
              <a:pPr/>
              <a:t>108</a:t>
            </a:fld>
            <a:endParaRPr lang="tr-TR"/>
          </a:p>
        </p:txBody>
      </p:sp>
      <p:sp>
        <p:nvSpPr>
          <p:cNvPr id="749571" name="Freeform 3"/>
          <p:cNvSpPr>
            <a:spLocks/>
          </p:cNvSpPr>
          <p:nvPr/>
        </p:nvSpPr>
        <p:spPr bwMode="auto">
          <a:xfrm>
            <a:off x="1179513" y="1827213"/>
            <a:ext cx="1417637" cy="1409700"/>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749572" name="Line 4"/>
          <p:cNvSpPr>
            <a:spLocks noChangeShapeType="1"/>
          </p:cNvSpPr>
          <p:nvPr/>
        </p:nvSpPr>
        <p:spPr bwMode="auto">
          <a:xfrm flipH="1">
            <a:off x="769938" y="2927350"/>
            <a:ext cx="787400" cy="76200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49573" name="Line 5"/>
          <p:cNvSpPr>
            <a:spLocks noChangeShapeType="1"/>
          </p:cNvSpPr>
          <p:nvPr/>
        </p:nvSpPr>
        <p:spPr bwMode="auto">
          <a:xfrm>
            <a:off x="1557338" y="2927350"/>
            <a:ext cx="1524000"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49574" name="Line 6"/>
          <p:cNvSpPr>
            <a:spLocks noChangeShapeType="1"/>
          </p:cNvSpPr>
          <p:nvPr/>
        </p:nvSpPr>
        <p:spPr bwMode="auto">
          <a:xfrm flipV="1">
            <a:off x="1557338" y="1860550"/>
            <a:ext cx="0" cy="1066800"/>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749575" name="Object 7"/>
          <p:cNvGraphicFramePr>
            <a:graphicFrameLocks noChangeAspect="1"/>
          </p:cNvGraphicFramePr>
          <p:nvPr/>
        </p:nvGraphicFramePr>
        <p:xfrm>
          <a:off x="2595563" y="2982913"/>
          <a:ext cx="304800" cy="301625"/>
        </p:xfrm>
        <a:graphic>
          <a:graphicData uri="http://schemas.openxmlformats.org/presentationml/2006/ole">
            <p:oleObj spid="_x0000_s553986" name="Denklem" r:id="rId4" imgW="126720" imgH="139680" progId="Equation.3">
              <p:embed/>
            </p:oleObj>
          </a:graphicData>
        </a:graphic>
      </p:graphicFrame>
      <p:graphicFrame>
        <p:nvGraphicFramePr>
          <p:cNvPr id="749576" name="Object 8"/>
          <p:cNvGraphicFramePr>
            <a:graphicFrameLocks noChangeAspect="1"/>
          </p:cNvGraphicFramePr>
          <p:nvPr/>
        </p:nvGraphicFramePr>
        <p:xfrm>
          <a:off x="971550" y="3554413"/>
          <a:ext cx="306388" cy="274637"/>
        </p:xfrm>
        <a:graphic>
          <a:graphicData uri="http://schemas.openxmlformats.org/presentationml/2006/ole">
            <p:oleObj spid="_x0000_s553987" name="Denklem" r:id="rId5" imgW="126720" imgH="126720" progId="Equation.3">
              <p:embed/>
            </p:oleObj>
          </a:graphicData>
        </a:graphic>
      </p:graphicFrame>
      <p:graphicFrame>
        <p:nvGraphicFramePr>
          <p:cNvPr id="749577" name="Object 9"/>
          <p:cNvGraphicFramePr>
            <a:graphicFrameLocks noChangeAspect="1"/>
          </p:cNvGraphicFramePr>
          <p:nvPr/>
        </p:nvGraphicFramePr>
        <p:xfrm>
          <a:off x="1122363" y="1452563"/>
          <a:ext cx="338137" cy="358775"/>
        </p:xfrm>
        <a:graphic>
          <a:graphicData uri="http://schemas.openxmlformats.org/presentationml/2006/ole">
            <p:oleObj spid="_x0000_s553988" name="Denklem" r:id="rId6" imgW="139680" imgH="164880" progId="Equation.3">
              <p:embed/>
            </p:oleObj>
          </a:graphicData>
        </a:graphic>
      </p:graphicFrame>
      <p:sp>
        <p:nvSpPr>
          <p:cNvPr id="749578" name="Text Box 10"/>
          <p:cNvSpPr txBox="1">
            <a:spLocks noChangeArrowheads="1"/>
          </p:cNvSpPr>
          <p:nvPr/>
        </p:nvSpPr>
        <p:spPr bwMode="auto">
          <a:xfrm>
            <a:off x="1481138" y="2940050"/>
            <a:ext cx="579437" cy="366713"/>
          </a:xfrm>
          <a:prstGeom prst="rect">
            <a:avLst/>
          </a:prstGeom>
          <a:noFill/>
          <a:ln w="9525">
            <a:noFill/>
            <a:miter lim="800000"/>
            <a:headEnd/>
            <a:tailEnd/>
          </a:ln>
          <a:effectLst/>
        </p:spPr>
        <p:txBody>
          <a:bodyPr>
            <a:spAutoFit/>
          </a:bodyPr>
          <a:lstStyle/>
          <a:p>
            <a:pPr algn="l" eaLnBrk="1" hangingPunct="1">
              <a:spcBef>
                <a:spcPct val="50000"/>
              </a:spcBef>
            </a:pPr>
            <a:r>
              <a:rPr lang="tr-TR">
                <a:solidFill>
                  <a:schemeClr val="hlink"/>
                </a:solidFill>
              </a:rPr>
              <a:t>CG</a:t>
            </a:r>
            <a:endParaRPr lang="en-US">
              <a:solidFill>
                <a:schemeClr val="hlink"/>
              </a:solidFill>
            </a:endParaRPr>
          </a:p>
        </p:txBody>
      </p:sp>
      <p:sp>
        <p:nvSpPr>
          <p:cNvPr id="749579" name="Line 11"/>
          <p:cNvSpPr>
            <a:spLocks noChangeShapeType="1"/>
          </p:cNvSpPr>
          <p:nvPr/>
        </p:nvSpPr>
        <p:spPr bwMode="auto">
          <a:xfrm flipV="1">
            <a:off x="1571625" y="2335213"/>
            <a:ext cx="1235075" cy="58420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749580" name="Object 12"/>
          <p:cNvGraphicFramePr>
            <a:graphicFrameLocks noChangeAspect="1"/>
          </p:cNvGraphicFramePr>
          <p:nvPr/>
        </p:nvGraphicFramePr>
        <p:xfrm>
          <a:off x="2814638" y="2070100"/>
          <a:ext cx="366712" cy="384175"/>
        </p:xfrm>
        <a:graphic>
          <a:graphicData uri="http://schemas.openxmlformats.org/presentationml/2006/ole">
            <p:oleObj spid="_x0000_s553989" name="Denklem" r:id="rId7" imgW="152280" imgH="177480" progId="Equation.3">
              <p:embed/>
            </p:oleObj>
          </a:graphicData>
        </a:graphic>
      </p:graphicFrame>
      <p:sp>
        <p:nvSpPr>
          <p:cNvPr id="749581" name="AutoShape 13"/>
          <p:cNvSpPr>
            <a:spLocks noChangeArrowheads="1"/>
          </p:cNvSpPr>
          <p:nvPr/>
        </p:nvSpPr>
        <p:spPr bwMode="auto">
          <a:xfrm>
            <a:off x="1858963" y="2058988"/>
            <a:ext cx="139700" cy="141287"/>
          </a:xfrm>
          <a:prstGeom prst="cube">
            <a:avLst>
              <a:gd name="adj" fmla="val 25000"/>
            </a:avLst>
          </a:prstGeom>
          <a:noFill/>
          <a:ln w="9525">
            <a:solidFill>
              <a:schemeClr val="bg2"/>
            </a:solidFill>
            <a:miter lim="800000"/>
            <a:headEnd/>
            <a:tailEnd type="none" w="med" len="lg"/>
          </a:ln>
          <a:effectLst/>
        </p:spPr>
        <p:txBody>
          <a:bodyPr wrap="none" anchor="ctr"/>
          <a:lstStyle/>
          <a:p>
            <a:endParaRPr lang="en-US"/>
          </a:p>
        </p:txBody>
      </p:sp>
      <p:sp>
        <p:nvSpPr>
          <p:cNvPr id="749582" name="Line 14"/>
          <p:cNvSpPr>
            <a:spLocks noChangeShapeType="1"/>
          </p:cNvSpPr>
          <p:nvPr/>
        </p:nvSpPr>
        <p:spPr bwMode="auto">
          <a:xfrm flipV="1">
            <a:off x="1552575" y="2206625"/>
            <a:ext cx="319088" cy="681038"/>
          </a:xfrm>
          <a:prstGeom prst="line">
            <a:avLst/>
          </a:prstGeom>
          <a:noFill/>
          <a:ln w="9525">
            <a:solidFill>
              <a:schemeClr val="bg2"/>
            </a:solidFill>
            <a:round/>
            <a:headEnd/>
            <a:tailEnd type="triangle" w="med" len="lg"/>
          </a:ln>
          <a:effectLst/>
        </p:spPr>
        <p:txBody>
          <a:bodyPr/>
          <a:lstStyle/>
          <a:p>
            <a:endParaRPr lang="en-US"/>
          </a:p>
        </p:txBody>
      </p:sp>
      <p:graphicFrame>
        <p:nvGraphicFramePr>
          <p:cNvPr id="749583" name="Object 15"/>
          <p:cNvGraphicFramePr>
            <a:graphicFrameLocks noChangeAspect="1"/>
          </p:cNvGraphicFramePr>
          <p:nvPr/>
        </p:nvGraphicFramePr>
        <p:xfrm>
          <a:off x="1839913" y="2343150"/>
          <a:ext cx="288925" cy="320675"/>
        </p:xfrm>
        <a:graphic>
          <a:graphicData uri="http://schemas.openxmlformats.org/presentationml/2006/ole">
            <p:oleObj spid="_x0000_s553990" name="Denklem" r:id="rId8" imgW="114120" imgH="126720" progId="Equation.3">
              <p:embed/>
            </p:oleObj>
          </a:graphicData>
        </a:graphic>
      </p:graphicFrame>
      <p:graphicFrame>
        <p:nvGraphicFramePr>
          <p:cNvPr id="749584" name="Object 16"/>
          <p:cNvGraphicFramePr>
            <a:graphicFrameLocks noChangeAspect="1"/>
          </p:cNvGraphicFramePr>
          <p:nvPr/>
        </p:nvGraphicFramePr>
        <p:xfrm>
          <a:off x="3959225" y="3200400"/>
          <a:ext cx="2168525" cy="906463"/>
        </p:xfrm>
        <a:graphic>
          <a:graphicData uri="http://schemas.openxmlformats.org/presentationml/2006/ole">
            <p:oleObj spid="_x0000_s553991" name="Denklem" r:id="rId9" imgW="901440" imgH="419040" progId="Equation.3">
              <p:embed/>
            </p:oleObj>
          </a:graphicData>
        </a:graphic>
      </p:graphicFrame>
      <p:graphicFrame>
        <p:nvGraphicFramePr>
          <p:cNvPr id="749585" name="Object 17"/>
          <p:cNvGraphicFramePr>
            <a:graphicFrameLocks noChangeAspect="1"/>
          </p:cNvGraphicFramePr>
          <p:nvPr/>
        </p:nvGraphicFramePr>
        <p:xfrm>
          <a:off x="6057900" y="3114675"/>
          <a:ext cx="3086100" cy="1017588"/>
        </p:xfrm>
        <a:graphic>
          <a:graphicData uri="http://schemas.openxmlformats.org/presentationml/2006/ole">
            <p:oleObj spid="_x0000_s553992" name="Denklem" r:id="rId10" imgW="1282680" imgH="469800" progId="Equation.3">
              <p:embed/>
            </p:oleObj>
          </a:graphicData>
        </a:graphic>
      </p:graphicFrame>
      <p:graphicFrame>
        <p:nvGraphicFramePr>
          <p:cNvPr id="749586" name="Object 18"/>
          <p:cNvGraphicFramePr>
            <a:graphicFrameLocks noChangeAspect="1"/>
          </p:cNvGraphicFramePr>
          <p:nvPr/>
        </p:nvGraphicFramePr>
        <p:xfrm>
          <a:off x="3938588" y="1431925"/>
          <a:ext cx="4124325" cy="549275"/>
        </p:xfrm>
        <a:graphic>
          <a:graphicData uri="http://schemas.openxmlformats.org/presentationml/2006/ole">
            <p:oleObj spid="_x0000_s553993" name="Denklem" r:id="rId11" imgW="1714320" imgH="253800" progId="Equation.3">
              <p:embed/>
            </p:oleObj>
          </a:graphicData>
        </a:graphic>
      </p:graphicFrame>
      <p:graphicFrame>
        <p:nvGraphicFramePr>
          <p:cNvPr id="749587" name="Object 19"/>
          <p:cNvGraphicFramePr>
            <a:graphicFrameLocks noChangeAspect="1"/>
          </p:cNvGraphicFramePr>
          <p:nvPr/>
        </p:nvGraphicFramePr>
        <p:xfrm>
          <a:off x="3937000" y="2025650"/>
          <a:ext cx="4124325" cy="549275"/>
        </p:xfrm>
        <a:graphic>
          <a:graphicData uri="http://schemas.openxmlformats.org/presentationml/2006/ole">
            <p:oleObj spid="_x0000_s553994" name="Denklem" r:id="rId12" imgW="1714320" imgH="253800" progId="Equation.3">
              <p:embed/>
            </p:oleObj>
          </a:graphicData>
        </a:graphic>
      </p:graphicFrame>
      <p:graphicFrame>
        <p:nvGraphicFramePr>
          <p:cNvPr id="749588" name="Object 20"/>
          <p:cNvGraphicFramePr>
            <a:graphicFrameLocks noChangeAspect="1"/>
          </p:cNvGraphicFramePr>
          <p:nvPr/>
        </p:nvGraphicFramePr>
        <p:xfrm>
          <a:off x="3921125" y="2617788"/>
          <a:ext cx="4124325" cy="549275"/>
        </p:xfrm>
        <a:graphic>
          <a:graphicData uri="http://schemas.openxmlformats.org/presentationml/2006/ole">
            <p:oleObj spid="_x0000_s553995" name="Denklem" r:id="rId13" imgW="1714320" imgH="253800" progId="Equation.3">
              <p:embed/>
            </p:oleObj>
          </a:graphicData>
        </a:graphic>
      </p:graphicFrame>
      <p:graphicFrame>
        <p:nvGraphicFramePr>
          <p:cNvPr id="749590" name="Object 22"/>
          <p:cNvGraphicFramePr>
            <a:graphicFrameLocks noChangeAspect="1"/>
          </p:cNvGraphicFramePr>
          <p:nvPr/>
        </p:nvGraphicFramePr>
        <p:xfrm>
          <a:off x="0" y="4506913"/>
          <a:ext cx="2628900" cy="603250"/>
        </p:xfrm>
        <a:graphic>
          <a:graphicData uri="http://schemas.openxmlformats.org/presentationml/2006/ole">
            <p:oleObj spid="_x0000_s553996" name="Denklem" r:id="rId14" imgW="1091880" imgH="279360" progId="Equation.3">
              <p:embed/>
            </p:oleObj>
          </a:graphicData>
        </a:graphic>
      </p:graphicFrame>
      <p:graphicFrame>
        <p:nvGraphicFramePr>
          <p:cNvPr id="749591" name="Object 23"/>
          <p:cNvGraphicFramePr>
            <a:graphicFrameLocks noChangeAspect="1"/>
          </p:cNvGraphicFramePr>
          <p:nvPr/>
        </p:nvGraphicFramePr>
        <p:xfrm>
          <a:off x="3013075" y="4522788"/>
          <a:ext cx="5700713" cy="569912"/>
        </p:xfrm>
        <a:graphic>
          <a:graphicData uri="http://schemas.openxmlformats.org/presentationml/2006/ole">
            <p:oleObj spid="_x0000_s553997" name="Denklem" r:id="rId15" imgW="2501640" imgH="279360" progId="Equation.3">
              <p:embed/>
            </p:oleObj>
          </a:graphicData>
        </a:graphic>
      </p:graphicFrame>
      <p:graphicFrame>
        <p:nvGraphicFramePr>
          <p:cNvPr id="749592" name="Object 24"/>
          <p:cNvGraphicFramePr>
            <a:graphicFrameLocks noChangeAspect="1"/>
          </p:cNvGraphicFramePr>
          <p:nvPr/>
        </p:nvGraphicFramePr>
        <p:xfrm>
          <a:off x="3068638" y="5100638"/>
          <a:ext cx="5784850" cy="569912"/>
        </p:xfrm>
        <a:graphic>
          <a:graphicData uri="http://schemas.openxmlformats.org/presentationml/2006/ole">
            <p:oleObj spid="_x0000_s553998" name="Denklem" r:id="rId16" imgW="2539800" imgH="279360" progId="Equation.3">
              <p:embed/>
            </p:oleObj>
          </a:graphicData>
        </a:graphic>
      </p:graphicFrame>
      <p:graphicFrame>
        <p:nvGraphicFramePr>
          <p:cNvPr id="749593" name="Object 25"/>
          <p:cNvGraphicFramePr>
            <a:graphicFrameLocks noChangeAspect="1"/>
          </p:cNvGraphicFramePr>
          <p:nvPr/>
        </p:nvGraphicFramePr>
        <p:xfrm>
          <a:off x="3068638" y="5662613"/>
          <a:ext cx="5815012" cy="568325"/>
        </p:xfrm>
        <a:graphic>
          <a:graphicData uri="http://schemas.openxmlformats.org/presentationml/2006/ole">
            <p:oleObj spid="_x0000_s553999" name="Denklem" r:id="rId17" imgW="2552400" imgH="279360" progId="Equation.3">
              <p:embed/>
            </p:oleObj>
          </a:graphicData>
        </a:graphic>
      </p:graphicFrame>
      <p:graphicFrame>
        <p:nvGraphicFramePr>
          <p:cNvPr id="749603" name="Object 35"/>
          <p:cNvGraphicFramePr>
            <a:graphicFrameLocks noChangeAspect="1"/>
          </p:cNvGraphicFramePr>
          <p:nvPr/>
        </p:nvGraphicFramePr>
        <p:xfrm>
          <a:off x="2578100" y="4614863"/>
          <a:ext cx="427038" cy="412750"/>
        </p:xfrm>
        <a:graphic>
          <a:graphicData uri="http://schemas.openxmlformats.org/presentationml/2006/ole">
            <p:oleObj spid="_x0000_s554000" name="Denklem" r:id="rId18" imgW="177480" imgH="190440" progId="Equation.3">
              <p:embed/>
            </p:oleObj>
          </a:graphicData>
        </a:graphic>
      </p:graphicFrame>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685800" y="198438"/>
            <a:ext cx="7772400" cy="1143000"/>
          </a:xfrm>
        </p:spPr>
        <p:txBody>
          <a:bodyPr>
            <a:normAutofit fontScale="90000"/>
          </a:bodyPr>
          <a:lstStyle/>
          <a:p>
            <a:r>
              <a:rPr lang="tr-TR" sz="4000"/>
              <a:t>Kinetics of a Rigid Body</a:t>
            </a:r>
            <a:br>
              <a:rPr lang="tr-TR" sz="4000"/>
            </a:br>
            <a:r>
              <a:rPr lang="tr-TR" sz="4000">
                <a:solidFill>
                  <a:schemeClr val="hlink"/>
                </a:solidFill>
              </a:rPr>
              <a:t>E</a:t>
            </a:r>
            <a:r>
              <a:rPr lang="tr-TR" sz="4000"/>
              <a:t>quation </a:t>
            </a:r>
            <a:r>
              <a:rPr lang="tr-TR" sz="4000">
                <a:solidFill>
                  <a:schemeClr val="hlink"/>
                </a:solidFill>
              </a:rPr>
              <a:t>o</a:t>
            </a:r>
            <a:r>
              <a:rPr lang="tr-TR" sz="4000"/>
              <a:t>f </a:t>
            </a:r>
            <a:r>
              <a:rPr lang="tr-TR" sz="4000">
                <a:solidFill>
                  <a:schemeClr val="hlink"/>
                </a:solidFill>
              </a:rPr>
              <a:t>M</a:t>
            </a:r>
            <a:r>
              <a:rPr lang="tr-TR" sz="4000"/>
              <a:t>otion (</a:t>
            </a:r>
            <a:r>
              <a:rPr lang="tr-TR" sz="4000">
                <a:solidFill>
                  <a:schemeClr val="hlink"/>
                </a:solidFill>
              </a:rPr>
              <a:t>EOM</a:t>
            </a:r>
            <a:r>
              <a:rPr lang="tr-TR" sz="4000"/>
              <a:t>)</a:t>
            </a:r>
            <a:endParaRPr lang="en-US" sz="4000"/>
          </a:p>
        </p:txBody>
      </p:sp>
      <p:sp>
        <p:nvSpPr>
          <p:cNvPr id="22" name="Slide Number Placeholder 5"/>
          <p:cNvSpPr>
            <a:spLocks noGrp="1"/>
          </p:cNvSpPr>
          <p:nvPr>
            <p:ph type="sldNum" sz="quarter" idx="10"/>
          </p:nvPr>
        </p:nvSpPr>
        <p:spPr/>
        <p:txBody>
          <a:bodyPr/>
          <a:lstStyle/>
          <a:p>
            <a:fld id="{59A2322C-F43E-4969-B20C-6458D0D99642}" type="slidenum">
              <a:rPr lang="tr-TR"/>
              <a:pPr/>
              <a:t>109</a:t>
            </a:fld>
            <a:endParaRPr lang="tr-TR"/>
          </a:p>
        </p:txBody>
      </p:sp>
      <p:sp>
        <p:nvSpPr>
          <p:cNvPr id="751619" name="Freeform 3"/>
          <p:cNvSpPr>
            <a:spLocks/>
          </p:cNvSpPr>
          <p:nvPr/>
        </p:nvSpPr>
        <p:spPr bwMode="auto">
          <a:xfrm>
            <a:off x="1179513" y="1827213"/>
            <a:ext cx="1417637" cy="1409700"/>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751620" name="Line 4"/>
          <p:cNvSpPr>
            <a:spLocks noChangeShapeType="1"/>
          </p:cNvSpPr>
          <p:nvPr/>
        </p:nvSpPr>
        <p:spPr bwMode="auto">
          <a:xfrm flipH="1">
            <a:off x="769938" y="2927350"/>
            <a:ext cx="787400" cy="76200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51621" name="Line 5"/>
          <p:cNvSpPr>
            <a:spLocks noChangeShapeType="1"/>
          </p:cNvSpPr>
          <p:nvPr/>
        </p:nvSpPr>
        <p:spPr bwMode="auto">
          <a:xfrm>
            <a:off x="1557338" y="2927350"/>
            <a:ext cx="1524000"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51622" name="Line 6"/>
          <p:cNvSpPr>
            <a:spLocks noChangeShapeType="1"/>
          </p:cNvSpPr>
          <p:nvPr/>
        </p:nvSpPr>
        <p:spPr bwMode="auto">
          <a:xfrm flipV="1">
            <a:off x="1557338" y="1860550"/>
            <a:ext cx="0" cy="1066800"/>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751623" name="Object 7"/>
          <p:cNvGraphicFramePr>
            <a:graphicFrameLocks noChangeAspect="1"/>
          </p:cNvGraphicFramePr>
          <p:nvPr/>
        </p:nvGraphicFramePr>
        <p:xfrm>
          <a:off x="2595563" y="2982913"/>
          <a:ext cx="304800" cy="301625"/>
        </p:xfrm>
        <a:graphic>
          <a:graphicData uri="http://schemas.openxmlformats.org/presentationml/2006/ole">
            <p:oleObj spid="_x0000_s555010" name="Denklem" r:id="rId4" imgW="126720" imgH="139680" progId="Equation.3">
              <p:embed/>
            </p:oleObj>
          </a:graphicData>
        </a:graphic>
      </p:graphicFrame>
      <p:graphicFrame>
        <p:nvGraphicFramePr>
          <p:cNvPr id="751624" name="Object 8"/>
          <p:cNvGraphicFramePr>
            <a:graphicFrameLocks noChangeAspect="1"/>
          </p:cNvGraphicFramePr>
          <p:nvPr/>
        </p:nvGraphicFramePr>
        <p:xfrm>
          <a:off x="971550" y="3554413"/>
          <a:ext cx="306388" cy="274637"/>
        </p:xfrm>
        <a:graphic>
          <a:graphicData uri="http://schemas.openxmlformats.org/presentationml/2006/ole">
            <p:oleObj spid="_x0000_s555011" name="Denklem" r:id="rId5" imgW="126720" imgH="126720" progId="Equation.3">
              <p:embed/>
            </p:oleObj>
          </a:graphicData>
        </a:graphic>
      </p:graphicFrame>
      <p:graphicFrame>
        <p:nvGraphicFramePr>
          <p:cNvPr id="751625" name="Object 9"/>
          <p:cNvGraphicFramePr>
            <a:graphicFrameLocks noChangeAspect="1"/>
          </p:cNvGraphicFramePr>
          <p:nvPr/>
        </p:nvGraphicFramePr>
        <p:xfrm>
          <a:off x="1122363" y="1452563"/>
          <a:ext cx="338137" cy="358775"/>
        </p:xfrm>
        <a:graphic>
          <a:graphicData uri="http://schemas.openxmlformats.org/presentationml/2006/ole">
            <p:oleObj spid="_x0000_s555012" name="Denklem" r:id="rId6" imgW="139680" imgH="164880" progId="Equation.3">
              <p:embed/>
            </p:oleObj>
          </a:graphicData>
        </a:graphic>
      </p:graphicFrame>
      <p:sp>
        <p:nvSpPr>
          <p:cNvPr id="751626" name="Text Box 10"/>
          <p:cNvSpPr txBox="1">
            <a:spLocks noChangeArrowheads="1"/>
          </p:cNvSpPr>
          <p:nvPr/>
        </p:nvSpPr>
        <p:spPr bwMode="auto">
          <a:xfrm>
            <a:off x="1481138" y="2940050"/>
            <a:ext cx="579437" cy="366713"/>
          </a:xfrm>
          <a:prstGeom prst="rect">
            <a:avLst/>
          </a:prstGeom>
          <a:noFill/>
          <a:ln w="9525">
            <a:noFill/>
            <a:miter lim="800000"/>
            <a:headEnd/>
            <a:tailEnd/>
          </a:ln>
          <a:effectLst/>
        </p:spPr>
        <p:txBody>
          <a:bodyPr>
            <a:spAutoFit/>
          </a:bodyPr>
          <a:lstStyle/>
          <a:p>
            <a:pPr algn="l" eaLnBrk="1" hangingPunct="1">
              <a:spcBef>
                <a:spcPct val="50000"/>
              </a:spcBef>
            </a:pPr>
            <a:r>
              <a:rPr lang="tr-TR">
                <a:solidFill>
                  <a:schemeClr val="hlink"/>
                </a:solidFill>
              </a:rPr>
              <a:t>CG</a:t>
            </a:r>
            <a:endParaRPr lang="en-US">
              <a:solidFill>
                <a:schemeClr val="hlink"/>
              </a:solidFill>
            </a:endParaRPr>
          </a:p>
        </p:txBody>
      </p:sp>
      <p:sp>
        <p:nvSpPr>
          <p:cNvPr id="751627" name="Line 11"/>
          <p:cNvSpPr>
            <a:spLocks noChangeShapeType="1"/>
          </p:cNvSpPr>
          <p:nvPr/>
        </p:nvSpPr>
        <p:spPr bwMode="auto">
          <a:xfrm flipV="1">
            <a:off x="1571625" y="2335213"/>
            <a:ext cx="1235075" cy="58420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751628" name="Object 12"/>
          <p:cNvGraphicFramePr>
            <a:graphicFrameLocks noChangeAspect="1"/>
          </p:cNvGraphicFramePr>
          <p:nvPr/>
        </p:nvGraphicFramePr>
        <p:xfrm>
          <a:off x="2814638" y="2070100"/>
          <a:ext cx="366712" cy="384175"/>
        </p:xfrm>
        <a:graphic>
          <a:graphicData uri="http://schemas.openxmlformats.org/presentationml/2006/ole">
            <p:oleObj spid="_x0000_s555013" name="Denklem" r:id="rId7" imgW="152280" imgH="177480" progId="Equation.3">
              <p:embed/>
            </p:oleObj>
          </a:graphicData>
        </a:graphic>
      </p:graphicFrame>
      <p:sp>
        <p:nvSpPr>
          <p:cNvPr id="751629" name="AutoShape 13"/>
          <p:cNvSpPr>
            <a:spLocks noChangeArrowheads="1"/>
          </p:cNvSpPr>
          <p:nvPr/>
        </p:nvSpPr>
        <p:spPr bwMode="auto">
          <a:xfrm>
            <a:off x="1858963" y="2058988"/>
            <a:ext cx="139700" cy="141287"/>
          </a:xfrm>
          <a:prstGeom prst="cube">
            <a:avLst>
              <a:gd name="adj" fmla="val 25000"/>
            </a:avLst>
          </a:prstGeom>
          <a:noFill/>
          <a:ln w="9525">
            <a:solidFill>
              <a:schemeClr val="bg2"/>
            </a:solidFill>
            <a:miter lim="800000"/>
            <a:headEnd/>
            <a:tailEnd type="none" w="med" len="lg"/>
          </a:ln>
          <a:effectLst/>
        </p:spPr>
        <p:txBody>
          <a:bodyPr wrap="none" anchor="ctr"/>
          <a:lstStyle/>
          <a:p>
            <a:endParaRPr lang="en-US"/>
          </a:p>
        </p:txBody>
      </p:sp>
      <p:sp>
        <p:nvSpPr>
          <p:cNvPr id="751630" name="Line 14"/>
          <p:cNvSpPr>
            <a:spLocks noChangeShapeType="1"/>
          </p:cNvSpPr>
          <p:nvPr/>
        </p:nvSpPr>
        <p:spPr bwMode="auto">
          <a:xfrm flipV="1">
            <a:off x="1552575" y="2206625"/>
            <a:ext cx="319088" cy="681038"/>
          </a:xfrm>
          <a:prstGeom prst="line">
            <a:avLst/>
          </a:prstGeom>
          <a:noFill/>
          <a:ln w="9525">
            <a:solidFill>
              <a:schemeClr val="bg2"/>
            </a:solidFill>
            <a:round/>
            <a:headEnd/>
            <a:tailEnd type="triangle" w="med" len="lg"/>
          </a:ln>
          <a:effectLst/>
        </p:spPr>
        <p:txBody>
          <a:bodyPr/>
          <a:lstStyle/>
          <a:p>
            <a:endParaRPr lang="en-US"/>
          </a:p>
        </p:txBody>
      </p:sp>
      <p:graphicFrame>
        <p:nvGraphicFramePr>
          <p:cNvPr id="751631" name="Object 15"/>
          <p:cNvGraphicFramePr>
            <a:graphicFrameLocks noChangeAspect="1"/>
          </p:cNvGraphicFramePr>
          <p:nvPr/>
        </p:nvGraphicFramePr>
        <p:xfrm>
          <a:off x="1839913" y="2343150"/>
          <a:ext cx="288925" cy="320675"/>
        </p:xfrm>
        <a:graphic>
          <a:graphicData uri="http://schemas.openxmlformats.org/presentationml/2006/ole">
            <p:oleObj spid="_x0000_s555014" name="Denklem" r:id="rId8" imgW="114120" imgH="126720" progId="Equation.3">
              <p:embed/>
            </p:oleObj>
          </a:graphicData>
        </a:graphic>
      </p:graphicFrame>
      <p:graphicFrame>
        <p:nvGraphicFramePr>
          <p:cNvPr id="751632" name="Object 16"/>
          <p:cNvGraphicFramePr>
            <a:graphicFrameLocks noChangeAspect="1"/>
          </p:cNvGraphicFramePr>
          <p:nvPr/>
        </p:nvGraphicFramePr>
        <p:xfrm>
          <a:off x="3959225" y="3200400"/>
          <a:ext cx="2168525" cy="906463"/>
        </p:xfrm>
        <a:graphic>
          <a:graphicData uri="http://schemas.openxmlformats.org/presentationml/2006/ole">
            <p:oleObj spid="_x0000_s555015" name="Denklem" r:id="rId9" imgW="901440" imgH="419040" progId="Equation.3">
              <p:embed/>
            </p:oleObj>
          </a:graphicData>
        </a:graphic>
      </p:graphicFrame>
      <p:graphicFrame>
        <p:nvGraphicFramePr>
          <p:cNvPr id="751633" name="Object 17"/>
          <p:cNvGraphicFramePr>
            <a:graphicFrameLocks noChangeAspect="1"/>
          </p:cNvGraphicFramePr>
          <p:nvPr/>
        </p:nvGraphicFramePr>
        <p:xfrm>
          <a:off x="6057900" y="3114675"/>
          <a:ext cx="3086100" cy="1017588"/>
        </p:xfrm>
        <a:graphic>
          <a:graphicData uri="http://schemas.openxmlformats.org/presentationml/2006/ole">
            <p:oleObj spid="_x0000_s555016" name="Denklem" r:id="rId10" imgW="1282680" imgH="469800" progId="Equation.3">
              <p:embed/>
            </p:oleObj>
          </a:graphicData>
        </a:graphic>
      </p:graphicFrame>
      <p:graphicFrame>
        <p:nvGraphicFramePr>
          <p:cNvPr id="751634" name="Object 18"/>
          <p:cNvGraphicFramePr>
            <a:graphicFrameLocks noChangeAspect="1"/>
          </p:cNvGraphicFramePr>
          <p:nvPr/>
        </p:nvGraphicFramePr>
        <p:xfrm>
          <a:off x="3938588" y="1431925"/>
          <a:ext cx="4124325" cy="549275"/>
        </p:xfrm>
        <a:graphic>
          <a:graphicData uri="http://schemas.openxmlformats.org/presentationml/2006/ole">
            <p:oleObj spid="_x0000_s555017" name="Denklem" r:id="rId11" imgW="1714320" imgH="253800" progId="Equation.3">
              <p:embed/>
            </p:oleObj>
          </a:graphicData>
        </a:graphic>
      </p:graphicFrame>
      <p:graphicFrame>
        <p:nvGraphicFramePr>
          <p:cNvPr id="751635" name="Object 19"/>
          <p:cNvGraphicFramePr>
            <a:graphicFrameLocks noChangeAspect="1"/>
          </p:cNvGraphicFramePr>
          <p:nvPr/>
        </p:nvGraphicFramePr>
        <p:xfrm>
          <a:off x="3937000" y="2025650"/>
          <a:ext cx="4124325" cy="549275"/>
        </p:xfrm>
        <a:graphic>
          <a:graphicData uri="http://schemas.openxmlformats.org/presentationml/2006/ole">
            <p:oleObj spid="_x0000_s555018" name="Denklem" r:id="rId12" imgW="1714320" imgH="253800" progId="Equation.3">
              <p:embed/>
            </p:oleObj>
          </a:graphicData>
        </a:graphic>
      </p:graphicFrame>
      <p:graphicFrame>
        <p:nvGraphicFramePr>
          <p:cNvPr id="751636" name="Object 20"/>
          <p:cNvGraphicFramePr>
            <a:graphicFrameLocks noChangeAspect="1"/>
          </p:cNvGraphicFramePr>
          <p:nvPr/>
        </p:nvGraphicFramePr>
        <p:xfrm>
          <a:off x="3921125" y="2617788"/>
          <a:ext cx="4124325" cy="549275"/>
        </p:xfrm>
        <a:graphic>
          <a:graphicData uri="http://schemas.openxmlformats.org/presentationml/2006/ole">
            <p:oleObj spid="_x0000_s555019" name="Denklem" r:id="rId13" imgW="1714320" imgH="253800" progId="Equation.3">
              <p:embed/>
            </p:oleObj>
          </a:graphicData>
        </a:graphic>
      </p:graphicFrame>
      <p:graphicFrame>
        <p:nvGraphicFramePr>
          <p:cNvPr id="751641" name="Object 25"/>
          <p:cNvGraphicFramePr>
            <a:graphicFrameLocks noChangeAspect="1"/>
          </p:cNvGraphicFramePr>
          <p:nvPr/>
        </p:nvGraphicFramePr>
        <p:xfrm>
          <a:off x="493713" y="4564063"/>
          <a:ext cx="7961312" cy="1760537"/>
        </p:xfrm>
        <a:graphic>
          <a:graphicData uri="http://schemas.openxmlformats.org/presentationml/2006/ole">
            <p:oleObj spid="_x0000_s555020" name="Denklem" r:id="rId14" imgW="3314520" imgH="812520" progId="Equation.3">
              <p:embed/>
            </p:oleObj>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a:xfrm>
            <a:off x="685800" y="0"/>
            <a:ext cx="7772400" cy="1143000"/>
          </a:xfrm>
        </p:spPr>
        <p:txBody>
          <a:bodyPr/>
          <a:lstStyle/>
          <a:p>
            <a:r>
              <a:rPr lang="en-US" sz="3200"/>
              <a:t>Radius of gyration</a:t>
            </a:r>
          </a:p>
        </p:txBody>
      </p:sp>
      <p:graphicFrame>
        <p:nvGraphicFramePr>
          <p:cNvPr id="461855" name="Object 31"/>
          <p:cNvGraphicFramePr>
            <a:graphicFrameLocks noChangeAspect="1"/>
          </p:cNvGraphicFramePr>
          <p:nvPr>
            <p:ph sz="half" idx="1"/>
          </p:nvPr>
        </p:nvGraphicFramePr>
        <p:xfrm>
          <a:off x="143220" y="4732414"/>
          <a:ext cx="3756752" cy="1866900"/>
        </p:xfrm>
        <a:graphic>
          <a:graphicData uri="http://schemas.openxmlformats.org/presentationml/2006/ole">
            <p:oleObj spid="_x0000_s461855" name="Solid Edge Draft Document" r:id="rId3" imgW="2250000" imgH="1530000" progId="">
              <p:embed/>
            </p:oleObj>
          </a:graphicData>
        </a:graphic>
      </p:graphicFrame>
      <p:graphicFrame>
        <p:nvGraphicFramePr>
          <p:cNvPr id="461857" name="Object 33"/>
          <p:cNvGraphicFramePr>
            <a:graphicFrameLocks noChangeAspect="1"/>
          </p:cNvGraphicFramePr>
          <p:nvPr>
            <p:ph sz="half" idx="2"/>
          </p:nvPr>
        </p:nvGraphicFramePr>
        <p:xfrm>
          <a:off x="6411186" y="3502275"/>
          <a:ext cx="2732814" cy="1276350"/>
        </p:xfrm>
        <a:graphic>
          <a:graphicData uri="http://schemas.openxmlformats.org/presentationml/2006/ole">
            <p:oleObj spid="_x0000_s461857" name="Solid Edge Draft Document" r:id="rId4" imgW="2143080" imgH="1276200" progId="">
              <p:embed/>
            </p:oleObj>
          </a:graphicData>
        </a:graphic>
      </p:graphicFrame>
      <p:sp>
        <p:nvSpPr>
          <p:cNvPr id="11" name="Slide Number Placeholder 4"/>
          <p:cNvSpPr>
            <a:spLocks noGrp="1"/>
          </p:cNvSpPr>
          <p:nvPr>
            <p:ph type="sldNum" sz="quarter" idx="12"/>
          </p:nvPr>
        </p:nvSpPr>
        <p:spPr/>
        <p:txBody>
          <a:bodyPr/>
          <a:lstStyle/>
          <a:p>
            <a:fld id="{E540015B-31C3-471D-A257-BD7A3215E884}" type="slidenum">
              <a:rPr lang="tr-TR"/>
              <a:pPr/>
              <a:t>11</a:t>
            </a:fld>
            <a:endParaRPr lang="tr-TR"/>
          </a:p>
        </p:txBody>
      </p:sp>
      <p:sp>
        <p:nvSpPr>
          <p:cNvPr id="461827" name="Rectangle 3"/>
          <p:cNvSpPr>
            <a:spLocks noChangeArrowheads="1"/>
          </p:cNvSpPr>
          <p:nvPr/>
        </p:nvSpPr>
        <p:spPr bwMode="auto">
          <a:xfrm>
            <a:off x="0" y="1585913"/>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461828" name="Rectangle 4"/>
          <p:cNvSpPr>
            <a:spLocks noChangeArrowheads="1"/>
          </p:cNvSpPr>
          <p:nvPr/>
        </p:nvSpPr>
        <p:spPr bwMode="auto">
          <a:xfrm>
            <a:off x="506413" y="820738"/>
            <a:ext cx="8258175" cy="915987"/>
          </a:xfrm>
          <a:prstGeom prst="rect">
            <a:avLst/>
          </a:prstGeom>
          <a:noFill/>
          <a:ln w="38100" algn="ctr">
            <a:noFill/>
            <a:miter lim="800000"/>
            <a:headEnd type="none" w="sm" len="lg"/>
            <a:tailEnd type="none" w="sm" len="lg"/>
          </a:ln>
          <a:effectLst/>
        </p:spPr>
        <p:txBody>
          <a:bodyPr anchor="ctr">
            <a:spAutoFit/>
          </a:bodyPr>
          <a:lstStyle/>
          <a:p>
            <a:pPr algn="just"/>
            <a:r>
              <a:rPr lang="en-US"/>
              <a:t>Sometime in place of the mass moment of inertia the </a:t>
            </a:r>
            <a:r>
              <a:rPr lang="en-US">
                <a:solidFill>
                  <a:srgbClr val="FF3399"/>
                </a:solidFill>
              </a:rPr>
              <a:t>radius of gyration </a:t>
            </a:r>
            <a:r>
              <a:rPr lang="en-US" i="1">
                <a:solidFill>
                  <a:srgbClr val="FF3399"/>
                </a:solidFill>
              </a:rPr>
              <a:t>k</a:t>
            </a:r>
            <a:r>
              <a:rPr lang="en-US" i="1"/>
              <a:t> </a:t>
            </a:r>
            <a:r>
              <a:rPr lang="en-US"/>
              <a:t>is provided. The mass moment of inertia can be calculated from </a:t>
            </a:r>
            <a:r>
              <a:rPr lang="en-US" i="1"/>
              <a:t>k</a:t>
            </a:r>
            <a:r>
              <a:rPr lang="en-US"/>
              <a:t> using the relation</a:t>
            </a:r>
            <a:r>
              <a:rPr lang="tr-TR"/>
              <a:t> </a:t>
            </a:r>
          </a:p>
        </p:txBody>
      </p:sp>
      <p:sp>
        <p:nvSpPr>
          <p:cNvPr id="461839" name="Rectangle 15"/>
          <p:cNvSpPr>
            <a:spLocks noChangeArrowheads="1"/>
          </p:cNvSpPr>
          <p:nvPr/>
        </p:nvSpPr>
        <p:spPr bwMode="auto">
          <a:xfrm>
            <a:off x="463550" y="2559050"/>
            <a:ext cx="8447088" cy="1190625"/>
          </a:xfrm>
          <a:prstGeom prst="rect">
            <a:avLst/>
          </a:prstGeom>
          <a:noFill/>
          <a:ln w="38100" algn="ctr">
            <a:noFill/>
            <a:miter lim="800000"/>
            <a:headEnd type="none" w="sm" len="lg"/>
            <a:tailEnd type="none" w="sm" len="lg"/>
          </a:ln>
          <a:effectLst/>
        </p:spPr>
        <p:txBody>
          <a:bodyPr anchor="ctr">
            <a:spAutoFit/>
          </a:bodyPr>
          <a:lstStyle/>
          <a:p>
            <a:pPr algn="l"/>
            <a:r>
              <a:rPr lang="en-US"/>
              <a:t>where </a:t>
            </a:r>
            <a:r>
              <a:rPr lang="en-US" i="1"/>
              <a:t>m</a:t>
            </a:r>
            <a:r>
              <a:rPr lang="en-US"/>
              <a:t> is the total mass of the body. One can interpret the radius of gyration as the distance from the axis that one could put a single particle of mass </a:t>
            </a:r>
            <a:r>
              <a:rPr lang="en-US" i="1"/>
              <a:t>m </a:t>
            </a:r>
            <a:r>
              <a:rPr lang="en-US"/>
              <a:t>equal to the mass of the rigid body and have this particle have the same mass moment of inertia as the original body.</a:t>
            </a:r>
          </a:p>
        </p:txBody>
      </p:sp>
      <p:graphicFrame>
        <p:nvGraphicFramePr>
          <p:cNvPr id="461851" name="Object 27"/>
          <p:cNvGraphicFramePr>
            <a:graphicFrameLocks noChangeAspect="1"/>
          </p:cNvGraphicFramePr>
          <p:nvPr/>
        </p:nvGraphicFramePr>
        <p:xfrm>
          <a:off x="3179763" y="1717675"/>
          <a:ext cx="1651000" cy="619125"/>
        </p:xfrm>
        <a:graphic>
          <a:graphicData uri="http://schemas.openxmlformats.org/presentationml/2006/ole">
            <p:oleObj spid="_x0000_s461851" name="Denklem" r:id="rId5" imgW="533169" imgH="203112" progId="Equation.3">
              <p:embed/>
            </p:oleObj>
          </a:graphicData>
        </a:graphic>
      </p:graphicFrame>
      <p:sp>
        <p:nvSpPr>
          <p:cNvPr id="461854" name="Rectangle 30"/>
          <p:cNvSpPr>
            <a:spLocks noChangeArrowheads="1"/>
          </p:cNvSpPr>
          <p:nvPr/>
        </p:nvSpPr>
        <p:spPr bwMode="auto">
          <a:xfrm>
            <a:off x="0" y="2747963"/>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graphicFrame>
        <p:nvGraphicFramePr>
          <p:cNvPr id="461867" name="Object 43"/>
          <p:cNvGraphicFramePr>
            <a:graphicFrameLocks noChangeAspect="1"/>
          </p:cNvGraphicFramePr>
          <p:nvPr/>
        </p:nvGraphicFramePr>
        <p:xfrm>
          <a:off x="4346748" y="4798038"/>
          <a:ext cx="3497262" cy="1863725"/>
        </p:xfrm>
        <a:graphic>
          <a:graphicData uri="http://schemas.openxmlformats.org/presentationml/2006/ole">
            <p:oleObj spid="_x0000_s461867" name="Solid Edge Draft Document" r:id="rId6" imgW="2143080" imgH="1428840"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61839"/>
                                        </p:tgtEl>
                                        <p:attrNameLst>
                                          <p:attrName>style.visibility</p:attrName>
                                        </p:attrNameLst>
                                      </p:cBhvr>
                                      <p:to>
                                        <p:strVal val="visible"/>
                                      </p:to>
                                    </p:set>
                                    <p:animEffect transition="in" filter="blinds(horizontal)">
                                      <p:cBhvr>
                                        <p:cTn id="7" dur="500"/>
                                        <p:tgtEl>
                                          <p:spTgt spid="46183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61855"/>
                                        </p:tgtEl>
                                        <p:attrNameLst>
                                          <p:attrName>style.visibility</p:attrName>
                                        </p:attrNameLst>
                                      </p:cBhvr>
                                      <p:to>
                                        <p:strVal val="visible"/>
                                      </p:to>
                                    </p:set>
                                    <p:animEffect transition="in" filter="box(in)">
                                      <p:cBhvr>
                                        <p:cTn id="12" dur="500"/>
                                        <p:tgtEl>
                                          <p:spTgt spid="461855"/>
                                        </p:tgtEl>
                                      </p:cBhvr>
                                    </p:animEffect>
                                  </p:childTnLst>
                                </p:cTn>
                              </p:par>
                            </p:childTnLst>
                          </p:cTn>
                        </p:par>
                        <p:par>
                          <p:cTn id="13" fill="hold">
                            <p:stCondLst>
                              <p:cond delay="500"/>
                            </p:stCondLst>
                            <p:childTnLst>
                              <p:par>
                                <p:cTn id="14" presetID="4" presetClass="entr" presetSubtype="16" fill="hold" nodeType="afterEffect">
                                  <p:stCondLst>
                                    <p:cond delay="0"/>
                                  </p:stCondLst>
                                  <p:childTnLst>
                                    <p:set>
                                      <p:cBhvr>
                                        <p:cTn id="15" dur="1" fill="hold">
                                          <p:stCondLst>
                                            <p:cond delay="0"/>
                                          </p:stCondLst>
                                        </p:cTn>
                                        <p:tgtEl>
                                          <p:spTgt spid="461867"/>
                                        </p:tgtEl>
                                        <p:attrNameLst>
                                          <p:attrName>style.visibility</p:attrName>
                                        </p:attrNameLst>
                                      </p:cBhvr>
                                      <p:to>
                                        <p:strVal val="visible"/>
                                      </p:to>
                                    </p:set>
                                    <p:animEffect transition="in" filter="box(in)">
                                      <p:cBhvr>
                                        <p:cTn id="16" dur="500"/>
                                        <p:tgtEl>
                                          <p:spTgt spid="461867"/>
                                        </p:tgtEl>
                                      </p:cBhvr>
                                    </p:animEffect>
                                  </p:childTnLst>
                                </p:cTn>
                              </p:par>
                            </p:childTnLst>
                          </p:cTn>
                        </p:par>
                        <p:par>
                          <p:cTn id="17" fill="hold">
                            <p:stCondLst>
                              <p:cond delay="1000"/>
                            </p:stCondLst>
                            <p:childTnLst>
                              <p:par>
                                <p:cTn id="18" presetID="4" presetClass="entr" presetSubtype="16" fill="hold" nodeType="afterEffect">
                                  <p:stCondLst>
                                    <p:cond delay="0"/>
                                  </p:stCondLst>
                                  <p:childTnLst>
                                    <p:set>
                                      <p:cBhvr>
                                        <p:cTn id="19" dur="1" fill="hold">
                                          <p:stCondLst>
                                            <p:cond delay="0"/>
                                          </p:stCondLst>
                                        </p:cTn>
                                        <p:tgtEl>
                                          <p:spTgt spid="461857"/>
                                        </p:tgtEl>
                                        <p:attrNameLst>
                                          <p:attrName>style.visibility</p:attrName>
                                        </p:attrNameLst>
                                      </p:cBhvr>
                                      <p:to>
                                        <p:strVal val="visible"/>
                                      </p:to>
                                    </p:set>
                                    <p:animEffect transition="in" filter="box(in)">
                                      <p:cBhvr>
                                        <p:cTn id="20" dur="500"/>
                                        <p:tgtEl>
                                          <p:spTgt spid="461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39" grpId="0"/>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3666" name="Rectangle 2"/>
          <p:cNvSpPr>
            <a:spLocks noGrp="1" noChangeArrowheads="1"/>
          </p:cNvSpPr>
          <p:nvPr>
            <p:ph type="title"/>
          </p:nvPr>
        </p:nvSpPr>
        <p:spPr>
          <a:xfrm>
            <a:off x="685800" y="198438"/>
            <a:ext cx="7772400" cy="1143000"/>
          </a:xfrm>
        </p:spPr>
        <p:txBody>
          <a:bodyPr>
            <a:normAutofit fontScale="90000"/>
          </a:bodyPr>
          <a:lstStyle/>
          <a:p>
            <a:r>
              <a:rPr lang="tr-TR" sz="4000"/>
              <a:t>Kinetics of a Rigid Body</a:t>
            </a:r>
            <a:br>
              <a:rPr lang="tr-TR" sz="4000"/>
            </a:br>
            <a:r>
              <a:rPr lang="tr-TR" sz="4000">
                <a:solidFill>
                  <a:schemeClr val="hlink"/>
                </a:solidFill>
              </a:rPr>
              <a:t>E</a:t>
            </a:r>
            <a:r>
              <a:rPr lang="tr-TR" sz="4000"/>
              <a:t>quation </a:t>
            </a:r>
            <a:r>
              <a:rPr lang="tr-TR" sz="4000">
                <a:solidFill>
                  <a:schemeClr val="hlink"/>
                </a:solidFill>
              </a:rPr>
              <a:t>o</a:t>
            </a:r>
            <a:r>
              <a:rPr lang="tr-TR" sz="4000"/>
              <a:t>f </a:t>
            </a:r>
            <a:r>
              <a:rPr lang="tr-TR" sz="4000">
                <a:solidFill>
                  <a:schemeClr val="hlink"/>
                </a:solidFill>
              </a:rPr>
              <a:t>M</a:t>
            </a:r>
            <a:r>
              <a:rPr lang="tr-TR" sz="4000"/>
              <a:t>otion (</a:t>
            </a:r>
            <a:r>
              <a:rPr lang="tr-TR" sz="4000">
                <a:solidFill>
                  <a:schemeClr val="hlink"/>
                </a:solidFill>
              </a:rPr>
              <a:t>EOM</a:t>
            </a:r>
            <a:r>
              <a:rPr lang="tr-TR" sz="4000"/>
              <a:t>)</a:t>
            </a:r>
            <a:endParaRPr lang="en-US" sz="4000"/>
          </a:p>
        </p:txBody>
      </p:sp>
      <p:sp>
        <p:nvSpPr>
          <p:cNvPr id="23" name="Slide Number Placeholder 5"/>
          <p:cNvSpPr>
            <a:spLocks noGrp="1"/>
          </p:cNvSpPr>
          <p:nvPr>
            <p:ph type="sldNum" sz="quarter" idx="10"/>
          </p:nvPr>
        </p:nvSpPr>
        <p:spPr/>
        <p:txBody>
          <a:bodyPr/>
          <a:lstStyle/>
          <a:p>
            <a:fld id="{E8EAE1F2-4D2F-4022-B46A-510557ABBC63}" type="slidenum">
              <a:rPr lang="tr-TR"/>
              <a:pPr/>
              <a:t>110</a:t>
            </a:fld>
            <a:endParaRPr lang="tr-TR"/>
          </a:p>
        </p:txBody>
      </p:sp>
      <p:sp>
        <p:nvSpPr>
          <p:cNvPr id="753667" name="Freeform 3"/>
          <p:cNvSpPr>
            <a:spLocks/>
          </p:cNvSpPr>
          <p:nvPr/>
        </p:nvSpPr>
        <p:spPr bwMode="auto">
          <a:xfrm>
            <a:off x="1163638" y="1624013"/>
            <a:ext cx="1417637" cy="1409700"/>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753668" name="Line 4"/>
          <p:cNvSpPr>
            <a:spLocks noChangeShapeType="1"/>
          </p:cNvSpPr>
          <p:nvPr/>
        </p:nvSpPr>
        <p:spPr bwMode="auto">
          <a:xfrm flipH="1">
            <a:off x="754063" y="2724150"/>
            <a:ext cx="787400" cy="76200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53669" name="Line 5"/>
          <p:cNvSpPr>
            <a:spLocks noChangeShapeType="1"/>
          </p:cNvSpPr>
          <p:nvPr/>
        </p:nvSpPr>
        <p:spPr bwMode="auto">
          <a:xfrm>
            <a:off x="1541463" y="2724150"/>
            <a:ext cx="1524000"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53670" name="Line 6"/>
          <p:cNvSpPr>
            <a:spLocks noChangeShapeType="1"/>
          </p:cNvSpPr>
          <p:nvPr/>
        </p:nvSpPr>
        <p:spPr bwMode="auto">
          <a:xfrm flipV="1">
            <a:off x="1541463" y="1657350"/>
            <a:ext cx="0" cy="1066800"/>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753671" name="Object 7"/>
          <p:cNvGraphicFramePr>
            <a:graphicFrameLocks noChangeAspect="1"/>
          </p:cNvGraphicFramePr>
          <p:nvPr/>
        </p:nvGraphicFramePr>
        <p:xfrm>
          <a:off x="2579688" y="2779713"/>
          <a:ext cx="304800" cy="301625"/>
        </p:xfrm>
        <a:graphic>
          <a:graphicData uri="http://schemas.openxmlformats.org/presentationml/2006/ole">
            <p:oleObj spid="_x0000_s556034" name="Denklem" r:id="rId4" imgW="126720" imgH="139680" progId="Equation.3">
              <p:embed/>
            </p:oleObj>
          </a:graphicData>
        </a:graphic>
      </p:graphicFrame>
      <p:graphicFrame>
        <p:nvGraphicFramePr>
          <p:cNvPr id="753672" name="Object 8"/>
          <p:cNvGraphicFramePr>
            <a:graphicFrameLocks noChangeAspect="1"/>
          </p:cNvGraphicFramePr>
          <p:nvPr/>
        </p:nvGraphicFramePr>
        <p:xfrm>
          <a:off x="955675" y="3351213"/>
          <a:ext cx="306388" cy="274637"/>
        </p:xfrm>
        <a:graphic>
          <a:graphicData uri="http://schemas.openxmlformats.org/presentationml/2006/ole">
            <p:oleObj spid="_x0000_s556035" name="Denklem" r:id="rId5" imgW="126720" imgH="126720" progId="Equation.3">
              <p:embed/>
            </p:oleObj>
          </a:graphicData>
        </a:graphic>
      </p:graphicFrame>
      <p:graphicFrame>
        <p:nvGraphicFramePr>
          <p:cNvPr id="753673" name="Object 9"/>
          <p:cNvGraphicFramePr>
            <a:graphicFrameLocks noChangeAspect="1"/>
          </p:cNvGraphicFramePr>
          <p:nvPr/>
        </p:nvGraphicFramePr>
        <p:xfrm>
          <a:off x="1106488" y="1249363"/>
          <a:ext cx="338137" cy="358775"/>
        </p:xfrm>
        <a:graphic>
          <a:graphicData uri="http://schemas.openxmlformats.org/presentationml/2006/ole">
            <p:oleObj spid="_x0000_s556036" name="Denklem" r:id="rId6" imgW="139680" imgH="164880" progId="Equation.3">
              <p:embed/>
            </p:oleObj>
          </a:graphicData>
        </a:graphic>
      </p:graphicFrame>
      <p:sp>
        <p:nvSpPr>
          <p:cNvPr id="753674" name="Text Box 10"/>
          <p:cNvSpPr txBox="1">
            <a:spLocks noChangeArrowheads="1"/>
          </p:cNvSpPr>
          <p:nvPr/>
        </p:nvSpPr>
        <p:spPr bwMode="auto">
          <a:xfrm>
            <a:off x="1465263" y="2736850"/>
            <a:ext cx="579437" cy="366713"/>
          </a:xfrm>
          <a:prstGeom prst="rect">
            <a:avLst/>
          </a:prstGeom>
          <a:noFill/>
          <a:ln w="9525">
            <a:noFill/>
            <a:miter lim="800000"/>
            <a:headEnd/>
            <a:tailEnd/>
          </a:ln>
          <a:effectLst/>
        </p:spPr>
        <p:txBody>
          <a:bodyPr>
            <a:spAutoFit/>
          </a:bodyPr>
          <a:lstStyle/>
          <a:p>
            <a:pPr algn="l" eaLnBrk="1" hangingPunct="1">
              <a:spcBef>
                <a:spcPct val="50000"/>
              </a:spcBef>
            </a:pPr>
            <a:r>
              <a:rPr lang="tr-TR">
                <a:solidFill>
                  <a:schemeClr val="hlink"/>
                </a:solidFill>
              </a:rPr>
              <a:t>CG</a:t>
            </a:r>
            <a:endParaRPr lang="en-US">
              <a:solidFill>
                <a:schemeClr val="hlink"/>
              </a:solidFill>
            </a:endParaRPr>
          </a:p>
        </p:txBody>
      </p:sp>
      <p:sp>
        <p:nvSpPr>
          <p:cNvPr id="753675" name="Line 11"/>
          <p:cNvSpPr>
            <a:spLocks noChangeShapeType="1"/>
          </p:cNvSpPr>
          <p:nvPr/>
        </p:nvSpPr>
        <p:spPr bwMode="auto">
          <a:xfrm flipV="1">
            <a:off x="1555750" y="2132013"/>
            <a:ext cx="1235075" cy="58420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753676" name="Object 12"/>
          <p:cNvGraphicFramePr>
            <a:graphicFrameLocks noChangeAspect="1"/>
          </p:cNvGraphicFramePr>
          <p:nvPr/>
        </p:nvGraphicFramePr>
        <p:xfrm>
          <a:off x="2798763" y="1866900"/>
          <a:ext cx="277812" cy="290513"/>
        </p:xfrm>
        <a:graphic>
          <a:graphicData uri="http://schemas.openxmlformats.org/presentationml/2006/ole">
            <p:oleObj spid="_x0000_s556037" name="Denklem" r:id="rId7" imgW="152280" imgH="177480" progId="Equation.3">
              <p:embed/>
            </p:oleObj>
          </a:graphicData>
        </a:graphic>
      </p:graphicFrame>
      <p:sp>
        <p:nvSpPr>
          <p:cNvPr id="753677" name="AutoShape 13"/>
          <p:cNvSpPr>
            <a:spLocks noChangeArrowheads="1"/>
          </p:cNvSpPr>
          <p:nvPr/>
        </p:nvSpPr>
        <p:spPr bwMode="auto">
          <a:xfrm>
            <a:off x="1843088" y="1855788"/>
            <a:ext cx="139700" cy="141287"/>
          </a:xfrm>
          <a:prstGeom prst="cube">
            <a:avLst>
              <a:gd name="adj" fmla="val 25000"/>
            </a:avLst>
          </a:prstGeom>
          <a:noFill/>
          <a:ln w="9525">
            <a:solidFill>
              <a:schemeClr val="bg2"/>
            </a:solidFill>
            <a:miter lim="800000"/>
            <a:headEnd/>
            <a:tailEnd type="none" w="med" len="lg"/>
          </a:ln>
          <a:effectLst/>
        </p:spPr>
        <p:txBody>
          <a:bodyPr wrap="none" anchor="ctr"/>
          <a:lstStyle/>
          <a:p>
            <a:endParaRPr lang="en-US"/>
          </a:p>
        </p:txBody>
      </p:sp>
      <p:sp>
        <p:nvSpPr>
          <p:cNvPr id="753678" name="Line 14"/>
          <p:cNvSpPr>
            <a:spLocks noChangeShapeType="1"/>
          </p:cNvSpPr>
          <p:nvPr/>
        </p:nvSpPr>
        <p:spPr bwMode="auto">
          <a:xfrm flipV="1">
            <a:off x="1536700" y="2003425"/>
            <a:ext cx="319088" cy="681038"/>
          </a:xfrm>
          <a:prstGeom prst="line">
            <a:avLst/>
          </a:prstGeom>
          <a:noFill/>
          <a:ln w="9525">
            <a:solidFill>
              <a:schemeClr val="bg2"/>
            </a:solidFill>
            <a:round/>
            <a:headEnd/>
            <a:tailEnd type="triangle" w="med" len="lg"/>
          </a:ln>
          <a:effectLst/>
        </p:spPr>
        <p:txBody>
          <a:bodyPr/>
          <a:lstStyle/>
          <a:p>
            <a:endParaRPr lang="en-US"/>
          </a:p>
        </p:txBody>
      </p:sp>
      <p:graphicFrame>
        <p:nvGraphicFramePr>
          <p:cNvPr id="753679" name="Object 15"/>
          <p:cNvGraphicFramePr>
            <a:graphicFrameLocks noChangeAspect="1"/>
          </p:cNvGraphicFramePr>
          <p:nvPr/>
        </p:nvGraphicFramePr>
        <p:xfrm>
          <a:off x="1824038" y="2139950"/>
          <a:ext cx="288925" cy="320675"/>
        </p:xfrm>
        <a:graphic>
          <a:graphicData uri="http://schemas.openxmlformats.org/presentationml/2006/ole">
            <p:oleObj spid="_x0000_s556038" name="Denklem" r:id="rId8" imgW="114120" imgH="126720" progId="Equation.3">
              <p:embed/>
            </p:oleObj>
          </a:graphicData>
        </a:graphic>
      </p:graphicFrame>
      <p:graphicFrame>
        <p:nvGraphicFramePr>
          <p:cNvPr id="753680" name="Object 16"/>
          <p:cNvGraphicFramePr>
            <a:graphicFrameLocks noChangeAspect="1"/>
          </p:cNvGraphicFramePr>
          <p:nvPr/>
        </p:nvGraphicFramePr>
        <p:xfrm>
          <a:off x="3989388" y="2649538"/>
          <a:ext cx="1638300" cy="684212"/>
        </p:xfrm>
        <a:graphic>
          <a:graphicData uri="http://schemas.openxmlformats.org/presentationml/2006/ole">
            <p:oleObj spid="_x0000_s556039" name="Denklem" r:id="rId9" imgW="901440" imgH="419040" progId="Equation.3">
              <p:embed/>
            </p:oleObj>
          </a:graphicData>
        </a:graphic>
      </p:graphicFrame>
      <p:graphicFrame>
        <p:nvGraphicFramePr>
          <p:cNvPr id="753681" name="Object 17"/>
          <p:cNvGraphicFramePr>
            <a:graphicFrameLocks noChangeAspect="1"/>
          </p:cNvGraphicFramePr>
          <p:nvPr/>
        </p:nvGraphicFramePr>
        <p:xfrm>
          <a:off x="5667375" y="2622550"/>
          <a:ext cx="2332038" cy="768350"/>
        </p:xfrm>
        <a:graphic>
          <a:graphicData uri="http://schemas.openxmlformats.org/presentationml/2006/ole">
            <p:oleObj spid="_x0000_s556040" name="Denklem" r:id="rId10" imgW="1282680" imgH="469800" progId="Equation.3">
              <p:embed/>
            </p:oleObj>
          </a:graphicData>
        </a:graphic>
      </p:graphicFrame>
      <p:graphicFrame>
        <p:nvGraphicFramePr>
          <p:cNvPr id="753682" name="Object 18"/>
          <p:cNvGraphicFramePr>
            <a:graphicFrameLocks noChangeAspect="1"/>
          </p:cNvGraphicFramePr>
          <p:nvPr/>
        </p:nvGraphicFramePr>
        <p:xfrm>
          <a:off x="3983038" y="1301750"/>
          <a:ext cx="3116262" cy="414338"/>
        </p:xfrm>
        <a:graphic>
          <a:graphicData uri="http://schemas.openxmlformats.org/presentationml/2006/ole">
            <p:oleObj spid="_x0000_s556041" name="Denklem" r:id="rId11" imgW="1714320" imgH="253800" progId="Equation.3">
              <p:embed/>
            </p:oleObj>
          </a:graphicData>
        </a:graphic>
      </p:graphicFrame>
      <p:graphicFrame>
        <p:nvGraphicFramePr>
          <p:cNvPr id="753683" name="Object 19"/>
          <p:cNvGraphicFramePr>
            <a:graphicFrameLocks noChangeAspect="1"/>
          </p:cNvGraphicFramePr>
          <p:nvPr/>
        </p:nvGraphicFramePr>
        <p:xfrm>
          <a:off x="3981450" y="1735138"/>
          <a:ext cx="3116263" cy="414337"/>
        </p:xfrm>
        <a:graphic>
          <a:graphicData uri="http://schemas.openxmlformats.org/presentationml/2006/ole">
            <p:oleObj spid="_x0000_s556042" name="Denklem" r:id="rId12" imgW="1714320" imgH="253800" progId="Equation.3">
              <p:embed/>
            </p:oleObj>
          </a:graphicData>
        </a:graphic>
      </p:graphicFrame>
      <p:graphicFrame>
        <p:nvGraphicFramePr>
          <p:cNvPr id="753684" name="Object 20"/>
          <p:cNvGraphicFramePr>
            <a:graphicFrameLocks noChangeAspect="1"/>
          </p:cNvGraphicFramePr>
          <p:nvPr/>
        </p:nvGraphicFramePr>
        <p:xfrm>
          <a:off x="3979863" y="2168525"/>
          <a:ext cx="3116262" cy="414338"/>
        </p:xfrm>
        <a:graphic>
          <a:graphicData uri="http://schemas.openxmlformats.org/presentationml/2006/ole">
            <p:oleObj spid="_x0000_s556043" name="Denklem" r:id="rId13" imgW="1714320" imgH="253800" progId="Equation.3">
              <p:embed/>
            </p:oleObj>
          </a:graphicData>
        </a:graphic>
      </p:graphicFrame>
      <p:graphicFrame>
        <p:nvGraphicFramePr>
          <p:cNvPr id="753685" name="Object 21"/>
          <p:cNvGraphicFramePr>
            <a:graphicFrameLocks noChangeAspect="1"/>
          </p:cNvGraphicFramePr>
          <p:nvPr/>
        </p:nvGraphicFramePr>
        <p:xfrm>
          <a:off x="450850" y="3402013"/>
          <a:ext cx="7961313" cy="1760537"/>
        </p:xfrm>
        <a:graphic>
          <a:graphicData uri="http://schemas.openxmlformats.org/presentationml/2006/ole">
            <p:oleObj spid="_x0000_s556044" name="Denklem" r:id="rId14" imgW="3314520" imgH="812520" progId="Equation.3">
              <p:embed/>
            </p:oleObj>
          </a:graphicData>
        </a:graphic>
      </p:graphicFrame>
      <p:graphicFrame>
        <p:nvGraphicFramePr>
          <p:cNvPr id="753686" name="Object 22"/>
          <p:cNvGraphicFramePr>
            <a:graphicFrameLocks noChangeAspect="1"/>
          </p:cNvGraphicFramePr>
          <p:nvPr/>
        </p:nvGraphicFramePr>
        <p:xfrm>
          <a:off x="630238" y="5097463"/>
          <a:ext cx="7626350" cy="1760537"/>
        </p:xfrm>
        <a:graphic>
          <a:graphicData uri="http://schemas.openxmlformats.org/presentationml/2006/ole">
            <p:oleObj spid="_x0000_s556045" name="Denklem" r:id="rId15" imgW="3174840" imgH="812520" progId="Equation.3">
              <p:embed/>
            </p:oleObj>
          </a:graphicData>
        </a:graphic>
      </p:graphicFrame>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a:xfrm>
            <a:off x="685800" y="198438"/>
            <a:ext cx="7772400" cy="1143000"/>
          </a:xfrm>
        </p:spPr>
        <p:txBody>
          <a:bodyPr>
            <a:normAutofit fontScale="90000"/>
          </a:bodyPr>
          <a:lstStyle/>
          <a:p>
            <a:r>
              <a:rPr lang="tr-TR" sz="4000"/>
              <a:t>Kinetics of a Rigid Body</a:t>
            </a:r>
            <a:br>
              <a:rPr lang="tr-TR" sz="4000"/>
            </a:br>
            <a:r>
              <a:rPr lang="tr-TR" sz="4000">
                <a:solidFill>
                  <a:schemeClr val="hlink"/>
                </a:solidFill>
              </a:rPr>
              <a:t>E</a:t>
            </a:r>
            <a:r>
              <a:rPr lang="tr-TR" sz="4000"/>
              <a:t>quation </a:t>
            </a:r>
            <a:r>
              <a:rPr lang="tr-TR" sz="4000">
                <a:solidFill>
                  <a:schemeClr val="hlink"/>
                </a:solidFill>
              </a:rPr>
              <a:t>o</a:t>
            </a:r>
            <a:r>
              <a:rPr lang="tr-TR" sz="4000"/>
              <a:t>f </a:t>
            </a:r>
            <a:r>
              <a:rPr lang="tr-TR" sz="4000">
                <a:solidFill>
                  <a:schemeClr val="hlink"/>
                </a:solidFill>
              </a:rPr>
              <a:t>M</a:t>
            </a:r>
            <a:r>
              <a:rPr lang="tr-TR" sz="4000"/>
              <a:t>otion (</a:t>
            </a:r>
            <a:r>
              <a:rPr lang="tr-TR" sz="4000">
                <a:solidFill>
                  <a:schemeClr val="hlink"/>
                </a:solidFill>
              </a:rPr>
              <a:t>EOM</a:t>
            </a:r>
            <a:r>
              <a:rPr lang="tr-TR" sz="4000"/>
              <a:t>)</a:t>
            </a:r>
            <a:endParaRPr lang="en-US" sz="4000"/>
          </a:p>
        </p:txBody>
      </p:sp>
      <p:sp>
        <p:nvSpPr>
          <p:cNvPr id="24" name="Slide Number Placeholder 5"/>
          <p:cNvSpPr>
            <a:spLocks noGrp="1"/>
          </p:cNvSpPr>
          <p:nvPr>
            <p:ph type="sldNum" sz="quarter" idx="10"/>
          </p:nvPr>
        </p:nvSpPr>
        <p:spPr/>
        <p:txBody>
          <a:bodyPr/>
          <a:lstStyle/>
          <a:p>
            <a:fld id="{C762BEF5-AB56-4017-BB3F-1907DD4E78DC}" type="slidenum">
              <a:rPr lang="tr-TR"/>
              <a:pPr/>
              <a:t>111</a:t>
            </a:fld>
            <a:endParaRPr lang="tr-TR"/>
          </a:p>
        </p:txBody>
      </p:sp>
      <p:sp>
        <p:nvSpPr>
          <p:cNvPr id="755715" name="Freeform 3"/>
          <p:cNvSpPr>
            <a:spLocks/>
          </p:cNvSpPr>
          <p:nvPr/>
        </p:nvSpPr>
        <p:spPr bwMode="auto">
          <a:xfrm>
            <a:off x="1163638" y="1624013"/>
            <a:ext cx="1417637" cy="1409700"/>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755716" name="Line 4"/>
          <p:cNvSpPr>
            <a:spLocks noChangeShapeType="1"/>
          </p:cNvSpPr>
          <p:nvPr/>
        </p:nvSpPr>
        <p:spPr bwMode="auto">
          <a:xfrm flipH="1">
            <a:off x="754063" y="2724150"/>
            <a:ext cx="787400" cy="76200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55717" name="Line 5"/>
          <p:cNvSpPr>
            <a:spLocks noChangeShapeType="1"/>
          </p:cNvSpPr>
          <p:nvPr/>
        </p:nvSpPr>
        <p:spPr bwMode="auto">
          <a:xfrm>
            <a:off x="1541463" y="2724150"/>
            <a:ext cx="1524000"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55718" name="Line 6"/>
          <p:cNvSpPr>
            <a:spLocks noChangeShapeType="1"/>
          </p:cNvSpPr>
          <p:nvPr/>
        </p:nvSpPr>
        <p:spPr bwMode="auto">
          <a:xfrm flipV="1">
            <a:off x="1541463" y="1657350"/>
            <a:ext cx="0" cy="1066800"/>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755719" name="Object 7"/>
          <p:cNvGraphicFramePr>
            <a:graphicFrameLocks noChangeAspect="1"/>
          </p:cNvGraphicFramePr>
          <p:nvPr/>
        </p:nvGraphicFramePr>
        <p:xfrm>
          <a:off x="2579688" y="2779713"/>
          <a:ext cx="304800" cy="301625"/>
        </p:xfrm>
        <a:graphic>
          <a:graphicData uri="http://schemas.openxmlformats.org/presentationml/2006/ole">
            <p:oleObj spid="_x0000_s557058" name="Denklem" r:id="rId4" imgW="126720" imgH="139680" progId="Equation.3">
              <p:embed/>
            </p:oleObj>
          </a:graphicData>
        </a:graphic>
      </p:graphicFrame>
      <p:graphicFrame>
        <p:nvGraphicFramePr>
          <p:cNvPr id="755720" name="Object 8"/>
          <p:cNvGraphicFramePr>
            <a:graphicFrameLocks noChangeAspect="1"/>
          </p:cNvGraphicFramePr>
          <p:nvPr/>
        </p:nvGraphicFramePr>
        <p:xfrm>
          <a:off x="955675" y="3351213"/>
          <a:ext cx="306388" cy="274637"/>
        </p:xfrm>
        <a:graphic>
          <a:graphicData uri="http://schemas.openxmlformats.org/presentationml/2006/ole">
            <p:oleObj spid="_x0000_s557059" name="Denklem" r:id="rId5" imgW="126720" imgH="126720" progId="Equation.3">
              <p:embed/>
            </p:oleObj>
          </a:graphicData>
        </a:graphic>
      </p:graphicFrame>
      <p:graphicFrame>
        <p:nvGraphicFramePr>
          <p:cNvPr id="755721" name="Object 9"/>
          <p:cNvGraphicFramePr>
            <a:graphicFrameLocks noChangeAspect="1"/>
          </p:cNvGraphicFramePr>
          <p:nvPr/>
        </p:nvGraphicFramePr>
        <p:xfrm>
          <a:off x="1106488" y="1249363"/>
          <a:ext cx="338137" cy="358775"/>
        </p:xfrm>
        <a:graphic>
          <a:graphicData uri="http://schemas.openxmlformats.org/presentationml/2006/ole">
            <p:oleObj spid="_x0000_s557060" name="Denklem" r:id="rId6" imgW="139680" imgH="164880" progId="Equation.3">
              <p:embed/>
            </p:oleObj>
          </a:graphicData>
        </a:graphic>
      </p:graphicFrame>
      <p:sp>
        <p:nvSpPr>
          <p:cNvPr id="755722" name="Text Box 10"/>
          <p:cNvSpPr txBox="1">
            <a:spLocks noChangeArrowheads="1"/>
          </p:cNvSpPr>
          <p:nvPr/>
        </p:nvSpPr>
        <p:spPr bwMode="auto">
          <a:xfrm>
            <a:off x="1465263" y="2736850"/>
            <a:ext cx="579437" cy="366713"/>
          </a:xfrm>
          <a:prstGeom prst="rect">
            <a:avLst/>
          </a:prstGeom>
          <a:noFill/>
          <a:ln w="9525">
            <a:noFill/>
            <a:miter lim="800000"/>
            <a:headEnd/>
            <a:tailEnd/>
          </a:ln>
          <a:effectLst/>
        </p:spPr>
        <p:txBody>
          <a:bodyPr>
            <a:spAutoFit/>
          </a:bodyPr>
          <a:lstStyle/>
          <a:p>
            <a:pPr algn="l" eaLnBrk="1" hangingPunct="1">
              <a:spcBef>
                <a:spcPct val="50000"/>
              </a:spcBef>
            </a:pPr>
            <a:r>
              <a:rPr lang="tr-TR">
                <a:solidFill>
                  <a:schemeClr val="hlink"/>
                </a:solidFill>
              </a:rPr>
              <a:t>CG</a:t>
            </a:r>
            <a:endParaRPr lang="en-US">
              <a:solidFill>
                <a:schemeClr val="hlink"/>
              </a:solidFill>
            </a:endParaRPr>
          </a:p>
        </p:txBody>
      </p:sp>
      <p:sp>
        <p:nvSpPr>
          <p:cNvPr id="755723" name="Line 11"/>
          <p:cNvSpPr>
            <a:spLocks noChangeShapeType="1"/>
          </p:cNvSpPr>
          <p:nvPr/>
        </p:nvSpPr>
        <p:spPr bwMode="auto">
          <a:xfrm flipV="1">
            <a:off x="1555750" y="2132013"/>
            <a:ext cx="1235075" cy="58420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755724" name="Object 12"/>
          <p:cNvGraphicFramePr>
            <a:graphicFrameLocks noChangeAspect="1"/>
          </p:cNvGraphicFramePr>
          <p:nvPr/>
        </p:nvGraphicFramePr>
        <p:xfrm>
          <a:off x="2798763" y="1866900"/>
          <a:ext cx="277812" cy="290513"/>
        </p:xfrm>
        <a:graphic>
          <a:graphicData uri="http://schemas.openxmlformats.org/presentationml/2006/ole">
            <p:oleObj spid="_x0000_s557061" name="Denklem" r:id="rId7" imgW="152280" imgH="177480" progId="Equation.3">
              <p:embed/>
            </p:oleObj>
          </a:graphicData>
        </a:graphic>
      </p:graphicFrame>
      <p:sp>
        <p:nvSpPr>
          <p:cNvPr id="755725" name="AutoShape 13"/>
          <p:cNvSpPr>
            <a:spLocks noChangeArrowheads="1"/>
          </p:cNvSpPr>
          <p:nvPr/>
        </p:nvSpPr>
        <p:spPr bwMode="auto">
          <a:xfrm>
            <a:off x="1843088" y="1855788"/>
            <a:ext cx="139700" cy="141287"/>
          </a:xfrm>
          <a:prstGeom prst="cube">
            <a:avLst>
              <a:gd name="adj" fmla="val 25000"/>
            </a:avLst>
          </a:prstGeom>
          <a:noFill/>
          <a:ln w="9525">
            <a:solidFill>
              <a:schemeClr val="bg2"/>
            </a:solidFill>
            <a:miter lim="800000"/>
            <a:headEnd/>
            <a:tailEnd type="none" w="med" len="lg"/>
          </a:ln>
          <a:effectLst/>
        </p:spPr>
        <p:txBody>
          <a:bodyPr wrap="none" anchor="ctr"/>
          <a:lstStyle/>
          <a:p>
            <a:endParaRPr lang="en-US"/>
          </a:p>
        </p:txBody>
      </p:sp>
      <p:sp>
        <p:nvSpPr>
          <p:cNvPr id="755726" name="Line 14"/>
          <p:cNvSpPr>
            <a:spLocks noChangeShapeType="1"/>
          </p:cNvSpPr>
          <p:nvPr/>
        </p:nvSpPr>
        <p:spPr bwMode="auto">
          <a:xfrm flipV="1">
            <a:off x="1536700" y="2003425"/>
            <a:ext cx="319088" cy="681038"/>
          </a:xfrm>
          <a:prstGeom prst="line">
            <a:avLst/>
          </a:prstGeom>
          <a:noFill/>
          <a:ln w="9525">
            <a:solidFill>
              <a:schemeClr val="bg2"/>
            </a:solidFill>
            <a:round/>
            <a:headEnd/>
            <a:tailEnd type="triangle" w="med" len="lg"/>
          </a:ln>
          <a:effectLst/>
        </p:spPr>
        <p:txBody>
          <a:bodyPr/>
          <a:lstStyle/>
          <a:p>
            <a:endParaRPr lang="en-US"/>
          </a:p>
        </p:txBody>
      </p:sp>
      <p:graphicFrame>
        <p:nvGraphicFramePr>
          <p:cNvPr id="755727" name="Object 15"/>
          <p:cNvGraphicFramePr>
            <a:graphicFrameLocks noChangeAspect="1"/>
          </p:cNvGraphicFramePr>
          <p:nvPr/>
        </p:nvGraphicFramePr>
        <p:xfrm>
          <a:off x="1824038" y="2139950"/>
          <a:ext cx="288925" cy="320675"/>
        </p:xfrm>
        <a:graphic>
          <a:graphicData uri="http://schemas.openxmlformats.org/presentationml/2006/ole">
            <p:oleObj spid="_x0000_s557062" name="Denklem" r:id="rId8" imgW="114120" imgH="126720" progId="Equation.3">
              <p:embed/>
            </p:oleObj>
          </a:graphicData>
        </a:graphic>
      </p:graphicFrame>
      <p:graphicFrame>
        <p:nvGraphicFramePr>
          <p:cNvPr id="755728" name="Object 16"/>
          <p:cNvGraphicFramePr>
            <a:graphicFrameLocks noChangeAspect="1"/>
          </p:cNvGraphicFramePr>
          <p:nvPr/>
        </p:nvGraphicFramePr>
        <p:xfrm>
          <a:off x="3989388" y="2649538"/>
          <a:ext cx="1638300" cy="684212"/>
        </p:xfrm>
        <a:graphic>
          <a:graphicData uri="http://schemas.openxmlformats.org/presentationml/2006/ole">
            <p:oleObj spid="_x0000_s557063" name="Denklem" r:id="rId9" imgW="901440" imgH="419040" progId="Equation.3">
              <p:embed/>
            </p:oleObj>
          </a:graphicData>
        </a:graphic>
      </p:graphicFrame>
      <p:graphicFrame>
        <p:nvGraphicFramePr>
          <p:cNvPr id="755729" name="Object 17"/>
          <p:cNvGraphicFramePr>
            <a:graphicFrameLocks noChangeAspect="1"/>
          </p:cNvGraphicFramePr>
          <p:nvPr/>
        </p:nvGraphicFramePr>
        <p:xfrm>
          <a:off x="5667375" y="2622550"/>
          <a:ext cx="2332038" cy="768350"/>
        </p:xfrm>
        <a:graphic>
          <a:graphicData uri="http://schemas.openxmlformats.org/presentationml/2006/ole">
            <p:oleObj spid="_x0000_s557064" name="Denklem" r:id="rId10" imgW="1282680" imgH="469800" progId="Equation.3">
              <p:embed/>
            </p:oleObj>
          </a:graphicData>
        </a:graphic>
      </p:graphicFrame>
      <p:graphicFrame>
        <p:nvGraphicFramePr>
          <p:cNvPr id="755730" name="Object 18"/>
          <p:cNvGraphicFramePr>
            <a:graphicFrameLocks noChangeAspect="1"/>
          </p:cNvGraphicFramePr>
          <p:nvPr/>
        </p:nvGraphicFramePr>
        <p:xfrm>
          <a:off x="3983038" y="1301750"/>
          <a:ext cx="3116262" cy="414338"/>
        </p:xfrm>
        <a:graphic>
          <a:graphicData uri="http://schemas.openxmlformats.org/presentationml/2006/ole">
            <p:oleObj spid="_x0000_s557065" name="Denklem" r:id="rId11" imgW="1714320" imgH="253800" progId="Equation.3">
              <p:embed/>
            </p:oleObj>
          </a:graphicData>
        </a:graphic>
      </p:graphicFrame>
      <p:graphicFrame>
        <p:nvGraphicFramePr>
          <p:cNvPr id="755731" name="Object 19"/>
          <p:cNvGraphicFramePr>
            <a:graphicFrameLocks noChangeAspect="1"/>
          </p:cNvGraphicFramePr>
          <p:nvPr/>
        </p:nvGraphicFramePr>
        <p:xfrm>
          <a:off x="3981450" y="1735138"/>
          <a:ext cx="3116263" cy="414337"/>
        </p:xfrm>
        <a:graphic>
          <a:graphicData uri="http://schemas.openxmlformats.org/presentationml/2006/ole">
            <p:oleObj spid="_x0000_s557066" name="Denklem" r:id="rId12" imgW="1714320" imgH="253800" progId="Equation.3">
              <p:embed/>
            </p:oleObj>
          </a:graphicData>
        </a:graphic>
      </p:graphicFrame>
      <p:graphicFrame>
        <p:nvGraphicFramePr>
          <p:cNvPr id="755732" name="Object 20"/>
          <p:cNvGraphicFramePr>
            <a:graphicFrameLocks noChangeAspect="1"/>
          </p:cNvGraphicFramePr>
          <p:nvPr/>
        </p:nvGraphicFramePr>
        <p:xfrm>
          <a:off x="3979863" y="2168525"/>
          <a:ext cx="3116262" cy="414338"/>
        </p:xfrm>
        <a:graphic>
          <a:graphicData uri="http://schemas.openxmlformats.org/presentationml/2006/ole">
            <p:oleObj spid="_x0000_s557067" name="Denklem" r:id="rId13" imgW="1714320" imgH="253800" progId="Equation.3">
              <p:embed/>
            </p:oleObj>
          </a:graphicData>
        </a:graphic>
      </p:graphicFrame>
      <p:graphicFrame>
        <p:nvGraphicFramePr>
          <p:cNvPr id="755734" name="Object 22"/>
          <p:cNvGraphicFramePr>
            <a:graphicFrameLocks noChangeAspect="1"/>
          </p:cNvGraphicFramePr>
          <p:nvPr/>
        </p:nvGraphicFramePr>
        <p:xfrm>
          <a:off x="41275" y="5191125"/>
          <a:ext cx="9056688" cy="1638300"/>
        </p:xfrm>
        <a:graphic>
          <a:graphicData uri="http://schemas.openxmlformats.org/presentationml/2006/ole">
            <p:oleObj spid="_x0000_s557068" name="Denklem" r:id="rId14" imgW="4051080" imgH="812520" progId="Equation.3">
              <p:embed/>
            </p:oleObj>
          </a:graphicData>
        </a:graphic>
      </p:graphicFrame>
      <p:graphicFrame>
        <p:nvGraphicFramePr>
          <p:cNvPr id="755735" name="Object 23"/>
          <p:cNvGraphicFramePr>
            <a:graphicFrameLocks noChangeAspect="1"/>
          </p:cNvGraphicFramePr>
          <p:nvPr/>
        </p:nvGraphicFramePr>
        <p:xfrm>
          <a:off x="627063" y="3397250"/>
          <a:ext cx="7626350" cy="1760538"/>
        </p:xfrm>
        <a:graphic>
          <a:graphicData uri="http://schemas.openxmlformats.org/presentationml/2006/ole">
            <p:oleObj spid="_x0000_s557069" name="Denklem" r:id="rId15" imgW="3174840" imgH="812520" progId="Equation.3">
              <p:embed/>
            </p:oleObj>
          </a:graphicData>
        </a:graphic>
      </p:graphicFrame>
      <p:graphicFrame>
        <p:nvGraphicFramePr>
          <p:cNvPr id="755736" name="Object 24"/>
          <p:cNvGraphicFramePr>
            <a:graphicFrameLocks noChangeAspect="1"/>
          </p:cNvGraphicFramePr>
          <p:nvPr/>
        </p:nvGraphicFramePr>
        <p:xfrm>
          <a:off x="34925" y="176213"/>
          <a:ext cx="9145588" cy="1730375"/>
        </p:xfrm>
        <a:graphic>
          <a:graphicData uri="http://schemas.openxmlformats.org/presentationml/2006/ole">
            <p:oleObj spid="_x0000_s557070" name="Denklem" r:id="rId16" imgW="3873240" imgH="812520" progId="Equation.3">
              <p:embed/>
            </p:oleObj>
          </a:graphicData>
        </a:graphic>
      </p:graphicFrame>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a:xfrm>
            <a:off x="685800" y="198438"/>
            <a:ext cx="7772400" cy="1143000"/>
          </a:xfrm>
        </p:spPr>
        <p:txBody>
          <a:bodyPr>
            <a:normAutofit fontScale="90000"/>
          </a:bodyPr>
          <a:lstStyle/>
          <a:p>
            <a:r>
              <a:rPr lang="tr-TR" sz="4000"/>
              <a:t>Kinetics of a Rigid Body</a:t>
            </a:r>
            <a:br>
              <a:rPr lang="tr-TR" sz="4000"/>
            </a:br>
            <a:r>
              <a:rPr lang="tr-TR" sz="4000">
                <a:solidFill>
                  <a:schemeClr val="hlink"/>
                </a:solidFill>
              </a:rPr>
              <a:t>E</a:t>
            </a:r>
            <a:r>
              <a:rPr lang="tr-TR" sz="4000"/>
              <a:t>quation </a:t>
            </a:r>
            <a:r>
              <a:rPr lang="tr-TR" sz="4000">
                <a:solidFill>
                  <a:schemeClr val="hlink"/>
                </a:solidFill>
              </a:rPr>
              <a:t>o</a:t>
            </a:r>
            <a:r>
              <a:rPr lang="tr-TR" sz="4000"/>
              <a:t>f </a:t>
            </a:r>
            <a:r>
              <a:rPr lang="tr-TR" sz="4000">
                <a:solidFill>
                  <a:schemeClr val="hlink"/>
                </a:solidFill>
              </a:rPr>
              <a:t>M</a:t>
            </a:r>
            <a:r>
              <a:rPr lang="tr-TR" sz="4000"/>
              <a:t>otion (</a:t>
            </a:r>
            <a:r>
              <a:rPr lang="tr-TR" sz="4000">
                <a:solidFill>
                  <a:schemeClr val="hlink"/>
                </a:solidFill>
              </a:rPr>
              <a:t>EOM</a:t>
            </a:r>
            <a:r>
              <a:rPr lang="tr-TR" sz="4000"/>
              <a:t>)</a:t>
            </a:r>
            <a:endParaRPr lang="en-US" sz="4000"/>
          </a:p>
        </p:txBody>
      </p:sp>
      <p:sp>
        <p:nvSpPr>
          <p:cNvPr id="23" name="Slide Number Placeholder 5"/>
          <p:cNvSpPr>
            <a:spLocks noGrp="1"/>
          </p:cNvSpPr>
          <p:nvPr>
            <p:ph type="sldNum" sz="quarter" idx="10"/>
          </p:nvPr>
        </p:nvSpPr>
        <p:spPr/>
        <p:txBody>
          <a:bodyPr/>
          <a:lstStyle/>
          <a:p>
            <a:fld id="{6DD62127-225E-4AA3-B20A-4967AF6869D3}" type="slidenum">
              <a:rPr lang="tr-TR"/>
              <a:pPr/>
              <a:t>112</a:t>
            </a:fld>
            <a:endParaRPr lang="tr-TR"/>
          </a:p>
        </p:txBody>
      </p:sp>
      <p:sp>
        <p:nvSpPr>
          <p:cNvPr id="757763" name="Freeform 3"/>
          <p:cNvSpPr>
            <a:spLocks/>
          </p:cNvSpPr>
          <p:nvPr/>
        </p:nvSpPr>
        <p:spPr bwMode="auto">
          <a:xfrm>
            <a:off x="1163638" y="1624013"/>
            <a:ext cx="1417637" cy="1409700"/>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757764" name="Line 4"/>
          <p:cNvSpPr>
            <a:spLocks noChangeShapeType="1"/>
          </p:cNvSpPr>
          <p:nvPr/>
        </p:nvSpPr>
        <p:spPr bwMode="auto">
          <a:xfrm flipH="1">
            <a:off x="754063" y="2724150"/>
            <a:ext cx="787400" cy="76200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57765" name="Line 5"/>
          <p:cNvSpPr>
            <a:spLocks noChangeShapeType="1"/>
          </p:cNvSpPr>
          <p:nvPr/>
        </p:nvSpPr>
        <p:spPr bwMode="auto">
          <a:xfrm>
            <a:off x="1541463" y="2724150"/>
            <a:ext cx="1524000"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57766" name="Line 6"/>
          <p:cNvSpPr>
            <a:spLocks noChangeShapeType="1"/>
          </p:cNvSpPr>
          <p:nvPr/>
        </p:nvSpPr>
        <p:spPr bwMode="auto">
          <a:xfrm flipV="1">
            <a:off x="1541463" y="1657350"/>
            <a:ext cx="0" cy="1066800"/>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757767" name="Object 7"/>
          <p:cNvGraphicFramePr>
            <a:graphicFrameLocks noChangeAspect="1"/>
          </p:cNvGraphicFramePr>
          <p:nvPr/>
        </p:nvGraphicFramePr>
        <p:xfrm>
          <a:off x="2579688" y="2779713"/>
          <a:ext cx="304800" cy="301625"/>
        </p:xfrm>
        <a:graphic>
          <a:graphicData uri="http://schemas.openxmlformats.org/presentationml/2006/ole">
            <p:oleObj spid="_x0000_s558082" name="Denklem" r:id="rId4" imgW="126720" imgH="139680" progId="Equation.3">
              <p:embed/>
            </p:oleObj>
          </a:graphicData>
        </a:graphic>
      </p:graphicFrame>
      <p:graphicFrame>
        <p:nvGraphicFramePr>
          <p:cNvPr id="757768" name="Object 8"/>
          <p:cNvGraphicFramePr>
            <a:graphicFrameLocks noChangeAspect="1"/>
          </p:cNvGraphicFramePr>
          <p:nvPr/>
        </p:nvGraphicFramePr>
        <p:xfrm>
          <a:off x="955675" y="3351213"/>
          <a:ext cx="306388" cy="274637"/>
        </p:xfrm>
        <a:graphic>
          <a:graphicData uri="http://schemas.openxmlformats.org/presentationml/2006/ole">
            <p:oleObj spid="_x0000_s558083" name="Denklem" r:id="rId5" imgW="126720" imgH="126720" progId="Equation.3">
              <p:embed/>
            </p:oleObj>
          </a:graphicData>
        </a:graphic>
      </p:graphicFrame>
      <p:graphicFrame>
        <p:nvGraphicFramePr>
          <p:cNvPr id="757769" name="Object 9"/>
          <p:cNvGraphicFramePr>
            <a:graphicFrameLocks noChangeAspect="1"/>
          </p:cNvGraphicFramePr>
          <p:nvPr/>
        </p:nvGraphicFramePr>
        <p:xfrm>
          <a:off x="1106488" y="1249363"/>
          <a:ext cx="338137" cy="358775"/>
        </p:xfrm>
        <a:graphic>
          <a:graphicData uri="http://schemas.openxmlformats.org/presentationml/2006/ole">
            <p:oleObj spid="_x0000_s558084" name="Denklem" r:id="rId6" imgW="139680" imgH="164880" progId="Equation.3">
              <p:embed/>
            </p:oleObj>
          </a:graphicData>
        </a:graphic>
      </p:graphicFrame>
      <p:sp>
        <p:nvSpPr>
          <p:cNvPr id="757770" name="Text Box 10"/>
          <p:cNvSpPr txBox="1">
            <a:spLocks noChangeArrowheads="1"/>
          </p:cNvSpPr>
          <p:nvPr/>
        </p:nvSpPr>
        <p:spPr bwMode="auto">
          <a:xfrm>
            <a:off x="1465263" y="2736850"/>
            <a:ext cx="579437" cy="366713"/>
          </a:xfrm>
          <a:prstGeom prst="rect">
            <a:avLst/>
          </a:prstGeom>
          <a:noFill/>
          <a:ln w="9525">
            <a:noFill/>
            <a:miter lim="800000"/>
            <a:headEnd/>
            <a:tailEnd/>
          </a:ln>
          <a:effectLst/>
        </p:spPr>
        <p:txBody>
          <a:bodyPr>
            <a:spAutoFit/>
          </a:bodyPr>
          <a:lstStyle/>
          <a:p>
            <a:pPr algn="l" eaLnBrk="1" hangingPunct="1">
              <a:spcBef>
                <a:spcPct val="50000"/>
              </a:spcBef>
            </a:pPr>
            <a:r>
              <a:rPr lang="tr-TR">
                <a:solidFill>
                  <a:schemeClr val="hlink"/>
                </a:solidFill>
              </a:rPr>
              <a:t>CG</a:t>
            </a:r>
            <a:endParaRPr lang="en-US">
              <a:solidFill>
                <a:schemeClr val="hlink"/>
              </a:solidFill>
            </a:endParaRPr>
          </a:p>
        </p:txBody>
      </p:sp>
      <p:sp>
        <p:nvSpPr>
          <p:cNvPr id="757771" name="Line 11"/>
          <p:cNvSpPr>
            <a:spLocks noChangeShapeType="1"/>
          </p:cNvSpPr>
          <p:nvPr/>
        </p:nvSpPr>
        <p:spPr bwMode="auto">
          <a:xfrm flipV="1">
            <a:off x="1555750" y="2132013"/>
            <a:ext cx="1235075" cy="58420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757772" name="Object 12"/>
          <p:cNvGraphicFramePr>
            <a:graphicFrameLocks noChangeAspect="1"/>
          </p:cNvGraphicFramePr>
          <p:nvPr/>
        </p:nvGraphicFramePr>
        <p:xfrm>
          <a:off x="2798763" y="1866900"/>
          <a:ext cx="277812" cy="290513"/>
        </p:xfrm>
        <a:graphic>
          <a:graphicData uri="http://schemas.openxmlformats.org/presentationml/2006/ole">
            <p:oleObj spid="_x0000_s558085" name="Denklem" r:id="rId7" imgW="152280" imgH="177480" progId="Equation.3">
              <p:embed/>
            </p:oleObj>
          </a:graphicData>
        </a:graphic>
      </p:graphicFrame>
      <p:sp>
        <p:nvSpPr>
          <p:cNvPr id="757773" name="AutoShape 13"/>
          <p:cNvSpPr>
            <a:spLocks noChangeArrowheads="1"/>
          </p:cNvSpPr>
          <p:nvPr/>
        </p:nvSpPr>
        <p:spPr bwMode="auto">
          <a:xfrm>
            <a:off x="1843088" y="1855788"/>
            <a:ext cx="139700" cy="141287"/>
          </a:xfrm>
          <a:prstGeom prst="cube">
            <a:avLst>
              <a:gd name="adj" fmla="val 25000"/>
            </a:avLst>
          </a:prstGeom>
          <a:noFill/>
          <a:ln w="9525">
            <a:solidFill>
              <a:schemeClr val="bg2"/>
            </a:solidFill>
            <a:miter lim="800000"/>
            <a:headEnd/>
            <a:tailEnd type="none" w="med" len="lg"/>
          </a:ln>
          <a:effectLst/>
        </p:spPr>
        <p:txBody>
          <a:bodyPr wrap="none" anchor="ctr"/>
          <a:lstStyle/>
          <a:p>
            <a:endParaRPr lang="en-US"/>
          </a:p>
        </p:txBody>
      </p:sp>
      <p:sp>
        <p:nvSpPr>
          <p:cNvPr id="757774" name="Line 14"/>
          <p:cNvSpPr>
            <a:spLocks noChangeShapeType="1"/>
          </p:cNvSpPr>
          <p:nvPr/>
        </p:nvSpPr>
        <p:spPr bwMode="auto">
          <a:xfrm flipV="1">
            <a:off x="1536700" y="2003425"/>
            <a:ext cx="319088" cy="681038"/>
          </a:xfrm>
          <a:prstGeom prst="line">
            <a:avLst/>
          </a:prstGeom>
          <a:noFill/>
          <a:ln w="9525">
            <a:solidFill>
              <a:schemeClr val="bg2"/>
            </a:solidFill>
            <a:round/>
            <a:headEnd/>
            <a:tailEnd type="triangle" w="med" len="lg"/>
          </a:ln>
          <a:effectLst/>
        </p:spPr>
        <p:txBody>
          <a:bodyPr/>
          <a:lstStyle/>
          <a:p>
            <a:endParaRPr lang="en-US"/>
          </a:p>
        </p:txBody>
      </p:sp>
      <p:graphicFrame>
        <p:nvGraphicFramePr>
          <p:cNvPr id="757775" name="Object 15"/>
          <p:cNvGraphicFramePr>
            <a:graphicFrameLocks noChangeAspect="1"/>
          </p:cNvGraphicFramePr>
          <p:nvPr/>
        </p:nvGraphicFramePr>
        <p:xfrm>
          <a:off x="1824038" y="2139950"/>
          <a:ext cx="288925" cy="320675"/>
        </p:xfrm>
        <a:graphic>
          <a:graphicData uri="http://schemas.openxmlformats.org/presentationml/2006/ole">
            <p:oleObj spid="_x0000_s558086" name="Denklem" r:id="rId8" imgW="114120" imgH="126720" progId="Equation.3">
              <p:embed/>
            </p:oleObj>
          </a:graphicData>
        </a:graphic>
      </p:graphicFrame>
      <p:graphicFrame>
        <p:nvGraphicFramePr>
          <p:cNvPr id="757776" name="Object 16"/>
          <p:cNvGraphicFramePr>
            <a:graphicFrameLocks noChangeAspect="1"/>
          </p:cNvGraphicFramePr>
          <p:nvPr/>
        </p:nvGraphicFramePr>
        <p:xfrm>
          <a:off x="3989388" y="2649538"/>
          <a:ext cx="1638300" cy="684212"/>
        </p:xfrm>
        <a:graphic>
          <a:graphicData uri="http://schemas.openxmlformats.org/presentationml/2006/ole">
            <p:oleObj spid="_x0000_s558087" name="Denklem" r:id="rId9" imgW="901440" imgH="419040" progId="Equation.3">
              <p:embed/>
            </p:oleObj>
          </a:graphicData>
        </a:graphic>
      </p:graphicFrame>
      <p:graphicFrame>
        <p:nvGraphicFramePr>
          <p:cNvPr id="757777" name="Object 17"/>
          <p:cNvGraphicFramePr>
            <a:graphicFrameLocks noChangeAspect="1"/>
          </p:cNvGraphicFramePr>
          <p:nvPr/>
        </p:nvGraphicFramePr>
        <p:xfrm>
          <a:off x="5667375" y="2622550"/>
          <a:ext cx="2332038" cy="768350"/>
        </p:xfrm>
        <a:graphic>
          <a:graphicData uri="http://schemas.openxmlformats.org/presentationml/2006/ole">
            <p:oleObj spid="_x0000_s558088" name="Denklem" r:id="rId10" imgW="1282680" imgH="469800" progId="Equation.3">
              <p:embed/>
            </p:oleObj>
          </a:graphicData>
        </a:graphic>
      </p:graphicFrame>
      <p:graphicFrame>
        <p:nvGraphicFramePr>
          <p:cNvPr id="757778" name="Object 18"/>
          <p:cNvGraphicFramePr>
            <a:graphicFrameLocks noChangeAspect="1"/>
          </p:cNvGraphicFramePr>
          <p:nvPr/>
        </p:nvGraphicFramePr>
        <p:xfrm>
          <a:off x="3983038" y="1301750"/>
          <a:ext cx="3116262" cy="414338"/>
        </p:xfrm>
        <a:graphic>
          <a:graphicData uri="http://schemas.openxmlformats.org/presentationml/2006/ole">
            <p:oleObj spid="_x0000_s558089" name="Denklem" r:id="rId11" imgW="1714320" imgH="253800" progId="Equation.3">
              <p:embed/>
            </p:oleObj>
          </a:graphicData>
        </a:graphic>
      </p:graphicFrame>
      <p:graphicFrame>
        <p:nvGraphicFramePr>
          <p:cNvPr id="757779" name="Object 19"/>
          <p:cNvGraphicFramePr>
            <a:graphicFrameLocks noChangeAspect="1"/>
          </p:cNvGraphicFramePr>
          <p:nvPr/>
        </p:nvGraphicFramePr>
        <p:xfrm>
          <a:off x="3981450" y="1735138"/>
          <a:ext cx="3116263" cy="414337"/>
        </p:xfrm>
        <a:graphic>
          <a:graphicData uri="http://schemas.openxmlformats.org/presentationml/2006/ole">
            <p:oleObj spid="_x0000_s558090" name="Denklem" r:id="rId12" imgW="1714320" imgH="253800" progId="Equation.3">
              <p:embed/>
            </p:oleObj>
          </a:graphicData>
        </a:graphic>
      </p:graphicFrame>
      <p:graphicFrame>
        <p:nvGraphicFramePr>
          <p:cNvPr id="757780" name="Object 20"/>
          <p:cNvGraphicFramePr>
            <a:graphicFrameLocks noChangeAspect="1"/>
          </p:cNvGraphicFramePr>
          <p:nvPr/>
        </p:nvGraphicFramePr>
        <p:xfrm>
          <a:off x="3979863" y="2168525"/>
          <a:ext cx="3116262" cy="414338"/>
        </p:xfrm>
        <a:graphic>
          <a:graphicData uri="http://schemas.openxmlformats.org/presentationml/2006/ole">
            <p:oleObj spid="_x0000_s558091" name="Denklem" r:id="rId13" imgW="1714320" imgH="253800" progId="Equation.3">
              <p:embed/>
            </p:oleObj>
          </a:graphicData>
        </a:graphic>
      </p:graphicFrame>
      <p:graphicFrame>
        <p:nvGraphicFramePr>
          <p:cNvPr id="757781" name="Object 21"/>
          <p:cNvGraphicFramePr>
            <a:graphicFrameLocks noChangeAspect="1"/>
          </p:cNvGraphicFramePr>
          <p:nvPr/>
        </p:nvGraphicFramePr>
        <p:xfrm>
          <a:off x="41275" y="3378200"/>
          <a:ext cx="9136063" cy="1652588"/>
        </p:xfrm>
        <a:graphic>
          <a:graphicData uri="http://schemas.openxmlformats.org/presentationml/2006/ole">
            <p:oleObj spid="_x0000_s558092" name="Denklem" r:id="rId14" imgW="4051080" imgH="812520" progId="Equation.3">
              <p:embed/>
            </p:oleObj>
          </a:graphicData>
        </a:graphic>
      </p:graphicFrame>
      <p:graphicFrame>
        <p:nvGraphicFramePr>
          <p:cNvPr id="757783" name="Object 23"/>
          <p:cNvGraphicFramePr>
            <a:graphicFrameLocks noChangeAspect="1"/>
          </p:cNvGraphicFramePr>
          <p:nvPr/>
        </p:nvGraphicFramePr>
        <p:xfrm>
          <a:off x="49213" y="5140325"/>
          <a:ext cx="9145587" cy="1730375"/>
        </p:xfrm>
        <a:graphic>
          <a:graphicData uri="http://schemas.openxmlformats.org/presentationml/2006/ole">
            <p:oleObj spid="_x0000_s558093" name="Denklem" r:id="rId15" imgW="3873240" imgH="812520" progId="Equation.3">
              <p:embed/>
            </p:oleObj>
          </a:graphicData>
        </a:graphic>
      </p:graphicFrame>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9810" name="Rectangle 2"/>
          <p:cNvSpPr>
            <a:spLocks noGrp="1" noChangeArrowheads="1"/>
          </p:cNvSpPr>
          <p:nvPr>
            <p:ph type="title"/>
          </p:nvPr>
        </p:nvSpPr>
        <p:spPr>
          <a:xfrm>
            <a:off x="685800" y="198438"/>
            <a:ext cx="7772400" cy="1143000"/>
          </a:xfrm>
        </p:spPr>
        <p:txBody>
          <a:bodyPr>
            <a:normAutofit fontScale="90000"/>
          </a:bodyPr>
          <a:lstStyle/>
          <a:p>
            <a:r>
              <a:rPr lang="tr-TR" sz="4000"/>
              <a:t>Kinetics of a Rigid Body</a:t>
            </a:r>
            <a:br>
              <a:rPr lang="tr-TR" sz="4000"/>
            </a:br>
            <a:r>
              <a:rPr lang="tr-TR" sz="4000">
                <a:solidFill>
                  <a:schemeClr val="hlink"/>
                </a:solidFill>
              </a:rPr>
              <a:t>E</a:t>
            </a:r>
            <a:r>
              <a:rPr lang="tr-TR" sz="4000"/>
              <a:t>quation </a:t>
            </a:r>
            <a:r>
              <a:rPr lang="tr-TR" sz="4000">
                <a:solidFill>
                  <a:schemeClr val="hlink"/>
                </a:solidFill>
              </a:rPr>
              <a:t>o</a:t>
            </a:r>
            <a:r>
              <a:rPr lang="tr-TR" sz="4000"/>
              <a:t>f </a:t>
            </a:r>
            <a:r>
              <a:rPr lang="tr-TR" sz="4000">
                <a:solidFill>
                  <a:schemeClr val="hlink"/>
                </a:solidFill>
              </a:rPr>
              <a:t>M</a:t>
            </a:r>
            <a:r>
              <a:rPr lang="tr-TR" sz="4000"/>
              <a:t>otion (</a:t>
            </a:r>
            <a:r>
              <a:rPr lang="tr-TR" sz="4000">
                <a:solidFill>
                  <a:schemeClr val="hlink"/>
                </a:solidFill>
              </a:rPr>
              <a:t>EOM</a:t>
            </a:r>
            <a:r>
              <a:rPr lang="tr-TR" sz="4000"/>
              <a:t>)</a:t>
            </a:r>
            <a:endParaRPr lang="en-US" sz="4000"/>
          </a:p>
        </p:txBody>
      </p:sp>
      <p:sp>
        <p:nvSpPr>
          <p:cNvPr id="23" name="Slide Number Placeholder 5"/>
          <p:cNvSpPr>
            <a:spLocks noGrp="1"/>
          </p:cNvSpPr>
          <p:nvPr>
            <p:ph type="sldNum" sz="quarter" idx="10"/>
          </p:nvPr>
        </p:nvSpPr>
        <p:spPr/>
        <p:txBody>
          <a:bodyPr/>
          <a:lstStyle/>
          <a:p>
            <a:fld id="{1A1A1C3D-9F2E-4E74-AC2F-81FAB132D72A}" type="slidenum">
              <a:rPr lang="tr-TR"/>
              <a:pPr/>
              <a:t>113</a:t>
            </a:fld>
            <a:endParaRPr lang="tr-TR"/>
          </a:p>
        </p:txBody>
      </p:sp>
      <p:sp>
        <p:nvSpPr>
          <p:cNvPr id="759811" name="Freeform 3"/>
          <p:cNvSpPr>
            <a:spLocks/>
          </p:cNvSpPr>
          <p:nvPr/>
        </p:nvSpPr>
        <p:spPr bwMode="auto">
          <a:xfrm>
            <a:off x="1163638" y="1624013"/>
            <a:ext cx="1417637" cy="1409700"/>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759812" name="Line 4"/>
          <p:cNvSpPr>
            <a:spLocks noChangeShapeType="1"/>
          </p:cNvSpPr>
          <p:nvPr/>
        </p:nvSpPr>
        <p:spPr bwMode="auto">
          <a:xfrm flipH="1">
            <a:off x="754063" y="2724150"/>
            <a:ext cx="787400" cy="76200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59813" name="Line 5"/>
          <p:cNvSpPr>
            <a:spLocks noChangeShapeType="1"/>
          </p:cNvSpPr>
          <p:nvPr/>
        </p:nvSpPr>
        <p:spPr bwMode="auto">
          <a:xfrm>
            <a:off x="1541463" y="2724150"/>
            <a:ext cx="1524000"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59814" name="Line 6"/>
          <p:cNvSpPr>
            <a:spLocks noChangeShapeType="1"/>
          </p:cNvSpPr>
          <p:nvPr/>
        </p:nvSpPr>
        <p:spPr bwMode="auto">
          <a:xfrm flipV="1">
            <a:off x="1541463" y="1657350"/>
            <a:ext cx="0" cy="1066800"/>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759815" name="Object 7"/>
          <p:cNvGraphicFramePr>
            <a:graphicFrameLocks noChangeAspect="1"/>
          </p:cNvGraphicFramePr>
          <p:nvPr/>
        </p:nvGraphicFramePr>
        <p:xfrm>
          <a:off x="2579688" y="2779713"/>
          <a:ext cx="304800" cy="301625"/>
        </p:xfrm>
        <a:graphic>
          <a:graphicData uri="http://schemas.openxmlformats.org/presentationml/2006/ole">
            <p:oleObj spid="_x0000_s559106" name="Denklem" r:id="rId4" imgW="126720" imgH="139680" progId="Equation.3">
              <p:embed/>
            </p:oleObj>
          </a:graphicData>
        </a:graphic>
      </p:graphicFrame>
      <p:graphicFrame>
        <p:nvGraphicFramePr>
          <p:cNvPr id="759816" name="Object 8"/>
          <p:cNvGraphicFramePr>
            <a:graphicFrameLocks noChangeAspect="1"/>
          </p:cNvGraphicFramePr>
          <p:nvPr/>
        </p:nvGraphicFramePr>
        <p:xfrm>
          <a:off x="955675" y="3351213"/>
          <a:ext cx="306388" cy="274637"/>
        </p:xfrm>
        <a:graphic>
          <a:graphicData uri="http://schemas.openxmlformats.org/presentationml/2006/ole">
            <p:oleObj spid="_x0000_s559107" name="Denklem" r:id="rId5" imgW="126720" imgH="126720" progId="Equation.3">
              <p:embed/>
            </p:oleObj>
          </a:graphicData>
        </a:graphic>
      </p:graphicFrame>
      <p:graphicFrame>
        <p:nvGraphicFramePr>
          <p:cNvPr id="759817" name="Object 9"/>
          <p:cNvGraphicFramePr>
            <a:graphicFrameLocks noChangeAspect="1"/>
          </p:cNvGraphicFramePr>
          <p:nvPr/>
        </p:nvGraphicFramePr>
        <p:xfrm>
          <a:off x="1106488" y="1249363"/>
          <a:ext cx="338137" cy="358775"/>
        </p:xfrm>
        <a:graphic>
          <a:graphicData uri="http://schemas.openxmlformats.org/presentationml/2006/ole">
            <p:oleObj spid="_x0000_s559108" name="Denklem" r:id="rId6" imgW="139680" imgH="164880" progId="Equation.3">
              <p:embed/>
            </p:oleObj>
          </a:graphicData>
        </a:graphic>
      </p:graphicFrame>
      <p:sp>
        <p:nvSpPr>
          <p:cNvPr id="759818" name="Text Box 10"/>
          <p:cNvSpPr txBox="1">
            <a:spLocks noChangeArrowheads="1"/>
          </p:cNvSpPr>
          <p:nvPr/>
        </p:nvSpPr>
        <p:spPr bwMode="auto">
          <a:xfrm>
            <a:off x="1465263" y="2736850"/>
            <a:ext cx="579437" cy="366713"/>
          </a:xfrm>
          <a:prstGeom prst="rect">
            <a:avLst/>
          </a:prstGeom>
          <a:noFill/>
          <a:ln w="9525">
            <a:noFill/>
            <a:miter lim="800000"/>
            <a:headEnd/>
            <a:tailEnd/>
          </a:ln>
          <a:effectLst/>
        </p:spPr>
        <p:txBody>
          <a:bodyPr>
            <a:spAutoFit/>
          </a:bodyPr>
          <a:lstStyle/>
          <a:p>
            <a:pPr algn="l" eaLnBrk="1" hangingPunct="1">
              <a:spcBef>
                <a:spcPct val="50000"/>
              </a:spcBef>
            </a:pPr>
            <a:r>
              <a:rPr lang="tr-TR">
                <a:solidFill>
                  <a:schemeClr val="hlink"/>
                </a:solidFill>
              </a:rPr>
              <a:t>CG</a:t>
            </a:r>
            <a:endParaRPr lang="en-US">
              <a:solidFill>
                <a:schemeClr val="hlink"/>
              </a:solidFill>
            </a:endParaRPr>
          </a:p>
        </p:txBody>
      </p:sp>
      <p:sp>
        <p:nvSpPr>
          <p:cNvPr id="759819" name="Line 11"/>
          <p:cNvSpPr>
            <a:spLocks noChangeShapeType="1"/>
          </p:cNvSpPr>
          <p:nvPr/>
        </p:nvSpPr>
        <p:spPr bwMode="auto">
          <a:xfrm flipV="1">
            <a:off x="1555750" y="2132013"/>
            <a:ext cx="1235075" cy="58420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759820" name="Object 12"/>
          <p:cNvGraphicFramePr>
            <a:graphicFrameLocks noChangeAspect="1"/>
          </p:cNvGraphicFramePr>
          <p:nvPr/>
        </p:nvGraphicFramePr>
        <p:xfrm>
          <a:off x="2798763" y="1866900"/>
          <a:ext cx="277812" cy="290513"/>
        </p:xfrm>
        <a:graphic>
          <a:graphicData uri="http://schemas.openxmlformats.org/presentationml/2006/ole">
            <p:oleObj spid="_x0000_s559109" name="Denklem" r:id="rId7" imgW="152280" imgH="177480" progId="Equation.3">
              <p:embed/>
            </p:oleObj>
          </a:graphicData>
        </a:graphic>
      </p:graphicFrame>
      <p:sp>
        <p:nvSpPr>
          <p:cNvPr id="759821" name="AutoShape 13"/>
          <p:cNvSpPr>
            <a:spLocks noChangeArrowheads="1"/>
          </p:cNvSpPr>
          <p:nvPr/>
        </p:nvSpPr>
        <p:spPr bwMode="auto">
          <a:xfrm>
            <a:off x="1843088" y="1855788"/>
            <a:ext cx="139700" cy="141287"/>
          </a:xfrm>
          <a:prstGeom prst="cube">
            <a:avLst>
              <a:gd name="adj" fmla="val 25000"/>
            </a:avLst>
          </a:prstGeom>
          <a:noFill/>
          <a:ln w="9525">
            <a:solidFill>
              <a:schemeClr val="bg2"/>
            </a:solidFill>
            <a:miter lim="800000"/>
            <a:headEnd/>
            <a:tailEnd type="none" w="med" len="lg"/>
          </a:ln>
          <a:effectLst/>
        </p:spPr>
        <p:txBody>
          <a:bodyPr wrap="none" anchor="ctr"/>
          <a:lstStyle/>
          <a:p>
            <a:endParaRPr lang="en-US"/>
          </a:p>
        </p:txBody>
      </p:sp>
      <p:sp>
        <p:nvSpPr>
          <p:cNvPr id="759822" name="Line 14"/>
          <p:cNvSpPr>
            <a:spLocks noChangeShapeType="1"/>
          </p:cNvSpPr>
          <p:nvPr/>
        </p:nvSpPr>
        <p:spPr bwMode="auto">
          <a:xfrm flipV="1">
            <a:off x="1536700" y="2003425"/>
            <a:ext cx="319088" cy="681038"/>
          </a:xfrm>
          <a:prstGeom prst="line">
            <a:avLst/>
          </a:prstGeom>
          <a:noFill/>
          <a:ln w="9525">
            <a:solidFill>
              <a:schemeClr val="bg2"/>
            </a:solidFill>
            <a:round/>
            <a:headEnd/>
            <a:tailEnd type="triangle" w="med" len="lg"/>
          </a:ln>
          <a:effectLst/>
        </p:spPr>
        <p:txBody>
          <a:bodyPr/>
          <a:lstStyle/>
          <a:p>
            <a:endParaRPr lang="en-US"/>
          </a:p>
        </p:txBody>
      </p:sp>
      <p:graphicFrame>
        <p:nvGraphicFramePr>
          <p:cNvPr id="759823" name="Object 15"/>
          <p:cNvGraphicFramePr>
            <a:graphicFrameLocks noChangeAspect="1"/>
          </p:cNvGraphicFramePr>
          <p:nvPr/>
        </p:nvGraphicFramePr>
        <p:xfrm>
          <a:off x="1824038" y="2139950"/>
          <a:ext cx="288925" cy="320675"/>
        </p:xfrm>
        <a:graphic>
          <a:graphicData uri="http://schemas.openxmlformats.org/presentationml/2006/ole">
            <p:oleObj spid="_x0000_s559110" name="Denklem" r:id="rId8" imgW="114120" imgH="126720" progId="Equation.3">
              <p:embed/>
            </p:oleObj>
          </a:graphicData>
        </a:graphic>
      </p:graphicFrame>
      <p:graphicFrame>
        <p:nvGraphicFramePr>
          <p:cNvPr id="759824" name="Object 16"/>
          <p:cNvGraphicFramePr>
            <a:graphicFrameLocks noChangeAspect="1"/>
          </p:cNvGraphicFramePr>
          <p:nvPr/>
        </p:nvGraphicFramePr>
        <p:xfrm>
          <a:off x="3989388" y="2649538"/>
          <a:ext cx="1638300" cy="684212"/>
        </p:xfrm>
        <a:graphic>
          <a:graphicData uri="http://schemas.openxmlformats.org/presentationml/2006/ole">
            <p:oleObj spid="_x0000_s559111" name="Denklem" r:id="rId9" imgW="901440" imgH="419040" progId="Equation.3">
              <p:embed/>
            </p:oleObj>
          </a:graphicData>
        </a:graphic>
      </p:graphicFrame>
      <p:graphicFrame>
        <p:nvGraphicFramePr>
          <p:cNvPr id="759825" name="Object 17"/>
          <p:cNvGraphicFramePr>
            <a:graphicFrameLocks noChangeAspect="1"/>
          </p:cNvGraphicFramePr>
          <p:nvPr/>
        </p:nvGraphicFramePr>
        <p:xfrm>
          <a:off x="5667375" y="2622550"/>
          <a:ext cx="2332038" cy="768350"/>
        </p:xfrm>
        <a:graphic>
          <a:graphicData uri="http://schemas.openxmlformats.org/presentationml/2006/ole">
            <p:oleObj spid="_x0000_s559112" name="Denklem" r:id="rId10" imgW="1282680" imgH="469800" progId="Equation.3">
              <p:embed/>
            </p:oleObj>
          </a:graphicData>
        </a:graphic>
      </p:graphicFrame>
      <p:graphicFrame>
        <p:nvGraphicFramePr>
          <p:cNvPr id="759826" name="Object 18"/>
          <p:cNvGraphicFramePr>
            <a:graphicFrameLocks noChangeAspect="1"/>
          </p:cNvGraphicFramePr>
          <p:nvPr/>
        </p:nvGraphicFramePr>
        <p:xfrm>
          <a:off x="3983038" y="1301750"/>
          <a:ext cx="3116262" cy="414338"/>
        </p:xfrm>
        <a:graphic>
          <a:graphicData uri="http://schemas.openxmlformats.org/presentationml/2006/ole">
            <p:oleObj spid="_x0000_s559113" name="Denklem" r:id="rId11" imgW="1714320" imgH="253800" progId="Equation.3">
              <p:embed/>
            </p:oleObj>
          </a:graphicData>
        </a:graphic>
      </p:graphicFrame>
      <p:graphicFrame>
        <p:nvGraphicFramePr>
          <p:cNvPr id="759827" name="Object 19"/>
          <p:cNvGraphicFramePr>
            <a:graphicFrameLocks noChangeAspect="1"/>
          </p:cNvGraphicFramePr>
          <p:nvPr/>
        </p:nvGraphicFramePr>
        <p:xfrm>
          <a:off x="3981450" y="1735138"/>
          <a:ext cx="3116263" cy="414337"/>
        </p:xfrm>
        <a:graphic>
          <a:graphicData uri="http://schemas.openxmlformats.org/presentationml/2006/ole">
            <p:oleObj spid="_x0000_s559114" name="Denklem" r:id="rId12" imgW="1714320" imgH="253800" progId="Equation.3">
              <p:embed/>
            </p:oleObj>
          </a:graphicData>
        </a:graphic>
      </p:graphicFrame>
      <p:graphicFrame>
        <p:nvGraphicFramePr>
          <p:cNvPr id="759828" name="Object 20"/>
          <p:cNvGraphicFramePr>
            <a:graphicFrameLocks noChangeAspect="1"/>
          </p:cNvGraphicFramePr>
          <p:nvPr/>
        </p:nvGraphicFramePr>
        <p:xfrm>
          <a:off x="3979863" y="2168525"/>
          <a:ext cx="3116262" cy="414338"/>
        </p:xfrm>
        <a:graphic>
          <a:graphicData uri="http://schemas.openxmlformats.org/presentationml/2006/ole">
            <p:oleObj spid="_x0000_s559115" name="Denklem" r:id="rId13" imgW="1714320" imgH="253800" progId="Equation.3">
              <p:embed/>
            </p:oleObj>
          </a:graphicData>
        </a:graphic>
      </p:graphicFrame>
      <p:graphicFrame>
        <p:nvGraphicFramePr>
          <p:cNvPr id="759830" name="Object 22"/>
          <p:cNvGraphicFramePr>
            <a:graphicFrameLocks noChangeAspect="1"/>
          </p:cNvGraphicFramePr>
          <p:nvPr/>
        </p:nvGraphicFramePr>
        <p:xfrm>
          <a:off x="20638" y="3340100"/>
          <a:ext cx="9145587" cy="1730375"/>
        </p:xfrm>
        <a:graphic>
          <a:graphicData uri="http://schemas.openxmlformats.org/presentationml/2006/ole">
            <p:oleObj spid="_x0000_s559116" name="Denklem" r:id="rId14" imgW="3873240" imgH="812520" progId="Equation.3">
              <p:embed/>
            </p:oleObj>
          </a:graphicData>
        </a:graphic>
      </p:graphicFrame>
      <p:graphicFrame>
        <p:nvGraphicFramePr>
          <p:cNvPr id="759831" name="Object 23"/>
          <p:cNvGraphicFramePr>
            <a:graphicFrameLocks noChangeAspect="1"/>
          </p:cNvGraphicFramePr>
          <p:nvPr/>
        </p:nvGraphicFramePr>
        <p:xfrm>
          <a:off x="1712913" y="5219700"/>
          <a:ext cx="5695950" cy="1566863"/>
        </p:xfrm>
        <a:graphic>
          <a:graphicData uri="http://schemas.openxmlformats.org/presentationml/2006/ole">
            <p:oleObj spid="_x0000_s559117" name="Denklem" r:id="rId15" imgW="2412720" imgH="736560" progId="Equation.3">
              <p:embed/>
            </p:oleObj>
          </a:graphicData>
        </a:graphic>
      </p:graphicFrame>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1858" name="Rectangle 2"/>
          <p:cNvSpPr>
            <a:spLocks noGrp="1" noChangeArrowheads="1"/>
          </p:cNvSpPr>
          <p:nvPr>
            <p:ph type="title"/>
          </p:nvPr>
        </p:nvSpPr>
        <p:spPr>
          <a:xfrm>
            <a:off x="685800" y="198438"/>
            <a:ext cx="7772400" cy="1143000"/>
          </a:xfrm>
        </p:spPr>
        <p:txBody>
          <a:bodyPr>
            <a:normAutofit fontScale="90000"/>
          </a:bodyPr>
          <a:lstStyle/>
          <a:p>
            <a:r>
              <a:rPr lang="tr-TR" sz="4000"/>
              <a:t>Kinetics of a Rigid Body</a:t>
            </a:r>
            <a:br>
              <a:rPr lang="tr-TR" sz="4000"/>
            </a:br>
            <a:r>
              <a:rPr lang="tr-TR" sz="4000">
                <a:solidFill>
                  <a:schemeClr val="hlink"/>
                </a:solidFill>
              </a:rPr>
              <a:t>E</a:t>
            </a:r>
            <a:r>
              <a:rPr lang="tr-TR" sz="4000"/>
              <a:t>quation </a:t>
            </a:r>
            <a:r>
              <a:rPr lang="tr-TR" sz="4000">
                <a:solidFill>
                  <a:schemeClr val="hlink"/>
                </a:solidFill>
              </a:rPr>
              <a:t>o</a:t>
            </a:r>
            <a:r>
              <a:rPr lang="tr-TR" sz="4000"/>
              <a:t>f </a:t>
            </a:r>
            <a:r>
              <a:rPr lang="tr-TR" sz="4000">
                <a:solidFill>
                  <a:schemeClr val="hlink"/>
                </a:solidFill>
              </a:rPr>
              <a:t>M</a:t>
            </a:r>
            <a:r>
              <a:rPr lang="tr-TR" sz="4000"/>
              <a:t>otion (</a:t>
            </a:r>
            <a:r>
              <a:rPr lang="tr-TR" sz="4000">
                <a:solidFill>
                  <a:schemeClr val="hlink"/>
                </a:solidFill>
              </a:rPr>
              <a:t>EOM</a:t>
            </a:r>
            <a:r>
              <a:rPr lang="tr-TR" sz="4000"/>
              <a:t>)</a:t>
            </a:r>
            <a:endParaRPr lang="en-US" sz="4000"/>
          </a:p>
        </p:txBody>
      </p:sp>
      <p:sp>
        <p:nvSpPr>
          <p:cNvPr id="23" name="Slide Number Placeholder 5"/>
          <p:cNvSpPr>
            <a:spLocks noGrp="1"/>
          </p:cNvSpPr>
          <p:nvPr>
            <p:ph type="sldNum" sz="quarter" idx="10"/>
          </p:nvPr>
        </p:nvSpPr>
        <p:spPr/>
        <p:txBody>
          <a:bodyPr/>
          <a:lstStyle/>
          <a:p>
            <a:fld id="{7825C743-1C7B-4C38-971E-E6C3EB396189}" type="slidenum">
              <a:rPr lang="tr-TR"/>
              <a:pPr/>
              <a:t>114</a:t>
            </a:fld>
            <a:endParaRPr lang="tr-TR"/>
          </a:p>
        </p:txBody>
      </p:sp>
      <p:sp>
        <p:nvSpPr>
          <p:cNvPr id="761859" name="Freeform 3"/>
          <p:cNvSpPr>
            <a:spLocks/>
          </p:cNvSpPr>
          <p:nvPr/>
        </p:nvSpPr>
        <p:spPr bwMode="auto">
          <a:xfrm>
            <a:off x="1163638" y="1624013"/>
            <a:ext cx="1417637" cy="1409700"/>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761860" name="Line 4"/>
          <p:cNvSpPr>
            <a:spLocks noChangeShapeType="1"/>
          </p:cNvSpPr>
          <p:nvPr/>
        </p:nvSpPr>
        <p:spPr bwMode="auto">
          <a:xfrm flipH="1">
            <a:off x="754063" y="2724150"/>
            <a:ext cx="787400" cy="76200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61861" name="Line 5"/>
          <p:cNvSpPr>
            <a:spLocks noChangeShapeType="1"/>
          </p:cNvSpPr>
          <p:nvPr/>
        </p:nvSpPr>
        <p:spPr bwMode="auto">
          <a:xfrm>
            <a:off x="1541463" y="2724150"/>
            <a:ext cx="1524000"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61862" name="Line 6"/>
          <p:cNvSpPr>
            <a:spLocks noChangeShapeType="1"/>
          </p:cNvSpPr>
          <p:nvPr/>
        </p:nvSpPr>
        <p:spPr bwMode="auto">
          <a:xfrm flipV="1">
            <a:off x="1541463" y="1657350"/>
            <a:ext cx="0" cy="1066800"/>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761863" name="Object 7"/>
          <p:cNvGraphicFramePr>
            <a:graphicFrameLocks noChangeAspect="1"/>
          </p:cNvGraphicFramePr>
          <p:nvPr/>
        </p:nvGraphicFramePr>
        <p:xfrm>
          <a:off x="2579688" y="2779713"/>
          <a:ext cx="304800" cy="301625"/>
        </p:xfrm>
        <a:graphic>
          <a:graphicData uri="http://schemas.openxmlformats.org/presentationml/2006/ole">
            <p:oleObj spid="_x0000_s560130" name="Denklem" r:id="rId4" imgW="126720" imgH="139680" progId="Equation.3">
              <p:embed/>
            </p:oleObj>
          </a:graphicData>
        </a:graphic>
      </p:graphicFrame>
      <p:graphicFrame>
        <p:nvGraphicFramePr>
          <p:cNvPr id="761864" name="Object 8"/>
          <p:cNvGraphicFramePr>
            <a:graphicFrameLocks noChangeAspect="1"/>
          </p:cNvGraphicFramePr>
          <p:nvPr/>
        </p:nvGraphicFramePr>
        <p:xfrm>
          <a:off x="955675" y="3351213"/>
          <a:ext cx="306388" cy="274637"/>
        </p:xfrm>
        <a:graphic>
          <a:graphicData uri="http://schemas.openxmlformats.org/presentationml/2006/ole">
            <p:oleObj spid="_x0000_s560131" name="Denklem" r:id="rId5" imgW="126720" imgH="126720" progId="Equation.3">
              <p:embed/>
            </p:oleObj>
          </a:graphicData>
        </a:graphic>
      </p:graphicFrame>
      <p:graphicFrame>
        <p:nvGraphicFramePr>
          <p:cNvPr id="761865" name="Object 9"/>
          <p:cNvGraphicFramePr>
            <a:graphicFrameLocks noChangeAspect="1"/>
          </p:cNvGraphicFramePr>
          <p:nvPr/>
        </p:nvGraphicFramePr>
        <p:xfrm>
          <a:off x="1106488" y="1249363"/>
          <a:ext cx="338137" cy="358775"/>
        </p:xfrm>
        <a:graphic>
          <a:graphicData uri="http://schemas.openxmlformats.org/presentationml/2006/ole">
            <p:oleObj spid="_x0000_s560132" name="Denklem" r:id="rId6" imgW="139680" imgH="164880" progId="Equation.3">
              <p:embed/>
            </p:oleObj>
          </a:graphicData>
        </a:graphic>
      </p:graphicFrame>
      <p:sp>
        <p:nvSpPr>
          <p:cNvPr id="761866" name="Text Box 10"/>
          <p:cNvSpPr txBox="1">
            <a:spLocks noChangeArrowheads="1"/>
          </p:cNvSpPr>
          <p:nvPr/>
        </p:nvSpPr>
        <p:spPr bwMode="auto">
          <a:xfrm>
            <a:off x="1465263" y="2736850"/>
            <a:ext cx="579437" cy="366713"/>
          </a:xfrm>
          <a:prstGeom prst="rect">
            <a:avLst/>
          </a:prstGeom>
          <a:noFill/>
          <a:ln w="9525">
            <a:noFill/>
            <a:miter lim="800000"/>
            <a:headEnd/>
            <a:tailEnd/>
          </a:ln>
          <a:effectLst/>
        </p:spPr>
        <p:txBody>
          <a:bodyPr>
            <a:spAutoFit/>
          </a:bodyPr>
          <a:lstStyle/>
          <a:p>
            <a:pPr algn="l" eaLnBrk="1" hangingPunct="1">
              <a:spcBef>
                <a:spcPct val="50000"/>
              </a:spcBef>
            </a:pPr>
            <a:r>
              <a:rPr lang="tr-TR">
                <a:solidFill>
                  <a:schemeClr val="hlink"/>
                </a:solidFill>
              </a:rPr>
              <a:t>CG</a:t>
            </a:r>
            <a:endParaRPr lang="en-US">
              <a:solidFill>
                <a:schemeClr val="hlink"/>
              </a:solidFill>
            </a:endParaRPr>
          </a:p>
        </p:txBody>
      </p:sp>
      <p:sp>
        <p:nvSpPr>
          <p:cNvPr id="761867" name="Line 11"/>
          <p:cNvSpPr>
            <a:spLocks noChangeShapeType="1"/>
          </p:cNvSpPr>
          <p:nvPr/>
        </p:nvSpPr>
        <p:spPr bwMode="auto">
          <a:xfrm flipV="1">
            <a:off x="1555750" y="2132013"/>
            <a:ext cx="1235075" cy="58420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761868" name="Object 12"/>
          <p:cNvGraphicFramePr>
            <a:graphicFrameLocks noChangeAspect="1"/>
          </p:cNvGraphicFramePr>
          <p:nvPr/>
        </p:nvGraphicFramePr>
        <p:xfrm>
          <a:off x="2798763" y="1866900"/>
          <a:ext cx="277812" cy="290513"/>
        </p:xfrm>
        <a:graphic>
          <a:graphicData uri="http://schemas.openxmlformats.org/presentationml/2006/ole">
            <p:oleObj spid="_x0000_s560133" name="Denklem" r:id="rId7" imgW="152280" imgH="177480" progId="Equation.3">
              <p:embed/>
            </p:oleObj>
          </a:graphicData>
        </a:graphic>
      </p:graphicFrame>
      <p:sp>
        <p:nvSpPr>
          <p:cNvPr id="761869" name="AutoShape 13"/>
          <p:cNvSpPr>
            <a:spLocks noChangeArrowheads="1"/>
          </p:cNvSpPr>
          <p:nvPr/>
        </p:nvSpPr>
        <p:spPr bwMode="auto">
          <a:xfrm>
            <a:off x="1843088" y="1855788"/>
            <a:ext cx="139700" cy="141287"/>
          </a:xfrm>
          <a:prstGeom prst="cube">
            <a:avLst>
              <a:gd name="adj" fmla="val 25000"/>
            </a:avLst>
          </a:prstGeom>
          <a:noFill/>
          <a:ln w="9525">
            <a:solidFill>
              <a:schemeClr val="bg2"/>
            </a:solidFill>
            <a:miter lim="800000"/>
            <a:headEnd/>
            <a:tailEnd type="none" w="med" len="lg"/>
          </a:ln>
          <a:effectLst/>
        </p:spPr>
        <p:txBody>
          <a:bodyPr wrap="none" anchor="ctr"/>
          <a:lstStyle/>
          <a:p>
            <a:endParaRPr lang="en-US"/>
          </a:p>
        </p:txBody>
      </p:sp>
      <p:sp>
        <p:nvSpPr>
          <p:cNvPr id="761870" name="Line 14"/>
          <p:cNvSpPr>
            <a:spLocks noChangeShapeType="1"/>
          </p:cNvSpPr>
          <p:nvPr/>
        </p:nvSpPr>
        <p:spPr bwMode="auto">
          <a:xfrm flipV="1">
            <a:off x="1536700" y="2003425"/>
            <a:ext cx="319088" cy="681038"/>
          </a:xfrm>
          <a:prstGeom prst="line">
            <a:avLst/>
          </a:prstGeom>
          <a:noFill/>
          <a:ln w="9525">
            <a:solidFill>
              <a:schemeClr val="bg2"/>
            </a:solidFill>
            <a:round/>
            <a:headEnd/>
            <a:tailEnd type="triangle" w="med" len="lg"/>
          </a:ln>
          <a:effectLst/>
        </p:spPr>
        <p:txBody>
          <a:bodyPr/>
          <a:lstStyle/>
          <a:p>
            <a:endParaRPr lang="en-US"/>
          </a:p>
        </p:txBody>
      </p:sp>
      <p:graphicFrame>
        <p:nvGraphicFramePr>
          <p:cNvPr id="761871" name="Object 15"/>
          <p:cNvGraphicFramePr>
            <a:graphicFrameLocks noChangeAspect="1"/>
          </p:cNvGraphicFramePr>
          <p:nvPr/>
        </p:nvGraphicFramePr>
        <p:xfrm>
          <a:off x="1824038" y="2139950"/>
          <a:ext cx="288925" cy="320675"/>
        </p:xfrm>
        <a:graphic>
          <a:graphicData uri="http://schemas.openxmlformats.org/presentationml/2006/ole">
            <p:oleObj spid="_x0000_s560134" name="Denklem" r:id="rId8" imgW="114120" imgH="126720" progId="Equation.3">
              <p:embed/>
            </p:oleObj>
          </a:graphicData>
        </a:graphic>
      </p:graphicFrame>
      <p:graphicFrame>
        <p:nvGraphicFramePr>
          <p:cNvPr id="761872" name="Object 16"/>
          <p:cNvGraphicFramePr>
            <a:graphicFrameLocks noChangeAspect="1"/>
          </p:cNvGraphicFramePr>
          <p:nvPr/>
        </p:nvGraphicFramePr>
        <p:xfrm>
          <a:off x="3989388" y="2649538"/>
          <a:ext cx="1638300" cy="684212"/>
        </p:xfrm>
        <a:graphic>
          <a:graphicData uri="http://schemas.openxmlformats.org/presentationml/2006/ole">
            <p:oleObj spid="_x0000_s560135" name="Denklem" r:id="rId9" imgW="901440" imgH="419040" progId="Equation.3">
              <p:embed/>
            </p:oleObj>
          </a:graphicData>
        </a:graphic>
      </p:graphicFrame>
      <p:graphicFrame>
        <p:nvGraphicFramePr>
          <p:cNvPr id="761873" name="Object 17"/>
          <p:cNvGraphicFramePr>
            <a:graphicFrameLocks noChangeAspect="1"/>
          </p:cNvGraphicFramePr>
          <p:nvPr/>
        </p:nvGraphicFramePr>
        <p:xfrm>
          <a:off x="5667375" y="2622550"/>
          <a:ext cx="2332038" cy="768350"/>
        </p:xfrm>
        <a:graphic>
          <a:graphicData uri="http://schemas.openxmlformats.org/presentationml/2006/ole">
            <p:oleObj spid="_x0000_s560136" name="Denklem" r:id="rId10" imgW="1282680" imgH="469800" progId="Equation.3">
              <p:embed/>
            </p:oleObj>
          </a:graphicData>
        </a:graphic>
      </p:graphicFrame>
      <p:graphicFrame>
        <p:nvGraphicFramePr>
          <p:cNvPr id="761874" name="Object 18"/>
          <p:cNvGraphicFramePr>
            <a:graphicFrameLocks noChangeAspect="1"/>
          </p:cNvGraphicFramePr>
          <p:nvPr/>
        </p:nvGraphicFramePr>
        <p:xfrm>
          <a:off x="3983038" y="1301750"/>
          <a:ext cx="3116262" cy="414338"/>
        </p:xfrm>
        <a:graphic>
          <a:graphicData uri="http://schemas.openxmlformats.org/presentationml/2006/ole">
            <p:oleObj spid="_x0000_s560137" name="Denklem" r:id="rId11" imgW="1714320" imgH="253800" progId="Equation.3">
              <p:embed/>
            </p:oleObj>
          </a:graphicData>
        </a:graphic>
      </p:graphicFrame>
      <p:graphicFrame>
        <p:nvGraphicFramePr>
          <p:cNvPr id="761875" name="Object 19"/>
          <p:cNvGraphicFramePr>
            <a:graphicFrameLocks noChangeAspect="1"/>
          </p:cNvGraphicFramePr>
          <p:nvPr/>
        </p:nvGraphicFramePr>
        <p:xfrm>
          <a:off x="3981450" y="1735138"/>
          <a:ext cx="3116263" cy="414337"/>
        </p:xfrm>
        <a:graphic>
          <a:graphicData uri="http://schemas.openxmlformats.org/presentationml/2006/ole">
            <p:oleObj spid="_x0000_s560138" name="Denklem" r:id="rId12" imgW="1714320" imgH="253800" progId="Equation.3">
              <p:embed/>
            </p:oleObj>
          </a:graphicData>
        </a:graphic>
      </p:graphicFrame>
      <p:graphicFrame>
        <p:nvGraphicFramePr>
          <p:cNvPr id="761876" name="Object 20"/>
          <p:cNvGraphicFramePr>
            <a:graphicFrameLocks noChangeAspect="1"/>
          </p:cNvGraphicFramePr>
          <p:nvPr/>
        </p:nvGraphicFramePr>
        <p:xfrm>
          <a:off x="3979863" y="2168525"/>
          <a:ext cx="3116262" cy="414338"/>
        </p:xfrm>
        <a:graphic>
          <a:graphicData uri="http://schemas.openxmlformats.org/presentationml/2006/ole">
            <p:oleObj spid="_x0000_s560139" name="Denklem" r:id="rId13" imgW="1714320" imgH="253800" progId="Equation.3">
              <p:embed/>
            </p:oleObj>
          </a:graphicData>
        </a:graphic>
      </p:graphicFrame>
      <p:graphicFrame>
        <p:nvGraphicFramePr>
          <p:cNvPr id="761878" name="Object 22"/>
          <p:cNvGraphicFramePr>
            <a:graphicFrameLocks noChangeAspect="1"/>
          </p:cNvGraphicFramePr>
          <p:nvPr/>
        </p:nvGraphicFramePr>
        <p:xfrm>
          <a:off x="1858963" y="3405188"/>
          <a:ext cx="5695950" cy="1566862"/>
        </p:xfrm>
        <a:graphic>
          <a:graphicData uri="http://schemas.openxmlformats.org/presentationml/2006/ole">
            <p:oleObj spid="_x0000_s560140" name="Denklem" r:id="rId14" imgW="2412720" imgH="736560" progId="Equation.3">
              <p:embed/>
            </p:oleObj>
          </a:graphicData>
        </a:graphic>
      </p:graphicFrame>
      <p:graphicFrame>
        <p:nvGraphicFramePr>
          <p:cNvPr id="761879" name="Object 23"/>
          <p:cNvGraphicFramePr>
            <a:graphicFrameLocks noChangeAspect="1"/>
          </p:cNvGraphicFramePr>
          <p:nvPr/>
        </p:nvGraphicFramePr>
        <p:xfrm>
          <a:off x="2071688" y="5057775"/>
          <a:ext cx="4862512" cy="906463"/>
        </p:xfrm>
        <a:graphic>
          <a:graphicData uri="http://schemas.openxmlformats.org/presentationml/2006/ole">
            <p:oleObj spid="_x0000_s560141" name="Denklem" r:id="rId15" imgW="2019240" imgH="41904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61879"/>
                                        </p:tgtEl>
                                        <p:attrNameLst>
                                          <p:attrName>style.visibility</p:attrName>
                                        </p:attrNameLst>
                                      </p:cBhvr>
                                      <p:to>
                                        <p:strVal val="visible"/>
                                      </p:to>
                                    </p:set>
                                    <p:animEffect transition="in" filter="dissolve">
                                      <p:cBhvr>
                                        <p:cTn id="7" dur="500"/>
                                        <p:tgtEl>
                                          <p:spTgt spid="7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3906" name="Rectangle 2"/>
          <p:cNvSpPr>
            <a:spLocks noGrp="1" noChangeArrowheads="1"/>
          </p:cNvSpPr>
          <p:nvPr>
            <p:ph type="title"/>
          </p:nvPr>
        </p:nvSpPr>
        <p:spPr>
          <a:xfrm>
            <a:off x="685800" y="198438"/>
            <a:ext cx="7772400" cy="1143000"/>
          </a:xfrm>
        </p:spPr>
        <p:txBody>
          <a:bodyPr>
            <a:normAutofit fontScale="90000"/>
          </a:bodyPr>
          <a:lstStyle/>
          <a:p>
            <a:r>
              <a:rPr lang="tr-TR" sz="4000"/>
              <a:t>Kinetics of a Rigid Body</a:t>
            </a:r>
            <a:br>
              <a:rPr lang="tr-TR" sz="4000"/>
            </a:br>
            <a:r>
              <a:rPr lang="tr-TR" sz="4000">
                <a:solidFill>
                  <a:schemeClr val="hlink"/>
                </a:solidFill>
              </a:rPr>
              <a:t>E</a:t>
            </a:r>
            <a:r>
              <a:rPr lang="tr-TR" sz="4000"/>
              <a:t>quation </a:t>
            </a:r>
            <a:r>
              <a:rPr lang="tr-TR" sz="4000">
                <a:solidFill>
                  <a:schemeClr val="hlink"/>
                </a:solidFill>
              </a:rPr>
              <a:t>o</a:t>
            </a:r>
            <a:r>
              <a:rPr lang="tr-TR" sz="4000"/>
              <a:t>f </a:t>
            </a:r>
            <a:r>
              <a:rPr lang="tr-TR" sz="4000">
                <a:solidFill>
                  <a:schemeClr val="hlink"/>
                </a:solidFill>
              </a:rPr>
              <a:t>M</a:t>
            </a:r>
            <a:r>
              <a:rPr lang="tr-TR" sz="4000"/>
              <a:t>otion (</a:t>
            </a:r>
            <a:r>
              <a:rPr lang="tr-TR" sz="4000">
                <a:solidFill>
                  <a:schemeClr val="hlink"/>
                </a:solidFill>
              </a:rPr>
              <a:t>EOM</a:t>
            </a:r>
            <a:r>
              <a:rPr lang="tr-TR" sz="4000"/>
              <a:t>)</a:t>
            </a:r>
            <a:endParaRPr lang="en-US" sz="4000"/>
          </a:p>
        </p:txBody>
      </p:sp>
      <p:sp>
        <p:nvSpPr>
          <p:cNvPr id="37" name="Slide Number Placeholder 5"/>
          <p:cNvSpPr>
            <a:spLocks noGrp="1"/>
          </p:cNvSpPr>
          <p:nvPr>
            <p:ph type="sldNum" sz="quarter" idx="10"/>
          </p:nvPr>
        </p:nvSpPr>
        <p:spPr/>
        <p:txBody>
          <a:bodyPr/>
          <a:lstStyle/>
          <a:p>
            <a:fld id="{254C35C9-44C9-49BF-9B38-9CA32D663963}" type="slidenum">
              <a:rPr lang="tr-TR"/>
              <a:pPr/>
              <a:t>115</a:t>
            </a:fld>
            <a:endParaRPr lang="tr-TR"/>
          </a:p>
        </p:txBody>
      </p:sp>
      <p:sp>
        <p:nvSpPr>
          <p:cNvPr id="763907" name="Freeform 3"/>
          <p:cNvSpPr>
            <a:spLocks/>
          </p:cNvSpPr>
          <p:nvPr/>
        </p:nvSpPr>
        <p:spPr bwMode="auto">
          <a:xfrm>
            <a:off x="1163638" y="1624013"/>
            <a:ext cx="1417637" cy="1409700"/>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763908" name="Line 4"/>
          <p:cNvSpPr>
            <a:spLocks noChangeShapeType="1"/>
          </p:cNvSpPr>
          <p:nvPr/>
        </p:nvSpPr>
        <p:spPr bwMode="auto">
          <a:xfrm flipH="1">
            <a:off x="754063" y="2724150"/>
            <a:ext cx="787400" cy="76200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63909" name="Line 5"/>
          <p:cNvSpPr>
            <a:spLocks noChangeShapeType="1"/>
          </p:cNvSpPr>
          <p:nvPr/>
        </p:nvSpPr>
        <p:spPr bwMode="auto">
          <a:xfrm>
            <a:off x="1541463" y="2724150"/>
            <a:ext cx="1524000"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63910" name="Line 6"/>
          <p:cNvSpPr>
            <a:spLocks noChangeShapeType="1"/>
          </p:cNvSpPr>
          <p:nvPr/>
        </p:nvSpPr>
        <p:spPr bwMode="auto">
          <a:xfrm flipV="1">
            <a:off x="1541463" y="1657350"/>
            <a:ext cx="0" cy="1066800"/>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763911" name="Object 7"/>
          <p:cNvGraphicFramePr>
            <a:graphicFrameLocks noChangeAspect="1"/>
          </p:cNvGraphicFramePr>
          <p:nvPr/>
        </p:nvGraphicFramePr>
        <p:xfrm>
          <a:off x="2579688" y="2779713"/>
          <a:ext cx="304800" cy="301625"/>
        </p:xfrm>
        <a:graphic>
          <a:graphicData uri="http://schemas.openxmlformats.org/presentationml/2006/ole">
            <p:oleObj spid="_x0000_s561154" name="Denklem" r:id="rId4" imgW="126720" imgH="139680" progId="Equation.3">
              <p:embed/>
            </p:oleObj>
          </a:graphicData>
        </a:graphic>
      </p:graphicFrame>
      <p:graphicFrame>
        <p:nvGraphicFramePr>
          <p:cNvPr id="763912" name="Object 8"/>
          <p:cNvGraphicFramePr>
            <a:graphicFrameLocks noChangeAspect="1"/>
          </p:cNvGraphicFramePr>
          <p:nvPr/>
        </p:nvGraphicFramePr>
        <p:xfrm>
          <a:off x="955675" y="3351213"/>
          <a:ext cx="306388" cy="274637"/>
        </p:xfrm>
        <a:graphic>
          <a:graphicData uri="http://schemas.openxmlformats.org/presentationml/2006/ole">
            <p:oleObj spid="_x0000_s561155" name="Denklem" r:id="rId5" imgW="126720" imgH="126720" progId="Equation.3">
              <p:embed/>
            </p:oleObj>
          </a:graphicData>
        </a:graphic>
      </p:graphicFrame>
      <p:graphicFrame>
        <p:nvGraphicFramePr>
          <p:cNvPr id="763913" name="Object 9"/>
          <p:cNvGraphicFramePr>
            <a:graphicFrameLocks noChangeAspect="1"/>
          </p:cNvGraphicFramePr>
          <p:nvPr/>
        </p:nvGraphicFramePr>
        <p:xfrm>
          <a:off x="1106488" y="1249363"/>
          <a:ext cx="338137" cy="358775"/>
        </p:xfrm>
        <a:graphic>
          <a:graphicData uri="http://schemas.openxmlformats.org/presentationml/2006/ole">
            <p:oleObj spid="_x0000_s561156" name="Denklem" r:id="rId6" imgW="139680" imgH="164880" progId="Equation.3">
              <p:embed/>
            </p:oleObj>
          </a:graphicData>
        </a:graphic>
      </p:graphicFrame>
      <p:sp>
        <p:nvSpPr>
          <p:cNvPr id="763914" name="Text Box 10"/>
          <p:cNvSpPr txBox="1">
            <a:spLocks noChangeArrowheads="1"/>
          </p:cNvSpPr>
          <p:nvPr/>
        </p:nvSpPr>
        <p:spPr bwMode="auto">
          <a:xfrm>
            <a:off x="1465263" y="2736850"/>
            <a:ext cx="579437" cy="366713"/>
          </a:xfrm>
          <a:prstGeom prst="rect">
            <a:avLst/>
          </a:prstGeom>
          <a:noFill/>
          <a:ln w="9525">
            <a:noFill/>
            <a:miter lim="800000"/>
            <a:headEnd/>
            <a:tailEnd/>
          </a:ln>
          <a:effectLst/>
        </p:spPr>
        <p:txBody>
          <a:bodyPr>
            <a:spAutoFit/>
          </a:bodyPr>
          <a:lstStyle/>
          <a:p>
            <a:pPr algn="l" eaLnBrk="1" hangingPunct="1">
              <a:spcBef>
                <a:spcPct val="50000"/>
              </a:spcBef>
            </a:pPr>
            <a:r>
              <a:rPr lang="tr-TR">
                <a:solidFill>
                  <a:schemeClr val="hlink"/>
                </a:solidFill>
              </a:rPr>
              <a:t>CG</a:t>
            </a:r>
            <a:endParaRPr lang="en-US">
              <a:solidFill>
                <a:schemeClr val="hlink"/>
              </a:solidFill>
            </a:endParaRPr>
          </a:p>
        </p:txBody>
      </p:sp>
      <p:sp>
        <p:nvSpPr>
          <p:cNvPr id="763915" name="Line 11"/>
          <p:cNvSpPr>
            <a:spLocks noChangeShapeType="1"/>
          </p:cNvSpPr>
          <p:nvPr/>
        </p:nvSpPr>
        <p:spPr bwMode="auto">
          <a:xfrm flipV="1">
            <a:off x="1555750" y="2132013"/>
            <a:ext cx="1235075" cy="58420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763916" name="Object 12"/>
          <p:cNvGraphicFramePr>
            <a:graphicFrameLocks noChangeAspect="1"/>
          </p:cNvGraphicFramePr>
          <p:nvPr/>
        </p:nvGraphicFramePr>
        <p:xfrm>
          <a:off x="2798763" y="1866900"/>
          <a:ext cx="277812" cy="290513"/>
        </p:xfrm>
        <a:graphic>
          <a:graphicData uri="http://schemas.openxmlformats.org/presentationml/2006/ole">
            <p:oleObj spid="_x0000_s561157" name="Denklem" r:id="rId7" imgW="152280" imgH="177480" progId="Equation.3">
              <p:embed/>
            </p:oleObj>
          </a:graphicData>
        </a:graphic>
      </p:graphicFrame>
      <p:sp>
        <p:nvSpPr>
          <p:cNvPr id="763917" name="AutoShape 13"/>
          <p:cNvSpPr>
            <a:spLocks noChangeArrowheads="1"/>
          </p:cNvSpPr>
          <p:nvPr/>
        </p:nvSpPr>
        <p:spPr bwMode="auto">
          <a:xfrm>
            <a:off x="1843088" y="1855788"/>
            <a:ext cx="139700" cy="141287"/>
          </a:xfrm>
          <a:prstGeom prst="cube">
            <a:avLst>
              <a:gd name="adj" fmla="val 25000"/>
            </a:avLst>
          </a:prstGeom>
          <a:noFill/>
          <a:ln w="9525">
            <a:solidFill>
              <a:schemeClr val="bg2"/>
            </a:solidFill>
            <a:miter lim="800000"/>
            <a:headEnd/>
            <a:tailEnd type="none" w="med" len="lg"/>
          </a:ln>
          <a:effectLst/>
        </p:spPr>
        <p:txBody>
          <a:bodyPr wrap="none" anchor="ctr"/>
          <a:lstStyle/>
          <a:p>
            <a:endParaRPr lang="en-US"/>
          </a:p>
        </p:txBody>
      </p:sp>
      <p:sp>
        <p:nvSpPr>
          <p:cNvPr id="763918" name="Line 14"/>
          <p:cNvSpPr>
            <a:spLocks noChangeShapeType="1"/>
          </p:cNvSpPr>
          <p:nvPr/>
        </p:nvSpPr>
        <p:spPr bwMode="auto">
          <a:xfrm flipV="1">
            <a:off x="1536700" y="2003425"/>
            <a:ext cx="319088" cy="681038"/>
          </a:xfrm>
          <a:prstGeom prst="line">
            <a:avLst/>
          </a:prstGeom>
          <a:noFill/>
          <a:ln w="9525">
            <a:solidFill>
              <a:schemeClr val="bg2"/>
            </a:solidFill>
            <a:round/>
            <a:headEnd/>
            <a:tailEnd type="triangle" w="med" len="lg"/>
          </a:ln>
          <a:effectLst/>
        </p:spPr>
        <p:txBody>
          <a:bodyPr/>
          <a:lstStyle/>
          <a:p>
            <a:endParaRPr lang="en-US"/>
          </a:p>
        </p:txBody>
      </p:sp>
      <p:graphicFrame>
        <p:nvGraphicFramePr>
          <p:cNvPr id="763919" name="Object 15"/>
          <p:cNvGraphicFramePr>
            <a:graphicFrameLocks noChangeAspect="1"/>
          </p:cNvGraphicFramePr>
          <p:nvPr/>
        </p:nvGraphicFramePr>
        <p:xfrm>
          <a:off x="1824038" y="2139950"/>
          <a:ext cx="288925" cy="320675"/>
        </p:xfrm>
        <a:graphic>
          <a:graphicData uri="http://schemas.openxmlformats.org/presentationml/2006/ole">
            <p:oleObj spid="_x0000_s561158" name="Denklem" r:id="rId8" imgW="114120" imgH="126720" progId="Equation.3">
              <p:embed/>
            </p:oleObj>
          </a:graphicData>
        </a:graphic>
      </p:graphicFrame>
      <p:graphicFrame>
        <p:nvGraphicFramePr>
          <p:cNvPr id="763920" name="Object 16"/>
          <p:cNvGraphicFramePr>
            <a:graphicFrameLocks noChangeAspect="1"/>
          </p:cNvGraphicFramePr>
          <p:nvPr/>
        </p:nvGraphicFramePr>
        <p:xfrm>
          <a:off x="3932238" y="1312863"/>
          <a:ext cx="1638300" cy="684212"/>
        </p:xfrm>
        <a:graphic>
          <a:graphicData uri="http://schemas.openxmlformats.org/presentationml/2006/ole">
            <p:oleObj spid="_x0000_s561159" name="Denklem" r:id="rId9" imgW="901440" imgH="419040" progId="Equation.3">
              <p:embed/>
            </p:oleObj>
          </a:graphicData>
        </a:graphic>
      </p:graphicFrame>
      <p:graphicFrame>
        <p:nvGraphicFramePr>
          <p:cNvPr id="763921" name="Object 17"/>
          <p:cNvGraphicFramePr>
            <a:graphicFrameLocks noChangeAspect="1"/>
          </p:cNvGraphicFramePr>
          <p:nvPr/>
        </p:nvGraphicFramePr>
        <p:xfrm>
          <a:off x="5610225" y="1285875"/>
          <a:ext cx="2332038" cy="768350"/>
        </p:xfrm>
        <a:graphic>
          <a:graphicData uri="http://schemas.openxmlformats.org/presentationml/2006/ole">
            <p:oleObj spid="_x0000_s561160" name="Denklem" r:id="rId10" imgW="1282680" imgH="469800" progId="Equation.3">
              <p:embed/>
            </p:oleObj>
          </a:graphicData>
        </a:graphic>
      </p:graphicFrame>
      <p:graphicFrame>
        <p:nvGraphicFramePr>
          <p:cNvPr id="763925" name="Object 21"/>
          <p:cNvGraphicFramePr>
            <a:graphicFrameLocks noChangeAspect="1"/>
          </p:cNvGraphicFramePr>
          <p:nvPr/>
        </p:nvGraphicFramePr>
        <p:xfrm>
          <a:off x="3281363" y="2027238"/>
          <a:ext cx="5695950" cy="1566862"/>
        </p:xfrm>
        <a:graphic>
          <a:graphicData uri="http://schemas.openxmlformats.org/presentationml/2006/ole">
            <p:oleObj spid="_x0000_s561161" name="Denklem" r:id="rId11" imgW="2412720" imgH="736560" progId="Equation.3">
              <p:embed/>
            </p:oleObj>
          </a:graphicData>
        </a:graphic>
      </p:graphicFrame>
      <p:graphicFrame>
        <p:nvGraphicFramePr>
          <p:cNvPr id="763926" name="Object 22"/>
          <p:cNvGraphicFramePr>
            <a:graphicFrameLocks noChangeAspect="1"/>
          </p:cNvGraphicFramePr>
          <p:nvPr/>
        </p:nvGraphicFramePr>
        <p:xfrm>
          <a:off x="3290888" y="3621088"/>
          <a:ext cx="4862512" cy="906462"/>
        </p:xfrm>
        <a:graphic>
          <a:graphicData uri="http://schemas.openxmlformats.org/presentationml/2006/ole">
            <p:oleObj spid="_x0000_s561162" name="Denklem" r:id="rId12" imgW="2019240" imgH="419040" progId="Equation.3">
              <p:embed/>
            </p:oleObj>
          </a:graphicData>
        </a:graphic>
      </p:graphicFrame>
      <p:graphicFrame>
        <p:nvGraphicFramePr>
          <p:cNvPr id="763927" name="Object 23"/>
          <p:cNvGraphicFramePr>
            <a:graphicFrameLocks noChangeAspect="1"/>
          </p:cNvGraphicFramePr>
          <p:nvPr/>
        </p:nvGraphicFramePr>
        <p:xfrm>
          <a:off x="1379538" y="4976813"/>
          <a:ext cx="2293937" cy="1592262"/>
        </p:xfrm>
        <a:graphic>
          <a:graphicData uri="http://schemas.openxmlformats.org/presentationml/2006/ole">
            <p:oleObj spid="_x0000_s561163" name="Denklem" r:id="rId13" imgW="952200" imgH="736560" progId="Equation.3">
              <p:embed/>
            </p:oleObj>
          </a:graphicData>
        </a:graphic>
      </p:graphicFrame>
      <p:sp>
        <p:nvSpPr>
          <p:cNvPr id="763928" name="Rectangle 24"/>
          <p:cNvSpPr>
            <a:spLocks noChangeArrowheads="1"/>
          </p:cNvSpPr>
          <p:nvPr/>
        </p:nvSpPr>
        <p:spPr bwMode="auto">
          <a:xfrm>
            <a:off x="1477963" y="5548313"/>
            <a:ext cx="450850" cy="927100"/>
          </a:xfrm>
          <a:prstGeom prst="rect">
            <a:avLst/>
          </a:prstGeom>
          <a:solidFill>
            <a:schemeClr val="tx1"/>
          </a:solidFill>
          <a:ln w="9525" algn="ctr">
            <a:solidFill>
              <a:schemeClr val="tx1"/>
            </a:solidFill>
            <a:miter lim="800000"/>
            <a:headEnd/>
            <a:tailEnd type="none" w="med" len="lg"/>
          </a:ln>
          <a:effectLst/>
        </p:spPr>
        <p:txBody>
          <a:bodyPr wrap="none" anchor="ctr"/>
          <a:lstStyle/>
          <a:p>
            <a:endParaRPr lang="en-US"/>
          </a:p>
        </p:txBody>
      </p:sp>
      <p:grpSp>
        <p:nvGrpSpPr>
          <p:cNvPr id="2" name="Group 25"/>
          <p:cNvGrpSpPr>
            <a:grpSpLocks/>
          </p:cNvGrpSpPr>
          <p:nvPr/>
        </p:nvGrpSpPr>
        <p:grpSpPr bwMode="auto">
          <a:xfrm>
            <a:off x="2713038" y="5905500"/>
            <a:ext cx="290512" cy="320675"/>
            <a:chOff x="1088" y="3481"/>
            <a:chExt cx="183" cy="202"/>
          </a:xfrm>
        </p:grpSpPr>
        <p:sp>
          <p:nvSpPr>
            <p:cNvPr id="763930" name="Line 26"/>
            <p:cNvSpPr>
              <a:spLocks noChangeShapeType="1"/>
            </p:cNvSpPr>
            <p:nvPr/>
          </p:nvSpPr>
          <p:spPr bwMode="auto">
            <a:xfrm>
              <a:off x="1088" y="3493"/>
              <a:ext cx="183" cy="164"/>
            </a:xfrm>
            <a:prstGeom prst="line">
              <a:avLst/>
            </a:prstGeom>
            <a:noFill/>
            <a:ln w="38100">
              <a:solidFill>
                <a:schemeClr val="hlink"/>
              </a:solidFill>
              <a:round/>
              <a:headEnd type="triangle" w="med" len="med"/>
              <a:tailEnd type="triangle" w="med" len="med"/>
            </a:ln>
            <a:effectLst/>
          </p:spPr>
          <p:txBody>
            <a:bodyPr/>
            <a:lstStyle/>
            <a:p>
              <a:endParaRPr lang="en-US"/>
            </a:p>
          </p:txBody>
        </p:sp>
        <p:sp>
          <p:nvSpPr>
            <p:cNvPr id="763931" name="Line 27"/>
            <p:cNvSpPr>
              <a:spLocks noChangeShapeType="1"/>
            </p:cNvSpPr>
            <p:nvPr/>
          </p:nvSpPr>
          <p:spPr bwMode="auto">
            <a:xfrm flipV="1">
              <a:off x="1096" y="3481"/>
              <a:ext cx="165" cy="202"/>
            </a:xfrm>
            <a:prstGeom prst="line">
              <a:avLst/>
            </a:prstGeom>
            <a:noFill/>
            <a:ln w="38100">
              <a:solidFill>
                <a:schemeClr val="hlink"/>
              </a:solidFill>
              <a:round/>
              <a:headEnd type="triangle" w="med" len="med"/>
              <a:tailEnd type="triangle" w="med" len="med"/>
            </a:ln>
            <a:effectLst/>
          </p:spPr>
          <p:txBody>
            <a:bodyPr/>
            <a:lstStyle/>
            <a:p>
              <a:endParaRPr lang="en-US"/>
            </a:p>
          </p:txBody>
        </p:sp>
      </p:grpSp>
      <p:graphicFrame>
        <p:nvGraphicFramePr>
          <p:cNvPr id="763932" name="Object 28"/>
          <p:cNvGraphicFramePr>
            <a:graphicFrameLocks noChangeAspect="1"/>
          </p:cNvGraphicFramePr>
          <p:nvPr/>
        </p:nvGraphicFramePr>
        <p:xfrm>
          <a:off x="3686175" y="5030788"/>
          <a:ext cx="3155950" cy="579437"/>
        </p:xfrm>
        <a:graphic>
          <a:graphicData uri="http://schemas.openxmlformats.org/presentationml/2006/ole">
            <p:oleObj spid="_x0000_s561164" name="Denklem" r:id="rId14" imgW="1180800" imgH="241200" progId="Equation.3">
              <p:embed/>
            </p:oleObj>
          </a:graphicData>
        </a:graphic>
      </p:graphicFrame>
      <p:sp>
        <p:nvSpPr>
          <p:cNvPr id="763933" name="Rectangle 29"/>
          <p:cNvSpPr>
            <a:spLocks noChangeArrowheads="1"/>
          </p:cNvSpPr>
          <p:nvPr/>
        </p:nvSpPr>
        <p:spPr bwMode="auto">
          <a:xfrm>
            <a:off x="2305050" y="5575300"/>
            <a:ext cx="420688" cy="927100"/>
          </a:xfrm>
          <a:prstGeom prst="rect">
            <a:avLst/>
          </a:prstGeom>
          <a:solidFill>
            <a:schemeClr val="tx1"/>
          </a:solidFill>
          <a:ln w="9525" algn="ctr">
            <a:solidFill>
              <a:schemeClr val="tx1"/>
            </a:solidFill>
            <a:miter lim="800000"/>
            <a:headEnd/>
            <a:tailEnd type="none" w="med" len="lg"/>
          </a:ln>
          <a:effectLst/>
        </p:spPr>
        <p:txBody>
          <a:bodyPr wrap="none" anchor="ctr"/>
          <a:lstStyle/>
          <a:p>
            <a:endParaRPr lang="en-US"/>
          </a:p>
        </p:txBody>
      </p:sp>
      <p:grpSp>
        <p:nvGrpSpPr>
          <p:cNvPr id="3" name="Group 30"/>
          <p:cNvGrpSpPr>
            <a:grpSpLocks/>
          </p:cNvGrpSpPr>
          <p:nvPr/>
        </p:nvGrpSpPr>
        <p:grpSpPr bwMode="auto">
          <a:xfrm>
            <a:off x="2347913" y="5788025"/>
            <a:ext cx="290512" cy="320675"/>
            <a:chOff x="1088" y="3481"/>
            <a:chExt cx="183" cy="202"/>
          </a:xfrm>
        </p:grpSpPr>
        <p:sp>
          <p:nvSpPr>
            <p:cNvPr id="763935" name="Line 31"/>
            <p:cNvSpPr>
              <a:spLocks noChangeShapeType="1"/>
            </p:cNvSpPr>
            <p:nvPr/>
          </p:nvSpPr>
          <p:spPr bwMode="auto">
            <a:xfrm>
              <a:off x="1088" y="3493"/>
              <a:ext cx="183" cy="164"/>
            </a:xfrm>
            <a:prstGeom prst="line">
              <a:avLst/>
            </a:prstGeom>
            <a:noFill/>
            <a:ln w="38100">
              <a:solidFill>
                <a:schemeClr val="hlink"/>
              </a:solidFill>
              <a:round/>
              <a:headEnd type="triangle" w="med" len="med"/>
              <a:tailEnd type="triangle" w="med" len="med"/>
            </a:ln>
            <a:effectLst/>
          </p:spPr>
          <p:txBody>
            <a:bodyPr/>
            <a:lstStyle/>
            <a:p>
              <a:endParaRPr lang="en-US"/>
            </a:p>
          </p:txBody>
        </p:sp>
        <p:sp>
          <p:nvSpPr>
            <p:cNvPr id="763936" name="Line 32"/>
            <p:cNvSpPr>
              <a:spLocks noChangeShapeType="1"/>
            </p:cNvSpPr>
            <p:nvPr/>
          </p:nvSpPr>
          <p:spPr bwMode="auto">
            <a:xfrm flipV="1">
              <a:off x="1096" y="3481"/>
              <a:ext cx="165" cy="202"/>
            </a:xfrm>
            <a:prstGeom prst="line">
              <a:avLst/>
            </a:prstGeom>
            <a:noFill/>
            <a:ln w="38100">
              <a:solidFill>
                <a:schemeClr val="hlink"/>
              </a:solidFill>
              <a:round/>
              <a:headEnd type="triangle" w="med" len="med"/>
              <a:tailEnd type="triangle" w="med" len="med"/>
            </a:ln>
            <a:effectLst/>
          </p:spPr>
          <p:txBody>
            <a:bodyPr/>
            <a:lstStyle/>
            <a:p>
              <a:endParaRPr lang="en-US"/>
            </a:p>
          </p:txBody>
        </p:sp>
      </p:grpSp>
      <p:graphicFrame>
        <p:nvGraphicFramePr>
          <p:cNvPr id="763937" name="Object 33"/>
          <p:cNvGraphicFramePr>
            <a:graphicFrameLocks noChangeAspect="1"/>
          </p:cNvGraphicFramePr>
          <p:nvPr/>
        </p:nvGraphicFramePr>
        <p:xfrm>
          <a:off x="3911600" y="5595938"/>
          <a:ext cx="3014663" cy="523875"/>
        </p:xfrm>
        <a:graphic>
          <a:graphicData uri="http://schemas.openxmlformats.org/presentationml/2006/ole">
            <p:oleObj spid="_x0000_s561165" name="Denklem" r:id="rId15" imgW="1180800" imgH="228600" progId="Equation.3">
              <p:embed/>
            </p:oleObj>
          </a:graphicData>
        </a:graphic>
      </p:graphicFrame>
      <p:sp>
        <p:nvSpPr>
          <p:cNvPr id="763938" name="Rectangle 34"/>
          <p:cNvSpPr>
            <a:spLocks noChangeArrowheads="1"/>
          </p:cNvSpPr>
          <p:nvPr/>
        </p:nvSpPr>
        <p:spPr bwMode="auto">
          <a:xfrm>
            <a:off x="3130550" y="5500688"/>
            <a:ext cx="361950" cy="941387"/>
          </a:xfrm>
          <a:prstGeom prst="rect">
            <a:avLst/>
          </a:prstGeom>
          <a:solidFill>
            <a:schemeClr val="tx1"/>
          </a:solidFill>
          <a:ln w="9525" algn="ctr">
            <a:solidFill>
              <a:schemeClr val="tx1"/>
            </a:solidFill>
            <a:miter lim="800000"/>
            <a:headEnd/>
            <a:tailEnd type="none" w="med" len="lg"/>
          </a:ln>
          <a:effectLst/>
        </p:spPr>
        <p:txBody>
          <a:bodyPr wrap="none" anchor="ctr"/>
          <a:lstStyle/>
          <a:p>
            <a:endParaRPr lang="en-US"/>
          </a:p>
        </p:txBody>
      </p:sp>
      <p:grpSp>
        <p:nvGrpSpPr>
          <p:cNvPr id="4" name="Group 35"/>
          <p:cNvGrpSpPr>
            <a:grpSpLocks/>
          </p:cNvGrpSpPr>
          <p:nvPr/>
        </p:nvGrpSpPr>
        <p:grpSpPr bwMode="auto">
          <a:xfrm>
            <a:off x="1939925" y="5872163"/>
            <a:ext cx="290513" cy="320675"/>
            <a:chOff x="1088" y="3481"/>
            <a:chExt cx="183" cy="202"/>
          </a:xfrm>
        </p:grpSpPr>
        <p:sp>
          <p:nvSpPr>
            <p:cNvPr id="763940" name="Line 36"/>
            <p:cNvSpPr>
              <a:spLocks noChangeShapeType="1"/>
            </p:cNvSpPr>
            <p:nvPr/>
          </p:nvSpPr>
          <p:spPr bwMode="auto">
            <a:xfrm>
              <a:off x="1088" y="3493"/>
              <a:ext cx="183" cy="164"/>
            </a:xfrm>
            <a:prstGeom prst="line">
              <a:avLst/>
            </a:prstGeom>
            <a:noFill/>
            <a:ln w="38100">
              <a:solidFill>
                <a:schemeClr val="hlink"/>
              </a:solidFill>
              <a:round/>
              <a:headEnd type="triangle" w="med" len="med"/>
              <a:tailEnd type="triangle" w="med" len="med"/>
            </a:ln>
            <a:effectLst/>
          </p:spPr>
          <p:txBody>
            <a:bodyPr/>
            <a:lstStyle/>
            <a:p>
              <a:endParaRPr lang="en-US"/>
            </a:p>
          </p:txBody>
        </p:sp>
        <p:sp>
          <p:nvSpPr>
            <p:cNvPr id="763941" name="Line 37"/>
            <p:cNvSpPr>
              <a:spLocks noChangeShapeType="1"/>
            </p:cNvSpPr>
            <p:nvPr/>
          </p:nvSpPr>
          <p:spPr bwMode="auto">
            <a:xfrm flipV="1">
              <a:off x="1096" y="3481"/>
              <a:ext cx="165" cy="202"/>
            </a:xfrm>
            <a:prstGeom prst="line">
              <a:avLst/>
            </a:prstGeom>
            <a:noFill/>
            <a:ln w="38100">
              <a:solidFill>
                <a:schemeClr val="hlink"/>
              </a:solidFill>
              <a:round/>
              <a:headEnd type="triangle" w="med" len="med"/>
              <a:tailEnd type="triangle" w="med" len="med"/>
            </a:ln>
            <a:effectLst/>
          </p:spPr>
          <p:txBody>
            <a:bodyPr/>
            <a:lstStyle/>
            <a:p>
              <a:endParaRPr lang="en-US"/>
            </a:p>
          </p:txBody>
        </p:sp>
      </p:grpSp>
      <p:graphicFrame>
        <p:nvGraphicFramePr>
          <p:cNvPr id="763942" name="Object 38"/>
          <p:cNvGraphicFramePr>
            <a:graphicFrameLocks noChangeAspect="1"/>
          </p:cNvGraphicFramePr>
          <p:nvPr/>
        </p:nvGraphicFramePr>
        <p:xfrm>
          <a:off x="3894138" y="6072188"/>
          <a:ext cx="3046412" cy="584200"/>
        </p:xfrm>
        <a:graphic>
          <a:graphicData uri="http://schemas.openxmlformats.org/presentationml/2006/ole">
            <p:oleObj spid="_x0000_s561166" name="Denklem" r:id="rId16" imgW="1193760" imgH="253800" progId="Equation.3">
              <p:embed/>
            </p:oleObj>
          </a:graphicData>
        </a:graphic>
      </p:graphicFrame>
      <p:graphicFrame>
        <p:nvGraphicFramePr>
          <p:cNvPr id="763943" name="Object 39"/>
          <p:cNvGraphicFramePr>
            <a:graphicFrameLocks noChangeAspect="1"/>
          </p:cNvGraphicFramePr>
          <p:nvPr/>
        </p:nvGraphicFramePr>
        <p:xfrm>
          <a:off x="100013" y="5532438"/>
          <a:ext cx="1312862" cy="493712"/>
        </p:xfrm>
        <a:graphic>
          <a:graphicData uri="http://schemas.openxmlformats.org/presentationml/2006/ole">
            <p:oleObj spid="_x0000_s561167" name="Denklem" r:id="rId17" imgW="545760" imgH="2286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63943"/>
                                        </p:tgtEl>
                                        <p:attrNameLst>
                                          <p:attrName>style.visibility</p:attrName>
                                        </p:attrNameLst>
                                      </p:cBhvr>
                                      <p:to>
                                        <p:strVal val="visible"/>
                                      </p:to>
                                    </p:set>
                                    <p:animEffect transition="in" filter="dissolve">
                                      <p:cBhvr>
                                        <p:cTn id="7" dur="500"/>
                                        <p:tgtEl>
                                          <p:spTgt spid="76394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63927"/>
                                        </p:tgtEl>
                                        <p:attrNameLst>
                                          <p:attrName>style.visibility</p:attrName>
                                        </p:attrNameLst>
                                      </p:cBhvr>
                                      <p:to>
                                        <p:strVal val="visible"/>
                                      </p:to>
                                    </p:set>
                                    <p:animEffect transition="in" filter="dissolve">
                                      <p:cBhvr>
                                        <p:cTn id="11" dur="500"/>
                                        <p:tgtEl>
                                          <p:spTgt spid="76392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63928"/>
                                        </p:tgtEl>
                                        <p:attrNameLst>
                                          <p:attrName>style.visibility</p:attrName>
                                        </p:attrNameLst>
                                      </p:cBhvr>
                                      <p:to>
                                        <p:strVal val="visible"/>
                                      </p:to>
                                    </p:set>
                                    <p:animEffect transition="in" filter="dissolve">
                                      <p:cBhvr>
                                        <p:cTn id="16" dur="500"/>
                                        <p:tgtEl>
                                          <p:spTgt spid="763928"/>
                                        </p:tgtEl>
                                      </p:cBhvr>
                                    </p:animEffect>
                                  </p:childTnLst>
                                </p:cTn>
                              </p:par>
                              <p:par>
                                <p:cTn id="17" presetID="9"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763932"/>
                                        </p:tgtEl>
                                        <p:attrNameLst>
                                          <p:attrName>style.visibility</p:attrName>
                                        </p:attrNameLst>
                                      </p:cBhvr>
                                      <p:to>
                                        <p:strVal val="visible"/>
                                      </p:to>
                                    </p:set>
                                    <p:animEffect transition="in" filter="dissolve">
                                      <p:cBhvr>
                                        <p:cTn id="23" dur="500"/>
                                        <p:tgtEl>
                                          <p:spTgt spid="76393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nodeType="clickEffect">
                                  <p:stCondLst>
                                    <p:cond delay="0"/>
                                  </p:stCondLst>
                                  <p:childTnLst>
                                    <p:animEffect transition="out" filter="dissolv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9" presetClass="exit" presetSubtype="0" fill="hold" grpId="1" nodeType="withEffect">
                                  <p:stCondLst>
                                    <p:cond delay="0"/>
                                  </p:stCondLst>
                                  <p:childTnLst>
                                    <p:animEffect transition="out" filter="dissolve">
                                      <p:cBhvr>
                                        <p:cTn id="30" dur="500"/>
                                        <p:tgtEl>
                                          <p:spTgt spid="763928"/>
                                        </p:tgtEl>
                                      </p:cBhvr>
                                    </p:animEffect>
                                    <p:set>
                                      <p:cBhvr>
                                        <p:cTn id="31" dur="1" fill="hold">
                                          <p:stCondLst>
                                            <p:cond delay="499"/>
                                          </p:stCondLst>
                                        </p:cTn>
                                        <p:tgtEl>
                                          <p:spTgt spid="76392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763933"/>
                                        </p:tgtEl>
                                        <p:attrNameLst>
                                          <p:attrName>style.visibility</p:attrName>
                                        </p:attrNameLst>
                                      </p:cBhvr>
                                      <p:to>
                                        <p:strVal val="visible"/>
                                      </p:to>
                                    </p:set>
                                    <p:animEffect transition="in" filter="dissolve">
                                      <p:cBhvr>
                                        <p:cTn id="36" dur="500"/>
                                        <p:tgtEl>
                                          <p:spTgt spid="763933"/>
                                        </p:tgtEl>
                                      </p:cBhvr>
                                    </p:animEffect>
                                  </p:childTnLst>
                                </p:cTn>
                              </p:par>
                              <p:par>
                                <p:cTn id="37" presetID="9"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dissolve">
                                      <p:cBhvr>
                                        <p:cTn id="39" dur="500"/>
                                        <p:tgtEl>
                                          <p:spTgt spid="3"/>
                                        </p:tgtEl>
                                      </p:cBhvr>
                                    </p:animEffect>
                                  </p:childTnLst>
                                </p:cTn>
                              </p:par>
                            </p:childTnLst>
                          </p:cTn>
                        </p:par>
                        <p:par>
                          <p:cTn id="40" fill="hold">
                            <p:stCondLst>
                              <p:cond delay="500"/>
                            </p:stCondLst>
                            <p:childTnLst>
                              <p:par>
                                <p:cTn id="41" presetID="9" presetClass="entr" presetSubtype="0" fill="hold" nodeType="afterEffect">
                                  <p:stCondLst>
                                    <p:cond delay="0"/>
                                  </p:stCondLst>
                                  <p:childTnLst>
                                    <p:set>
                                      <p:cBhvr>
                                        <p:cTn id="42" dur="1" fill="hold">
                                          <p:stCondLst>
                                            <p:cond delay="0"/>
                                          </p:stCondLst>
                                        </p:cTn>
                                        <p:tgtEl>
                                          <p:spTgt spid="763937"/>
                                        </p:tgtEl>
                                        <p:attrNameLst>
                                          <p:attrName>style.visibility</p:attrName>
                                        </p:attrNameLst>
                                      </p:cBhvr>
                                      <p:to>
                                        <p:strVal val="visible"/>
                                      </p:to>
                                    </p:set>
                                    <p:animEffect transition="in" filter="dissolve">
                                      <p:cBhvr>
                                        <p:cTn id="43" dur="500"/>
                                        <p:tgtEl>
                                          <p:spTgt spid="76393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nodeType="clickEffect">
                                  <p:stCondLst>
                                    <p:cond delay="0"/>
                                  </p:stCondLst>
                                  <p:childTnLst>
                                    <p:animEffect transition="out" filter="dissolve">
                                      <p:cBhvr>
                                        <p:cTn id="47" dur="500"/>
                                        <p:tgtEl>
                                          <p:spTgt spid="3"/>
                                        </p:tgtEl>
                                      </p:cBhvr>
                                    </p:animEffect>
                                    <p:set>
                                      <p:cBhvr>
                                        <p:cTn id="48" dur="1" fill="hold">
                                          <p:stCondLst>
                                            <p:cond delay="499"/>
                                          </p:stCondLst>
                                        </p:cTn>
                                        <p:tgtEl>
                                          <p:spTgt spid="3"/>
                                        </p:tgtEl>
                                        <p:attrNameLst>
                                          <p:attrName>style.visibility</p:attrName>
                                        </p:attrNameLst>
                                      </p:cBhvr>
                                      <p:to>
                                        <p:strVal val="hidden"/>
                                      </p:to>
                                    </p:set>
                                  </p:childTnLst>
                                </p:cTn>
                              </p:par>
                              <p:par>
                                <p:cTn id="49" presetID="9" presetClass="exit" presetSubtype="0" fill="hold" grpId="1" nodeType="withEffect">
                                  <p:stCondLst>
                                    <p:cond delay="0"/>
                                  </p:stCondLst>
                                  <p:childTnLst>
                                    <p:animEffect transition="out" filter="dissolve">
                                      <p:cBhvr>
                                        <p:cTn id="50" dur="500"/>
                                        <p:tgtEl>
                                          <p:spTgt spid="763933"/>
                                        </p:tgtEl>
                                      </p:cBhvr>
                                    </p:animEffect>
                                    <p:set>
                                      <p:cBhvr>
                                        <p:cTn id="51" dur="1" fill="hold">
                                          <p:stCondLst>
                                            <p:cond delay="499"/>
                                          </p:stCondLst>
                                        </p:cTn>
                                        <p:tgtEl>
                                          <p:spTgt spid="76393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763938"/>
                                        </p:tgtEl>
                                        <p:attrNameLst>
                                          <p:attrName>style.visibility</p:attrName>
                                        </p:attrNameLst>
                                      </p:cBhvr>
                                      <p:to>
                                        <p:strVal val="visible"/>
                                      </p:to>
                                    </p:set>
                                    <p:animEffect transition="in" filter="dissolve">
                                      <p:cBhvr>
                                        <p:cTn id="56" dur="500"/>
                                        <p:tgtEl>
                                          <p:spTgt spid="763938"/>
                                        </p:tgtEl>
                                      </p:cBhvr>
                                    </p:animEffect>
                                  </p:childTnLst>
                                </p:cTn>
                              </p:par>
                              <p:par>
                                <p:cTn id="57" presetID="9"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dissolve">
                                      <p:cBhvr>
                                        <p:cTn id="59" dur="500"/>
                                        <p:tgtEl>
                                          <p:spTgt spid="4"/>
                                        </p:tgtEl>
                                      </p:cBhvr>
                                    </p:animEffect>
                                  </p:childTnLst>
                                </p:cTn>
                              </p:par>
                            </p:childTnLst>
                          </p:cTn>
                        </p:par>
                        <p:par>
                          <p:cTn id="60" fill="hold">
                            <p:stCondLst>
                              <p:cond delay="500"/>
                            </p:stCondLst>
                            <p:childTnLst>
                              <p:par>
                                <p:cTn id="61" presetID="9" presetClass="entr" presetSubtype="0" fill="hold" nodeType="afterEffect">
                                  <p:stCondLst>
                                    <p:cond delay="0"/>
                                  </p:stCondLst>
                                  <p:childTnLst>
                                    <p:set>
                                      <p:cBhvr>
                                        <p:cTn id="62" dur="1" fill="hold">
                                          <p:stCondLst>
                                            <p:cond delay="0"/>
                                          </p:stCondLst>
                                        </p:cTn>
                                        <p:tgtEl>
                                          <p:spTgt spid="763942"/>
                                        </p:tgtEl>
                                        <p:attrNameLst>
                                          <p:attrName>style.visibility</p:attrName>
                                        </p:attrNameLst>
                                      </p:cBhvr>
                                      <p:to>
                                        <p:strVal val="visible"/>
                                      </p:to>
                                    </p:set>
                                    <p:animEffect transition="in" filter="dissolve">
                                      <p:cBhvr>
                                        <p:cTn id="63" dur="500"/>
                                        <p:tgtEl>
                                          <p:spTgt spid="763942"/>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xit" presetSubtype="0" fill="hold" nodeType="clickEffect">
                                  <p:stCondLst>
                                    <p:cond delay="0"/>
                                  </p:stCondLst>
                                  <p:childTnLst>
                                    <p:animEffect transition="out" filter="dissolve">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par>
                                <p:cTn id="69" presetID="9" presetClass="exit" presetSubtype="0" fill="hold" grpId="1" nodeType="withEffect">
                                  <p:stCondLst>
                                    <p:cond delay="0"/>
                                  </p:stCondLst>
                                  <p:childTnLst>
                                    <p:animEffect transition="out" filter="dissolve">
                                      <p:cBhvr>
                                        <p:cTn id="70" dur="500"/>
                                        <p:tgtEl>
                                          <p:spTgt spid="763938"/>
                                        </p:tgtEl>
                                      </p:cBhvr>
                                    </p:animEffect>
                                    <p:set>
                                      <p:cBhvr>
                                        <p:cTn id="71" dur="1" fill="hold">
                                          <p:stCondLst>
                                            <p:cond delay="499"/>
                                          </p:stCondLst>
                                        </p:cTn>
                                        <p:tgtEl>
                                          <p:spTgt spid="763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28" grpId="0" animBg="1"/>
      <p:bldP spid="763928" grpId="1" animBg="1"/>
      <p:bldP spid="763933" grpId="0" animBg="1"/>
      <p:bldP spid="763933" grpId="1" animBg="1"/>
      <p:bldP spid="763938" grpId="0" animBg="1"/>
      <p:bldP spid="763938" grpId="1" animBg="1"/>
    </p:bld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5954" name="Rectangle 2"/>
          <p:cNvSpPr>
            <a:spLocks noGrp="1" noChangeArrowheads="1"/>
          </p:cNvSpPr>
          <p:nvPr>
            <p:ph type="title"/>
          </p:nvPr>
        </p:nvSpPr>
        <p:spPr>
          <a:xfrm>
            <a:off x="685800" y="198438"/>
            <a:ext cx="7772400" cy="1143000"/>
          </a:xfrm>
        </p:spPr>
        <p:txBody>
          <a:bodyPr>
            <a:normAutofit fontScale="90000"/>
          </a:bodyPr>
          <a:lstStyle/>
          <a:p>
            <a:r>
              <a:rPr lang="tr-TR" sz="4000"/>
              <a:t>Kinetics of a Rigid Body</a:t>
            </a:r>
            <a:br>
              <a:rPr lang="tr-TR" sz="4000"/>
            </a:br>
            <a:r>
              <a:rPr lang="tr-TR" sz="4000">
                <a:solidFill>
                  <a:schemeClr val="hlink"/>
                </a:solidFill>
              </a:rPr>
              <a:t>E</a:t>
            </a:r>
            <a:r>
              <a:rPr lang="tr-TR" sz="4000"/>
              <a:t>quation </a:t>
            </a:r>
            <a:r>
              <a:rPr lang="tr-TR" sz="4000">
                <a:solidFill>
                  <a:schemeClr val="hlink"/>
                </a:solidFill>
              </a:rPr>
              <a:t>o</a:t>
            </a:r>
            <a:r>
              <a:rPr lang="tr-TR" sz="4000"/>
              <a:t>f </a:t>
            </a:r>
            <a:r>
              <a:rPr lang="tr-TR" sz="4000">
                <a:solidFill>
                  <a:schemeClr val="hlink"/>
                </a:solidFill>
              </a:rPr>
              <a:t>M</a:t>
            </a:r>
            <a:r>
              <a:rPr lang="tr-TR" sz="4000"/>
              <a:t>otion (</a:t>
            </a:r>
            <a:r>
              <a:rPr lang="tr-TR" sz="4000">
                <a:solidFill>
                  <a:schemeClr val="hlink"/>
                </a:solidFill>
              </a:rPr>
              <a:t>EOM</a:t>
            </a:r>
            <a:r>
              <a:rPr lang="tr-TR" sz="4000"/>
              <a:t>)</a:t>
            </a:r>
            <a:endParaRPr lang="en-US" sz="4000"/>
          </a:p>
        </p:txBody>
      </p:sp>
      <p:sp>
        <p:nvSpPr>
          <p:cNvPr id="22" name="Slide Number Placeholder 5"/>
          <p:cNvSpPr>
            <a:spLocks noGrp="1"/>
          </p:cNvSpPr>
          <p:nvPr>
            <p:ph type="sldNum" sz="quarter" idx="10"/>
          </p:nvPr>
        </p:nvSpPr>
        <p:spPr/>
        <p:txBody>
          <a:bodyPr/>
          <a:lstStyle/>
          <a:p>
            <a:fld id="{8C60A34B-111E-4966-8899-8CC86C9436BD}" type="slidenum">
              <a:rPr lang="tr-TR"/>
              <a:pPr/>
              <a:t>116</a:t>
            </a:fld>
            <a:endParaRPr lang="tr-TR"/>
          </a:p>
        </p:txBody>
      </p:sp>
      <p:sp>
        <p:nvSpPr>
          <p:cNvPr id="765955" name="Freeform 3"/>
          <p:cNvSpPr>
            <a:spLocks/>
          </p:cNvSpPr>
          <p:nvPr/>
        </p:nvSpPr>
        <p:spPr bwMode="auto">
          <a:xfrm>
            <a:off x="1163638" y="1624013"/>
            <a:ext cx="1417637" cy="1409700"/>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765956" name="Line 4"/>
          <p:cNvSpPr>
            <a:spLocks noChangeShapeType="1"/>
          </p:cNvSpPr>
          <p:nvPr/>
        </p:nvSpPr>
        <p:spPr bwMode="auto">
          <a:xfrm flipH="1">
            <a:off x="754063" y="2724150"/>
            <a:ext cx="787400" cy="76200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65957" name="Line 5"/>
          <p:cNvSpPr>
            <a:spLocks noChangeShapeType="1"/>
          </p:cNvSpPr>
          <p:nvPr/>
        </p:nvSpPr>
        <p:spPr bwMode="auto">
          <a:xfrm>
            <a:off x="1541463" y="2724150"/>
            <a:ext cx="1524000"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65958" name="Line 6"/>
          <p:cNvSpPr>
            <a:spLocks noChangeShapeType="1"/>
          </p:cNvSpPr>
          <p:nvPr/>
        </p:nvSpPr>
        <p:spPr bwMode="auto">
          <a:xfrm flipV="1">
            <a:off x="1541463" y="1657350"/>
            <a:ext cx="0" cy="1066800"/>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765959" name="Object 7"/>
          <p:cNvGraphicFramePr>
            <a:graphicFrameLocks noChangeAspect="1"/>
          </p:cNvGraphicFramePr>
          <p:nvPr/>
        </p:nvGraphicFramePr>
        <p:xfrm>
          <a:off x="2579688" y="2779713"/>
          <a:ext cx="304800" cy="301625"/>
        </p:xfrm>
        <a:graphic>
          <a:graphicData uri="http://schemas.openxmlformats.org/presentationml/2006/ole">
            <p:oleObj spid="_x0000_s562178" name="Denklem" r:id="rId4" imgW="126720" imgH="139680" progId="Equation.3">
              <p:embed/>
            </p:oleObj>
          </a:graphicData>
        </a:graphic>
      </p:graphicFrame>
      <p:graphicFrame>
        <p:nvGraphicFramePr>
          <p:cNvPr id="765960" name="Object 8"/>
          <p:cNvGraphicFramePr>
            <a:graphicFrameLocks noChangeAspect="1"/>
          </p:cNvGraphicFramePr>
          <p:nvPr/>
        </p:nvGraphicFramePr>
        <p:xfrm>
          <a:off x="955675" y="3351213"/>
          <a:ext cx="306388" cy="274637"/>
        </p:xfrm>
        <a:graphic>
          <a:graphicData uri="http://schemas.openxmlformats.org/presentationml/2006/ole">
            <p:oleObj spid="_x0000_s562179" name="Denklem" r:id="rId5" imgW="126720" imgH="126720" progId="Equation.3">
              <p:embed/>
            </p:oleObj>
          </a:graphicData>
        </a:graphic>
      </p:graphicFrame>
      <p:graphicFrame>
        <p:nvGraphicFramePr>
          <p:cNvPr id="765961" name="Object 9"/>
          <p:cNvGraphicFramePr>
            <a:graphicFrameLocks noChangeAspect="1"/>
          </p:cNvGraphicFramePr>
          <p:nvPr/>
        </p:nvGraphicFramePr>
        <p:xfrm>
          <a:off x="1106488" y="1249363"/>
          <a:ext cx="338137" cy="358775"/>
        </p:xfrm>
        <a:graphic>
          <a:graphicData uri="http://schemas.openxmlformats.org/presentationml/2006/ole">
            <p:oleObj spid="_x0000_s562180" name="Denklem" r:id="rId6" imgW="139680" imgH="164880" progId="Equation.3">
              <p:embed/>
            </p:oleObj>
          </a:graphicData>
        </a:graphic>
      </p:graphicFrame>
      <p:sp>
        <p:nvSpPr>
          <p:cNvPr id="765962" name="Text Box 10"/>
          <p:cNvSpPr txBox="1">
            <a:spLocks noChangeArrowheads="1"/>
          </p:cNvSpPr>
          <p:nvPr/>
        </p:nvSpPr>
        <p:spPr bwMode="auto">
          <a:xfrm>
            <a:off x="1465263" y="2736850"/>
            <a:ext cx="579437" cy="366713"/>
          </a:xfrm>
          <a:prstGeom prst="rect">
            <a:avLst/>
          </a:prstGeom>
          <a:noFill/>
          <a:ln w="9525">
            <a:noFill/>
            <a:miter lim="800000"/>
            <a:headEnd/>
            <a:tailEnd/>
          </a:ln>
          <a:effectLst/>
        </p:spPr>
        <p:txBody>
          <a:bodyPr>
            <a:spAutoFit/>
          </a:bodyPr>
          <a:lstStyle/>
          <a:p>
            <a:pPr algn="l" eaLnBrk="1" hangingPunct="1">
              <a:spcBef>
                <a:spcPct val="50000"/>
              </a:spcBef>
            </a:pPr>
            <a:r>
              <a:rPr lang="tr-TR">
                <a:solidFill>
                  <a:schemeClr val="hlink"/>
                </a:solidFill>
              </a:rPr>
              <a:t>CG</a:t>
            </a:r>
            <a:endParaRPr lang="en-US">
              <a:solidFill>
                <a:schemeClr val="hlink"/>
              </a:solidFill>
            </a:endParaRPr>
          </a:p>
        </p:txBody>
      </p:sp>
      <p:sp>
        <p:nvSpPr>
          <p:cNvPr id="765963" name="Line 11"/>
          <p:cNvSpPr>
            <a:spLocks noChangeShapeType="1"/>
          </p:cNvSpPr>
          <p:nvPr/>
        </p:nvSpPr>
        <p:spPr bwMode="auto">
          <a:xfrm flipV="1">
            <a:off x="1555750" y="2132013"/>
            <a:ext cx="1235075" cy="58420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765964" name="Object 12"/>
          <p:cNvGraphicFramePr>
            <a:graphicFrameLocks noChangeAspect="1"/>
          </p:cNvGraphicFramePr>
          <p:nvPr/>
        </p:nvGraphicFramePr>
        <p:xfrm>
          <a:off x="2798763" y="1866900"/>
          <a:ext cx="277812" cy="290513"/>
        </p:xfrm>
        <a:graphic>
          <a:graphicData uri="http://schemas.openxmlformats.org/presentationml/2006/ole">
            <p:oleObj spid="_x0000_s562181" name="Denklem" r:id="rId7" imgW="152280" imgH="177480" progId="Equation.3">
              <p:embed/>
            </p:oleObj>
          </a:graphicData>
        </a:graphic>
      </p:graphicFrame>
      <p:sp>
        <p:nvSpPr>
          <p:cNvPr id="765965" name="AutoShape 13"/>
          <p:cNvSpPr>
            <a:spLocks noChangeArrowheads="1"/>
          </p:cNvSpPr>
          <p:nvPr/>
        </p:nvSpPr>
        <p:spPr bwMode="auto">
          <a:xfrm>
            <a:off x="1843088" y="1855788"/>
            <a:ext cx="139700" cy="141287"/>
          </a:xfrm>
          <a:prstGeom prst="cube">
            <a:avLst>
              <a:gd name="adj" fmla="val 25000"/>
            </a:avLst>
          </a:prstGeom>
          <a:noFill/>
          <a:ln w="9525">
            <a:solidFill>
              <a:schemeClr val="bg2"/>
            </a:solidFill>
            <a:miter lim="800000"/>
            <a:headEnd/>
            <a:tailEnd type="none" w="med" len="lg"/>
          </a:ln>
          <a:effectLst/>
        </p:spPr>
        <p:txBody>
          <a:bodyPr wrap="none" anchor="ctr"/>
          <a:lstStyle/>
          <a:p>
            <a:endParaRPr lang="en-US"/>
          </a:p>
        </p:txBody>
      </p:sp>
      <p:sp>
        <p:nvSpPr>
          <p:cNvPr id="765966" name="Line 14"/>
          <p:cNvSpPr>
            <a:spLocks noChangeShapeType="1"/>
          </p:cNvSpPr>
          <p:nvPr/>
        </p:nvSpPr>
        <p:spPr bwMode="auto">
          <a:xfrm flipV="1">
            <a:off x="1536700" y="2003425"/>
            <a:ext cx="319088" cy="681038"/>
          </a:xfrm>
          <a:prstGeom prst="line">
            <a:avLst/>
          </a:prstGeom>
          <a:noFill/>
          <a:ln w="9525">
            <a:solidFill>
              <a:schemeClr val="bg2"/>
            </a:solidFill>
            <a:round/>
            <a:headEnd/>
            <a:tailEnd type="triangle" w="med" len="lg"/>
          </a:ln>
          <a:effectLst/>
        </p:spPr>
        <p:txBody>
          <a:bodyPr/>
          <a:lstStyle/>
          <a:p>
            <a:endParaRPr lang="en-US"/>
          </a:p>
        </p:txBody>
      </p:sp>
      <p:graphicFrame>
        <p:nvGraphicFramePr>
          <p:cNvPr id="765967" name="Object 15"/>
          <p:cNvGraphicFramePr>
            <a:graphicFrameLocks noChangeAspect="1"/>
          </p:cNvGraphicFramePr>
          <p:nvPr/>
        </p:nvGraphicFramePr>
        <p:xfrm>
          <a:off x="1824038" y="2139950"/>
          <a:ext cx="288925" cy="320675"/>
        </p:xfrm>
        <a:graphic>
          <a:graphicData uri="http://schemas.openxmlformats.org/presentationml/2006/ole">
            <p:oleObj spid="_x0000_s562182" name="Denklem" r:id="rId8" imgW="114120" imgH="126720" progId="Equation.3">
              <p:embed/>
            </p:oleObj>
          </a:graphicData>
        </a:graphic>
      </p:graphicFrame>
      <p:graphicFrame>
        <p:nvGraphicFramePr>
          <p:cNvPr id="765970" name="Object 18"/>
          <p:cNvGraphicFramePr>
            <a:graphicFrameLocks noChangeAspect="1"/>
          </p:cNvGraphicFramePr>
          <p:nvPr/>
        </p:nvGraphicFramePr>
        <p:xfrm>
          <a:off x="3208338" y="2389188"/>
          <a:ext cx="5695950" cy="1566862"/>
        </p:xfrm>
        <a:graphic>
          <a:graphicData uri="http://schemas.openxmlformats.org/presentationml/2006/ole">
            <p:oleObj spid="_x0000_s562183" name="Denklem" r:id="rId9" imgW="2412720" imgH="736560" progId="Equation.3">
              <p:embed/>
            </p:oleObj>
          </a:graphicData>
        </a:graphic>
      </p:graphicFrame>
      <p:graphicFrame>
        <p:nvGraphicFramePr>
          <p:cNvPr id="765971" name="Object 19"/>
          <p:cNvGraphicFramePr>
            <a:graphicFrameLocks noChangeAspect="1"/>
          </p:cNvGraphicFramePr>
          <p:nvPr/>
        </p:nvGraphicFramePr>
        <p:xfrm>
          <a:off x="3276600" y="1284288"/>
          <a:ext cx="4862513" cy="906462"/>
        </p:xfrm>
        <a:graphic>
          <a:graphicData uri="http://schemas.openxmlformats.org/presentationml/2006/ole">
            <p:oleObj spid="_x0000_s562184" name="Denklem" r:id="rId10" imgW="2019240" imgH="419040" progId="Equation.3">
              <p:embed/>
            </p:oleObj>
          </a:graphicData>
        </a:graphic>
      </p:graphicFrame>
      <p:graphicFrame>
        <p:nvGraphicFramePr>
          <p:cNvPr id="765988" name="Object 36"/>
          <p:cNvGraphicFramePr>
            <a:graphicFrameLocks noChangeAspect="1"/>
          </p:cNvGraphicFramePr>
          <p:nvPr/>
        </p:nvGraphicFramePr>
        <p:xfrm>
          <a:off x="17463" y="4200525"/>
          <a:ext cx="9072562" cy="528638"/>
        </p:xfrm>
        <a:graphic>
          <a:graphicData uri="http://schemas.openxmlformats.org/presentationml/2006/ole">
            <p:oleObj spid="_x0000_s562185" name="Denklem" r:id="rId11" imgW="3924000" imgH="253800" progId="Equation.3">
              <p:embed/>
            </p:oleObj>
          </a:graphicData>
        </a:graphic>
      </p:graphicFrame>
      <p:graphicFrame>
        <p:nvGraphicFramePr>
          <p:cNvPr id="765989" name="Object 37"/>
          <p:cNvGraphicFramePr>
            <a:graphicFrameLocks noChangeAspect="1"/>
          </p:cNvGraphicFramePr>
          <p:nvPr/>
        </p:nvGraphicFramePr>
        <p:xfrm>
          <a:off x="77788" y="4953000"/>
          <a:ext cx="8877300" cy="423863"/>
        </p:xfrm>
        <a:graphic>
          <a:graphicData uri="http://schemas.openxmlformats.org/presentationml/2006/ole">
            <p:oleObj spid="_x0000_s562186" name="Denklem" r:id="rId12" imgW="4775040" imgH="253800" progId="Equation.3">
              <p:embed/>
            </p:oleObj>
          </a:graphicData>
        </a:graphic>
      </p:graphicFrame>
      <p:graphicFrame>
        <p:nvGraphicFramePr>
          <p:cNvPr id="765990" name="Object 38"/>
          <p:cNvGraphicFramePr>
            <a:graphicFrameLocks noChangeAspect="1"/>
          </p:cNvGraphicFramePr>
          <p:nvPr/>
        </p:nvGraphicFramePr>
        <p:xfrm>
          <a:off x="63500" y="5530850"/>
          <a:ext cx="8901113" cy="423863"/>
        </p:xfrm>
        <a:graphic>
          <a:graphicData uri="http://schemas.openxmlformats.org/presentationml/2006/ole">
            <p:oleObj spid="_x0000_s562187" name="Denklem" r:id="rId13" imgW="4787640" imgH="253800" progId="Equation.3">
              <p:embed/>
            </p:oleObj>
          </a:graphicData>
        </a:graphic>
      </p:graphicFrame>
      <p:graphicFrame>
        <p:nvGraphicFramePr>
          <p:cNvPr id="765991" name="Object 39"/>
          <p:cNvGraphicFramePr>
            <a:graphicFrameLocks noChangeAspect="1"/>
          </p:cNvGraphicFramePr>
          <p:nvPr/>
        </p:nvGraphicFramePr>
        <p:xfrm>
          <a:off x="74613" y="6181725"/>
          <a:ext cx="8877300" cy="423863"/>
        </p:xfrm>
        <a:graphic>
          <a:graphicData uri="http://schemas.openxmlformats.org/presentationml/2006/ole">
            <p:oleObj spid="_x0000_s562188" name="Denklem" r:id="rId14" imgW="4775040" imgH="2538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65989"/>
                                        </p:tgtEl>
                                        <p:attrNameLst>
                                          <p:attrName>style.visibility</p:attrName>
                                        </p:attrNameLst>
                                      </p:cBhvr>
                                      <p:to>
                                        <p:strVal val="visible"/>
                                      </p:to>
                                    </p:set>
                                    <p:animEffect transition="in" filter="dissolve">
                                      <p:cBhvr>
                                        <p:cTn id="7" dur="500"/>
                                        <p:tgtEl>
                                          <p:spTgt spid="76598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65990"/>
                                        </p:tgtEl>
                                        <p:attrNameLst>
                                          <p:attrName>style.visibility</p:attrName>
                                        </p:attrNameLst>
                                      </p:cBhvr>
                                      <p:to>
                                        <p:strVal val="visible"/>
                                      </p:to>
                                    </p:set>
                                    <p:animEffect transition="in" filter="dissolve">
                                      <p:cBhvr>
                                        <p:cTn id="12" dur="500"/>
                                        <p:tgtEl>
                                          <p:spTgt spid="76599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65991"/>
                                        </p:tgtEl>
                                        <p:attrNameLst>
                                          <p:attrName>style.visibility</p:attrName>
                                        </p:attrNameLst>
                                      </p:cBhvr>
                                      <p:to>
                                        <p:strVal val="visible"/>
                                      </p:to>
                                    </p:set>
                                    <p:animEffect transition="in" filter="dissolve">
                                      <p:cBhvr>
                                        <p:cTn id="17" dur="500"/>
                                        <p:tgtEl>
                                          <p:spTgt spid="765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02" name="Rectangle 2"/>
          <p:cNvSpPr>
            <a:spLocks noGrp="1" noChangeArrowheads="1"/>
          </p:cNvSpPr>
          <p:nvPr>
            <p:ph type="title"/>
          </p:nvPr>
        </p:nvSpPr>
        <p:spPr>
          <a:xfrm>
            <a:off x="685800" y="198438"/>
            <a:ext cx="7772400" cy="1143000"/>
          </a:xfrm>
        </p:spPr>
        <p:txBody>
          <a:bodyPr>
            <a:normAutofit fontScale="90000"/>
          </a:bodyPr>
          <a:lstStyle/>
          <a:p>
            <a:r>
              <a:rPr lang="tr-TR" sz="4000"/>
              <a:t>Kinetics of a Rigid Body</a:t>
            </a:r>
            <a:br>
              <a:rPr lang="tr-TR" sz="4000"/>
            </a:br>
            <a:r>
              <a:rPr lang="tr-TR" sz="4000">
                <a:solidFill>
                  <a:schemeClr val="hlink"/>
                </a:solidFill>
              </a:rPr>
              <a:t>E</a:t>
            </a:r>
            <a:r>
              <a:rPr lang="tr-TR" sz="4000"/>
              <a:t>quation </a:t>
            </a:r>
            <a:r>
              <a:rPr lang="tr-TR" sz="4000">
                <a:solidFill>
                  <a:schemeClr val="hlink"/>
                </a:solidFill>
              </a:rPr>
              <a:t>o</a:t>
            </a:r>
            <a:r>
              <a:rPr lang="tr-TR" sz="4000"/>
              <a:t>f </a:t>
            </a:r>
            <a:r>
              <a:rPr lang="tr-TR" sz="4000">
                <a:solidFill>
                  <a:schemeClr val="hlink"/>
                </a:solidFill>
              </a:rPr>
              <a:t>M</a:t>
            </a:r>
            <a:r>
              <a:rPr lang="tr-TR" sz="4000"/>
              <a:t>otion (</a:t>
            </a:r>
            <a:r>
              <a:rPr lang="tr-TR" sz="4000">
                <a:solidFill>
                  <a:schemeClr val="hlink"/>
                </a:solidFill>
              </a:rPr>
              <a:t>EOM</a:t>
            </a:r>
            <a:r>
              <a:rPr lang="tr-TR" sz="4000"/>
              <a:t>)</a:t>
            </a:r>
            <a:endParaRPr lang="en-US" sz="4000"/>
          </a:p>
        </p:txBody>
      </p:sp>
      <p:sp>
        <p:nvSpPr>
          <p:cNvPr id="22" name="Slide Number Placeholder 5"/>
          <p:cNvSpPr>
            <a:spLocks noGrp="1"/>
          </p:cNvSpPr>
          <p:nvPr>
            <p:ph type="sldNum" sz="quarter" idx="10"/>
          </p:nvPr>
        </p:nvSpPr>
        <p:spPr/>
        <p:txBody>
          <a:bodyPr/>
          <a:lstStyle/>
          <a:p>
            <a:fld id="{0C51BE80-287B-4B42-BDDC-7DBB2A9E6B1A}" type="slidenum">
              <a:rPr lang="tr-TR"/>
              <a:pPr/>
              <a:t>117</a:t>
            </a:fld>
            <a:endParaRPr lang="tr-TR"/>
          </a:p>
        </p:txBody>
      </p:sp>
      <p:sp>
        <p:nvSpPr>
          <p:cNvPr id="768003" name="Freeform 3"/>
          <p:cNvSpPr>
            <a:spLocks/>
          </p:cNvSpPr>
          <p:nvPr/>
        </p:nvSpPr>
        <p:spPr bwMode="auto">
          <a:xfrm>
            <a:off x="1163638" y="1624013"/>
            <a:ext cx="1417637" cy="1409700"/>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768004" name="Line 4"/>
          <p:cNvSpPr>
            <a:spLocks noChangeShapeType="1"/>
          </p:cNvSpPr>
          <p:nvPr/>
        </p:nvSpPr>
        <p:spPr bwMode="auto">
          <a:xfrm flipH="1">
            <a:off x="754063" y="2724150"/>
            <a:ext cx="787400" cy="76200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68005" name="Line 5"/>
          <p:cNvSpPr>
            <a:spLocks noChangeShapeType="1"/>
          </p:cNvSpPr>
          <p:nvPr/>
        </p:nvSpPr>
        <p:spPr bwMode="auto">
          <a:xfrm>
            <a:off x="1541463" y="2724150"/>
            <a:ext cx="1524000"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68006" name="Line 6"/>
          <p:cNvSpPr>
            <a:spLocks noChangeShapeType="1"/>
          </p:cNvSpPr>
          <p:nvPr/>
        </p:nvSpPr>
        <p:spPr bwMode="auto">
          <a:xfrm flipV="1">
            <a:off x="1541463" y="1657350"/>
            <a:ext cx="0" cy="1066800"/>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768007" name="Object 7"/>
          <p:cNvGraphicFramePr>
            <a:graphicFrameLocks noChangeAspect="1"/>
          </p:cNvGraphicFramePr>
          <p:nvPr/>
        </p:nvGraphicFramePr>
        <p:xfrm>
          <a:off x="2579688" y="2779713"/>
          <a:ext cx="304800" cy="301625"/>
        </p:xfrm>
        <a:graphic>
          <a:graphicData uri="http://schemas.openxmlformats.org/presentationml/2006/ole">
            <p:oleObj spid="_x0000_s563202" name="Denklem" r:id="rId4" imgW="126720" imgH="139680" progId="Equation.3">
              <p:embed/>
            </p:oleObj>
          </a:graphicData>
        </a:graphic>
      </p:graphicFrame>
      <p:graphicFrame>
        <p:nvGraphicFramePr>
          <p:cNvPr id="768008" name="Object 8"/>
          <p:cNvGraphicFramePr>
            <a:graphicFrameLocks noChangeAspect="1"/>
          </p:cNvGraphicFramePr>
          <p:nvPr/>
        </p:nvGraphicFramePr>
        <p:xfrm>
          <a:off x="955675" y="3351213"/>
          <a:ext cx="306388" cy="274637"/>
        </p:xfrm>
        <a:graphic>
          <a:graphicData uri="http://schemas.openxmlformats.org/presentationml/2006/ole">
            <p:oleObj spid="_x0000_s563203" name="Denklem" r:id="rId5" imgW="126720" imgH="126720" progId="Equation.3">
              <p:embed/>
            </p:oleObj>
          </a:graphicData>
        </a:graphic>
      </p:graphicFrame>
      <p:graphicFrame>
        <p:nvGraphicFramePr>
          <p:cNvPr id="768009" name="Object 9"/>
          <p:cNvGraphicFramePr>
            <a:graphicFrameLocks noChangeAspect="1"/>
          </p:cNvGraphicFramePr>
          <p:nvPr/>
        </p:nvGraphicFramePr>
        <p:xfrm>
          <a:off x="1106488" y="1249363"/>
          <a:ext cx="338137" cy="358775"/>
        </p:xfrm>
        <a:graphic>
          <a:graphicData uri="http://schemas.openxmlformats.org/presentationml/2006/ole">
            <p:oleObj spid="_x0000_s563204" name="Denklem" r:id="rId6" imgW="139680" imgH="164880" progId="Equation.3">
              <p:embed/>
            </p:oleObj>
          </a:graphicData>
        </a:graphic>
      </p:graphicFrame>
      <p:sp>
        <p:nvSpPr>
          <p:cNvPr id="768010" name="Text Box 10"/>
          <p:cNvSpPr txBox="1">
            <a:spLocks noChangeArrowheads="1"/>
          </p:cNvSpPr>
          <p:nvPr/>
        </p:nvSpPr>
        <p:spPr bwMode="auto">
          <a:xfrm>
            <a:off x="1465263" y="2736850"/>
            <a:ext cx="579437" cy="366713"/>
          </a:xfrm>
          <a:prstGeom prst="rect">
            <a:avLst/>
          </a:prstGeom>
          <a:noFill/>
          <a:ln w="9525">
            <a:noFill/>
            <a:miter lim="800000"/>
            <a:headEnd/>
            <a:tailEnd/>
          </a:ln>
          <a:effectLst/>
        </p:spPr>
        <p:txBody>
          <a:bodyPr>
            <a:spAutoFit/>
          </a:bodyPr>
          <a:lstStyle/>
          <a:p>
            <a:pPr algn="l" eaLnBrk="1" hangingPunct="1">
              <a:spcBef>
                <a:spcPct val="50000"/>
              </a:spcBef>
            </a:pPr>
            <a:r>
              <a:rPr lang="tr-TR">
                <a:solidFill>
                  <a:schemeClr val="hlink"/>
                </a:solidFill>
              </a:rPr>
              <a:t>CG</a:t>
            </a:r>
            <a:endParaRPr lang="en-US">
              <a:solidFill>
                <a:schemeClr val="hlink"/>
              </a:solidFill>
            </a:endParaRPr>
          </a:p>
        </p:txBody>
      </p:sp>
      <p:sp>
        <p:nvSpPr>
          <p:cNvPr id="768011" name="Line 11"/>
          <p:cNvSpPr>
            <a:spLocks noChangeShapeType="1"/>
          </p:cNvSpPr>
          <p:nvPr/>
        </p:nvSpPr>
        <p:spPr bwMode="auto">
          <a:xfrm flipV="1">
            <a:off x="1555750" y="2132013"/>
            <a:ext cx="1235075" cy="58420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768012" name="Object 12"/>
          <p:cNvGraphicFramePr>
            <a:graphicFrameLocks noChangeAspect="1"/>
          </p:cNvGraphicFramePr>
          <p:nvPr/>
        </p:nvGraphicFramePr>
        <p:xfrm>
          <a:off x="2798763" y="1866900"/>
          <a:ext cx="277812" cy="290513"/>
        </p:xfrm>
        <a:graphic>
          <a:graphicData uri="http://schemas.openxmlformats.org/presentationml/2006/ole">
            <p:oleObj spid="_x0000_s563205" name="Denklem" r:id="rId7" imgW="152280" imgH="177480" progId="Equation.3">
              <p:embed/>
            </p:oleObj>
          </a:graphicData>
        </a:graphic>
      </p:graphicFrame>
      <p:sp>
        <p:nvSpPr>
          <p:cNvPr id="768013" name="AutoShape 13"/>
          <p:cNvSpPr>
            <a:spLocks noChangeArrowheads="1"/>
          </p:cNvSpPr>
          <p:nvPr/>
        </p:nvSpPr>
        <p:spPr bwMode="auto">
          <a:xfrm>
            <a:off x="1843088" y="1855788"/>
            <a:ext cx="139700" cy="141287"/>
          </a:xfrm>
          <a:prstGeom prst="cube">
            <a:avLst>
              <a:gd name="adj" fmla="val 25000"/>
            </a:avLst>
          </a:prstGeom>
          <a:noFill/>
          <a:ln w="9525">
            <a:solidFill>
              <a:schemeClr val="bg2"/>
            </a:solidFill>
            <a:miter lim="800000"/>
            <a:headEnd/>
            <a:tailEnd type="none" w="med" len="lg"/>
          </a:ln>
          <a:effectLst/>
        </p:spPr>
        <p:txBody>
          <a:bodyPr wrap="none" anchor="ctr"/>
          <a:lstStyle/>
          <a:p>
            <a:endParaRPr lang="en-US"/>
          </a:p>
        </p:txBody>
      </p:sp>
      <p:sp>
        <p:nvSpPr>
          <p:cNvPr id="768014" name="Line 14"/>
          <p:cNvSpPr>
            <a:spLocks noChangeShapeType="1"/>
          </p:cNvSpPr>
          <p:nvPr/>
        </p:nvSpPr>
        <p:spPr bwMode="auto">
          <a:xfrm flipV="1">
            <a:off x="1536700" y="2003425"/>
            <a:ext cx="319088" cy="681038"/>
          </a:xfrm>
          <a:prstGeom prst="line">
            <a:avLst/>
          </a:prstGeom>
          <a:noFill/>
          <a:ln w="9525">
            <a:solidFill>
              <a:schemeClr val="bg2"/>
            </a:solidFill>
            <a:round/>
            <a:headEnd/>
            <a:tailEnd type="triangle" w="med" len="lg"/>
          </a:ln>
          <a:effectLst/>
        </p:spPr>
        <p:txBody>
          <a:bodyPr/>
          <a:lstStyle/>
          <a:p>
            <a:endParaRPr lang="en-US"/>
          </a:p>
        </p:txBody>
      </p:sp>
      <p:graphicFrame>
        <p:nvGraphicFramePr>
          <p:cNvPr id="768015" name="Object 15"/>
          <p:cNvGraphicFramePr>
            <a:graphicFrameLocks noChangeAspect="1"/>
          </p:cNvGraphicFramePr>
          <p:nvPr/>
        </p:nvGraphicFramePr>
        <p:xfrm>
          <a:off x="1824038" y="2139950"/>
          <a:ext cx="288925" cy="320675"/>
        </p:xfrm>
        <a:graphic>
          <a:graphicData uri="http://schemas.openxmlformats.org/presentationml/2006/ole">
            <p:oleObj spid="_x0000_s563206" name="Denklem" r:id="rId8" imgW="114120" imgH="126720" progId="Equation.3">
              <p:embed/>
            </p:oleObj>
          </a:graphicData>
        </a:graphic>
      </p:graphicFrame>
      <p:graphicFrame>
        <p:nvGraphicFramePr>
          <p:cNvPr id="768018" name="Object 18"/>
          <p:cNvGraphicFramePr>
            <a:graphicFrameLocks noChangeAspect="1"/>
          </p:cNvGraphicFramePr>
          <p:nvPr/>
        </p:nvGraphicFramePr>
        <p:xfrm>
          <a:off x="3910013" y="2405063"/>
          <a:ext cx="3116262" cy="414337"/>
        </p:xfrm>
        <a:graphic>
          <a:graphicData uri="http://schemas.openxmlformats.org/presentationml/2006/ole">
            <p:oleObj spid="_x0000_s563207" name="Denklem" r:id="rId9" imgW="1714320" imgH="253800" progId="Equation.3">
              <p:embed/>
            </p:oleObj>
          </a:graphicData>
        </a:graphic>
      </p:graphicFrame>
      <p:graphicFrame>
        <p:nvGraphicFramePr>
          <p:cNvPr id="768019" name="Object 19"/>
          <p:cNvGraphicFramePr>
            <a:graphicFrameLocks noChangeAspect="1"/>
          </p:cNvGraphicFramePr>
          <p:nvPr/>
        </p:nvGraphicFramePr>
        <p:xfrm>
          <a:off x="3894138" y="2925763"/>
          <a:ext cx="3116262" cy="414337"/>
        </p:xfrm>
        <a:graphic>
          <a:graphicData uri="http://schemas.openxmlformats.org/presentationml/2006/ole">
            <p:oleObj spid="_x0000_s563208" name="Denklem" r:id="rId10" imgW="1714320" imgH="253800" progId="Equation.3">
              <p:embed/>
            </p:oleObj>
          </a:graphicData>
        </a:graphic>
      </p:graphicFrame>
      <p:graphicFrame>
        <p:nvGraphicFramePr>
          <p:cNvPr id="768020" name="Object 20"/>
          <p:cNvGraphicFramePr>
            <a:graphicFrameLocks noChangeAspect="1"/>
          </p:cNvGraphicFramePr>
          <p:nvPr/>
        </p:nvGraphicFramePr>
        <p:xfrm>
          <a:off x="3908425" y="3460750"/>
          <a:ext cx="3116263" cy="414338"/>
        </p:xfrm>
        <a:graphic>
          <a:graphicData uri="http://schemas.openxmlformats.org/presentationml/2006/ole">
            <p:oleObj spid="_x0000_s563209" name="Denklem" r:id="rId11" imgW="1714320" imgH="253800" progId="Equation.3">
              <p:embed/>
            </p:oleObj>
          </a:graphicData>
        </a:graphic>
      </p:graphicFrame>
      <p:graphicFrame>
        <p:nvGraphicFramePr>
          <p:cNvPr id="768023" name="Object 23"/>
          <p:cNvGraphicFramePr>
            <a:graphicFrameLocks noChangeAspect="1"/>
          </p:cNvGraphicFramePr>
          <p:nvPr/>
        </p:nvGraphicFramePr>
        <p:xfrm>
          <a:off x="134938" y="4024313"/>
          <a:ext cx="8877300" cy="423862"/>
        </p:xfrm>
        <a:graphic>
          <a:graphicData uri="http://schemas.openxmlformats.org/presentationml/2006/ole">
            <p:oleObj spid="_x0000_s563210" name="Denklem" r:id="rId12" imgW="4775040" imgH="253800" progId="Equation.3">
              <p:embed/>
            </p:oleObj>
          </a:graphicData>
        </a:graphic>
      </p:graphicFrame>
      <p:graphicFrame>
        <p:nvGraphicFramePr>
          <p:cNvPr id="768024" name="Object 24"/>
          <p:cNvGraphicFramePr>
            <a:graphicFrameLocks noChangeAspect="1"/>
          </p:cNvGraphicFramePr>
          <p:nvPr/>
        </p:nvGraphicFramePr>
        <p:xfrm>
          <a:off x="120650" y="4602163"/>
          <a:ext cx="8901113" cy="423862"/>
        </p:xfrm>
        <a:graphic>
          <a:graphicData uri="http://schemas.openxmlformats.org/presentationml/2006/ole">
            <p:oleObj spid="_x0000_s563211" name="Denklem" r:id="rId13" imgW="4787640" imgH="253800" progId="Equation.3">
              <p:embed/>
            </p:oleObj>
          </a:graphicData>
        </a:graphic>
      </p:graphicFrame>
      <p:graphicFrame>
        <p:nvGraphicFramePr>
          <p:cNvPr id="768025" name="Object 25"/>
          <p:cNvGraphicFramePr>
            <a:graphicFrameLocks noChangeAspect="1"/>
          </p:cNvGraphicFramePr>
          <p:nvPr/>
        </p:nvGraphicFramePr>
        <p:xfrm>
          <a:off x="131763" y="5253038"/>
          <a:ext cx="8877300" cy="423862"/>
        </p:xfrm>
        <a:graphic>
          <a:graphicData uri="http://schemas.openxmlformats.org/presentationml/2006/ole">
            <p:oleObj spid="_x0000_s563212" name="Denklem" r:id="rId14" imgW="4775040" imgH="253800" progId="Equation.3">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a:xfrm>
            <a:off x="685800" y="0"/>
            <a:ext cx="7772400" cy="1143000"/>
          </a:xfrm>
        </p:spPr>
        <p:txBody>
          <a:bodyPr/>
          <a:lstStyle/>
          <a:p>
            <a:r>
              <a:rPr lang="en-US" sz="3200"/>
              <a:t>Parallel-axis theorem</a:t>
            </a:r>
          </a:p>
        </p:txBody>
      </p:sp>
      <p:graphicFrame>
        <p:nvGraphicFramePr>
          <p:cNvPr id="467986" name="Object 18"/>
          <p:cNvGraphicFramePr>
            <a:graphicFrameLocks noChangeAspect="1"/>
          </p:cNvGraphicFramePr>
          <p:nvPr>
            <p:ph sz="half" idx="1"/>
          </p:nvPr>
        </p:nvGraphicFramePr>
        <p:xfrm>
          <a:off x="1366838" y="3348038"/>
          <a:ext cx="2219325" cy="1276350"/>
        </p:xfrm>
        <a:graphic>
          <a:graphicData uri="http://schemas.openxmlformats.org/presentationml/2006/ole">
            <p:oleObj spid="_x0000_s467986" name="Solid Edge Draft Document" r:id="rId3" imgW="2219400" imgH="1276200" progId="">
              <p:embed/>
            </p:oleObj>
          </a:graphicData>
        </a:graphic>
      </p:graphicFrame>
      <p:sp>
        <p:nvSpPr>
          <p:cNvPr id="8" name="Slide Number Placeholder 4"/>
          <p:cNvSpPr>
            <a:spLocks noGrp="1"/>
          </p:cNvSpPr>
          <p:nvPr>
            <p:ph type="sldNum" sz="quarter" idx="12"/>
          </p:nvPr>
        </p:nvSpPr>
        <p:spPr/>
        <p:txBody>
          <a:bodyPr/>
          <a:lstStyle/>
          <a:p>
            <a:fld id="{F4CB5FC6-DF2C-44A5-A85D-02842FD7D279}" type="slidenum">
              <a:rPr lang="tr-TR"/>
              <a:pPr/>
              <a:t>12</a:t>
            </a:fld>
            <a:endParaRPr lang="tr-TR"/>
          </a:p>
        </p:txBody>
      </p:sp>
      <p:sp>
        <p:nvSpPr>
          <p:cNvPr id="467972" name="Rectangle 4"/>
          <p:cNvSpPr>
            <a:spLocks noChangeArrowheads="1"/>
          </p:cNvSpPr>
          <p:nvPr/>
        </p:nvSpPr>
        <p:spPr bwMode="auto">
          <a:xfrm>
            <a:off x="0" y="1585913"/>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467973" name="Rectangle 5"/>
          <p:cNvSpPr>
            <a:spLocks noChangeArrowheads="1"/>
          </p:cNvSpPr>
          <p:nvPr/>
        </p:nvSpPr>
        <p:spPr bwMode="auto">
          <a:xfrm>
            <a:off x="492125" y="1430338"/>
            <a:ext cx="8258175" cy="915987"/>
          </a:xfrm>
          <a:prstGeom prst="rect">
            <a:avLst/>
          </a:prstGeom>
          <a:noFill/>
          <a:ln w="38100" algn="ctr">
            <a:noFill/>
            <a:miter lim="800000"/>
            <a:headEnd type="none" w="sm" len="lg"/>
            <a:tailEnd type="none" w="sm" len="lg"/>
          </a:ln>
          <a:effectLst/>
        </p:spPr>
        <p:txBody>
          <a:bodyPr anchor="ctr">
            <a:spAutoFit/>
          </a:bodyPr>
          <a:lstStyle/>
          <a:p>
            <a:pPr algn="just"/>
            <a:r>
              <a:rPr lang="en-US" dirty="0"/>
              <a:t>The moment of inertia </a:t>
            </a:r>
            <a:r>
              <a:rPr lang="en-US" dirty="0">
                <a:solidFill>
                  <a:schemeClr val="accent3">
                    <a:lumMod val="60000"/>
                    <a:lumOff val="40000"/>
                  </a:schemeClr>
                </a:solidFill>
              </a:rPr>
              <a:t>around any axis </a:t>
            </a:r>
            <a:r>
              <a:rPr lang="en-US" dirty="0"/>
              <a:t>can be calculated from the moment of inertia around parallel axis which passes through the center of mass. The equation to calculate this is called the parallel axis theorem and is given as</a:t>
            </a:r>
            <a:r>
              <a:rPr lang="tr-TR" dirty="0"/>
              <a:t> </a:t>
            </a:r>
          </a:p>
        </p:txBody>
      </p:sp>
      <p:sp>
        <p:nvSpPr>
          <p:cNvPr id="467977" name="Rectangle 9"/>
          <p:cNvSpPr>
            <a:spLocks noChangeArrowheads="1"/>
          </p:cNvSpPr>
          <p:nvPr/>
        </p:nvSpPr>
        <p:spPr bwMode="auto">
          <a:xfrm>
            <a:off x="0" y="3570288"/>
            <a:ext cx="184150" cy="822325"/>
          </a:xfrm>
          <a:prstGeom prst="rect">
            <a:avLst/>
          </a:prstGeom>
          <a:noFill/>
          <a:ln w="38100" algn="ctr">
            <a:noFill/>
            <a:miter lim="800000"/>
            <a:headEnd type="none" w="sm" len="lg"/>
            <a:tailEnd type="none" w="sm" len="lg"/>
          </a:ln>
          <a:effectLst/>
        </p:spPr>
        <p:txBody>
          <a:bodyPr wrap="none" anchor="ctr">
            <a:spAutoFit/>
          </a:bodyPr>
          <a:lstStyle/>
          <a:p>
            <a:pPr algn="l"/>
            <a:r>
              <a:rPr lang="en-US" sz="1200">
                <a:latin typeface="Times New Roman" pitchFamily="18" charset="0"/>
                <a:cs typeface="Times New Roman" pitchFamily="18" charset="0"/>
              </a:rPr>
              <a:t/>
            </a:r>
            <a:br>
              <a:rPr lang="en-US" sz="1200">
                <a:latin typeface="Times New Roman" pitchFamily="18" charset="0"/>
                <a:cs typeface="Times New Roman" pitchFamily="18" charset="0"/>
              </a:rPr>
            </a:br>
            <a:r>
              <a:rPr lang="en-US" sz="1200">
                <a:latin typeface="Times New Roman" pitchFamily="18" charset="0"/>
                <a:cs typeface="Times New Roman" pitchFamily="18" charset="0"/>
              </a:rPr>
              <a:t/>
            </a:r>
            <a:br>
              <a:rPr lang="en-US" sz="1200">
                <a:latin typeface="Times New Roman" pitchFamily="18" charset="0"/>
                <a:cs typeface="Times New Roman" pitchFamily="18" charset="0"/>
              </a:rPr>
            </a:br>
            <a:endParaRPr lang="en-US" sz="2400">
              <a:latin typeface="Times New Roman" pitchFamily="18" charset="0"/>
            </a:endParaRPr>
          </a:p>
        </p:txBody>
      </p:sp>
      <p:graphicFrame>
        <p:nvGraphicFramePr>
          <p:cNvPr id="467983" name="Object 15"/>
          <p:cNvGraphicFramePr>
            <a:graphicFrameLocks noChangeAspect="1"/>
          </p:cNvGraphicFramePr>
          <p:nvPr/>
        </p:nvGraphicFramePr>
        <p:xfrm>
          <a:off x="5097463" y="4064000"/>
          <a:ext cx="2247900" cy="608013"/>
        </p:xfrm>
        <a:graphic>
          <a:graphicData uri="http://schemas.openxmlformats.org/presentationml/2006/ole">
            <p:oleObj spid="_x0000_s467983" name="Denklem" r:id="rId4" imgW="876240" imgH="241200" progId="Equation.3">
              <p:embed/>
            </p:oleObj>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a:xfrm>
            <a:off x="715963" y="0"/>
            <a:ext cx="7772400" cy="1143000"/>
          </a:xfrm>
        </p:spPr>
        <p:txBody>
          <a:bodyPr/>
          <a:lstStyle/>
          <a:p>
            <a:r>
              <a:rPr lang="tr-TR"/>
              <a:t>Example 1</a:t>
            </a:r>
            <a:endParaRPr lang="en-US"/>
          </a:p>
        </p:txBody>
      </p:sp>
      <p:sp>
        <p:nvSpPr>
          <p:cNvPr id="14" name="Slide Number Placeholder 3"/>
          <p:cNvSpPr>
            <a:spLocks noGrp="1"/>
          </p:cNvSpPr>
          <p:nvPr>
            <p:ph type="sldNum" sz="quarter" idx="12"/>
          </p:nvPr>
        </p:nvSpPr>
        <p:spPr/>
        <p:txBody>
          <a:bodyPr/>
          <a:lstStyle/>
          <a:p>
            <a:fld id="{6B66D08B-7124-4682-9B03-01C3C53773FB}" type="slidenum">
              <a:rPr lang="tr-TR"/>
              <a:pPr/>
              <a:t>13</a:t>
            </a:fld>
            <a:endParaRPr lang="tr-TR"/>
          </a:p>
        </p:txBody>
      </p:sp>
      <p:sp>
        <p:nvSpPr>
          <p:cNvPr id="444421" name="Rectangle 5"/>
          <p:cNvSpPr>
            <a:spLocks noChangeArrowheads="1"/>
          </p:cNvSpPr>
          <p:nvPr/>
        </p:nvSpPr>
        <p:spPr bwMode="auto">
          <a:xfrm>
            <a:off x="0" y="1585913"/>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444425" name="Rectangle 9"/>
          <p:cNvSpPr>
            <a:spLocks noChangeArrowheads="1"/>
          </p:cNvSpPr>
          <p:nvPr/>
        </p:nvSpPr>
        <p:spPr bwMode="auto">
          <a:xfrm>
            <a:off x="431800" y="3160713"/>
            <a:ext cx="8156575" cy="641350"/>
          </a:xfrm>
          <a:prstGeom prst="rect">
            <a:avLst/>
          </a:prstGeom>
          <a:noFill/>
          <a:ln w="38100" algn="ctr">
            <a:noFill/>
            <a:miter lim="800000"/>
            <a:headEnd type="none" w="sm" len="lg"/>
            <a:tailEnd type="none" w="sm" len="lg"/>
          </a:ln>
          <a:effectLst/>
        </p:spPr>
        <p:txBody>
          <a:bodyPr anchor="ctr">
            <a:spAutoFit/>
          </a:bodyPr>
          <a:lstStyle/>
          <a:p>
            <a:pPr algn="just"/>
            <a:r>
              <a:rPr lang="tr-TR" b="1"/>
              <a:t>Solution:</a:t>
            </a:r>
            <a:r>
              <a:rPr lang="tr-TR"/>
              <a:t> </a:t>
            </a:r>
            <a:r>
              <a:rPr lang="en-US"/>
              <a:t>Mass moments of inertial of a point mass about an axis passing through itself </a:t>
            </a:r>
          </a:p>
        </p:txBody>
      </p:sp>
      <p:sp>
        <p:nvSpPr>
          <p:cNvPr id="444426" name="Rectangle 10"/>
          <p:cNvSpPr>
            <a:spLocks noChangeArrowheads="1"/>
          </p:cNvSpPr>
          <p:nvPr/>
        </p:nvSpPr>
        <p:spPr bwMode="auto">
          <a:xfrm>
            <a:off x="547688" y="1173163"/>
            <a:ext cx="8408987" cy="641350"/>
          </a:xfrm>
          <a:prstGeom prst="rect">
            <a:avLst/>
          </a:prstGeom>
          <a:noFill/>
          <a:ln w="38100" algn="ctr">
            <a:noFill/>
            <a:miter lim="800000"/>
            <a:headEnd type="none" w="sm" len="lg"/>
            <a:tailEnd type="none" w="sm" len="lg"/>
          </a:ln>
          <a:effectLst/>
        </p:spPr>
        <p:txBody>
          <a:bodyPr anchor="ctr">
            <a:spAutoFit/>
          </a:bodyPr>
          <a:lstStyle/>
          <a:p>
            <a:pPr algn="l"/>
            <a:r>
              <a:rPr lang="en-US"/>
              <a:t>What are the mass moments of inertial of a point mass about an axis passing through itself and about an axis r distance away from it ?</a:t>
            </a:r>
            <a:r>
              <a:rPr lang="tr-TR"/>
              <a:t> </a:t>
            </a:r>
          </a:p>
        </p:txBody>
      </p:sp>
      <p:grpSp>
        <p:nvGrpSpPr>
          <p:cNvPr id="444449" name="Group 33"/>
          <p:cNvGrpSpPr>
            <a:grpSpLocks/>
          </p:cNvGrpSpPr>
          <p:nvPr/>
        </p:nvGrpSpPr>
        <p:grpSpPr bwMode="auto">
          <a:xfrm>
            <a:off x="6854825" y="1479550"/>
            <a:ext cx="801688" cy="1727200"/>
            <a:chOff x="4043" y="840"/>
            <a:chExt cx="505" cy="1088"/>
          </a:xfrm>
        </p:grpSpPr>
        <p:sp>
          <p:nvSpPr>
            <p:cNvPr id="444443" name="AutoShape 27"/>
            <p:cNvSpPr>
              <a:spLocks noChangeAspect="1" noChangeArrowheads="1"/>
            </p:cNvSpPr>
            <p:nvPr/>
          </p:nvSpPr>
          <p:spPr bwMode="auto">
            <a:xfrm>
              <a:off x="4043" y="840"/>
              <a:ext cx="505" cy="1088"/>
            </a:xfrm>
            <a:prstGeom prst="rect">
              <a:avLst/>
            </a:prstGeom>
            <a:solidFill>
              <a:srgbClr val="FFFFFF"/>
            </a:solidFill>
            <a:ln w="9525">
              <a:noFill/>
              <a:miter lim="800000"/>
              <a:headEnd/>
              <a:tailEnd/>
            </a:ln>
          </p:spPr>
          <p:txBody>
            <a:bodyPr/>
            <a:lstStyle/>
            <a:p>
              <a:endParaRPr lang="en-US"/>
            </a:p>
          </p:txBody>
        </p:sp>
        <p:sp>
          <p:nvSpPr>
            <p:cNvPr id="444444" name="Oval 28"/>
            <p:cNvSpPr>
              <a:spLocks noChangeArrowheads="1"/>
            </p:cNvSpPr>
            <p:nvPr/>
          </p:nvSpPr>
          <p:spPr bwMode="auto">
            <a:xfrm>
              <a:off x="4127" y="1336"/>
              <a:ext cx="140" cy="132"/>
            </a:xfrm>
            <a:prstGeom prst="ellipse">
              <a:avLst/>
            </a:prstGeom>
            <a:solidFill>
              <a:srgbClr val="000000"/>
            </a:solidFill>
            <a:ln w="9525">
              <a:solidFill>
                <a:srgbClr val="000000"/>
              </a:solidFill>
              <a:round/>
              <a:headEnd/>
              <a:tailEnd/>
            </a:ln>
          </p:spPr>
          <p:txBody>
            <a:bodyPr/>
            <a:lstStyle/>
            <a:p>
              <a:endParaRPr lang="en-US"/>
            </a:p>
          </p:txBody>
        </p:sp>
        <p:sp>
          <p:nvSpPr>
            <p:cNvPr id="444445" name="Line 29"/>
            <p:cNvSpPr>
              <a:spLocks noChangeShapeType="1"/>
            </p:cNvSpPr>
            <p:nvPr/>
          </p:nvSpPr>
          <p:spPr bwMode="auto">
            <a:xfrm>
              <a:off x="4198" y="1064"/>
              <a:ext cx="0" cy="694"/>
            </a:xfrm>
            <a:prstGeom prst="line">
              <a:avLst/>
            </a:prstGeom>
            <a:noFill/>
            <a:ln w="9525">
              <a:solidFill>
                <a:srgbClr val="000000"/>
              </a:solidFill>
              <a:prstDash val="lgDash"/>
              <a:round/>
              <a:headEnd/>
              <a:tailEnd/>
            </a:ln>
          </p:spPr>
          <p:txBody>
            <a:bodyPr/>
            <a:lstStyle/>
            <a:p>
              <a:endParaRPr lang="en-US"/>
            </a:p>
          </p:txBody>
        </p:sp>
        <p:sp>
          <p:nvSpPr>
            <p:cNvPr id="444446" name="Text Box 30"/>
            <p:cNvSpPr txBox="1">
              <a:spLocks noChangeArrowheads="1"/>
            </p:cNvSpPr>
            <p:nvPr/>
          </p:nvSpPr>
          <p:spPr bwMode="auto">
            <a:xfrm>
              <a:off x="4198" y="969"/>
              <a:ext cx="229" cy="228"/>
            </a:xfrm>
            <a:prstGeom prst="rect">
              <a:avLst/>
            </a:prstGeom>
            <a:noFill/>
            <a:ln w="9525">
              <a:noFill/>
              <a:miter lim="800000"/>
              <a:headEnd/>
              <a:tailEnd/>
            </a:ln>
          </p:spPr>
          <p:txBody>
            <a:bodyPr/>
            <a:lstStyle/>
            <a:p>
              <a:pPr algn="l"/>
              <a:r>
                <a:rPr lang="tr-TR" sz="1200">
                  <a:solidFill>
                    <a:schemeClr val="bg2"/>
                  </a:solidFill>
                </a:rPr>
                <a:t>o</a:t>
              </a:r>
              <a:endParaRPr lang="tr-TR">
                <a:solidFill>
                  <a:schemeClr val="bg2"/>
                </a:solidFill>
              </a:endParaRPr>
            </a:p>
          </p:txBody>
        </p:sp>
        <p:sp>
          <p:nvSpPr>
            <p:cNvPr id="444447" name="Text Box 31"/>
            <p:cNvSpPr txBox="1">
              <a:spLocks noChangeArrowheads="1"/>
            </p:cNvSpPr>
            <p:nvPr/>
          </p:nvSpPr>
          <p:spPr bwMode="auto">
            <a:xfrm>
              <a:off x="4197" y="1610"/>
              <a:ext cx="221" cy="256"/>
            </a:xfrm>
            <a:prstGeom prst="rect">
              <a:avLst/>
            </a:prstGeom>
            <a:noFill/>
            <a:ln w="9525">
              <a:noFill/>
              <a:miter lim="800000"/>
              <a:headEnd/>
              <a:tailEnd/>
            </a:ln>
          </p:spPr>
          <p:txBody>
            <a:bodyPr/>
            <a:lstStyle/>
            <a:p>
              <a:pPr algn="l"/>
              <a:r>
                <a:rPr lang="tr-TR" sz="1200">
                  <a:solidFill>
                    <a:schemeClr val="bg2"/>
                  </a:solidFill>
                </a:rPr>
                <a:t>o</a:t>
              </a:r>
              <a:endParaRPr lang="tr-TR">
                <a:solidFill>
                  <a:schemeClr val="bg2"/>
                </a:solidFill>
              </a:endParaRPr>
            </a:p>
          </p:txBody>
        </p:sp>
        <p:sp>
          <p:nvSpPr>
            <p:cNvPr id="444448" name="Text Box 32"/>
            <p:cNvSpPr txBox="1">
              <a:spLocks noChangeArrowheads="1"/>
            </p:cNvSpPr>
            <p:nvPr/>
          </p:nvSpPr>
          <p:spPr bwMode="auto">
            <a:xfrm>
              <a:off x="4257" y="1258"/>
              <a:ext cx="291" cy="236"/>
            </a:xfrm>
            <a:prstGeom prst="rect">
              <a:avLst/>
            </a:prstGeom>
            <a:noFill/>
            <a:ln w="9525">
              <a:noFill/>
              <a:miter lim="800000"/>
              <a:headEnd/>
              <a:tailEnd/>
            </a:ln>
          </p:spPr>
          <p:txBody>
            <a:bodyPr/>
            <a:lstStyle/>
            <a:p>
              <a:pPr algn="l"/>
              <a:r>
                <a:rPr lang="tr-TR" sz="1200">
                  <a:solidFill>
                    <a:schemeClr val="bg2"/>
                  </a:solidFill>
                </a:rPr>
                <a:t>m</a:t>
              </a:r>
              <a:endParaRPr lang="tr-TR">
                <a:solidFill>
                  <a:schemeClr val="bg2"/>
                </a:solidFill>
              </a:endParaRPr>
            </a:p>
          </p:txBody>
        </p:sp>
      </p:grpSp>
      <p:graphicFrame>
        <p:nvGraphicFramePr>
          <p:cNvPr id="444450" name="Object 34"/>
          <p:cNvGraphicFramePr>
            <a:graphicFrameLocks noChangeAspect="1"/>
          </p:cNvGraphicFramePr>
          <p:nvPr/>
        </p:nvGraphicFramePr>
        <p:xfrm>
          <a:off x="2397125" y="4248150"/>
          <a:ext cx="3536950" cy="625475"/>
        </p:xfrm>
        <a:graphic>
          <a:graphicData uri="http://schemas.openxmlformats.org/presentationml/2006/ole">
            <p:oleObj spid="_x0000_s444450" name="Denklem" r:id="rId3" imgW="1562100" imgH="279400" progId="Equation.3">
              <p:embed/>
            </p:oleObj>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a:xfrm>
            <a:off x="715963" y="0"/>
            <a:ext cx="7772400" cy="1143000"/>
          </a:xfrm>
        </p:spPr>
        <p:txBody>
          <a:bodyPr/>
          <a:lstStyle/>
          <a:p>
            <a:r>
              <a:rPr lang="tr-TR"/>
              <a:t>Example 1</a:t>
            </a:r>
            <a:endParaRPr lang="en-US"/>
          </a:p>
        </p:txBody>
      </p:sp>
      <p:sp>
        <p:nvSpPr>
          <p:cNvPr id="28" name="Slide Number Placeholder 3"/>
          <p:cNvSpPr>
            <a:spLocks noGrp="1"/>
          </p:cNvSpPr>
          <p:nvPr>
            <p:ph type="sldNum" sz="quarter" idx="12"/>
          </p:nvPr>
        </p:nvSpPr>
        <p:spPr/>
        <p:txBody>
          <a:bodyPr/>
          <a:lstStyle/>
          <a:p>
            <a:fld id="{F4C9F036-CB35-4D73-B4A0-217D23FDFF1E}" type="slidenum">
              <a:rPr lang="tr-TR"/>
              <a:pPr/>
              <a:t>14</a:t>
            </a:fld>
            <a:endParaRPr lang="tr-TR"/>
          </a:p>
        </p:txBody>
      </p:sp>
      <p:sp>
        <p:nvSpPr>
          <p:cNvPr id="468995" name="Rectangle 3"/>
          <p:cNvSpPr>
            <a:spLocks noChangeArrowheads="1"/>
          </p:cNvSpPr>
          <p:nvPr/>
        </p:nvSpPr>
        <p:spPr bwMode="auto">
          <a:xfrm>
            <a:off x="0" y="1585913"/>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468996" name="Rectangle 4"/>
          <p:cNvSpPr>
            <a:spLocks noChangeArrowheads="1"/>
          </p:cNvSpPr>
          <p:nvPr/>
        </p:nvSpPr>
        <p:spPr bwMode="auto">
          <a:xfrm>
            <a:off x="563563" y="1882775"/>
            <a:ext cx="8156575" cy="641350"/>
          </a:xfrm>
          <a:prstGeom prst="rect">
            <a:avLst/>
          </a:prstGeom>
          <a:noFill/>
          <a:ln w="38100" algn="ctr">
            <a:noFill/>
            <a:miter lim="800000"/>
            <a:headEnd type="none" w="sm" len="lg"/>
            <a:tailEnd type="none" w="sm" len="lg"/>
          </a:ln>
          <a:effectLst/>
        </p:spPr>
        <p:txBody>
          <a:bodyPr anchor="ctr">
            <a:spAutoFit/>
          </a:bodyPr>
          <a:lstStyle/>
          <a:p>
            <a:pPr algn="just"/>
            <a:r>
              <a:rPr lang="tr-TR" b="1"/>
              <a:t>Solution:</a:t>
            </a:r>
            <a:r>
              <a:rPr lang="tr-TR"/>
              <a:t> </a:t>
            </a:r>
            <a:r>
              <a:rPr lang="en-US"/>
              <a:t>Mass moments of inertial of a point mass about an axis passing through itself </a:t>
            </a:r>
          </a:p>
        </p:txBody>
      </p:sp>
      <p:sp>
        <p:nvSpPr>
          <p:cNvPr id="468997" name="Rectangle 5"/>
          <p:cNvSpPr>
            <a:spLocks noChangeArrowheads="1"/>
          </p:cNvSpPr>
          <p:nvPr/>
        </p:nvSpPr>
        <p:spPr bwMode="auto">
          <a:xfrm>
            <a:off x="547688" y="1173163"/>
            <a:ext cx="8408987" cy="641350"/>
          </a:xfrm>
          <a:prstGeom prst="rect">
            <a:avLst/>
          </a:prstGeom>
          <a:noFill/>
          <a:ln w="38100" algn="ctr">
            <a:noFill/>
            <a:miter lim="800000"/>
            <a:headEnd type="none" w="sm" len="lg"/>
            <a:tailEnd type="none" w="sm" len="lg"/>
          </a:ln>
          <a:effectLst/>
        </p:spPr>
        <p:txBody>
          <a:bodyPr anchor="ctr">
            <a:spAutoFit/>
          </a:bodyPr>
          <a:lstStyle/>
          <a:p>
            <a:pPr algn="l"/>
            <a:r>
              <a:rPr lang="en-US"/>
              <a:t>What are the mass moments of inertial of a point mass about an axis passing through itself and about an axis r distance away from it ?</a:t>
            </a:r>
            <a:r>
              <a:rPr lang="tr-TR"/>
              <a:t> </a:t>
            </a:r>
          </a:p>
        </p:txBody>
      </p:sp>
      <p:grpSp>
        <p:nvGrpSpPr>
          <p:cNvPr id="468998" name="Group 6"/>
          <p:cNvGrpSpPr>
            <a:grpSpLocks/>
          </p:cNvGrpSpPr>
          <p:nvPr/>
        </p:nvGrpSpPr>
        <p:grpSpPr bwMode="auto">
          <a:xfrm>
            <a:off x="979488" y="2463800"/>
            <a:ext cx="801687" cy="1727200"/>
            <a:chOff x="4043" y="840"/>
            <a:chExt cx="505" cy="1088"/>
          </a:xfrm>
        </p:grpSpPr>
        <p:sp>
          <p:nvSpPr>
            <p:cNvPr id="468999" name="AutoShape 7"/>
            <p:cNvSpPr>
              <a:spLocks noChangeAspect="1" noChangeArrowheads="1"/>
            </p:cNvSpPr>
            <p:nvPr/>
          </p:nvSpPr>
          <p:spPr bwMode="auto">
            <a:xfrm>
              <a:off x="4043" y="840"/>
              <a:ext cx="505" cy="1088"/>
            </a:xfrm>
            <a:prstGeom prst="rect">
              <a:avLst/>
            </a:prstGeom>
            <a:solidFill>
              <a:srgbClr val="FFFFFF"/>
            </a:solidFill>
            <a:ln w="9525">
              <a:noFill/>
              <a:miter lim="800000"/>
              <a:headEnd/>
              <a:tailEnd/>
            </a:ln>
          </p:spPr>
          <p:txBody>
            <a:bodyPr/>
            <a:lstStyle/>
            <a:p>
              <a:endParaRPr lang="en-US"/>
            </a:p>
          </p:txBody>
        </p:sp>
        <p:sp>
          <p:nvSpPr>
            <p:cNvPr id="469000" name="Oval 8"/>
            <p:cNvSpPr>
              <a:spLocks noChangeArrowheads="1"/>
            </p:cNvSpPr>
            <p:nvPr/>
          </p:nvSpPr>
          <p:spPr bwMode="auto">
            <a:xfrm>
              <a:off x="4127" y="1336"/>
              <a:ext cx="140" cy="132"/>
            </a:xfrm>
            <a:prstGeom prst="ellipse">
              <a:avLst/>
            </a:prstGeom>
            <a:solidFill>
              <a:srgbClr val="000000"/>
            </a:solidFill>
            <a:ln w="9525">
              <a:solidFill>
                <a:srgbClr val="000000"/>
              </a:solidFill>
              <a:round/>
              <a:headEnd/>
              <a:tailEnd/>
            </a:ln>
          </p:spPr>
          <p:txBody>
            <a:bodyPr/>
            <a:lstStyle/>
            <a:p>
              <a:endParaRPr lang="en-US"/>
            </a:p>
          </p:txBody>
        </p:sp>
        <p:sp>
          <p:nvSpPr>
            <p:cNvPr id="469001" name="Line 9"/>
            <p:cNvSpPr>
              <a:spLocks noChangeShapeType="1"/>
            </p:cNvSpPr>
            <p:nvPr/>
          </p:nvSpPr>
          <p:spPr bwMode="auto">
            <a:xfrm>
              <a:off x="4198" y="1064"/>
              <a:ext cx="0" cy="694"/>
            </a:xfrm>
            <a:prstGeom prst="line">
              <a:avLst/>
            </a:prstGeom>
            <a:noFill/>
            <a:ln w="9525">
              <a:solidFill>
                <a:srgbClr val="000000"/>
              </a:solidFill>
              <a:prstDash val="lgDash"/>
              <a:round/>
              <a:headEnd/>
              <a:tailEnd/>
            </a:ln>
          </p:spPr>
          <p:txBody>
            <a:bodyPr/>
            <a:lstStyle/>
            <a:p>
              <a:endParaRPr lang="en-US"/>
            </a:p>
          </p:txBody>
        </p:sp>
        <p:sp>
          <p:nvSpPr>
            <p:cNvPr id="469002" name="Text Box 10"/>
            <p:cNvSpPr txBox="1">
              <a:spLocks noChangeArrowheads="1"/>
            </p:cNvSpPr>
            <p:nvPr/>
          </p:nvSpPr>
          <p:spPr bwMode="auto">
            <a:xfrm>
              <a:off x="4198" y="969"/>
              <a:ext cx="229" cy="228"/>
            </a:xfrm>
            <a:prstGeom prst="rect">
              <a:avLst/>
            </a:prstGeom>
            <a:noFill/>
            <a:ln w="9525">
              <a:noFill/>
              <a:miter lim="800000"/>
              <a:headEnd/>
              <a:tailEnd/>
            </a:ln>
          </p:spPr>
          <p:txBody>
            <a:bodyPr/>
            <a:lstStyle/>
            <a:p>
              <a:pPr algn="l"/>
              <a:r>
                <a:rPr lang="tr-TR" sz="1200">
                  <a:solidFill>
                    <a:schemeClr val="bg2"/>
                  </a:solidFill>
                </a:rPr>
                <a:t>o</a:t>
              </a:r>
              <a:endParaRPr lang="tr-TR">
                <a:solidFill>
                  <a:schemeClr val="bg2"/>
                </a:solidFill>
              </a:endParaRPr>
            </a:p>
          </p:txBody>
        </p:sp>
        <p:sp>
          <p:nvSpPr>
            <p:cNvPr id="469003" name="Text Box 11"/>
            <p:cNvSpPr txBox="1">
              <a:spLocks noChangeArrowheads="1"/>
            </p:cNvSpPr>
            <p:nvPr/>
          </p:nvSpPr>
          <p:spPr bwMode="auto">
            <a:xfrm>
              <a:off x="4197" y="1610"/>
              <a:ext cx="221" cy="256"/>
            </a:xfrm>
            <a:prstGeom prst="rect">
              <a:avLst/>
            </a:prstGeom>
            <a:noFill/>
            <a:ln w="9525">
              <a:noFill/>
              <a:miter lim="800000"/>
              <a:headEnd/>
              <a:tailEnd/>
            </a:ln>
          </p:spPr>
          <p:txBody>
            <a:bodyPr/>
            <a:lstStyle/>
            <a:p>
              <a:pPr algn="l"/>
              <a:r>
                <a:rPr lang="tr-TR" sz="1200">
                  <a:solidFill>
                    <a:schemeClr val="bg2"/>
                  </a:solidFill>
                </a:rPr>
                <a:t>o</a:t>
              </a:r>
              <a:endParaRPr lang="tr-TR">
                <a:solidFill>
                  <a:schemeClr val="bg2"/>
                </a:solidFill>
              </a:endParaRPr>
            </a:p>
          </p:txBody>
        </p:sp>
        <p:sp>
          <p:nvSpPr>
            <p:cNvPr id="469004" name="Text Box 12"/>
            <p:cNvSpPr txBox="1">
              <a:spLocks noChangeArrowheads="1"/>
            </p:cNvSpPr>
            <p:nvPr/>
          </p:nvSpPr>
          <p:spPr bwMode="auto">
            <a:xfrm>
              <a:off x="4257" y="1258"/>
              <a:ext cx="291" cy="236"/>
            </a:xfrm>
            <a:prstGeom prst="rect">
              <a:avLst/>
            </a:prstGeom>
            <a:noFill/>
            <a:ln w="9525">
              <a:noFill/>
              <a:miter lim="800000"/>
              <a:headEnd/>
              <a:tailEnd/>
            </a:ln>
          </p:spPr>
          <p:txBody>
            <a:bodyPr/>
            <a:lstStyle/>
            <a:p>
              <a:pPr algn="l"/>
              <a:r>
                <a:rPr lang="tr-TR" sz="1200">
                  <a:solidFill>
                    <a:schemeClr val="bg2"/>
                  </a:solidFill>
                </a:rPr>
                <a:t>m</a:t>
              </a:r>
              <a:endParaRPr lang="tr-TR">
                <a:solidFill>
                  <a:schemeClr val="bg2"/>
                </a:solidFill>
              </a:endParaRPr>
            </a:p>
          </p:txBody>
        </p:sp>
      </p:grpSp>
      <p:graphicFrame>
        <p:nvGraphicFramePr>
          <p:cNvPr id="469005" name="Object 13"/>
          <p:cNvGraphicFramePr>
            <a:graphicFrameLocks noChangeAspect="1"/>
          </p:cNvGraphicFramePr>
          <p:nvPr/>
        </p:nvGraphicFramePr>
        <p:xfrm>
          <a:off x="1919288" y="3087688"/>
          <a:ext cx="3536950" cy="625475"/>
        </p:xfrm>
        <a:graphic>
          <a:graphicData uri="http://schemas.openxmlformats.org/presentationml/2006/ole">
            <p:oleObj spid="_x0000_s469005" name="Denklem" r:id="rId3" imgW="1562100" imgH="279400" progId="Equation.3">
              <p:embed/>
            </p:oleObj>
          </a:graphicData>
        </a:graphic>
      </p:graphicFrame>
      <p:grpSp>
        <p:nvGrpSpPr>
          <p:cNvPr id="469006" name="Group 14"/>
          <p:cNvGrpSpPr>
            <a:grpSpLocks noChangeAspect="1"/>
          </p:cNvGrpSpPr>
          <p:nvPr/>
        </p:nvGrpSpPr>
        <p:grpSpPr bwMode="auto">
          <a:xfrm>
            <a:off x="869950" y="4303713"/>
            <a:ext cx="2011363" cy="1984375"/>
            <a:chOff x="3212" y="2940"/>
            <a:chExt cx="1483" cy="1463"/>
          </a:xfrm>
        </p:grpSpPr>
        <p:sp>
          <p:nvSpPr>
            <p:cNvPr id="469007" name="AutoShape 15"/>
            <p:cNvSpPr>
              <a:spLocks noChangeAspect="1" noChangeArrowheads="1"/>
            </p:cNvSpPr>
            <p:nvPr/>
          </p:nvSpPr>
          <p:spPr bwMode="auto">
            <a:xfrm>
              <a:off x="3212" y="2940"/>
              <a:ext cx="1483" cy="1463"/>
            </a:xfrm>
            <a:prstGeom prst="rect">
              <a:avLst/>
            </a:prstGeom>
            <a:solidFill>
              <a:schemeClr val="tx1"/>
            </a:solidFill>
            <a:ln w="9525">
              <a:noFill/>
              <a:miter lim="800000"/>
              <a:headEnd/>
              <a:tailEnd/>
            </a:ln>
          </p:spPr>
          <p:txBody>
            <a:bodyPr/>
            <a:lstStyle/>
            <a:p>
              <a:endParaRPr lang="en-US"/>
            </a:p>
          </p:txBody>
        </p:sp>
        <p:sp>
          <p:nvSpPr>
            <p:cNvPr id="469008" name="Oval 16"/>
            <p:cNvSpPr>
              <a:spLocks noChangeArrowheads="1"/>
            </p:cNvSpPr>
            <p:nvPr/>
          </p:nvSpPr>
          <p:spPr bwMode="auto">
            <a:xfrm>
              <a:off x="4172" y="3589"/>
              <a:ext cx="189" cy="180"/>
            </a:xfrm>
            <a:prstGeom prst="ellipse">
              <a:avLst/>
            </a:prstGeom>
            <a:solidFill>
              <a:srgbClr val="000000"/>
            </a:solidFill>
            <a:ln w="9525">
              <a:solidFill>
                <a:srgbClr val="000000"/>
              </a:solidFill>
              <a:round/>
              <a:headEnd/>
              <a:tailEnd/>
            </a:ln>
          </p:spPr>
          <p:txBody>
            <a:bodyPr/>
            <a:lstStyle/>
            <a:p>
              <a:endParaRPr lang="en-US"/>
            </a:p>
          </p:txBody>
        </p:sp>
        <p:sp>
          <p:nvSpPr>
            <p:cNvPr id="469009" name="Line 17"/>
            <p:cNvSpPr>
              <a:spLocks noChangeShapeType="1"/>
            </p:cNvSpPr>
            <p:nvPr/>
          </p:nvSpPr>
          <p:spPr bwMode="auto">
            <a:xfrm>
              <a:off x="3505" y="3267"/>
              <a:ext cx="1" cy="941"/>
            </a:xfrm>
            <a:prstGeom prst="line">
              <a:avLst/>
            </a:prstGeom>
            <a:noFill/>
            <a:ln w="9525">
              <a:solidFill>
                <a:srgbClr val="000000"/>
              </a:solidFill>
              <a:prstDash val="lgDash"/>
              <a:round/>
              <a:headEnd/>
              <a:tailEnd/>
            </a:ln>
          </p:spPr>
          <p:txBody>
            <a:bodyPr/>
            <a:lstStyle/>
            <a:p>
              <a:endParaRPr lang="en-US"/>
            </a:p>
          </p:txBody>
        </p:sp>
        <p:sp>
          <p:nvSpPr>
            <p:cNvPr id="469010" name="Text Box 18"/>
            <p:cNvSpPr txBox="1">
              <a:spLocks noChangeArrowheads="1"/>
            </p:cNvSpPr>
            <p:nvPr/>
          </p:nvSpPr>
          <p:spPr bwMode="auto">
            <a:xfrm>
              <a:off x="3468" y="3103"/>
              <a:ext cx="311" cy="308"/>
            </a:xfrm>
            <a:prstGeom prst="rect">
              <a:avLst/>
            </a:prstGeom>
            <a:noFill/>
            <a:ln w="9525">
              <a:noFill/>
              <a:miter lim="800000"/>
              <a:headEnd/>
              <a:tailEnd/>
            </a:ln>
          </p:spPr>
          <p:txBody>
            <a:bodyPr/>
            <a:lstStyle/>
            <a:p>
              <a:pPr algn="l"/>
              <a:r>
                <a:rPr lang="tr-TR" sz="1200">
                  <a:solidFill>
                    <a:schemeClr val="bg2"/>
                  </a:solidFill>
                </a:rPr>
                <a:t>o</a:t>
              </a:r>
              <a:endParaRPr lang="tr-TR">
                <a:solidFill>
                  <a:schemeClr val="bg2"/>
                </a:solidFill>
              </a:endParaRPr>
            </a:p>
          </p:txBody>
        </p:sp>
        <p:sp>
          <p:nvSpPr>
            <p:cNvPr id="469011" name="Text Box 19"/>
            <p:cNvSpPr txBox="1">
              <a:spLocks noChangeArrowheads="1"/>
            </p:cNvSpPr>
            <p:nvPr/>
          </p:nvSpPr>
          <p:spPr bwMode="auto">
            <a:xfrm>
              <a:off x="3456" y="3936"/>
              <a:ext cx="299" cy="345"/>
            </a:xfrm>
            <a:prstGeom prst="rect">
              <a:avLst/>
            </a:prstGeom>
            <a:noFill/>
            <a:ln w="9525">
              <a:noFill/>
              <a:miter lim="800000"/>
              <a:headEnd/>
              <a:tailEnd/>
            </a:ln>
          </p:spPr>
          <p:txBody>
            <a:bodyPr/>
            <a:lstStyle/>
            <a:p>
              <a:pPr algn="l"/>
              <a:r>
                <a:rPr lang="tr-TR" sz="1200">
                  <a:solidFill>
                    <a:schemeClr val="bg2"/>
                  </a:solidFill>
                </a:rPr>
                <a:t>o</a:t>
              </a:r>
              <a:endParaRPr lang="tr-TR">
                <a:solidFill>
                  <a:schemeClr val="bg2"/>
                </a:solidFill>
              </a:endParaRPr>
            </a:p>
          </p:txBody>
        </p:sp>
        <p:sp>
          <p:nvSpPr>
            <p:cNvPr id="469012" name="Line 20"/>
            <p:cNvSpPr>
              <a:spLocks noChangeShapeType="1"/>
            </p:cNvSpPr>
            <p:nvPr/>
          </p:nvSpPr>
          <p:spPr bwMode="auto">
            <a:xfrm>
              <a:off x="3505" y="3685"/>
              <a:ext cx="655" cy="1"/>
            </a:xfrm>
            <a:prstGeom prst="line">
              <a:avLst/>
            </a:prstGeom>
            <a:noFill/>
            <a:ln w="9525">
              <a:solidFill>
                <a:srgbClr val="000000"/>
              </a:solidFill>
              <a:round/>
              <a:headEnd/>
              <a:tailEnd type="triangle" w="med" len="med"/>
            </a:ln>
          </p:spPr>
          <p:txBody>
            <a:bodyPr/>
            <a:lstStyle/>
            <a:p>
              <a:endParaRPr lang="en-US"/>
            </a:p>
          </p:txBody>
        </p:sp>
        <p:sp>
          <p:nvSpPr>
            <p:cNvPr id="469013" name="Text Box 21"/>
            <p:cNvSpPr txBox="1">
              <a:spLocks noChangeArrowheads="1"/>
            </p:cNvSpPr>
            <p:nvPr/>
          </p:nvSpPr>
          <p:spPr bwMode="auto">
            <a:xfrm>
              <a:off x="3660" y="3388"/>
              <a:ext cx="524" cy="487"/>
            </a:xfrm>
            <a:prstGeom prst="rect">
              <a:avLst/>
            </a:prstGeom>
            <a:noFill/>
            <a:ln w="9525">
              <a:noFill/>
              <a:miter lim="800000"/>
              <a:headEnd/>
              <a:tailEnd/>
            </a:ln>
          </p:spPr>
          <p:txBody>
            <a:bodyPr/>
            <a:lstStyle/>
            <a:p>
              <a:pPr algn="l"/>
              <a:r>
                <a:rPr lang="tr-TR" sz="1200">
                  <a:solidFill>
                    <a:schemeClr val="bg2"/>
                  </a:solidFill>
                </a:rPr>
                <a:t>r</a:t>
              </a:r>
              <a:endParaRPr lang="tr-TR">
                <a:solidFill>
                  <a:schemeClr val="bg2"/>
                </a:solidFill>
              </a:endParaRPr>
            </a:p>
          </p:txBody>
        </p:sp>
        <p:sp>
          <p:nvSpPr>
            <p:cNvPr id="469014" name="Text Box 22"/>
            <p:cNvSpPr txBox="1">
              <a:spLocks noChangeArrowheads="1"/>
            </p:cNvSpPr>
            <p:nvPr/>
          </p:nvSpPr>
          <p:spPr bwMode="auto">
            <a:xfrm>
              <a:off x="4349" y="3507"/>
              <a:ext cx="346" cy="333"/>
            </a:xfrm>
            <a:prstGeom prst="rect">
              <a:avLst/>
            </a:prstGeom>
            <a:noFill/>
            <a:ln w="9525">
              <a:noFill/>
              <a:miter lim="800000"/>
              <a:headEnd/>
              <a:tailEnd/>
            </a:ln>
          </p:spPr>
          <p:txBody>
            <a:bodyPr/>
            <a:lstStyle/>
            <a:p>
              <a:pPr algn="l"/>
              <a:r>
                <a:rPr lang="tr-TR" sz="1200">
                  <a:solidFill>
                    <a:schemeClr val="bg2"/>
                  </a:solidFill>
                </a:rPr>
                <a:t>m</a:t>
              </a:r>
              <a:endParaRPr lang="tr-TR">
                <a:solidFill>
                  <a:schemeClr val="bg2"/>
                </a:solidFill>
              </a:endParaRPr>
            </a:p>
          </p:txBody>
        </p:sp>
        <p:sp>
          <p:nvSpPr>
            <p:cNvPr id="469015" name="Line 23"/>
            <p:cNvSpPr>
              <a:spLocks noChangeShapeType="1"/>
            </p:cNvSpPr>
            <p:nvPr/>
          </p:nvSpPr>
          <p:spPr bwMode="auto">
            <a:xfrm>
              <a:off x="4271" y="3226"/>
              <a:ext cx="1" cy="988"/>
            </a:xfrm>
            <a:prstGeom prst="line">
              <a:avLst/>
            </a:prstGeom>
            <a:noFill/>
            <a:ln w="9525">
              <a:solidFill>
                <a:srgbClr val="000000"/>
              </a:solidFill>
              <a:prstDash val="sysDot"/>
              <a:round/>
              <a:headEnd/>
              <a:tailEnd/>
            </a:ln>
          </p:spPr>
          <p:txBody>
            <a:bodyPr/>
            <a:lstStyle/>
            <a:p>
              <a:endParaRPr lang="en-US"/>
            </a:p>
          </p:txBody>
        </p:sp>
        <p:sp>
          <p:nvSpPr>
            <p:cNvPr id="469016" name="Text Box 24"/>
            <p:cNvSpPr txBox="1">
              <a:spLocks noChangeArrowheads="1"/>
            </p:cNvSpPr>
            <p:nvPr/>
          </p:nvSpPr>
          <p:spPr bwMode="auto">
            <a:xfrm>
              <a:off x="4033" y="3881"/>
              <a:ext cx="286" cy="321"/>
            </a:xfrm>
            <a:prstGeom prst="rect">
              <a:avLst/>
            </a:prstGeom>
            <a:noFill/>
            <a:ln w="9525">
              <a:noFill/>
              <a:miter lim="800000"/>
              <a:headEnd/>
              <a:tailEnd/>
            </a:ln>
          </p:spPr>
          <p:txBody>
            <a:bodyPr/>
            <a:lstStyle/>
            <a:p>
              <a:pPr algn="l"/>
              <a:r>
                <a:rPr lang="tr-TR" sz="1200">
                  <a:solidFill>
                    <a:schemeClr val="bg2"/>
                  </a:solidFill>
                </a:rPr>
                <a:t>x</a:t>
              </a:r>
              <a:endParaRPr lang="tr-TR">
                <a:solidFill>
                  <a:schemeClr val="bg2"/>
                </a:solidFill>
              </a:endParaRPr>
            </a:p>
          </p:txBody>
        </p:sp>
        <p:sp>
          <p:nvSpPr>
            <p:cNvPr id="469017" name="Text Box 25"/>
            <p:cNvSpPr txBox="1">
              <a:spLocks noChangeArrowheads="1"/>
            </p:cNvSpPr>
            <p:nvPr/>
          </p:nvSpPr>
          <p:spPr bwMode="auto">
            <a:xfrm>
              <a:off x="3997" y="3142"/>
              <a:ext cx="381" cy="358"/>
            </a:xfrm>
            <a:prstGeom prst="rect">
              <a:avLst/>
            </a:prstGeom>
            <a:noFill/>
            <a:ln w="9525">
              <a:noFill/>
              <a:miter lim="800000"/>
              <a:headEnd/>
              <a:tailEnd/>
            </a:ln>
          </p:spPr>
          <p:txBody>
            <a:bodyPr/>
            <a:lstStyle/>
            <a:p>
              <a:pPr algn="l"/>
              <a:r>
                <a:rPr lang="tr-TR" sz="1200">
                  <a:solidFill>
                    <a:schemeClr val="bg2"/>
                  </a:solidFill>
                </a:rPr>
                <a:t>x</a:t>
              </a:r>
              <a:endParaRPr lang="tr-TR">
                <a:solidFill>
                  <a:schemeClr val="bg2"/>
                </a:solidFill>
              </a:endParaRPr>
            </a:p>
          </p:txBody>
        </p:sp>
      </p:grpSp>
      <p:graphicFrame>
        <p:nvGraphicFramePr>
          <p:cNvPr id="469018" name="Object 26"/>
          <p:cNvGraphicFramePr>
            <a:graphicFrameLocks noChangeAspect="1"/>
          </p:cNvGraphicFramePr>
          <p:nvPr/>
        </p:nvGraphicFramePr>
        <p:xfrm>
          <a:off x="2974975" y="5283200"/>
          <a:ext cx="5078413" cy="601663"/>
        </p:xfrm>
        <a:graphic>
          <a:graphicData uri="http://schemas.openxmlformats.org/presentationml/2006/ole">
            <p:oleObj spid="_x0000_s469018" name="Denklem" r:id="rId4" imgW="2006600" imgH="241300" progId="Equation.3">
              <p:embed/>
            </p:oleObj>
          </a:graphicData>
        </a:graphic>
      </p:graphicFrame>
      <p:sp>
        <p:nvSpPr>
          <p:cNvPr id="469020" name="Rectangle 28"/>
          <p:cNvSpPr>
            <a:spLocks noChangeArrowheads="1"/>
          </p:cNvSpPr>
          <p:nvPr/>
        </p:nvSpPr>
        <p:spPr bwMode="auto">
          <a:xfrm>
            <a:off x="2960688" y="4348163"/>
            <a:ext cx="5675312" cy="915987"/>
          </a:xfrm>
          <a:prstGeom prst="rect">
            <a:avLst/>
          </a:prstGeom>
          <a:noFill/>
          <a:ln w="9525" algn="ctr">
            <a:noFill/>
            <a:miter lim="800000"/>
            <a:headEnd/>
            <a:tailEnd/>
          </a:ln>
          <a:effectLst/>
        </p:spPr>
        <p:txBody>
          <a:bodyPr anchor="ctr">
            <a:spAutoFit/>
          </a:bodyPr>
          <a:lstStyle/>
          <a:p>
            <a:pPr algn="l"/>
            <a:r>
              <a:rPr lang="en-US"/>
              <a:t>Mass moments of inertial of a point mass about an axis r distance away from it.</a:t>
            </a:r>
            <a:r>
              <a:rPr lang="tr-TR"/>
              <a:t> </a:t>
            </a:r>
            <a:r>
              <a:rPr lang="en-US"/>
              <a:t>Using parallel axis theorem</a:t>
            </a:r>
            <a:r>
              <a:rPr lang="tr-T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8996"/>
                                        </p:tgtEl>
                                        <p:attrNameLst>
                                          <p:attrName>style.visibility</p:attrName>
                                        </p:attrNameLst>
                                      </p:cBhvr>
                                      <p:to>
                                        <p:strVal val="visible"/>
                                      </p:to>
                                    </p:set>
                                    <p:anim calcmode="lin" valueType="num">
                                      <p:cBhvr additive="base">
                                        <p:cTn id="7" dur="500" fill="hold"/>
                                        <p:tgtEl>
                                          <p:spTgt spid="468996"/>
                                        </p:tgtEl>
                                        <p:attrNameLst>
                                          <p:attrName>ppt_x</p:attrName>
                                        </p:attrNameLst>
                                      </p:cBhvr>
                                      <p:tavLst>
                                        <p:tav tm="0">
                                          <p:val>
                                            <p:strVal val="#ppt_x"/>
                                          </p:val>
                                        </p:tav>
                                        <p:tav tm="100000">
                                          <p:val>
                                            <p:strVal val="#ppt_x"/>
                                          </p:val>
                                        </p:tav>
                                      </p:tavLst>
                                    </p:anim>
                                    <p:anim calcmode="lin" valueType="num">
                                      <p:cBhvr additive="base">
                                        <p:cTn id="8" dur="500" fill="hold"/>
                                        <p:tgtEl>
                                          <p:spTgt spid="46899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68998"/>
                                        </p:tgtEl>
                                        <p:attrNameLst>
                                          <p:attrName>style.visibility</p:attrName>
                                        </p:attrNameLst>
                                      </p:cBhvr>
                                      <p:to>
                                        <p:strVal val="visible"/>
                                      </p:to>
                                    </p:set>
                                    <p:anim calcmode="lin" valueType="num">
                                      <p:cBhvr additive="base">
                                        <p:cTn id="12" dur="500" fill="hold"/>
                                        <p:tgtEl>
                                          <p:spTgt spid="468998"/>
                                        </p:tgtEl>
                                        <p:attrNameLst>
                                          <p:attrName>ppt_x</p:attrName>
                                        </p:attrNameLst>
                                      </p:cBhvr>
                                      <p:tavLst>
                                        <p:tav tm="0">
                                          <p:val>
                                            <p:strVal val="#ppt_x"/>
                                          </p:val>
                                        </p:tav>
                                        <p:tav tm="100000">
                                          <p:val>
                                            <p:strVal val="#ppt_x"/>
                                          </p:val>
                                        </p:tav>
                                      </p:tavLst>
                                    </p:anim>
                                    <p:anim calcmode="lin" valueType="num">
                                      <p:cBhvr additive="base">
                                        <p:cTn id="13" dur="500" fill="hold"/>
                                        <p:tgtEl>
                                          <p:spTgt spid="46899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69005"/>
                                        </p:tgtEl>
                                        <p:attrNameLst>
                                          <p:attrName>style.visibility</p:attrName>
                                        </p:attrNameLst>
                                      </p:cBhvr>
                                      <p:to>
                                        <p:strVal val="visible"/>
                                      </p:to>
                                    </p:set>
                                    <p:anim calcmode="lin" valueType="num">
                                      <p:cBhvr additive="base">
                                        <p:cTn id="16" dur="500" fill="hold"/>
                                        <p:tgtEl>
                                          <p:spTgt spid="469005"/>
                                        </p:tgtEl>
                                        <p:attrNameLst>
                                          <p:attrName>ppt_x</p:attrName>
                                        </p:attrNameLst>
                                      </p:cBhvr>
                                      <p:tavLst>
                                        <p:tav tm="0">
                                          <p:val>
                                            <p:strVal val="#ppt_x"/>
                                          </p:val>
                                        </p:tav>
                                        <p:tav tm="100000">
                                          <p:val>
                                            <p:strVal val="#ppt_x"/>
                                          </p:val>
                                        </p:tav>
                                      </p:tavLst>
                                    </p:anim>
                                    <p:anim calcmode="lin" valueType="num">
                                      <p:cBhvr additive="base">
                                        <p:cTn id="17" dur="500" fill="hold"/>
                                        <p:tgtEl>
                                          <p:spTgt spid="46900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69006"/>
                                        </p:tgtEl>
                                        <p:attrNameLst>
                                          <p:attrName>style.visibility</p:attrName>
                                        </p:attrNameLst>
                                      </p:cBhvr>
                                      <p:to>
                                        <p:strVal val="visible"/>
                                      </p:to>
                                    </p:set>
                                    <p:anim calcmode="lin" valueType="num">
                                      <p:cBhvr additive="base">
                                        <p:cTn id="22" dur="500" fill="hold"/>
                                        <p:tgtEl>
                                          <p:spTgt spid="469006"/>
                                        </p:tgtEl>
                                        <p:attrNameLst>
                                          <p:attrName>ppt_x</p:attrName>
                                        </p:attrNameLst>
                                      </p:cBhvr>
                                      <p:tavLst>
                                        <p:tav tm="0">
                                          <p:val>
                                            <p:strVal val="#ppt_x"/>
                                          </p:val>
                                        </p:tav>
                                        <p:tav tm="100000">
                                          <p:val>
                                            <p:strVal val="#ppt_x"/>
                                          </p:val>
                                        </p:tav>
                                      </p:tavLst>
                                    </p:anim>
                                    <p:anim calcmode="lin" valueType="num">
                                      <p:cBhvr additive="base">
                                        <p:cTn id="23" dur="500" fill="hold"/>
                                        <p:tgtEl>
                                          <p:spTgt spid="46900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69020"/>
                                        </p:tgtEl>
                                        <p:attrNameLst>
                                          <p:attrName>style.visibility</p:attrName>
                                        </p:attrNameLst>
                                      </p:cBhvr>
                                      <p:to>
                                        <p:strVal val="visible"/>
                                      </p:to>
                                    </p:set>
                                    <p:anim calcmode="lin" valueType="num">
                                      <p:cBhvr additive="base">
                                        <p:cTn id="26" dur="500" fill="hold"/>
                                        <p:tgtEl>
                                          <p:spTgt spid="469020"/>
                                        </p:tgtEl>
                                        <p:attrNameLst>
                                          <p:attrName>ppt_x</p:attrName>
                                        </p:attrNameLst>
                                      </p:cBhvr>
                                      <p:tavLst>
                                        <p:tav tm="0">
                                          <p:val>
                                            <p:strVal val="#ppt_x"/>
                                          </p:val>
                                        </p:tav>
                                        <p:tav tm="100000">
                                          <p:val>
                                            <p:strVal val="#ppt_x"/>
                                          </p:val>
                                        </p:tav>
                                      </p:tavLst>
                                    </p:anim>
                                    <p:anim calcmode="lin" valueType="num">
                                      <p:cBhvr additive="base">
                                        <p:cTn id="27" dur="500" fill="hold"/>
                                        <p:tgtEl>
                                          <p:spTgt spid="46902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69018"/>
                                        </p:tgtEl>
                                        <p:attrNameLst>
                                          <p:attrName>style.visibility</p:attrName>
                                        </p:attrNameLst>
                                      </p:cBhvr>
                                      <p:to>
                                        <p:strVal val="visible"/>
                                      </p:to>
                                    </p:set>
                                    <p:anim calcmode="lin" valueType="num">
                                      <p:cBhvr additive="base">
                                        <p:cTn id="30" dur="500" fill="hold"/>
                                        <p:tgtEl>
                                          <p:spTgt spid="469018"/>
                                        </p:tgtEl>
                                        <p:attrNameLst>
                                          <p:attrName>ppt_x</p:attrName>
                                        </p:attrNameLst>
                                      </p:cBhvr>
                                      <p:tavLst>
                                        <p:tav tm="0">
                                          <p:val>
                                            <p:strVal val="#ppt_x"/>
                                          </p:val>
                                        </p:tav>
                                        <p:tav tm="100000">
                                          <p:val>
                                            <p:strVal val="#ppt_x"/>
                                          </p:val>
                                        </p:tav>
                                      </p:tavLst>
                                    </p:anim>
                                    <p:anim calcmode="lin" valueType="num">
                                      <p:cBhvr additive="base">
                                        <p:cTn id="31" dur="500" fill="hold"/>
                                        <p:tgtEl>
                                          <p:spTgt spid="4690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p:bldP spid="46902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a:xfrm>
            <a:off x="715963" y="0"/>
            <a:ext cx="7772400" cy="1143000"/>
          </a:xfrm>
        </p:spPr>
        <p:txBody>
          <a:bodyPr/>
          <a:lstStyle/>
          <a:p>
            <a:r>
              <a:rPr lang="tr-TR"/>
              <a:t>Example 2</a:t>
            </a:r>
            <a:endParaRPr lang="en-US"/>
          </a:p>
        </p:txBody>
      </p:sp>
      <p:sp>
        <p:nvSpPr>
          <p:cNvPr id="45" name="Slide Number Placeholder 3"/>
          <p:cNvSpPr>
            <a:spLocks noGrp="1"/>
          </p:cNvSpPr>
          <p:nvPr>
            <p:ph type="sldNum" sz="quarter" idx="12"/>
          </p:nvPr>
        </p:nvSpPr>
        <p:spPr/>
        <p:txBody>
          <a:bodyPr/>
          <a:lstStyle/>
          <a:p>
            <a:fld id="{55C17B93-73D8-4273-902D-4AE67A826D04}" type="slidenum">
              <a:rPr lang="tr-TR"/>
              <a:pPr/>
              <a:t>15</a:t>
            </a:fld>
            <a:endParaRPr lang="tr-TR"/>
          </a:p>
        </p:txBody>
      </p:sp>
      <p:sp>
        <p:nvSpPr>
          <p:cNvPr id="470019" name="Rectangle 3"/>
          <p:cNvSpPr>
            <a:spLocks noChangeArrowheads="1"/>
          </p:cNvSpPr>
          <p:nvPr/>
        </p:nvSpPr>
        <p:spPr bwMode="auto">
          <a:xfrm>
            <a:off x="0" y="1585913"/>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470020" name="Rectangle 4"/>
          <p:cNvSpPr>
            <a:spLocks noChangeArrowheads="1"/>
          </p:cNvSpPr>
          <p:nvPr/>
        </p:nvSpPr>
        <p:spPr bwMode="auto">
          <a:xfrm>
            <a:off x="520700" y="3049588"/>
            <a:ext cx="8156575" cy="366712"/>
          </a:xfrm>
          <a:prstGeom prst="rect">
            <a:avLst/>
          </a:prstGeom>
          <a:noFill/>
          <a:ln w="38100" algn="ctr">
            <a:noFill/>
            <a:miter lim="800000"/>
            <a:headEnd type="none" w="sm" len="lg"/>
            <a:tailEnd type="none" w="sm" len="lg"/>
          </a:ln>
          <a:effectLst/>
        </p:spPr>
        <p:txBody>
          <a:bodyPr anchor="ctr">
            <a:spAutoFit/>
          </a:bodyPr>
          <a:lstStyle/>
          <a:p>
            <a:pPr algn="just"/>
            <a:r>
              <a:rPr lang="tr-TR" b="1"/>
              <a:t>Solution:</a:t>
            </a:r>
            <a:endParaRPr lang="en-US"/>
          </a:p>
        </p:txBody>
      </p:sp>
      <p:sp>
        <p:nvSpPr>
          <p:cNvPr id="470021" name="Rectangle 5"/>
          <p:cNvSpPr>
            <a:spLocks noChangeArrowheads="1"/>
          </p:cNvSpPr>
          <p:nvPr/>
        </p:nvSpPr>
        <p:spPr bwMode="auto">
          <a:xfrm>
            <a:off x="561975" y="958850"/>
            <a:ext cx="4678363" cy="1739900"/>
          </a:xfrm>
          <a:prstGeom prst="rect">
            <a:avLst/>
          </a:prstGeom>
          <a:noFill/>
          <a:ln w="38100" algn="ctr">
            <a:noFill/>
            <a:miter lim="800000"/>
            <a:headEnd type="none" w="sm" len="lg"/>
            <a:tailEnd type="none" w="sm" len="lg"/>
          </a:ln>
          <a:effectLst/>
        </p:spPr>
        <p:txBody>
          <a:bodyPr anchor="ctr">
            <a:spAutoFit/>
          </a:bodyPr>
          <a:lstStyle/>
          <a:p>
            <a:pPr algn="l"/>
            <a:r>
              <a:rPr lang="en-US"/>
              <a:t>Find the mass moment of inertia of a slender rod of length L (slender rod means that it has a length, and the remaining dimensions are negligible small) about an axis perpendicular to the rod and passing through its mass center.</a:t>
            </a:r>
            <a:r>
              <a:rPr lang="tr-TR"/>
              <a:t> </a:t>
            </a:r>
          </a:p>
        </p:txBody>
      </p:sp>
      <p:grpSp>
        <p:nvGrpSpPr>
          <p:cNvPr id="470044" name="Group 28"/>
          <p:cNvGrpSpPr>
            <a:grpSpLocks noChangeAspect="1"/>
          </p:cNvGrpSpPr>
          <p:nvPr/>
        </p:nvGrpSpPr>
        <p:grpSpPr bwMode="auto">
          <a:xfrm>
            <a:off x="5337175" y="1000125"/>
            <a:ext cx="3451225" cy="1890713"/>
            <a:chOff x="2355" y="2940"/>
            <a:chExt cx="2843" cy="1558"/>
          </a:xfrm>
        </p:grpSpPr>
        <p:sp>
          <p:nvSpPr>
            <p:cNvPr id="470045" name="AutoShape 29"/>
            <p:cNvSpPr>
              <a:spLocks noChangeAspect="1" noChangeArrowheads="1"/>
            </p:cNvSpPr>
            <p:nvPr/>
          </p:nvSpPr>
          <p:spPr bwMode="auto">
            <a:xfrm>
              <a:off x="2355" y="2940"/>
              <a:ext cx="2843" cy="1558"/>
            </a:xfrm>
            <a:prstGeom prst="rect">
              <a:avLst/>
            </a:prstGeom>
            <a:solidFill>
              <a:schemeClr val="tx1"/>
            </a:solidFill>
            <a:ln w="9525">
              <a:noFill/>
              <a:miter lim="800000"/>
              <a:headEnd/>
              <a:tailEnd/>
            </a:ln>
          </p:spPr>
          <p:txBody>
            <a:bodyPr/>
            <a:lstStyle/>
            <a:p>
              <a:endParaRPr lang="en-US"/>
            </a:p>
          </p:txBody>
        </p:sp>
        <p:sp>
          <p:nvSpPr>
            <p:cNvPr id="470046" name="Rectangle 30"/>
            <p:cNvSpPr>
              <a:spLocks noChangeArrowheads="1"/>
            </p:cNvSpPr>
            <p:nvPr/>
          </p:nvSpPr>
          <p:spPr bwMode="auto">
            <a:xfrm>
              <a:off x="2469" y="3542"/>
              <a:ext cx="2572" cy="113"/>
            </a:xfrm>
            <a:prstGeom prst="rect">
              <a:avLst/>
            </a:prstGeom>
            <a:solidFill>
              <a:schemeClr val="tx1"/>
            </a:solidFill>
            <a:ln w="28575">
              <a:solidFill>
                <a:srgbClr val="000000"/>
              </a:solidFill>
              <a:miter lim="800000"/>
              <a:headEnd/>
              <a:tailEnd/>
            </a:ln>
          </p:spPr>
          <p:txBody>
            <a:bodyPr/>
            <a:lstStyle/>
            <a:p>
              <a:endParaRPr lang="en-US"/>
            </a:p>
          </p:txBody>
        </p:sp>
        <p:sp>
          <p:nvSpPr>
            <p:cNvPr id="470047" name="Line 31"/>
            <p:cNvSpPr>
              <a:spLocks noChangeShapeType="1"/>
            </p:cNvSpPr>
            <p:nvPr/>
          </p:nvSpPr>
          <p:spPr bwMode="auto">
            <a:xfrm>
              <a:off x="3754" y="3101"/>
              <a:ext cx="2" cy="917"/>
            </a:xfrm>
            <a:prstGeom prst="line">
              <a:avLst/>
            </a:prstGeom>
            <a:noFill/>
            <a:ln w="9525">
              <a:solidFill>
                <a:srgbClr val="000000"/>
              </a:solidFill>
              <a:prstDash val="lgDash"/>
              <a:round/>
              <a:headEnd/>
              <a:tailEnd/>
            </a:ln>
          </p:spPr>
          <p:txBody>
            <a:bodyPr/>
            <a:lstStyle/>
            <a:p>
              <a:endParaRPr lang="en-US"/>
            </a:p>
          </p:txBody>
        </p:sp>
        <p:sp>
          <p:nvSpPr>
            <p:cNvPr id="470048" name="Line 32"/>
            <p:cNvSpPr>
              <a:spLocks noChangeShapeType="1"/>
            </p:cNvSpPr>
            <p:nvPr/>
          </p:nvSpPr>
          <p:spPr bwMode="auto">
            <a:xfrm>
              <a:off x="2469" y="3577"/>
              <a:ext cx="1" cy="750"/>
            </a:xfrm>
            <a:prstGeom prst="line">
              <a:avLst/>
            </a:prstGeom>
            <a:noFill/>
            <a:ln w="9525">
              <a:solidFill>
                <a:srgbClr val="000000"/>
              </a:solidFill>
              <a:round/>
              <a:headEnd/>
              <a:tailEnd/>
            </a:ln>
          </p:spPr>
          <p:txBody>
            <a:bodyPr/>
            <a:lstStyle/>
            <a:p>
              <a:endParaRPr lang="en-US"/>
            </a:p>
          </p:txBody>
        </p:sp>
        <p:sp>
          <p:nvSpPr>
            <p:cNvPr id="470049" name="Line 33"/>
            <p:cNvSpPr>
              <a:spLocks noChangeShapeType="1"/>
            </p:cNvSpPr>
            <p:nvPr/>
          </p:nvSpPr>
          <p:spPr bwMode="auto">
            <a:xfrm>
              <a:off x="5041" y="3589"/>
              <a:ext cx="1" cy="786"/>
            </a:xfrm>
            <a:prstGeom prst="line">
              <a:avLst/>
            </a:prstGeom>
            <a:noFill/>
            <a:ln w="9525">
              <a:solidFill>
                <a:srgbClr val="000000"/>
              </a:solidFill>
              <a:round/>
              <a:headEnd/>
              <a:tailEnd/>
            </a:ln>
          </p:spPr>
          <p:txBody>
            <a:bodyPr/>
            <a:lstStyle/>
            <a:p>
              <a:endParaRPr lang="en-US"/>
            </a:p>
          </p:txBody>
        </p:sp>
        <p:sp>
          <p:nvSpPr>
            <p:cNvPr id="470050" name="Line 34"/>
            <p:cNvSpPr>
              <a:spLocks noChangeShapeType="1"/>
            </p:cNvSpPr>
            <p:nvPr/>
          </p:nvSpPr>
          <p:spPr bwMode="auto">
            <a:xfrm>
              <a:off x="2482" y="4173"/>
              <a:ext cx="2559" cy="1"/>
            </a:xfrm>
            <a:prstGeom prst="line">
              <a:avLst/>
            </a:prstGeom>
            <a:noFill/>
            <a:ln w="9525">
              <a:solidFill>
                <a:srgbClr val="000000"/>
              </a:solidFill>
              <a:round/>
              <a:headEnd type="triangle" w="med" len="med"/>
              <a:tailEnd type="triangle" w="med" len="med"/>
            </a:ln>
          </p:spPr>
          <p:txBody>
            <a:bodyPr/>
            <a:lstStyle/>
            <a:p>
              <a:endParaRPr lang="en-US"/>
            </a:p>
          </p:txBody>
        </p:sp>
        <p:sp>
          <p:nvSpPr>
            <p:cNvPr id="470051" name="Line 35"/>
            <p:cNvSpPr>
              <a:spLocks noChangeShapeType="1"/>
            </p:cNvSpPr>
            <p:nvPr/>
          </p:nvSpPr>
          <p:spPr bwMode="auto">
            <a:xfrm>
              <a:off x="3754" y="3923"/>
              <a:ext cx="1287" cy="1"/>
            </a:xfrm>
            <a:prstGeom prst="line">
              <a:avLst/>
            </a:prstGeom>
            <a:noFill/>
            <a:ln w="9525">
              <a:solidFill>
                <a:srgbClr val="000000"/>
              </a:solidFill>
              <a:round/>
              <a:headEnd type="triangle" w="med" len="med"/>
              <a:tailEnd type="triangle" w="med" len="med"/>
            </a:ln>
          </p:spPr>
          <p:txBody>
            <a:bodyPr/>
            <a:lstStyle/>
            <a:p>
              <a:endParaRPr lang="en-US"/>
            </a:p>
          </p:txBody>
        </p:sp>
        <p:sp>
          <p:nvSpPr>
            <p:cNvPr id="470052" name="Text Box 36"/>
            <p:cNvSpPr txBox="1">
              <a:spLocks noChangeArrowheads="1"/>
            </p:cNvSpPr>
            <p:nvPr/>
          </p:nvSpPr>
          <p:spPr bwMode="auto">
            <a:xfrm>
              <a:off x="2826" y="3864"/>
              <a:ext cx="370" cy="332"/>
            </a:xfrm>
            <a:prstGeom prst="rect">
              <a:avLst/>
            </a:prstGeom>
            <a:noFill/>
            <a:ln w="9525">
              <a:noFill/>
              <a:miter lim="800000"/>
              <a:headEnd/>
              <a:tailEnd/>
            </a:ln>
          </p:spPr>
          <p:txBody>
            <a:bodyPr/>
            <a:lstStyle/>
            <a:p>
              <a:pPr algn="l"/>
              <a:r>
                <a:rPr lang="tr-TR" sz="1200">
                  <a:solidFill>
                    <a:schemeClr val="bg2"/>
                  </a:solidFill>
                </a:rPr>
                <a:t>L</a:t>
              </a:r>
              <a:endParaRPr lang="tr-TR">
                <a:solidFill>
                  <a:schemeClr val="bg2"/>
                </a:solidFill>
              </a:endParaRPr>
            </a:p>
          </p:txBody>
        </p:sp>
        <p:sp>
          <p:nvSpPr>
            <p:cNvPr id="470053" name="Text Box 37"/>
            <p:cNvSpPr txBox="1">
              <a:spLocks noChangeArrowheads="1"/>
            </p:cNvSpPr>
            <p:nvPr/>
          </p:nvSpPr>
          <p:spPr bwMode="auto">
            <a:xfrm>
              <a:off x="4254" y="3673"/>
              <a:ext cx="549" cy="356"/>
            </a:xfrm>
            <a:prstGeom prst="rect">
              <a:avLst/>
            </a:prstGeom>
            <a:noFill/>
            <a:ln w="9525">
              <a:noFill/>
              <a:miter lim="800000"/>
              <a:headEnd/>
              <a:tailEnd/>
            </a:ln>
          </p:spPr>
          <p:txBody>
            <a:bodyPr/>
            <a:lstStyle/>
            <a:p>
              <a:pPr algn="l"/>
              <a:r>
                <a:rPr lang="tr-TR" sz="1200">
                  <a:solidFill>
                    <a:schemeClr val="bg2"/>
                  </a:solidFill>
                </a:rPr>
                <a:t>L/2</a:t>
              </a:r>
              <a:endParaRPr lang="tr-TR">
                <a:solidFill>
                  <a:schemeClr val="bg2"/>
                </a:solidFill>
              </a:endParaRPr>
            </a:p>
          </p:txBody>
        </p:sp>
        <p:sp>
          <p:nvSpPr>
            <p:cNvPr id="470054" name="Text Box 38"/>
            <p:cNvSpPr txBox="1">
              <a:spLocks noChangeArrowheads="1"/>
            </p:cNvSpPr>
            <p:nvPr/>
          </p:nvSpPr>
          <p:spPr bwMode="auto">
            <a:xfrm>
              <a:off x="3469" y="2994"/>
              <a:ext cx="310" cy="333"/>
            </a:xfrm>
            <a:prstGeom prst="rect">
              <a:avLst/>
            </a:prstGeom>
            <a:noFill/>
            <a:ln w="9525">
              <a:noFill/>
              <a:miter lim="800000"/>
              <a:headEnd/>
              <a:tailEnd/>
            </a:ln>
          </p:spPr>
          <p:txBody>
            <a:bodyPr/>
            <a:lstStyle/>
            <a:p>
              <a:pPr algn="l"/>
              <a:r>
                <a:rPr lang="tr-TR" sz="1200">
                  <a:solidFill>
                    <a:schemeClr val="bg2"/>
                  </a:solidFill>
                </a:rPr>
                <a:t>o</a:t>
              </a:r>
              <a:endParaRPr lang="tr-TR">
                <a:solidFill>
                  <a:schemeClr val="bg2"/>
                </a:solidFill>
              </a:endParaRPr>
            </a:p>
          </p:txBody>
        </p:sp>
        <p:sp>
          <p:nvSpPr>
            <p:cNvPr id="470055" name="Text Box 39"/>
            <p:cNvSpPr txBox="1">
              <a:spLocks noChangeArrowheads="1"/>
            </p:cNvSpPr>
            <p:nvPr/>
          </p:nvSpPr>
          <p:spPr bwMode="auto">
            <a:xfrm>
              <a:off x="3446" y="3696"/>
              <a:ext cx="368" cy="370"/>
            </a:xfrm>
            <a:prstGeom prst="rect">
              <a:avLst/>
            </a:prstGeom>
            <a:noFill/>
            <a:ln w="9525">
              <a:noFill/>
              <a:miter lim="800000"/>
              <a:headEnd/>
              <a:tailEnd/>
            </a:ln>
          </p:spPr>
          <p:txBody>
            <a:bodyPr/>
            <a:lstStyle/>
            <a:p>
              <a:pPr algn="l"/>
              <a:r>
                <a:rPr lang="tr-TR" sz="1200">
                  <a:solidFill>
                    <a:schemeClr val="bg2"/>
                  </a:solidFill>
                </a:rPr>
                <a:t>o</a:t>
              </a:r>
              <a:endParaRPr lang="tr-TR">
                <a:solidFill>
                  <a:schemeClr val="bg2"/>
                </a:solidFill>
              </a:endParaRPr>
            </a:p>
          </p:txBody>
        </p:sp>
      </p:grpSp>
      <p:grpSp>
        <p:nvGrpSpPr>
          <p:cNvPr id="470056" name="Group 40"/>
          <p:cNvGrpSpPr>
            <a:grpSpLocks noChangeAspect="1"/>
          </p:cNvGrpSpPr>
          <p:nvPr/>
        </p:nvGrpSpPr>
        <p:grpSpPr bwMode="auto">
          <a:xfrm>
            <a:off x="660400" y="3516313"/>
            <a:ext cx="3530600" cy="1936750"/>
            <a:chOff x="2355" y="2940"/>
            <a:chExt cx="2843" cy="1558"/>
          </a:xfrm>
        </p:grpSpPr>
        <p:sp>
          <p:nvSpPr>
            <p:cNvPr id="470057" name="AutoShape 41"/>
            <p:cNvSpPr>
              <a:spLocks noChangeAspect="1" noChangeArrowheads="1"/>
            </p:cNvSpPr>
            <p:nvPr/>
          </p:nvSpPr>
          <p:spPr bwMode="auto">
            <a:xfrm>
              <a:off x="2355" y="2940"/>
              <a:ext cx="2843" cy="1558"/>
            </a:xfrm>
            <a:prstGeom prst="rect">
              <a:avLst/>
            </a:prstGeom>
            <a:solidFill>
              <a:schemeClr val="tx1"/>
            </a:solidFill>
            <a:ln w="9525">
              <a:noFill/>
              <a:miter lim="800000"/>
              <a:headEnd/>
              <a:tailEnd/>
            </a:ln>
          </p:spPr>
          <p:txBody>
            <a:bodyPr/>
            <a:lstStyle/>
            <a:p>
              <a:endParaRPr lang="en-US"/>
            </a:p>
          </p:txBody>
        </p:sp>
        <p:sp>
          <p:nvSpPr>
            <p:cNvPr id="470058" name="Rectangle 42"/>
            <p:cNvSpPr>
              <a:spLocks noChangeArrowheads="1"/>
            </p:cNvSpPr>
            <p:nvPr/>
          </p:nvSpPr>
          <p:spPr bwMode="auto">
            <a:xfrm>
              <a:off x="2469" y="3542"/>
              <a:ext cx="2572" cy="113"/>
            </a:xfrm>
            <a:prstGeom prst="rect">
              <a:avLst/>
            </a:prstGeom>
            <a:solidFill>
              <a:srgbClr val="FFFFFF"/>
            </a:solidFill>
            <a:ln w="28575">
              <a:solidFill>
                <a:srgbClr val="000000"/>
              </a:solidFill>
              <a:miter lim="800000"/>
              <a:headEnd/>
              <a:tailEnd/>
            </a:ln>
          </p:spPr>
          <p:txBody>
            <a:bodyPr/>
            <a:lstStyle/>
            <a:p>
              <a:endParaRPr lang="en-US"/>
            </a:p>
          </p:txBody>
        </p:sp>
        <p:sp>
          <p:nvSpPr>
            <p:cNvPr id="470059" name="Line 43"/>
            <p:cNvSpPr>
              <a:spLocks noChangeShapeType="1"/>
            </p:cNvSpPr>
            <p:nvPr/>
          </p:nvSpPr>
          <p:spPr bwMode="auto">
            <a:xfrm>
              <a:off x="3754" y="3101"/>
              <a:ext cx="2" cy="917"/>
            </a:xfrm>
            <a:prstGeom prst="line">
              <a:avLst/>
            </a:prstGeom>
            <a:noFill/>
            <a:ln w="9525">
              <a:solidFill>
                <a:srgbClr val="000000"/>
              </a:solidFill>
              <a:prstDash val="lgDash"/>
              <a:round/>
              <a:headEnd/>
              <a:tailEnd/>
            </a:ln>
          </p:spPr>
          <p:txBody>
            <a:bodyPr/>
            <a:lstStyle/>
            <a:p>
              <a:endParaRPr lang="en-US"/>
            </a:p>
          </p:txBody>
        </p:sp>
        <p:sp>
          <p:nvSpPr>
            <p:cNvPr id="470060" name="Line 44"/>
            <p:cNvSpPr>
              <a:spLocks noChangeShapeType="1"/>
            </p:cNvSpPr>
            <p:nvPr/>
          </p:nvSpPr>
          <p:spPr bwMode="auto">
            <a:xfrm>
              <a:off x="2469" y="3577"/>
              <a:ext cx="1" cy="750"/>
            </a:xfrm>
            <a:prstGeom prst="line">
              <a:avLst/>
            </a:prstGeom>
            <a:noFill/>
            <a:ln w="9525">
              <a:solidFill>
                <a:srgbClr val="000000"/>
              </a:solidFill>
              <a:round/>
              <a:headEnd/>
              <a:tailEnd/>
            </a:ln>
          </p:spPr>
          <p:txBody>
            <a:bodyPr/>
            <a:lstStyle/>
            <a:p>
              <a:endParaRPr lang="en-US"/>
            </a:p>
          </p:txBody>
        </p:sp>
        <p:sp>
          <p:nvSpPr>
            <p:cNvPr id="470061" name="Line 45"/>
            <p:cNvSpPr>
              <a:spLocks noChangeShapeType="1"/>
            </p:cNvSpPr>
            <p:nvPr/>
          </p:nvSpPr>
          <p:spPr bwMode="auto">
            <a:xfrm>
              <a:off x="5041" y="3589"/>
              <a:ext cx="1" cy="786"/>
            </a:xfrm>
            <a:prstGeom prst="line">
              <a:avLst/>
            </a:prstGeom>
            <a:noFill/>
            <a:ln w="9525">
              <a:solidFill>
                <a:srgbClr val="000000"/>
              </a:solidFill>
              <a:round/>
              <a:headEnd/>
              <a:tailEnd/>
            </a:ln>
          </p:spPr>
          <p:txBody>
            <a:bodyPr/>
            <a:lstStyle/>
            <a:p>
              <a:endParaRPr lang="en-US"/>
            </a:p>
          </p:txBody>
        </p:sp>
        <p:sp>
          <p:nvSpPr>
            <p:cNvPr id="470062" name="Line 46"/>
            <p:cNvSpPr>
              <a:spLocks noChangeShapeType="1"/>
            </p:cNvSpPr>
            <p:nvPr/>
          </p:nvSpPr>
          <p:spPr bwMode="auto">
            <a:xfrm>
              <a:off x="2482" y="4173"/>
              <a:ext cx="2559" cy="1"/>
            </a:xfrm>
            <a:prstGeom prst="line">
              <a:avLst/>
            </a:prstGeom>
            <a:noFill/>
            <a:ln w="9525">
              <a:solidFill>
                <a:srgbClr val="000000"/>
              </a:solidFill>
              <a:round/>
              <a:headEnd type="triangle" w="med" len="med"/>
              <a:tailEnd type="triangle" w="med" len="med"/>
            </a:ln>
          </p:spPr>
          <p:txBody>
            <a:bodyPr/>
            <a:lstStyle/>
            <a:p>
              <a:endParaRPr lang="en-US"/>
            </a:p>
          </p:txBody>
        </p:sp>
        <p:sp>
          <p:nvSpPr>
            <p:cNvPr id="470063" name="Line 47"/>
            <p:cNvSpPr>
              <a:spLocks noChangeShapeType="1"/>
            </p:cNvSpPr>
            <p:nvPr/>
          </p:nvSpPr>
          <p:spPr bwMode="auto">
            <a:xfrm>
              <a:off x="3754" y="3923"/>
              <a:ext cx="1287" cy="1"/>
            </a:xfrm>
            <a:prstGeom prst="line">
              <a:avLst/>
            </a:prstGeom>
            <a:noFill/>
            <a:ln w="9525">
              <a:solidFill>
                <a:srgbClr val="000000"/>
              </a:solidFill>
              <a:round/>
              <a:headEnd type="triangle" w="med" len="med"/>
              <a:tailEnd type="triangle" w="med" len="med"/>
            </a:ln>
          </p:spPr>
          <p:txBody>
            <a:bodyPr/>
            <a:lstStyle/>
            <a:p>
              <a:endParaRPr lang="en-US"/>
            </a:p>
          </p:txBody>
        </p:sp>
        <p:sp>
          <p:nvSpPr>
            <p:cNvPr id="470064" name="Text Box 48"/>
            <p:cNvSpPr txBox="1">
              <a:spLocks noChangeArrowheads="1"/>
            </p:cNvSpPr>
            <p:nvPr/>
          </p:nvSpPr>
          <p:spPr bwMode="auto">
            <a:xfrm>
              <a:off x="2826" y="3864"/>
              <a:ext cx="370" cy="332"/>
            </a:xfrm>
            <a:prstGeom prst="rect">
              <a:avLst/>
            </a:prstGeom>
            <a:noFill/>
            <a:ln w="9525">
              <a:noFill/>
              <a:miter lim="800000"/>
              <a:headEnd/>
              <a:tailEnd/>
            </a:ln>
          </p:spPr>
          <p:txBody>
            <a:bodyPr/>
            <a:lstStyle/>
            <a:p>
              <a:pPr algn="l"/>
              <a:r>
                <a:rPr lang="tr-TR" sz="1200">
                  <a:solidFill>
                    <a:schemeClr val="bg2"/>
                  </a:solidFill>
                </a:rPr>
                <a:t>L</a:t>
              </a:r>
              <a:endParaRPr lang="tr-TR">
                <a:solidFill>
                  <a:schemeClr val="bg2"/>
                </a:solidFill>
              </a:endParaRPr>
            </a:p>
          </p:txBody>
        </p:sp>
        <p:sp>
          <p:nvSpPr>
            <p:cNvPr id="470065" name="Text Box 49"/>
            <p:cNvSpPr txBox="1">
              <a:spLocks noChangeArrowheads="1"/>
            </p:cNvSpPr>
            <p:nvPr/>
          </p:nvSpPr>
          <p:spPr bwMode="auto">
            <a:xfrm>
              <a:off x="4254" y="3673"/>
              <a:ext cx="549" cy="356"/>
            </a:xfrm>
            <a:prstGeom prst="rect">
              <a:avLst/>
            </a:prstGeom>
            <a:noFill/>
            <a:ln w="9525">
              <a:noFill/>
              <a:miter lim="800000"/>
              <a:headEnd/>
              <a:tailEnd/>
            </a:ln>
          </p:spPr>
          <p:txBody>
            <a:bodyPr/>
            <a:lstStyle/>
            <a:p>
              <a:pPr algn="l"/>
              <a:r>
                <a:rPr lang="tr-TR" sz="1200">
                  <a:solidFill>
                    <a:schemeClr val="bg2"/>
                  </a:solidFill>
                </a:rPr>
                <a:t>L/2</a:t>
              </a:r>
              <a:endParaRPr lang="tr-TR">
                <a:solidFill>
                  <a:schemeClr val="bg2"/>
                </a:solidFill>
              </a:endParaRPr>
            </a:p>
          </p:txBody>
        </p:sp>
        <p:sp>
          <p:nvSpPr>
            <p:cNvPr id="470066" name="Text Box 50"/>
            <p:cNvSpPr txBox="1">
              <a:spLocks noChangeArrowheads="1"/>
            </p:cNvSpPr>
            <p:nvPr/>
          </p:nvSpPr>
          <p:spPr bwMode="auto">
            <a:xfrm>
              <a:off x="3469" y="2994"/>
              <a:ext cx="310" cy="333"/>
            </a:xfrm>
            <a:prstGeom prst="rect">
              <a:avLst/>
            </a:prstGeom>
            <a:noFill/>
            <a:ln w="9525">
              <a:noFill/>
              <a:miter lim="800000"/>
              <a:headEnd/>
              <a:tailEnd/>
            </a:ln>
          </p:spPr>
          <p:txBody>
            <a:bodyPr/>
            <a:lstStyle/>
            <a:p>
              <a:pPr algn="l"/>
              <a:r>
                <a:rPr lang="tr-TR" sz="1200">
                  <a:solidFill>
                    <a:schemeClr val="bg2"/>
                  </a:solidFill>
                </a:rPr>
                <a:t>o</a:t>
              </a:r>
              <a:endParaRPr lang="tr-TR">
                <a:solidFill>
                  <a:schemeClr val="bg2"/>
                </a:solidFill>
              </a:endParaRPr>
            </a:p>
          </p:txBody>
        </p:sp>
        <p:sp>
          <p:nvSpPr>
            <p:cNvPr id="470067" name="Text Box 51"/>
            <p:cNvSpPr txBox="1">
              <a:spLocks noChangeArrowheads="1"/>
            </p:cNvSpPr>
            <p:nvPr/>
          </p:nvSpPr>
          <p:spPr bwMode="auto">
            <a:xfrm>
              <a:off x="3446" y="3696"/>
              <a:ext cx="368" cy="370"/>
            </a:xfrm>
            <a:prstGeom prst="rect">
              <a:avLst/>
            </a:prstGeom>
            <a:noFill/>
            <a:ln w="9525">
              <a:noFill/>
              <a:miter lim="800000"/>
              <a:headEnd/>
              <a:tailEnd/>
            </a:ln>
          </p:spPr>
          <p:txBody>
            <a:bodyPr/>
            <a:lstStyle/>
            <a:p>
              <a:pPr algn="l"/>
              <a:r>
                <a:rPr lang="tr-TR" sz="1200">
                  <a:solidFill>
                    <a:schemeClr val="bg2"/>
                  </a:solidFill>
                </a:rPr>
                <a:t>o</a:t>
              </a:r>
              <a:endParaRPr lang="tr-TR">
                <a:solidFill>
                  <a:schemeClr val="bg2"/>
                </a:solidFill>
              </a:endParaRPr>
            </a:p>
          </p:txBody>
        </p:sp>
        <p:sp>
          <p:nvSpPr>
            <p:cNvPr id="470068" name="Rectangle 52"/>
            <p:cNvSpPr>
              <a:spLocks noChangeArrowheads="1"/>
            </p:cNvSpPr>
            <p:nvPr/>
          </p:nvSpPr>
          <p:spPr bwMode="auto">
            <a:xfrm>
              <a:off x="4334" y="3519"/>
              <a:ext cx="113" cy="113"/>
            </a:xfrm>
            <a:prstGeom prst="rect">
              <a:avLst/>
            </a:prstGeom>
            <a:solidFill>
              <a:srgbClr val="000000"/>
            </a:solidFill>
            <a:ln w="9525">
              <a:solidFill>
                <a:srgbClr val="000000"/>
              </a:solidFill>
              <a:miter lim="800000"/>
              <a:headEnd/>
              <a:tailEnd/>
            </a:ln>
          </p:spPr>
          <p:txBody>
            <a:bodyPr/>
            <a:lstStyle/>
            <a:p>
              <a:endParaRPr lang="en-US"/>
            </a:p>
          </p:txBody>
        </p:sp>
        <p:sp>
          <p:nvSpPr>
            <p:cNvPr id="470069" name="Line 53"/>
            <p:cNvSpPr>
              <a:spLocks noChangeShapeType="1"/>
            </p:cNvSpPr>
            <p:nvPr/>
          </p:nvSpPr>
          <p:spPr bwMode="auto">
            <a:xfrm flipV="1">
              <a:off x="4322" y="3233"/>
              <a:ext cx="0" cy="298"/>
            </a:xfrm>
            <a:prstGeom prst="line">
              <a:avLst/>
            </a:prstGeom>
            <a:noFill/>
            <a:ln w="9525">
              <a:solidFill>
                <a:srgbClr val="000000"/>
              </a:solidFill>
              <a:round/>
              <a:headEnd/>
              <a:tailEnd/>
            </a:ln>
          </p:spPr>
          <p:txBody>
            <a:bodyPr/>
            <a:lstStyle/>
            <a:p>
              <a:endParaRPr lang="en-US"/>
            </a:p>
          </p:txBody>
        </p:sp>
        <p:sp>
          <p:nvSpPr>
            <p:cNvPr id="470070" name="Line 54"/>
            <p:cNvSpPr>
              <a:spLocks noChangeShapeType="1"/>
            </p:cNvSpPr>
            <p:nvPr/>
          </p:nvSpPr>
          <p:spPr bwMode="auto">
            <a:xfrm flipV="1">
              <a:off x="4441" y="3209"/>
              <a:ext cx="0" cy="310"/>
            </a:xfrm>
            <a:prstGeom prst="line">
              <a:avLst/>
            </a:prstGeom>
            <a:noFill/>
            <a:ln w="9525">
              <a:solidFill>
                <a:srgbClr val="000000"/>
              </a:solidFill>
              <a:round/>
              <a:headEnd/>
              <a:tailEnd/>
            </a:ln>
          </p:spPr>
          <p:txBody>
            <a:bodyPr/>
            <a:lstStyle/>
            <a:p>
              <a:endParaRPr lang="en-US"/>
            </a:p>
          </p:txBody>
        </p:sp>
        <p:sp>
          <p:nvSpPr>
            <p:cNvPr id="470071" name="Line 55"/>
            <p:cNvSpPr>
              <a:spLocks noChangeShapeType="1"/>
            </p:cNvSpPr>
            <p:nvPr/>
          </p:nvSpPr>
          <p:spPr bwMode="auto">
            <a:xfrm>
              <a:off x="3750" y="3292"/>
              <a:ext cx="560" cy="0"/>
            </a:xfrm>
            <a:prstGeom prst="line">
              <a:avLst/>
            </a:prstGeom>
            <a:noFill/>
            <a:ln w="9525">
              <a:solidFill>
                <a:srgbClr val="000000"/>
              </a:solidFill>
              <a:round/>
              <a:headEnd/>
              <a:tailEnd type="triangle" w="med" len="med"/>
            </a:ln>
          </p:spPr>
          <p:txBody>
            <a:bodyPr/>
            <a:lstStyle/>
            <a:p>
              <a:endParaRPr lang="en-US"/>
            </a:p>
          </p:txBody>
        </p:sp>
        <p:sp>
          <p:nvSpPr>
            <p:cNvPr id="470072" name="Line 56"/>
            <p:cNvSpPr>
              <a:spLocks noChangeShapeType="1"/>
            </p:cNvSpPr>
            <p:nvPr/>
          </p:nvSpPr>
          <p:spPr bwMode="auto">
            <a:xfrm>
              <a:off x="4441" y="3292"/>
              <a:ext cx="297" cy="0"/>
            </a:xfrm>
            <a:prstGeom prst="line">
              <a:avLst/>
            </a:prstGeom>
            <a:noFill/>
            <a:ln w="9525">
              <a:solidFill>
                <a:srgbClr val="000000"/>
              </a:solidFill>
              <a:round/>
              <a:headEnd type="triangle" w="med" len="med"/>
              <a:tailEnd/>
            </a:ln>
          </p:spPr>
          <p:txBody>
            <a:bodyPr/>
            <a:lstStyle/>
            <a:p>
              <a:endParaRPr lang="en-US"/>
            </a:p>
          </p:txBody>
        </p:sp>
        <p:sp>
          <p:nvSpPr>
            <p:cNvPr id="470073" name="Text Box 57"/>
            <p:cNvSpPr txBox="1">
              <a:spLocks noChangeArrowheads="1"/>
            </p:cNvSpPr>
            <p:nvPr/>
          </p:nvSpPr>
          <p:spPr bwMode="auto">
            <a:xfrm>
              <a:off x="4477" y="2995"/>
              <a:ext cx="416" cy="274"/>
            </a:xfrm>
            <a:prstGeom prst="rect">
              <a:avLst/>
            </a:prstGeom>
            <a:noFill/>
            <a:ln w="9525">
              <a:noFill/>
              <a:miter lim="800000"/>
              <a:headEnd/>
              <a:tailEnd/>
            </a:ln>
          </p:spPr>
          <p:txBody>
            <a:bodyPr/>
            <a:lstStyle/>
            <a:p>
              <a:pPr algn="l"/>
              <a:r>
                <a:rPr lang="tr-TR" sz="1200">
                  <a:solidFill>
                    <a:schemeClr val="bg2"/>
                  </a:solidFill>
                </a:rPr>
                <a:t>dx</a:t>
              </a:r>
              <a:endParaRPr lang="tr-TR">
                <a:solidFill>
                  <a:schemeClr val="bg2"/>
                </a:solidFill>
              </a:endParaRPr>
            </a:p>
          </p:txBody>
        </p:sp>
        <p:sp>
          <p:nvSpPr>
            <p:cNvPr id="470074" name="Text Box 58"/>
            <p:cNvSpPr txBox="1">
              <a:spLocks noChangeArrowheads="1"/>
            </p:cNvSpPr>
            <p:nvPr/>
          </p:nvSpPr>
          <p:spPr bwMode="auto">
            <a:xfrm>
              <a:off x="3917" y="3019"/>
              <a:ext cx="298" cy="285"/>
            </a:xfrm>
            <a:prstGeom prst="rect">
              <a:avLst/>
            </a:prstGeom>
            <a:noFill/>
            <a:ln w="9525">
              <a:noFill/>
              <a:miter lim="800000"/>
              <a:headEnd/>
              <a:tailEnd/>
            </a:ln>
          </p:spPr>
          <p:txBody>
            <a:bodyPr/>
            <a:lstStyle/>
            <a:p>
              <a:pPr algn="l"/>
              <a:r>
                <a:rPr lang="tr-TR" sz="1200">
                  <a:solidFill>
                    <a:schemeClr val="bg2"/>
                  </a:solidFill>
                </a:rPr>
                <a:t>x</a:t>
              </a:r>
              <a:endParaRPr lang="tr-TR">
                <a:solidFill>
                  <a:schemeClr val="bg2"/>
                </a:solidFill>
              </a:endParaRPr>
            </a:p>
          </p:txBody>
        </p:sp>
      </p:grpSp>
      <p:sp>
        <p:nvSpPr>
          <p:cNvPr id="470076" name="Rectangle 60"/>
          <p:cNvSpPr>
            <a:spLocks noChangeArrowheads="1"/>
          </p:cNvSpPr>
          <p:nvPr/>
        </p:nvSpPr>
        <p:spPr bwMode="auto">
          <a:xfrm>
            <a:off x="0" y="3186113"/>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470075" name="Object 59"/>
          <p:cNvGraphicFramePr>
            <a:graphicFrameLocks noChangeAspect="1"/>
          </p:cNvGraphicFramePr>
          <p:nvPr/>
        </p:nvGraphicFramePr>
        <p:xfrm>
          <a:off x="4398963" y="3560763"/>
          <a:ext cx="1609725" cy="739775"/>
        </p:xfrm>
        <a:graphic>
          <a:graphicData uri="http://schemas.openxmlformats.org/presentationml/2006/ole">
            <p:oleObj spid="_x0000_s470075" name="Denklem" r:id="rId3" imgW="1054100" imgH="482600" progId="Equation.3">
              <p:embed/>
            </p:oleObj>
          </a:graphicData>
        </a:graphic>
      </p:graphicFrame>
      <p:sp>
        <p:nvSpPr>
          <p:cNvPr id="470079" name="Rectangle 63"/>
          <p:cNvSpPr>
            <a:spLocks noChangeArrowheads="1"/>
          </p:cNvSpPr>
          <p:nvPr/>
        </p:nvSpPr>
        <p:spPr bwMode="auto">
          <a:xfrm>
            <a:off x="4422775" y="4411663"/>
            <a:ext cx="4402138" cy="1096962"/>
          </a:xfrm>
          <a:prstGeom prst="rect">
            <a:avLst/>
          </a:prstGeom>
          <a:noFill/>
          <a:ln w="9525" algn="ctr">
            <a:noFill/>
            <a:miter lim="800000"/>
            <a:headEnd/>
            <a:tailEnd/>
          </a:ln>
          <a:effectLst/>
        </p:spPr>
        <p:txBody>
          <a:bodyPr anchor="ctr">
            <a:spAutoFit/>
          </a:bodyPr>
          <a:lstStyle/>
          <a:p>
            <a:pPr algn="just"/>
            <a:r>
              <a:rPr lang="en-US">
                <a:cs typeface="Times New Roman" pitchFamily="18" charset="0"/>
              </a:rPr>
              <a:t>Let density of the material is</a:t>
            </a:r>
            <a:r>
              <a:rPr lang="tr-TR"/>
              <a:t> </a:t>
            </a:r>
            <a:r>
              <a:rPr lang="tr-TR" sz="2400">
                <a:latin typeface="Symbol" pitchFamily="18" charset="2"/>
              </a:rPr>
              <a:t>r</a:t>
            </a:r>
            <a:r>
              <a:rPr lang="tr-TR" sz="1200">
                <a:latin typeface="Times New Roman" pitchFamily="18" charset="0"/>
              </a:rPr>
              <a:t> </a:t>
            </a:r>
            <a:r>
              <a:rPr lang="en-US"/>
              <a:t>in kg/m. Then, infinitesimal mass</a:t>
            </a:r>
            <a:r>
              <a:rPr lang="tr-TR"/>
              <a:t> </a:t>
            </a:r>
            <a:r>
              <a:rPr lang="tr-TR" i="1"/>
              <a:t>dm</a:t>
            </a:r>
            <a:r>
              <a:rPr lang="tr-TR"/>
              <a:t>=</a:t>
            </a:r>
            <a:r>
              <a:rPr lang="tr-TR" sz="2400">
                <a:latin typeface="Symbol" pitchFamily="18" charset="2"/>
              </a:rPr>
              <a:t>r</a:t>
            </a:r>
            <a:r>
              <a:rPr lang="tr-TR" i="1"/>
              <a:t>dx</a:t>
            </a:r>
            <a:r>
              <a:rPr lang="en-US"/>
              <a:t>. Substituting this into above equation,</a:t>
            </a:r>
            <a:endParaRPr lang="en-US" sz="2400">
              <a:latin typeface="Times New Roman" pitchFamily="18" charset="0"/>
            </a:endParaRPr>
          </a:p>
        </p:txBody>
      </p:sp>
      <p:sp>
        <p:nvSpPr>
          <p:cNvPr id="470083" name="Rectangle 67"/>
          <p:cNvSpPr>
            <a:spLocks noChangeArrowheads="1"/>
          </p:cNvSpPr>
          <p:nvPr/>
        </p:nvSpPr>
        <p:spPr bwMode="auto">
          <a:xfrm>
            <a:off x="0" y="3181350"/>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470082" name="Object 66"/>
          <p:cNvGraphicFramePr>
            <a:graphicFrameLocks noChangeAspect="1"/>
          </p:cNvGraphicFramePr>
          <p:nvPr/>
        </p:nvGraphicFramePr>
        <p:xfrm>
          <a:off x="635000" y="5483225"/>
          <a:ext cx="1952625" cy="796925"/>
        </p:xfrm>
        <a:graphic>
          <a:graphicData uri="http://schemas.openxmlformats.org/presentationml/2006/ole">
            <p:oleObj spid="_x0000_s470082" name="Denklem" r:id="rId4" imgW="1180800" imgH="482400" progId="Equation.3">
              <p:embed/>
            </p:oleObj>
          </a:graphicData>
        </a:graphic>
      </p:graphicFrame>
      <p:graphicFrame>
        <p:nvGraphicFramePr>
          <p:cNvPr id="470089" name="Object 73"/>
          <p:cNvGraphicFramePr>
            <a:graphicFrameLocks noChangeAspect="1"/>
          </p:cNvGraphicFramePr>
          <p:nvPr/>
        </p:nvGraphicFramePr>
        <p:xfrm>
          <a:off x="4967288" y="5478463"/>
          <a:ext cx="814387" cy="790575"/>
        </p:xfrm>
        <a:graphic>
          <a:graphicData uri="http://schemas.openxmlformats.org/presentationml/2006/ole">
            <p:oleObj spid="_x0000_s470089" name="Denklem" r:id="rId5" imgW="431640" imgH="419040" progId="Equation.3">
              <p:embed/>
            </p:oleObj>
          </a:graphicData>
        </a:graphic>
      </p:graphicFrame>
      <p:graphicFrame>
        <p:nvGraphicFramePr>
          <p:cNvPr id="470092" name="Object 76"/>
          <p:cNvGraphicFramePr>
            <a:graphicFrameLocks noChangeAspect="1"/>
          </p:cNvGraphicFramePr>
          <p:nvPr/>
        </p:nvGraphicFramePr>
        <p:xfrm>
          <a:off x="2571750" y="5478463"/>
          <a:ext cx="1222375" cy="822325"/>
        </p:xfrm>
        <a:graphic>
          <a:graphicData uri="http://schemas.openxmlformats.org/presentationml/2006/ole">
            <p:oleObj spid="_x0000_s470092" name="Denklem" r:id="rId6" imgW="622080" imgH="419040" progId="Equation.3">
              <p:embed/>
            </p:oleObj>
          </a:graphicData>
        </a:graphic>
      </p:graphicFrame>
      <p:graphicFrame>
        <p:nvGraphicFramePr>
          <p:cNvPr id="470095" name="Object 79"/>
          <p:cNvGraphicFramePr>
            <a:graphicFrameLocks noChangeAspect="1"/>
          </p:cNvGraphicFramePr>
          <p:nvPr/>
        </p:nvGraphicFramePr>
        <p:xfrm>
          <a:off x="3794125" y="5478463"/>
          <a:ext cx="1220788" cy="806450"/>
        </p:xfrm>
        <a:graphic>
          <a:graphicData uri="http://schemas.openxmlformats.org/presentationml/2006/ole">
            <p:oleObj spid="_x0000_s470095" name="Denklem" r:id="rId7" imgW="711000" imgH="4698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0020"/>
                                        </p:tgtEl>
                                        <p:attrNameLst>
                                          <p:attrName>style.visibility</p:attrName>
                                        </p:attrNameLst>
                                      </p:cBhvr>
                                      <p:to>
                                        <p:strVal val="visible"/>
                                      </p:to>
                                    </p:set>
                                    <p:anim calcmode="lin" valueType="num">
                                      <p:cBhvr additive="base">
                                        <p:cTn id="7" dur="500" fill="hold"/>
                                        <p:tgtEl>
                                          <p:spTgt spid="470020"/>
                                        </p:tgtEl>
                                        <p:attrNameLst>
                                          <p:attrName>ppt_x</p:attrName>
                                        </p:attrNameLst>
                                      </p:cBhvr>
                                      <p:tavLst>
                                        <p:tav tm="0">
                                          <p:val>
                                            <p:strVal val="#ppt_x"/>
                                          </p:val>
                                        </p:tav>
                                        <p:tav tm="100000">
                                          <p:val>
                                            <p:strVal val="#ppt_x"/>
                                          </p:val>
                                        </p:tav>
                                      </p:tavLst>
                                    </p:anim>
                                    <p:anim calcmode="lin" valueType="num">
                                      <p:cBhvr additive="base">
                                        <p:cTn id="8" dur="500" fill="hold"/>
                                        <p:tgtEl>
                                          <p:spTgt spid="4700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70056"/>
                                        </p:tgtEl>
                                        <p:attrNameLst>
                                          <p:attrName>style.visibility</p:attrName>
                                        </p:attrNameLst>
                                      </p:cBhvr>
                                      <p:to>
                                        <p:strVal val="visible"/>
                                      </p:to>
                                    </p:set>
                                    <p:animEffect transition="in" filter="blinds(horizontal)">
                                      <p:cBhvr>
                                        <p:cTn id="13" dur="500"/>
                                        <p:tgtEl>
                                          <p:spTgt spid="47005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470075"/>
                                        </p:tgtEl>
                                        <p:attrNameLst>
                                          <p:attrName>style.visibility</p:attrName>
                                        </p:attrNameLst>
                                      </p:cBhvr>
                                      <p:to>
                                        <p:strVal val="visible"/>
                                      </p:to>
                                    </p:set>
                                    <p:animEffect transition="in" filter="blinds(horizontal)">
                                      <p:cBhvr>
                                        <p:cTn id="18" dur="500"/>
                                        <p:tgtEl>
                                          <p:spTgt spid="47007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70079"/>
                                        </p:tgtEl>
                                        <p:attrNameLst>
                                          <p:attrName>style.visibility</p:attrName>
                                        </p:attrNameLst>
                                      </p:cBhvr>
                                      <p:to>
                                        <p:strVal val="visible"/>
                                      </p:to>
                                    </p:set>
                                    <p:animEffect transition="in" filter="blinds(horizontal)">
                                      <p:cBhvr>
                                        <p:cTn id="23" dur="500"/>
                                        <p:tgtEl>
                                          <p:spTgt spid="47007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70082"/>
                                        </p:tgtEl>
                                        <p:attrNameLst>
                                          <p:attrName>style.visibility</p:attrName>
                                        </p:attrNameLst>
                                      </p:cBhvr>
                                      <p:to>
                                        <p:strVal val="visible"/>
                                      </p:to>
                                    </p:set>
                                    <p:animEffect transition="in" filter="blinds(horizontal)">
                                      <p:cBhvr>
                                        <p:cTn id="28" dur="500"/>
                                        <p:tgtEl>
                                          <p:spTgt spid="47008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470092"/>
                                        </p:tgtEl>
                                        <p:attrNameLst>
                                          <p:attrName>style.visibility</p:attrName>
                                        </p:attrNameLst>
                                      </p:cBhvr>
                                      <p:to>
                                        <p:strVal val="visible"/>
                                      </p:to>
                                    </p:set>
                                    <p:animEffect transition="in" filter="blinds(horizontal)">
                                      <p:cBhvr>
                                        <p:cTn id="33" dur="500"/>
                                        <p:tgtEl>
                                          <p:spTgt spid="47009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470095"/>
                                        </p:tgtEl>
                                        <p:attrNameLst>
                                          <p:attrName>style.visibility</p:attrName>
                                        </p:attrNameLst>
                                      </p:cBhvr>
                                      <p:to>
                                        <p:strVal val="visible"/>
                                      </p:to>
                                    </p:set>
                                    <p:animEffect transition="in" filter="blinds(horizontal)">
                                      <p:cBhvr>
                                        <p:cTn id="38" dur="500"/>
                                        <p:tgtEl>
                                          <p:spTgt spid="470095"/>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470089"/>
                                        </p:tgtEl>
                                        <p:attrNameLst>
                                          <p:attrName>style.visibility</p:attrName>
                                        </p:attrNameLst>
                                      </p:cBhvr>
                                      <p:to>
                                        <p:strVal val="visible"/>
                                      </p:to>
                                    </p:set>
                                    <p:animEffect transition="in" filter="blinds(horizontal)">
                                      <p:cBhvr>
                                        <p:cTn id="43" dur="500"/>
                                        <p:tgtEl>
                                          <p:spTgt spid="470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20" grpId="0"/>
      <p:bldP spid="47007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a:xfrm>
            <a:off x="715963" y="0"/>
            <a:ext cx="7772400" cy="1143000"/>
          </a:xfrm>
        </p:spPr>
        <p:txBody>
          <a:bodyPr/>
          <a:lstStyle/>
          <a:p>
            <a:r>
              <a:rPr lang="tr-TR"/>
              <a:t>Example 3</a:t>
            </a:r>
            <a:endParaRPr lang="en-US"/>
          </a:p>
        </p:txBody>
      </p:sp>
      <p:sp>
        <p:nvSpPr>
          <p:cNvPr id="10" name="Slide Number Placeholder 3"/>
          <p:cNvSpPr>
            <a:spLocks noGrp="1"/>
          </p:cNvSpPr>
          <p:nvPr>
            <p:ph type="sldNum" sz="quarter" idx="12"/>
          </p:nvPr>
        </p:nvSpPr>
        <p:spPr/>
        <p:txBody>
          <a:bodyPr/>
          <a:lstStyle/>
          <a:p>
            <a:fld id="{9FE1D6C1-BABA-4D6F-97E7-03AF07EDF915}" type="slidenum">
              <a:rPr lang="tr-TR"/>
              <a:pPr/>
              <a:t>16</a:t>
            </a:fld>
            <a:endParaRPr lang="tr-TR"/>
          </a:p>
        </p:txBody>
      </p:sp>
      <p:sp>
        <p:nvSpPr>
          <p:cNvPr id="471043" name="Rectangle 3"/>
          <p:cNvSpPr>
            <a:spLocks noChangeArrowheads="1"/>
          </p:cNvSpPr>
          <p:nvPr/>
        </p:nvSpPr>
        <p:spPr bwMode="auto">
          <a:xfrm>
            <a:off x="0" y="1585913"/>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471045" name="Rectangle 5"/>
          <p:cNvSpPr>
            <a:spLocks noChangeArrowheads="1"/>
          </p:cNvSpPr>
          <p:nvPr/>
        </p:nvSpPr>
        <p:spPr bwMode="auto">
          <a:xfrm>
            <a:off x="504825" y="919163"/>
            <a:ext cx="8147050" cy="1006475"/>
          </a:xfrm>
          <a:prstGeom prst="rect">
            <a:avLst/>
          </a:prstGeom>
          <a:noFill/>
          <a:ln w="38100" algn="ctr">
            <a:noFill/>
            <a:miter lim="800000"/>
            <a:headEnd type="none" w="sm" len="lg"/>
            <a:tailEnd type="none" w="sm" len="lg"/>
          </a:ln>
          <a:effectLst/>
        </p:spPr>
        <p:txBody>
          <a:bodyPr anchor="ctr">
            <a:spAutoFit/>
          </a:bodyPr>
          <a:lstStyle/>
          <a:p>
            <a:pPr algn="l"/>
            <a:r>
              <a:rPr lang="en-GB"/>
              <a:t>An uniform steel bar shown in the figure is used as an oscillating cam follower. Drive the equation of mass moment of inertia of the follower about an axis through O. Use the density of steel</a:t>
            </a:r>
            <a:r>
              <a:rPr lang="tr-TR"/>
              <a:t> </a:t>
            </a:r>
            <a:r>
              <a:rPr lang="tr-TR" sz="2400">
                <a:latin typeface="Symbol" pitchFamily="18" charset="2"/>
              </a:rPr>
              <a:t>r</a:t>
            </a:r>
            <a:r>
              <a:rPr lang="tr-TR"/>
              <a:t>=7800 kg/m</a:t>
            </a:r>
            <a:r>
              <a:rPr lang="tr-TR" baseline="30000"/>
              <a:t>3</a:t>
            </a:r>
            <a:r>
              <a:rPr lang="tr-TR"/>
              <a:t>.</a:t>
            </a:r>
          </a:p>
        </p:txBody>
      </p:sp>
      <p:sp>
        <p:nvSpPr>
          <p:cNvPr id="471077" name="Rectangle 37"/>
          <p:cNvSpPr>
            <a:spLocks noChangeArrowheads="1"/>
          </p:cNvSpPr>
          <p:nvPr/>
        </p:nvSpPr>
        <p:spPr bwMode="auto">
          <a:xfrm>
            <a:off x="0" y="3186113"/>
            <a:ext cx="9144000" cy="0"/>
          </a:xfrm>
          <a:prstGeom prst="rect">
            <a:avLst/>
          </a:prstGeom>
          <a:noFill/>
          <a:ln w="9525" algn="ctr">
            <a:noFill/>
            <a:miter lim="800000"/>
            <a:headEnd/>
            <a:tailEnd/>
          </a:ln>
          <a:effectLst/>
        </p:spPr>
        <p:txBody>
          <a:bodyPr wrap="none" anchor="ctr">
            <a:spAutoFit/>
          </a:bodyPr>
          <a:lstStyle/>
          <a:p>
            <a:endParaRPr lang="en-US"/>
          </a:p>
        </p:txBody>
      </p:sp>
      <p:sp>
        <p:nvSpPr>
          <p:cNvPr id="471080" name="Rectangle 40"/>
          <p:cNvSpPr>
            <a:spLocks noChangeArrowheads="1"/>
          </p:cNvSpPr>
          <p:nvPr/>
        </p:nvSpPr>
        <p:spPr bwMode="auto">
          <a:xfrm>
            <a:off x="0" y="3181350"/>
            <a:ext cx="9144000" cy="0"/>
          </a:xfrm>
          <a:prstGeom prst="rect">
            <a:avLst/>
          </a:prstGeom>
          <a:noFill/>
          <a:ln w="9525" algn="ctr">
            <a:noFill/>
            <a:miter lim="800000"/>
            <a:headEnd/>
            <a:tailEnd/>
          </a:ln>
          <a:effectLst/>
        </p:spPr>
        <p:txBody>
          <a:bodyPr wrap="none" anchor="ctr">
            <a:spAutoFit/>
          </a:bodyPr>
          <a:lstStyle/>
          <a:p>
            <a:endParaRPr lang="en-US"/>
          </a:p>
        </p:txBody>
      </p:sp>
      <p:sp>
        <p:nvSpPr>
          <p:cNvPr id="471086" name="Rectangle 46"/>
          <p:cNvSpPr>
            <a:spLocks noChangeArrowheads="1"/>
          </p:cNvSpPr>
          <p:nvPr/>
        </p:nvSpPr>
        <p:spPr bwMode="auto">
          <a:xfrm>
            <a:off x="0" y="3314700"/>
            <a:ext cx="9144000" cy="0"/>
          </a:xfrm>
          <a:prstGeom prst="rect">
            <a:avLst/>
          </a:prstGeom>
          <a:noFill/>
          <a:ln w="9525" algn="ctr">
            <a:noFill/>
            <a:miter lim="800000"/>
            <a:headEnd/>
            <a:tailEnd/>
          </a:ln>
          <a:effectLst/>
        </p:spPr>
        <p:txBody>
          <a:bodyPr wrap="none" anchor="ctr">
            <a:spAutoFit/>
          </a:bodyPr>
          <a:lstStyle/>
          <a:p>
            <a:endParaRPr lang="en-US"/>
          </a:p>
        </p:txBody>
      </p:sp>
      <p:sp>
        <p:nvSpPr>
          <p:cNvPr id="471088" name="Rectangle 48"/>
          <p:cNvSpPr>
            <a:spLocks noChangeArrowheads="1"/>
          </p:cNvSpPr>
          <p:nvPr/>
        </p:nvSpPr>
        <p:spPr bwMode="auto">
          <a:xfrm>
            <a:off x="0" y="2495550"/>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471087" name="Object 47"/>
          <p:cNvGraphicFramePr>
            <a:graphicFrameLocks noChangeAspect="1"/>
          </p:cNvGraphicFramePr>
          <p:nvPr/>
        </p:nvGraphicFramePr>
        <p:xfrm>
          <a:off x="242372" y="2062163"/>
          <a:ext cx="8341242" cy="3741737"/>
        </p:xfrm>
        <a:graphic>
          <a:graphicData uri="http://schemas.openxmlformats.org/presentationml/2006/ole">
            <p:oleObj spid="_x0000_s471087" name="Solid Edge Draft Document" r:id="rId3" imgW="6367680" imgH="3003840" progId="">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a:xfrm>
            <a:off x="657225" y="0"/>
            <a:ext cx="7772400" cy="1143000"/>
          </a:xfrm>
        </p:spPr>
        <p:txBody>
          <a:bodyPr/>
          <a:lstStyle/>
          <a:p>
            <a:r>
              <a:rPr lang="tr-TR"/>
              <a:t>Example 3</a:t>
            </a:r>
            <a:endParaRPr lang="en-US"/>
          </a:p>
        </p:txBody>
      </p:sp>
      <p:graphicFrame>
        <p:nvGraphicFramePr>
          <p:cNvPr id="472078" name="Object 14"/>
          <p:cNvGraphicFramePr>
            <a:graphicFrameLocks noChangeAspect="1"/>
          </p:cNvGraphicFramePr>
          <p:nvPr>
            <p:ph sz="half" idx="1"/>
          </p:nvPr>
        </p:nvGraphicFramePr>
        <p:xfrm>
          <a:off x="5372100" y="2647950"/>
          <a:ext cx="1836738" cy="550863"/>
        </p:xfrm>
        <a:graphic>
          <a:graphicData uri="http://schemas.openxmlformats.org/presentationml/2006/ole">
            <p:oleObj spid="_x0000_s472078" name="Denklem" r:id="rId3" imgW="761760" imgH="228600" progId="Equation.3">
              <p:embed/>
            </p:oleObj>
          </a:graphicData>
        </a:graphic>
      </p:graphicFrame>
      <p:sp>
        <p:nvSpPr>
          <p:cNvPr id="22" name="Slide Number Placeholder 4"/>
          <p:cNvSpPr>
            <a:spLocks noGrp="1"/>
          </p:cNvSpPr>
          <p:nvPr>
            <p:ph type="sldNum" sz="quarter" idx="12"/>
          </p:nvPr>
        </p:nvSpPr>
        <p:spPr/>
        <p:txBody>
          <a:bodyPr/>
          <a:lstStyle/>
          <a:p>
            <a:fld id="{EB70A5F1-1FEF-42A2-A42A-29E9DB9C9FDD}" type="slidenum">
              <a:rPr lang="tr-TR"/>
              <a:pPr/>
              <a:t>17</a:t>
            </a:fld>
            <a:endParaRPr lang="tr-TR"/>
          </a:p>
        </p:txBody>
      </p:sp>
      <p:sp>
        <p:nvSpPr>
          <p:cNvPr id="472068" name="Rectangle 4"/>
          <p:cNvSpPr>
            <a:spLocks noChangeArrowheads="1"/>
          </p:cNvSpPr>
          <p:nvPr/>
        </p:nvSpPr>
        <p:spPr bwMode="auto">
          <a:xfrm>
            <a:off x="344488" y="1106488"/>
            <a:ext cx="8147050" cy="366712"/>
          </a:xfrm>
          <a:prstGeom prst="rect">
            <a:avLst/>
          </a:prstGeom>
          <a:noFill/>
          <a:ln w="38100" algn="ctr">
            <a:noFill/>
            <a:miter lim="800000"/>
            <a:headEnd type="none" w="sm" len="lg"/>
            <a:tailEnd type="none" w="sm" len="lg"/>
          </a:ln>
          <a:effectLst/>
        </p:spPr>
        <p:txBody>
          <a:bodyPr anchor="ctr">
            <a:spAutoFit/>
          </a:bodyPr>
          <a:lstStyle/>
          <a:p>
            <a:pPr algn="l"/>
            <a:r>
              <a:rPr lang="tr-TR" b="1"/>
              <a:t>Solution:</a:t>
            </a:r>
          </a:p>
        </p:txBody>
      </p:sp>
      <p:sp>
        <p:nvSpPr>
          <p:cNvPr id="472069" name="Rectangle 5"/>
          <p:cNvSpPr>
            <a:spLocks noChangeArrowheads="1"/>
          </p:cNvSpPr>
          <p:nvPr/>
        </p:nvSpPr>
        <p:spPr bwMode="auto">
          <a:xfrm>
            <a:off x="0" y="3186113"/>
            <a:ext cx="9144000" cy="0"/>
          </a:xfrm>
          <a:prstGeom prst="rect">
            <a:avLst/>
          </a:prstGeom>
          <a:noFill/>
          <a:ln w="9525" algn="ctr">
            <a:noFill/>
            <a:miter lim="800000"/>
            <a:headEnd/>
            <a:tailEnd/>
          </a:ln>
          <a:effectLst/>
        </p:spPr>
        <p:txBody>
          <a:bodyPr wrap="none" anchor="ctr">
            <a:spAutoFit/>
          </a:bodyPr>
          <a:lstStyle/>
          <a:p>
            <a:endParaRPr lang="en-US"/>
          </a:p>
        </p:txBody>
      </p:sp>
      <p:sp>
        <p:nvSpPr>
          <p:cNvPr id="472070" name="Rectangle 6"/>
          <p:cNvSpPr>
            <a:spLocks noChangeArrowheads="1"/>
          </p:cNvSpPr>
          <p:nvPr/>
        </p:nvSpPr>
        <p:spPr bwMode="auto">
          <a:xfrm>
            <a:off x="0" y="3181350"/>
            <a:ext cx="9144000" cy="0"/>
          </a:xfrm>
          <a:prstGeom prst="rect">
            <a:avLst/>
          </a:prstGeom>
          <a:noFill/>
          <a:ln w="9525" algn="ctr">
            <a:noFill/>
            <a:miter lim="800000"/>
            <a:headEnd/>
            <a:tailEnd/>
          </a:ln>
          <a:effectLst/>
        </p:spPr>
        <p:txBody>
          <a:bodyPr wrap="none" anchor="ctr">
            <a:spAutoFit/>
          </a:bodyPr>
          <a:lstStyle/>
          <a:p>
            <a:endParaRPr lang="en-US"/>
          </a:p>
        </p:txBody>
      </p:sp>
      <p:sp>
        <p:nvSpPr>
          <p:cNvPr id="472071" name="Rectangle 7"/>
          <p:cNvSpPr>
            <a:spLocks noChangeArrowheads="1"/>
          </p:cNvSpPr>
          <p:nvPr/>
        </p:nvSpPr>
        <p:spPr bwMode="auto">
          <a:xfrm>
            <a:off x="0" y="3314700"/>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472074" name="Object 10"/>
          <p:cNvGraphicFramePr>
            <a:graphicFrameLocks noChangeAspect="1"/>
          </p:cNvGraphicFramePr>
          <p:nvPr/>
        </p:nvGraphicFramePr>
        <p:xfrm>
          <a:off x="201613" y="1803400"/>
          <a:ext cx="4943475" cy="3470275"/>
        </p:xfrm>
        <a:graphic>
          <a:graphicData uri="http://schemas.openxmlformats.org/presentationml/2006/ole">
            <p:oleObj spid="_x0000_s472074" name="Solid Edge Draft Document" r:id="rId4" imgW="4005000" imgH="2812680" progId="">
              <p:embed/>
            </p:oleObj>
          </a:graphicData>
        </a:graphic>
      </p:graphicFrame>
      <p:sp>
        <p:nvSpPr>
          <p:cNvPr id="472077" name="Rectangle 13"/>
          <p:cNvSpPr>
            <a:spLocks noChangeArrowheads="1"/>
          </p:cNvSpPr>
          <p:nvPr/>
        </p:nvSpPr>
        <p:spPr bwMode="auto">
          <a:xfrm>
            <a:off x="0" y="3290888"/>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472076" name="Object 12"/>
          <p:cNvGraphicFramePr>
            <a:graphicFrameLocks noChangeAspect="1"/>
          </p:cNvGraphicFramePr>
          <p:nvPr/>
        </p:nvGraphicFramePr>
        <p:xfrm>
          <a:off x="5384800" y="1941513"/>
          <a:ext cx="1811338" cy="625475"/>
        </p:xfrm>
        <a:graphic>
          <a:graphicData uri="http://schemas.openxmlformats.org/presentationml/2006/ole">
            <p:oleObj spid="_x0000_s472076" name="Denklem" r:id="rId5" imgW="800100" imgH="279400" progId="Equation.3">
              <p:embed/>
            </p:oleObj>
          </a:graphicData>
        </a:graphic>
      </p:graphicFrame>
      <p:graphicFrame>
        <p:nvGraphicFramePr>
          <p:cNvPr id="472080" name="Object 16"/>
          <p:cNvGraphicFramePr>
            <a:graphicFrameLocks noChangeAspect="1"/>
          </p:cNvGraphicFramePr>
          <p:nvPr/>
        </p:nvGraphicFramePr>
        <p:xfrm>
          <a:off x="5354638" y="3300413"/>
          <a:ext cx="2147887" cy="469900"/>
        </p:xfrm>
        <a:graphic>
          <a:graphicData uri="http://schemas.openxmlformats.org/presentationml/2006/ole">
            <p:oleObj spid="_x0000_s472080" name="Denklem" r:id="rId6" imgW="914400" imgH="203200" progId="Equation.3">
              <p:embed/>
            </p:oleObj>
          </a:graphicData>
        </a:graphic>
      </p:graphicFrame>
      <p:graphicFrame>
        <p:nvGraphicFramePr>
          <p:cNvPr id="472082" name="Object 18"/>
          <p:cNvGraphicFramePr>
            <a:graphicFrameLocks noChangeAspect="1"/>
          </p:cNvGraphicFramePr>
          <p:nvPr/>
        </p:nvGraphicFramePr>
        <p:xfrm>
          <a:off x="5384800" y="4046538"/>
          <a:ext cx="3541713" cy="584200"/>
        </p:xfrm>
        <a:graphic>
          <a:graphicData uri="http://schemas.openxmlformats.org/presentationml/2006/ole">
            <p:oleObj spid="_x0000_s472082" name="Denklem" r:id="rId7" imgW="1676400" imgH="279400" progId="Equation.3">
              <p:embed/>
            </p:oleObj>
          </a:graphicData>
        </a:graphic>
      </p:graphicFrame>
      <p:sp>
        <p:nvSpPr>
          <p:cNvPr id="472084" name="Oval 20"/>
          <p:cNvSpPr>
            <a:spLocks noChangeArrowheads="1"/>
          </p:cNvSpPr>
          <p:nvPr/>
        </p:nvSpPr>
        <p:spPr bwMode="auto">
          <a:xfrm>
            <a:off x="5370513" y="3265488"/>
            <a:ext cx="566737" cy="682625"/>
          </a:xfrm>
          <a:prstGeom prst="ellipse">
            <a:avLst/>
          </a:prstGeom>
          <a:noFill/>
          <a:ln w="38100" algn="ctr">
            <a:solidFill>
              <a:srgbClr val="FF3399"/>
            </a:solidFill>
            <a:round/>
            <a:headEnd/>
            <a:tailEnd/>
          </a:ln>
          <a:effectLst/>
        </p:spPr>
        <p:txBody>
          <a:bodyPr wrap="none" anchor="ctr"/>
          <a:lstStyle/>
          <a:p>
            <a:endParaRPr lang="en-US"/>
          </a:p>
        </p:txBody>
      </p:sp>
      <p:sp>
        <p:nvSpPr>
          <p:cNvPr id="472085" name="Line 21"/>
          <p:cNvSpPr>
            <a:spLocks noChangeShapeType="1"/>
          </p:cNvSpPr>
          <p:nvPr/>
        </p:nvSpPr>
        <p:spPr bwMode="auto">
          <a:xfrm flipV="1">
            <a:off x="5818188" y="2351088"/>
            <a:ext cx="1060450" cy="1001712"/>
          </a:xfrm>
          <a:prstGeom prst="line">
            <a:avLst/>
          </a:prstGeom>
          <a:noFill/>
          <a:ln w="38100">
            <a:solidFill>
              <a:srgbClr val="FF3399"/>
            </a:solidFill>
            <a:round/>
            <a:headEnd/>
            <a:tailEnd type="triangle" w="med" len="lg"/>
          </a:ln>
          <a:effectLst/>
        </p:spPr>
        <p:txBody>
          <a:bodyPr/>
          <a:lstStyle/>
          <a:p>
            <a:endParaRPr lang="en-US"/>
          </a:p>
        </p:txBody>
      </p:sp>
      <p:sp>
        <p:nvSpPr>
          <p:cNvPr id="472086" name="Oval 22"/>
          <p:cNvSpPr>
            <a:spLocks noChangeArrowheads="1"/>
          </p:cNvSpPr>
          <p:nvPr/>
        </p:nvSpPr>
        <p:spPr bwMode="auto">
          <a:xfrm>
            <a:off x="5338763" y="2566988"/>
            <a:ext cx="566737" cy="682625"/>
          </a:xfrm>
          <a:prstGeom prst="ellipse">
            <a:avLst/>
          </a:prstGeom>
          <a:noFill/>
          <a:ln w="38100" algn="ctr">
            <a:solidFill>
              <a:srgbClr val="FF3399"/>
            </a:solidFill>
            <a:round/>
            <a:headEnd/>
            <a:tailEnd/>
          </a:ln>
          <a:effectLst/>
        </p:spPr>
        <p:txBody>
          <a:bodyPr wrap="none" anchor="ctr"/>
          <a:lstStyle/>
          <a:p>
            <a:endParaRPr lang="en-US"/>
          </a:p>
        </p:txBody>
      </p:sp>
      <p:sp>
        <p:nvSpPr>
          <p:cNvPr id="472087" name="Line 23"/>
          <p:cNvSpPr>
            <a:spLocks noChangeShapeType="1"/>
          </p:cNvSpPr>
          <p:nvPr/>
        </p:nvSpPr>
        <p:spPr bwMode="auto">
          <a:xfrm flipV="1">
            <a:off x="5832475" y="2349500"/>
            <a:ext cx="536575" cy="334963"/>
          </a:xfrm>
          <a:prstGeom prst="line">
            <a:avLst/>
          </a:prstGeom>
          <a:noFill/>
          <a:ln w="38100">
            <a:solidFill>
              <a:srgbClr val="FF3399"/>
            </a:solidFill>
            <a:round/>
            <a:headEnd/>
            <a:tailEnd type="triangle" w="med" len="lg"/>
          </a:ln>
          <a:effectLst/>
        </p:spPr>
        <p:txBody>
          <a:bodyPr/>
          <a:lstStyle/>
          <a:p>
            <a:endParaRPr lang="en-US"/>
          </a:p>
        </p:txBody>
      </p:sp>
      <p:sp>
        <p:nvSpPr>
          <p:cNvPr id="472089" name="Rectangle 25"/>
          <p:cNvSpPr>
            <a:spLocks noChangeArrowheads="1"/>
          </p:cNvSpPr>
          <p:nvPr/>
        </p:nvSpPr>
        <p:spPr bwMode="auto">
          <a:xfrm>
            <a:off x="0" y="3186113"/>
            <a:ext cx="9144000" cy="0"/>
          </a:xfrm>
          <a:prstGeom prst="rect">
            <a:avLst/>
          </a:prstGeom>
          <a:noFill/>
          <a:ln w="9525" algn="ctr">
            <a:noFill/>
            <a:miter lim="800000"/>
            <a:headEnd/>
            <a:tailEnd/>
          </a:ln>
          <a:effectLst/>
        </p:spPr>
        <p:txBody>
          <a:bodyPr wrap="none" anchor="ctr">
            <a:spAutoFit/>
          </a:bodyPr>
          <a:lstStyle/>
          <a:p>
            <a:endParaRPr lang="en-US"/>
          </a:p>
        </p:txBody>
      </p:sp>
      <p:sp>
        <p:nvSpPr>
          <p:cNvPr id="472094" name="Rectangle 30"/>
          <p:cNvSpPr>
            <a:spLocks noChangeArrowheads="1"/>
          </p:cNvSpPr>
          <p:nvPr/>
        </p:nvSpPr>
        <p:spPr bwMode="auto">
          <a:xfrm>
            <a:off x="0" y="2957513"/>
            <a:ext cx="9144000" cy="0"/>
          </a:xfrm>
          <a:prstGeom prst="rect">
            <a:avLst/>
          </a:prstGeom>
          <a:noFill/>
          <a:ln w="9525" algn="ctr">
            <a:noFill/>
            <a:miter lim="800000"/>
            <a:headEnd/>
            <a:tailEnd/>
          </a:ln>
          <a:effectLst/>
        </p:spPr>
        <p:txBody>
          <a:bodyPr wrap="none" anchor="ctr">
            <a:spAutoFit/>
          </a:bodyPr>
          <a:lstStyle/>
          <a:p>
            <a:endParaRPr lang="en-US"/>
          </a:p>
        </p:txBody>
      </p:sp>
      <p:sp>
        <p:nvSpPr>
          <p:cNvPr id="472096" name="Rectangle 32"/>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US"/>
          </a:p>
        </p:txBody>
      </p:sp>
      <p:sp>
        <p:nvSpPr>
          <p:cNvPr id="472098" name="Rectangle 34"/>
          <p:cNvSpPr>
            <a:spLocks noChangeArrowheads="1"/>
          </p:cNvSpPr>
          <p:nvPr/>
        </p:nvSpPr>
        <p:spPr bwMode="auto">
          <a:xfrm>
            <a:off x="0" y="3328988"/>
            <a:ext cx="9144000" cy="0"/>
          </a:xfrm>
          <a:prstGeom prst="rect">
            <a:avLst/>
          </a:prstGeom>
          <a:noFill/>
          <a:ln w="9525" algn="ctr">
            <a:noFill/>
            <a:miter lim="800000"/>
            <a:headEnd/>
            <a:tailEnd/>
          </a:ln>
          <a:effectLst/>
        </p:spPr>
        <p:txBody>
          <a:bodyPr wrap="none" anchor="ctr">
            <a:spAutoFit/>
          </a:bodyPr>
          <a:lstStyle/>
          <a:p>
            <a:endParaRPr lang="en-US"/>
          </a:p>
        </p:txBody>
      </p:sp>
      <p:sp>
        <p:nvSpPr>
          <p:cNvPr id="472100" name="Rectangle 36"/>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72078"/>
                                        </p:tgtEl>
                                        <p:attrNameLst>
                                          <p:attrName>style.visibility</p:attrName>
                                        </p:attrNameLst>
                                      </p:cBhvr>
                                      <p:to>
                                        <p:strVal val="visible"/>
                                      </p:to>
                                    </p:set>
                                    <p:animEffect transition="in" filter="blinds(horizontal)">
                                      <p:cBhvr>
                                        <p:cTn id="7" dur="500"/>
                                        <p:tgtEl>
                                          <p:spTgt spid="4720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72080"/>
                                        </p:tgtEl>
                                        <p:attrNameLst>
                                          <p:attrName>style.visibility</p:attrName>
                                        </p:attrNameLst>
                                      </p:cBhvr>
                                      <p:to>
                                        <p:strVal val="visible"/>
                                      </p:to>
                                    </p:set>
                                    <p:anim calcmode="lin" valueType="num">
                                      <p:cBhvr additive="base">
                                        <p:cTn id="12" dur="500" fill="hold"/>
                                        <p:tgtEl>
                                          <p:spTgt spid="472080"/>
                                        </p:tgtEl>
                                        <p:attrNameLst>
                                          <p:attrName>ppt_x</p:attrName>
                                        </p:attrNameLst>
                                      </p:cBhvr>
                                      <p:tavLst>
                                        <p:tav tm="0">
                                          <p:val>
                                            <p:strVal val="#ppt_x"/>
                                          </p:val>
                                        </p:tav>
                                        <p:tav tm="100000">
                                          <p:val>
                                            <p:strVal val="#ppt_x"/>
                                          </p:val>
                                        </p:tav>
                                      </p:tavLst>
                                    </p:anim>
                                    <p:anim calcmode="lin" valueType="num">
                                      <p:cBhvr additive="base">
                                        <p:cTn id="13" dur="500" fill="hold"/>
                                        <p:tgtEl>
                                          <p:spTgt spid="47208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7208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7208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7208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7208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72082"/>
                                        </p:tgtEl>
                                        <p:attrNameLst>
                                          <p:attrName>style.visibility</p:attrName>
                                        </p:attrNameLst>
                                      </p:cBhvr>
                                      <p:to>
                                        <p:strVal val="visible"/>
                                      </p:to>
                                    </p:set>
                                    <p:anim calcmode="lin" valueType="num">
                                      <p:cBhvr additive="base">
                                        <p:cTn id="30" dur="500" fill="hold"/>
                                        <p:tgtEl>
                                          <p:spTgt spid="472082"/>
                                        </p:tgtEl>
                                        <p:attrNameLst>
                                          <p:attrName>ppt_x</p:attrName>
                                        </p:attrNameLst>
                                      </p:cBhvr>
                                      <p:tavLst>
                                        <p:tav tm="0">
                                          <p:val>
                                            <p:strVal val="#ppt_x"/>
                                          </p:val>
                                        </p:tav>
                                        <p:tav tm="100000">
                                          <p:val>
                                            <p:strVal val="#ppt_x"/>
                                          </p:val>
                                        </p:tav>
                                      </p:tavLst>
                                    </p:anim>
                                    <p:anim calcmode="lin" valueType="num">
                                      <p:cBhvr additive="base">
                                        <p:cTn id="31" dur="500" fill="hold"/>
                                        <p:tgtEl>
                                          <p:spTgt spid="4720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84" grpId="0" animBg="1"/>
      <p:bldP spid="472085" grpId="0" animBg="1"/>
      <p:bldP spid="472086" grpId="0" animBg="1"/>
      <p:bldP spid="47208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7186" name="Rectangle 2"/>
          <p:cNvSpPr>
            <a:spLocks noGrp="1" noChangeArrowheads="1"/>
          </p:cNvSpPr>
          <p:nvPr>
            <p:ph type="title"/>
          </p:nvPr>
        </p:nvSpPr>
        <p:spPr>
          <a:xfrm>
            <a:off x="657225" y="0"/>
            <a:ext cx="7772400" cy="1143000"/>
          </a:xfrm>
        </p:spPr>
        <p:txBody>
          <a:bodyPr/>
          <a:lstStyle/>
          <a:p>
            <a:r>
              <a:rPr lang="tr-TR"/>
              <a:t>Example 3</a:t>
            </a:r>
            <a:endParaRPr lang="en-US"/>
          </a:p>
        </p:txBody>
      </p:sp>
      <p:graphicFrame>
        <p:nvGraphicFramePr>
          <p:cNvPr id="477210" name="Object 26"/>
          <p:cNvGraphicFramePr>
            <a:graphicFrameLocks noChangeAspect="1"/>
          </p:cNvGraphicFramePr>
          <p:nvPr>
            <p:ph sz="half" idx="1"/>
          </p:nvPr>
        </p:nvGraphicFramePr>
        <p:xfrm>
          <a:off x="0" y="1022350"/>
          <a:ext cx="4943475" cy="3467100"/>
        </p:xfrm>
        <a:graphic>
          <a:graphicData uri="http://schemas.openxmlformats.org/presentationml/2006/ole">
            <p:oleObj spid="_x0000_s477210" name="Solid Edge Draft Document" r:id="rId3" imgW="3381480" imgH="2371680" progId="">
              <p:embed/>
            </p:oleObj>
          </a:graphicData>
        </a:graphic>
      </p:graphicFrame>
      <p:sp>
        <p:nvSpPr>
          <p:cNvPr id="16" name="Slide Number Placeholder 4"/>
          <p:cNvSpPr>
            <a:spLocks noGrp="1"/>
          </p:cNvSpPr>
          <p:nvPr>
            <p:ph type="sldNum" sz="quarter" idx="12"/>
          </p:nvPr>
        </p:nvSpPr>
        <p:spPr/>
        <p:txBody>
          <a:bodyPr/>
          <a:lstStyle/>
          <a:p>
            <a:fld id="{E5926739-1FF6-41E6-8423-E8A51E17CA16}" type="slidenum">
              <a:rPr lang="tr-TR"/>
              <a:pPr/>
              <a:t>18</a:t>
            </a:fld>
            <a:endParaRPr lang="tr-TR"/>
          </a:p>
        </p:txBody>
      </p:sp>
      <p:sp>
        <p:nvSpPr>
          <p:cNvPr id="477188" name="Rectangle 4"/>
          <p:cNvSpPr>
            <a:spLocks noChangeArrowheads="1"/>
          </p:cNvSpPr>
          <p:nvPr/>
        </p:nvSpPr>
        <p:spPr bwMode="auto">
          <a:xfrm>
            <a:off x="330200" y="685800"/>
            <a:ext cx="8147050" cy="366713"/>
          </a:xfrm>
          <a:prstGeom prst="rect">
            <a:avLst/>
          </a:prstGeom>
          <a:noFill/>
          <a:ln w="38100" algn="ctr">
            <a:noFill/>
            <a:miter lim="800000"/>
            <a:headEnd type="none" w="sm" len="lg"/>
            <a:tailEnd type="none" w="sm" len="lg"/>
          </a:ln>
          <a:effectLst/>
        </p:spPr>
        <p:txBody>
          <a:bodyPr anchor="ctr">
            <a:spAutoFit/>
          </a:bodyPr>
          <a:lstStyle/>
          <a:p>
            <a:pPr algn="l"/>
            <a:r>
              <a:rPr lang="tr-TR" b="1"/>
              <a:t>Solution:</a:t>
            </a:r>
          </a:p>
        </p:txBody>
      </p:sp>
      <p:sp>
        <p:nvSpPr>
          <p:cNvPr id="477189" name="Rectangle 5"/>
          <p:cNvSpPr>
            <a:spLocks noChangeArrowheads="1"/>
          </p:cNvSpPr>
          <p:nvPr/>
        </p:nvSpPr>
        <p:spPr bwMode="auto">
          <a:xfrm>
            <a:off x="0" y="3186113"/>
            <a:ext cx="9144000" cy="0"/>
          </a:xfrm>
          <a:prstGeom prst="rect">
            <a:avLst/>
          </a:prstGeom>
          <a:noFill/>
          <a:ln w="9525" algn="ctr">
            <a:noFill/>
            <a:miter lim="800000"/>
            <a:headEnd/>
            <a:tailEnd/>
          </a:ln>
          <a:effectLst/>
        </p:spPr>
        <p:txBody>
          <a:bodyPr wrap="none" anchor="ctr">
            <a:spAutoFit/>
          </a:bodyPr>
          <a:lstStyle/>
          <a:p>
            <a:endParaRPr lang="en-US"/>
          </a:p>
        </p:txBody>
      </p:sp>
      <p:sp>
        <p:nvSpPr>
          <p:cNvPr id="477190" name="Rectangle 6"/>
          <p:cNvSpPr>
            <a:spLocks noChangeArrowheads="1"/>
          </p:cNvSpPr>
          <p:nvPr/>
        </p:nvSpPr>
        <p:spPr bwMode="auto">
          <a:xfrm>
            <a:off x="0" y="3181350"/>
            <a:ext cx="9144000" cy="0"/>
          </a:xfrm>
          <a:prstGeom prst="rect">
            <a:avLst/>
          </a:prstGeom>
          <a:noFill/>
          <a:ln w="9525" algn="ctr">
            <a:noFill/>
            <a:miter lim="800000"/>
            <a:headEnd/>
            <a:tailEnd/>
          </a:ln>
          <a:effectLst/>
        </p:spPr>
        <p:txBody>
          <a:bodyPr wrap="none" anchor="ctr">
            <a:spAutoFit/>
          </a:bodyPr>
          <a:lstStyle/>
          <a:p>
            <a:endParaRPr lang="en-US"/>
          </a:p>
        </p:txBody>
      </p:sp>
      <p:sp>
        <p:nvSpPr>
          <p:cNvPr id="477191" name="Rectangle 7"/>
          <p:cNvSpPr>
            <a:spLocks noChangeArrowheads="1"/>
          </p:cNvSpPr>
          <p:nvPr/>
        </p:nvSpPr>
        <p:spPr bwMode="auto">
          <a:xfrm>
            <a:off x="0" y="3314700"/>
            <a:ext cx="9144000" cy="0"/>
          </a:xfrm>
          <a:prstGeom prst="rect">
            <a:avLst/>
          </a:prstGeom>
          <a:noFill/>
          <a:ln w="9525" algn="ctr">
            <a:noFill/>
            <a:miter lim="800000"/>
            <a:headEnd/>
            <a:tailEnd/>
          </a:ln>
          <a:effectLst/>
        </p:spPr>
        <p:txBody>
          <a:bodyPr wrap="none" anchor="ctr">
            <a:spAutoFit/>
          </a:bodyPr>
          <a:lstStyle/>
          <a:p>
            <a:endParaRPr lang="en-US"/>
          </a:p>
        </p:txBody>
      </p:sp>
      <p:sp>
        <p:nvSpPr>
          <p:cNvPr id="477193" name="Rectangle 9"/>
          <p:cNvSpPr>
            <a:spLocks noChangeArrowheads="1"/>
          </p:cNvSpPr>
          <p:nvPr/>
        </p:nvSpPr>
        <p:spPr bwMode="auto">
          <a:xfrm>
            <a:off x="0" y="3290888"/>
            <a:ext cx="9144000" cy="0"/>
          </a:xfrm>
          <a:prstGeom prst="rect">
            <a:avLst/>
          </a:prstGeom>
          <a:noFill/>
          <a:ln w="9525" algn="ctr">
            <a:noFill/>
            <a:miter lim="800000"/>
            <a:headEnd/>
            <a:tailEnd/>
          </a:ln>
          <a:effectLst/>
        </p:spPr>
        <p:txBody>
          <a:bodyPr wrap="none" anchor="ctr">
            <a:spAutoFit/>
          </a:bodyPr>
          <a:lstStyle/>
          <a:p>
            <a:endParaRPr lang="en-US"/>
          </a:p>
        </p:txBody>
      </p:sp>
      <p:sp>
        <p:nvSpPr>
          <p:cNvPr id="477201" name="Rectangle 17"/>
          <p:cNvSpPr>
            <a:spLocks noChangeArrowheads="1"/>
          </p:cNvSpPr>
          <p:nvPr/>
        </p:nvSpPr>
        <p:spPr bwMode="auto">
          <a:xfrm>
            <a:off x="0" y="3186113"/>
            <a:ext cx="9144000" cy="0"/>
          </a:xfrm>
          <a:prstGeom prst="rect">
            <a:avLst/>
          </a:prstGeom>
          <a:noFill/>
          <a:ln w="9525" algn="ctr">
            <a:noFill/>
            <a:miter lim="800000"/>
            <a:headEnd/>
            <a:tailEnd/>
          </a:ln>
          <a:effectLst/>
        </p:spPr>
        <p:txBody>
          <a:bodyPr wrap="none" anchor="ctr">
            <a:spAutoFit/>
          </a:bodyPr>
          <a:lstStyle/>
          <a:p>
            <a:endParaRPr lang="en-US"/>
          </a:p>
        </p:txBody>
      </p:sp>
      <p:sp>
        <p:nvSpPr>
          <p:cNvPr id="477202" name="Rectangle 18"/>
          <p:cNvSpPr>
            <a:spLocks noChangeArrowheads="1"/>
          </p:cNvSpPr>
          <p:nvPr/>
        </p:nvSpPr>
        <p:spPr bwMode="auto">
          <a:xfrm>
            <a:off x="0" y="2957513"/>
            <a:ext cx="9144000" cy="0"/>
          </a:xfrm>
          <a:prstGeom prst="rect">
            <a:avLst/>
          </a:prstGeom>
          <a:noFill/>
          <a:ln w="9525" algn="ctr">
            <a:noFill/>
            <a:miter lim="800000"/>
            <a:headEnd/>
            <a:tailEnd/>
          </a:ln>
          <a:effectLst/>
        </p:spPr>
        <p:txBody>
          <a:bodyPr wrap="none" anchor="ctr">
            <a:spAutoFit/>
          </a:bodyPr>
          <a:lstStyle/>
          <a:p>
            <a:endParaRPr lang="en-US"/>
          </a:p>
        </p:txBody>
      </p:sp>
      <p:sp>
        <p:nvSpPr>
          <p:cNvPr id="477204" name="Rectangle 20"/>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US"/>
          </a:p>
        </p:txBody>
      </p:sp>
      <p:sp>
        <p:nvSpPr>
          <p:cNvPr id="477208" name="Rectangle 24"/>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477211" name="Object 27"/>
          <p:cNvGraphicFramePr>
            <a:graphicFrameLocks noChangeAspect="1"/>
          </p:cNvGraphicFramePr>
          <p:nvPr/>
        </p:nvGraphicFramePr>
        <p:xfrm>
          <a:off x="4214813" y="1020763"/>
          <a:ext cx="4929187" cy="3457575"/>
        </p:xfrm>
        <a:graphic>
          <a:graphicData uri="http://schemas.openxmlformats.org/presentationml/2006/ole">
            <p:oleObj spid="_x0000_s477211" name="Solid Edge Draft Document" r:id="rId4" imgW="3381480" imgH="2371680" progId="">
              <p:embed/>
            </p:oleObj>
          </a:graphicData>
        </a:graphic>
      </p:graphicFrame>
      <p:graphicFrame>
        <p:nvGraphicFramePr>
          <p:cNvPr id="477212" name="Object 28"/>
          <p:cNvGraphicFramePr>
            <a:graphicFrameLocks noChangeAspect="1"/>
          </p:cNvGraphicFramePr>
          <p:nvPr/>
        </p:nvGraphicFramePr>
        <p:xfrm>
          <a:off x="271463" y="4075113"/>
          <a:ext cx="6302375" cy="685800"/>
        </p:xfrm>
        <a:graphic>
          <a:graphicData uri="http://schemas.openxmlformats.org/presentationml/2006/ole">
            <p:oleObj spid="_x0000_s477212" name="Denklem" r:id="rId5" imgW="2577960" imgH="279360" progId="Equation.3">
              <p:embed/>
            </p:oleObj>
          </a:graphicData>
        </a:graphic>
      </p:graphicFrame>
      <p:graphicFrame>
        <p:nvGraphicFramePr>
          <p:cNvPr id="477213" name="Object 29"/>
          <p:cNvGraphicFramePr>
            <a:graphicFrameLocks noChangeAspect="1"/>
          </p:cNvGraphicFramePr>
          <p:nvPr/>
        </p:nvGraphicFramePr>
        <p:xfrm>
          <a:off x="896938" y="4754563"/>
          <a:ext cx="7758112" cy="965200"/>
        </p:xfrm>
        <a:graphic>
          <a:graphicData uri="http://schemas.openxmlformats.org/presentationml/2006/ole">
            <p:oleObj spid="_x0000_s477213" name="Denklem" r:id="rId6" imgW="2590560" imgH="4824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77210"/>
                                        </p:tgtEl>
                                        <p:attrNameLst>
                                          <p:attrName>style.visibility</p:attrName>
                                        </p:attrNameLst>
                                      </p:cBhvr>
                                      <p:to>
                                        <p:strVal val="visible"/>
                                      </p:to>
                                    </p:set>
                                    <p:animEffect transition="in" filter="blinds(horizontal)">
                                      <p:cBhvr>
                                        <p:cTn id="7" dur="500"/>
                                        <p:tgtEl>
                                          <p:spTgt spid="4772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77211"/>
                                        </p:tgtEl>
                                        <p:attrNameLst>
                                          <p:attrName>style.visibility</p:attrName>
                                        </p:attrNameLst>
                                      </p:cBhvr>
                                      <p:to>
                                        <p:strVal val="visible"/>
                                      </p:to>
                                    </p:set>
                                    <p:animEffect transition="in" filter="blinds(horizontal)">
                                      <p:cBhvr>
                                        <p:cTn id="12" dur="500"/>
                                        <p:tgtEl>
                                          <p:spTgt spid="4772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77212"/>
                                        </p:tgtEl>
                                        <p:attrNameLst>
                                          <p:attrName>style.visibility</p:attrName>
                                        </p:attrNameLst>
                                      </p:cBhvr>
                                      <p:to>
                                        <p:strVal val="visible"/>
                                      </p:to>
                                    </p:set>
                                    <p:anim calcmode="lin" valueType="num">
                                      <p:cBhvr additive="base">
                                        <p:cTn id="17" dur="500" fill="hold"/>
                                        <p:tgtEl>
                                          <p:spTgt spid="477212"/>
                                        </p:tgtEl>
                                        <p:attrNameLst>
                                          <p:attrName>ppt_x</p:attrName>
                                        </p:attrNameLst>
                                      </p:cBhvr>
                                      <p:tavLst>
                                        <p:tav tm="0">
                                          <p:val>
                                            <p:strVal val="#ppt_x"/>
                                          </p:val>
                                        </p:tav>
                                        <p:tav tm="100000">
                                          <p:val>
                                            <p:strVal val="#ppt_x"/>
                                          </p:val>
                                        </p:tav>
                                      </p:tavLst>
                                    </p:anim>
                                    <p:anim calcmode="lin" valueType="num">
                                      <p:cBhvr additive="base">
                                        <p:cTn id="18" dur="500" fill="hold"/>
                                        <p:tgtEl>
                                          <p:spTgt spid="4772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477213"/>
                                        </p:tgtEl>
                                        <p:attrNameLst>
                                          <p:attrName>style.visibility</p:attrName>
                                        </p:attrNameLst>
                                      </p:cBhvr>
                                      <p:to>
                                        <p:strVal val="visible"/>
                                      </p:to>
                                    </p:set>
                                    <p:animEffect transition="in" filter="box(in)">
                                      <p:cBhvr>
                                        <p:cTn id="23" dur="500"/>
                                        <p:tgtEl>
                                          <p:spTgt spid="477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a:xfrm>
            <a:off x="657225" y="0"/>
            <a:ext cx="7772400" cy="1143000"/>
          </a:xfrm>
        </p:spPr>
        <p:txBody>
          <a:bodyPr/>
          <a:lstStyle/>
          <a:p>
            <a:r>
              <a:rPr lang="tr-TR"/>
              <a:t>Example 3</a:t>
            </a:r>
            <a:endParaRPr lang="en-US"/>
          </a:p>
        </p:txBody>
      </p:sp>
      <p:sp>
        <p:nvSpPr>
          <p:cNvPr id="21" name="Slide Number Placeholder 4"/>
          <p:cNvSpPr>
            <a:spLocks noGrp="1"/>
          </p:cNvSpPr>
          <p:nvPr>
            <p:ph type="sldNum" sz="quarter" idx="12"/>
          </p:nvPr>
        </p:nvSpPr>
        <p:spPr/>
        <p:txBody>
          <a:bodyPr/>
          <a:lstStyle/>
          <a:p>
            <a:fld id="{3A8F06EF-FDD4-4F37-A51D-1AEFA8E03582}" type="slidenum">
              <a:rPr lang="tr-TR"/>
              <a:pPr/>
              <a:t>19</a:t>
            </a:fld>
            <a:endParaRPr lang="tr-TR"/>
          </a:p>
        </p:txBody>
      </p:sp>
      <p:sp>
        <p:nvSpPr>
          <p:cNvPr id="478211" name="Rectangle 3"/>
          <p:cNvSpPr>
            <a:spLocks noChangeArrowheads="1"/>
          </p:cNvSpPr>
          <p:nvPr/>
        </p:nvSpPr>
        <p:spPr bwMode="auto">
          <a:xfrm>
            <a:off x="330200" y="685800"/>
            <a:ext cx="8147050" cy="366713"/>
          </a:xfrm>
          <a:prstGeom prst="rect">
            <a:avLst/>
          </a:prstGeom>
          <a:noFill/>
          <a:ln w="38100" algn="ctr">
            <a:noFill/>
            <a:miter lim="800000"/>
            <a:headEnd type="none" w="sm" len="lg"/>
            <a:tailEnd type="none" w="sm" len="lg"/>
          </a:ln>
          <a:effectLst/>
        </p:spPr>
        <p:txBody>
          <a:bodyPr anchor="ctr">
            <a:spAutoFit/>
          </a:bodyPr>
          <a:lstStyle/>
          <a:p>
            <a:pPr algn="l"/>
            <a:r>
              <a:rPr lang="tr-TR" b="1"/>
              <a:t>Solution:</a:t>
            </a:r>
          </a:p>
        </p:txBody>
      </p:sp>
      <p:sp>
        <p:nvSpPr>
          <p:cNvPr id="478212" name="Rectangle 4"/>
          <p:cNvSpPr>
            <a:spLocks noChangeArrowheads="1"/>
          </p:cNvSpPr>
          <p:nvPr/>
        </p:nvSpPr>
        <p:spPr bwMode="auto">
          <a:xfrm>
            <a:off x="0" y="3186113"/>
            <a:ext cx="9144000" cy="0"/>
          </a:xfrm>
          <a:prstGeom prst="rect">
            <a:avLst/>
          </a:prstGeom>
          <a:noFill/>
          <a:ln w="9525" algn="ctr">
            <a:noFill/>
            <a:miter lim="800000"/>
            <a:headEnd/>
            <a:tailEnd/>
          </a:ln>
          <a:effectLst/>
        </p:spPr>
        <p:txBody>
          <a:bodyPr wrap="none" anchor="ctr">
            <a:spAutoFit/>
          </a:bodyPr>
          <a:lstStyle/>
          <a:p>
            <a:endParaRPr lang="en-US"/>
          </a:p>
        </p:txBody>
      </p:sp>
      <p:sp>
        <p:nvSpPr>
          <p:cNvPr id="478213" name="Rectangle 5"/>
          <p:cNvSpPr>
            <a:spLocks noChangeArrowheads="1"/>
          </p:cNvSpPr>
          <p:nvPr/>
        </p:nvSpPr>
        <p:spPr bwMode="auto">
          <a:xfrm>
            <a:off x="0" y="3181350"/>
            <a:ext cx="9144000" cy="0"/>
          </a:xfrm>
          <a:prstGeom prst="rect">
            <a:avLst/>
          </a:prstGeom>
          <a:noFill/>
          <a:ln w="9525" algn="ctr">
            <a:noFill/>
            <a:miter lim="800000"/>
            <a:headEnd/>
            <a:tailEnd/>
          </a:ln>
          <a:effectLst/>
        </p:spPr>
        <p:txBody>
          <a:bodyPr wrap="none" anchor="ctr">
            <a:spAutoFit/>
          </a:bodyPr>
          <a:lstStyle/>
          <a:p>
            <a:endParaRPr lang="en-US"/>
          </a:p>
        </p:txBody>
      </p:sp>
      <p:sp>
        <p:nvSpPr>
          <p:cNvPr id="478214" name="Rectangle 6"/>
          <p:cNvSpPr>
            <a:spLocks noChangeArrowheads="1"/>
          </p:cNvSpPr>
          <p:nvPr/>
        </p:nvSpPr>
        <p:spPr bwMode="auto">
          <a:xfrm>
            <a:off x="0" y="3314700"/>
            <a:ext cx="9144000" cy="0"/>
          </a:xfrm>
          <a:prstGeom prst="rect">
            <a:avLst/>
          </a:prstGeom>
          <a:noFill/>
          <a:ln w="9525" algn="ctr">
            <a:noFill/>
            <a:miter lim="800000"/>
            <a:headEnd/>
            <a:tailEnd/>
          </a:ln>
          <a:effectLst/>
        </p:spPr>
        <p:txBody>
          <a:bodyPr wrap="none" anchor="ctr">
            <a:spAutoFit/>
          </a:bodyPr>
          <a:lstStyle/>
          <a:p>
            <a:endParaRPr lang="en-US"/>
          </a:p>
        </p:txBody>
      </p:sp>
      <p:sp>
        <p:nvSpPr>
          <p:cNvPr id="478215" name="Rectangle 7"/>
          <p:cNvSpPr>
            <a:spLocks noChangeArrowheads="1"/>
          </p:cNvSpPr>
          <p:nvPr/>
        </p:nvSpPr>
        <p:spPr bwMode="auto">
          <a:xfrm>
            <a:off x="0" y="3290888"/>
            <a:ext cx="9144000" cy="0"/>
          </a:xfrm>
          <a:prstGeom prst="rect">
            <a:avLst/>
          </a:prstGeom>
          <a:noFill/>
          <a:ln w="9525" algn="ctr">
            <a:noFill/>
            <a:miter lim="800000"/>
            <a:headEnd/>
            <a:tailEnd/>
          </a:ln>
          <a:effectLst/>
        </p:spPr>
        <p:txBody>
          <a:bodyPr wrap="none" anchor="ctr">
            <a:spAutoFit/>
          </a:bodyPr>
          <a:lstStyle/>
          <a:p>
            <a:endParaRPr lang="en-US"/>
          </a:p>
        </p:txBody>
      </p:sp>
      <p:sp>
        <p:nvSpPr>
          <p:cNvPr id="478216" name="Rectangle 8"/>
          <p:cNvSpPr>
            <a:spLocks noChangeArrowheads="1"/>
          </p:cNvSpPr>
          <p:nvPr/>
        </p:nvSpPr>
        <p:spPr bwMode="auto">
          <a:xfrm>
            <a:off x="0" y="3186113"/>
            <a:ext cx="9144000" cy="0"/>
          </a:xfrm>
          <a:prstGeom prst="rect">
            <a:avLst/>
          </a:prstGeom>
          <a:noFill/>
          <a:ln w="9525" algn="ctr">
            <a:noFill/>
            <a:miter lim="800000"/>
            <a:headEnd/>
            <a:tailEnd/>
          </a:ln>
          <a:effectLst/>
        </p:spPr>
        <p:txBody>
          <a:bodyPr wrap="none" anchor="ctr">
            <a:spAutoFit/>
          </a:bodyPr>
          <a:lstStyle/>
          <a:p>
            <a:endParaRPr lang="en-US"/>
          </a:p>
        </p:txBody>
      </p:sp>
      <p:sp>
        <p:nvSpPr>
          <p:cNvPr id="478217" name="Rectangle 9"/>
          <p:cNvSpPr>
            <a:spLocks noChangeArrowheads="1"/>
          </p:cNvSpPr>
          <p:nvPr/>
        </p:nvSpPr>
        <p:spPr bwMode="auto">
          <a:xfrm>
            <a:off x="0" y="2957513"/>
            <a:ext cx="9144000" cy="0"/>
          </a:xfrm>
          <a:prstGeom prst="rect">
            <a:avLst/>
          </a:prstGeom>
          <a:noFill/>
          <a:ln w="9525" algn="ctr">
            <a:noFill/>
            <a:miter lim="800000"/>
            <a:headEnd/>
            <a:tailEnd/>
          </a:ln>
          <a:effectLst/>
        </p:spPr>
        <p:txBody>
          <a:bodyPr wrap="none" anchor="ctr">
            <a:spAutoFit/>
          </a:bodyPr>
          <a:lstStyle/>
          <a:p>
            <a:endParaRPr lang="en-US"/>
          </a:p>
        </p:txBody>
      </p:sp>
      <p:sp>
        <p:nvSpPr>
          <p:cNvPr id="478219" name="Rectangle 11"/>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478221" name="Object 13"/>
          <p:cNvGraphicFramePr>
            <a:graphicFrameLocks noChangeAspect="1"/>
          </p:cNvGraphicFramePr>
          <p:nvPr/>
        </p:nvGraphicFramePr>
        <p:xfrm>
          <a:off x="4527550" y="2109788"/>
          <a:ext cx="1870075" cy="388937"/>
        </p:xfrm>
        <a:graphic>
          <a:graphicData uri="http://schemas.openxmlformats.org/presentationml/2006/ole">
            <p:oleObj spid="_x0000_s478221" name="Denklem" r:id="rId3" imgW="965200" imgH="203200" progId="Equation.3">
              <p:embed/>
            </p:oleObj>
          </a:graphicData>
        </a:graphic>
      </p:graphicFrame>
      <p:sp>
        <p:nvSpPr>
          <p:cNvPr id="478222" name="Rectangle 14"/>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478223" name="Object 15"/>
          <p:cNvGraphicFramePr>
            <a:graphicFrameLocks noChangeAspect="1"/>
          </p:cNvGraphicFramePr>
          <p:nvPr/>
        </p:nvGraphicFramePr>
        <p:xfrm>
          <a:off x="798513" y="2689225"/>
          <a:ext cx="6851650" cy="1352550"/>
        </p:xfrm>
        <a:graphic>
          <a:graphicData uri="http://schemas.openxmlformats.org/presentationml/2006/ole">
            <p:oleObj spid="_x0000_s478223" name="Denklem" r:id="rId4" imgW="2120900" imgH="419100" progId="Equation.3">
              <p:embed/>
            </p:oleObj>
          </a:graphicData>
        </a:graphic>
      </p:graphicFrame>
      <p:graphicFrame>
        <p:nvGraphicFramePr>
          <p:cNvPr id="478218" name="Object 10"/>
          <p:cNvGraphicFramePr>
            <a:graphicFrameLocks noChangeAspect="1"/>
          </p:cNvGraphicFramePr>
          <p:nvPr/>
        </p:nvGraphicFramePr>
        <p:xfrm>
          <a:off x="260350" y="1303338"/>
          <a:ext cx="4197350" cy="1349375"/>
        </p:xfrm>
        <a:graphic>
          <a:graphicData uri="http://schemas.openxmlformats.org/presentationml/2006/ole">
            <p:oleObj spid="_x0000_s478218" name="Denklem" r:id="rId5" imgW="2933700" imgH="939800" progId="Equation.3">
              <p:embed/>
            </p:oleObj>
          </a:graphicData>
        </a:graphic>
      </p:graphicFrame>
      <p:graphicFrame>
        <p:nvGraphicFramePr>
          <p:cNvPr id="478220" name="Object 12"/>
          <p:cNvGraphicFramePr>
            <a:graphicFrameLocks noChangeAspect="1"/>
          </p:cNvGraphicFramePr>
          <p:nvPr/>
        </p:nvGraphicFramePr>
        <p:xfrm>
          <a:off x="4486275" y="1303338"/>
          <a:ext cx="4194175" cy="723900"/>
        </p:xfrm>
        <a:graphic>
          <a:graphicData uri="http://schemas.openxmlformats.org/presentationml/2006/ole">
            <p:oleObj spid="_x0000_s478220" name="Denklem" r:id="rId6" imgW="2425700" imgH="419100" progId="Equation.3">
              <p:embed/>
            </p:oleObj>
          </a:graphicData>
        </a:graphic>
      </p:graphicFrame>
      <p:sp>
        <p:nvSpPr>
          <p:cNvPr id="478229" name="Rectangle 21"/>
          <p:cNvSpPr>
            <a:spLocks noChangeArrowheads="1"/>
          </p:cNvSpPr>
          <p:nvPr/>
        </p:nvSpPr>
        <p:spPr bwMode="auto">
          <a:xfrm>
            <a:off x="835025" y="4219575"/>
            <a:ext cx="7359650" cy="366713"/>
          </a:xfrm>
          <a:prstGeom prst="rect">
            <a:avLst/>
          </a:prstGeom>
          <a:noFill/>
          <a:ln w="9525" algn="ctr">
            <a:noFill/>
            <a:miter lim="800000"/>
            <a:headEnd/>
            <a:tailEnd/>
          </a:ln>
          <a:effectLst/>
        </p:spPr>
        <p:txBody>
          <a:bodyPr wrap="none" anchor="ctr">
            <a:spAutoFit/>
          </a:bodyPr>
          <a:lstStyle/>
          <a:p>
            <a:pPr algn="l"/>
            <a:r>
              <a:rPr lang="en-GB"/>
              <a:t>mass moment of inertia about O can be found by parallel axis theorem</a:t>
            </a:r>
            <a:r>
              <a:rPr lang="tr-TR"/>
              <a:t> </a:t>
            </a:r>
          </a:p>
        </p:txBody>
      </p:sp>
      <p:sp>
        <p:nvSpPr>
          <p:cNvPr id="478231" name="Rectangle 23"/>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478230" name="Object 22"/>
          <p:cNvGraphicFramePr>
            <a:graphicFrameLocks noChangeAspect="1"/>
          </p:cNvGraphicFramePr>
          <p:nvPr/>
        </p:nvGraphicFramePr>
        <p:xfrm>
          <a:off x="1728788" y="4657725"/>
          <a:ext cx="5545137" cy="723900"/>
        </p:xfrm>
        <a:graphic>
          <a:graphicData uri="http://schemas.openxmlformats.org/presentationml/2006/ole">
            <p:oleObj spid="_x0000_s478230" name="Denklem" r:id="rId7" imgW="3213100" imgH="419100" progId="Equation.3">
              <p:embed/>
            </p:oleObj>
          </a:graphicData>
        </a:graphic>
      </p:graphicFrame>
      <p:sp>
        <p:nvSpPr>
          <p:cNvPr id="478233" name="Rectangle 25"/>
          <p:cNvSpPr>
            <a:spLocks noChangeArrowheads="1"/>
          </p:cNvSpPr>
          <p:nvPr/>
        </p:nvSpPr>
        <p:spPr bwMode="auto">
          <a:xfrm>
            <a:off x="0" y="3219450"/>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478232" name="Object 24"/>
          <p:cNvGraphicFramePr>
            <a:graphicFrameLocks noChangeAspect="1"/>
          </p:cNvGraphicFramePr>
          <p:nvPr/>
        </p:nvGraphicFramePr>
        <p:xfrm>
          <a:off x="1770063" y="5454650"/>
          <a:ext cx="4633912" cy="825500"/>
        </p:xfrm>
        <a:graphic>
          <a:graphicData uri="http://schemas.openxmlformats.org/presentationml/2006/ole">
            <p:oleObj spid="_x0000_s478232" name="Denklem" r:id="rId8" imgW="2349500" imgH="4191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8218"/>
                                        </p:tgtEl>
                                        <p:attrNameLst>
                                          <p:attrName>style.visibility</p:attrName>
                                        </p:attrNameLst>
                                      </p:cBhvr>
                                      <p:to>
                                        <p:strVal val="visible"/>
                                      </p:to>
                                    </p:set>
                                    <p:anim calcmode="lin" valueType="num">
                                      <p:cBhvr additive="base">
                                        <p:cTn id="7" dur="500" fill="hold"/>
                                        <p:tgtEl>
                                          <p:spTgt spid="478218"/>
                                        </p:tgtEl>
                                        <p:attrNameLst>
                                          <p:attrName>ppt_x</p:attrName>
                                        </p:attrNameLst>
                                      </p:cBhvr>
                                      <p:tavLst>
                                        <p:tav tm="0">
                                          <p:val>
                                            <p:strVal val="#ppt_x"/>
                                          </p:val>
                                        </p:tav>
                                        <p:tav tm="100000">
                                          <p:val>
                                            <p:strVal val="#ppt_x"/>
                                          </p:val>
                                        </p:tav>
                                      </p:tavLst>
                                    </p:anim>
                                    <p:anim calcmode="lin" valueType="num">
                                      <p:cBhvr additive="base">
                                        <p:cTn id="8" dur="500" fill="hold"/>
                                        <p:tgtEl>
                                          <p:spTgt spid="4782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78220"/>
                                        </p:tgtEl>
                                        <p:attrNameLst>
                                          <p:attrName>style.visibility</p:attrName>
                                        </p:attrNameLst>
                                      </p:cBhvr>
                                      <p:to>
                                        <p:strVal val="visible"/>
                                      </p:to>
                                    </p:set>
                                    <p:anim calcmode="lin" valueType="num">
                                      <p:cBhvr additive="base">
                                        <p:cTn id="13" dur="500" fill="hold"/>
                                        <p:tgtEl>
                                          <p:spTgt spid="478220"/>
                                        </p:tgtEl>
                                        <p:attrNameLst>
                                          <p:attrName>ppt_x</p:attrName>
                                        </p:attrNameLst>
                                      </p:cBhvr>
                                      <p:tavLst>
                                        <p:tav tm="0">
                                          <p:val>
                                            <p:strVal val="#ppt_x"/>
                                          </p:val>
                                        </p:tav>
                                        <p:tav tm="100000">
                                          <p:val>
                                            <p:strVal val="#ppt_x"/>
                                          </p:val>
                                        </p:tav>
                                      </p:tavLst>
                                    </p:anim>
                                    <p:anim calcmode="lin" valueType="num">
                                      <p:cBhvr additive="base">
                                        <p:cTn id="14" dur="500" fill="hold"/>
                                        <p:tgtEl>
                                          <p:spTgt spid="4782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78221"/>
                                        </p:tgtEl>
                                        <p:attrNameLst>
                                          <p:attrName>style.visibility</p:attrName>
                                        </p:attrNameLst>
                                      </p:cBhvr>
                                      <p:to>
                                        <p:strVal val="visible"/>
                                      </p:to>
                                    </p:set>
                                    <p:anim calcmode="lin" valueType="num">
                                      <p:cBhvr additive="base">
                                        <p:cTn id="19" dur="500" fill="hold"/>
                                        <p:tgtEl>
                                          <p:spTgt spid="478221"/>
                                        </p:tgtEl>
                                        <p:attrNameLst>
                                          <p:attrName>ppt_x</p:attrName>
                                        </p:attrNameLst>
                                      </p:cBhvr>
                                      <p:tavLst>
                                        <p:tav tm="0">
                                          <p:val>
                                            <p:strVal val="#ppt_x"/>
                                          </p:val>
                                        </p:tav>
                                        <p:tav tm="100000">
                                          <p:val>
                                            <p:strVal val="#ppt_x"/>
                                          </p:val>
                                        </p:tav>
                                      </p:tavLst>
                                    </p:anim>
                                    <p:anim calcmode="lin" valueType="num">
                                      <p:cBhvr additive="base">
                                        <p:cTn id="20" dur="500" fill="hold"/>
                                        <p:tgtEl>
                                          <p:spTgt spid="4782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78223"/>
                                        </p:tgtEl>
                                        <p:attrNameLst>
                                          <p:attrName>style.visibility</p:attrName>
                                        </p:attrNameLst>
                                      </p:cBhvr>
                                      <p:to>
                                        <p:strVal val="visible"/>
                                      </p:to>
                                    </p:set>
                                    <p:anim calcmode="lin" valueType="num">
                                      <p:cBhvr additive="base">
                                        <p:cTn id="25" dur="500" fill="hold"/>
                                        <p:tgtEl>
                                          <p:spTgt spid="478223"/>
                                        </p:tgtEl>
                                        <p:attrNameLst>
                                          <p:attrName>ppt_x</p:attrName>
                                        </p:attrNameLst>
                                      </p:cBhvr>
                                      <p:tavLst>
                                        <p:tav tm="0">
                                          <p:val>
                                            <p:strVal val="#ppt_x"/>
                                          </p:val>
                                        </p:tav>
                                        <p:tav tm="100000">
                                          <p:val>
                                            <p:strVal val="#ppt_x"/>
                                          </p:val>
                                        </p:tav>
                                      </p:tavLst>
                                    </p:anim>
                                    <p:anim calcmode="lin" valueType="num">
                                      <p:cBhvr additive="base">
                                        <p:cTn id="26" dur="500" fill="hold"/>
                                        <p:tgtEl>
                                          <p:spTgt spid="4782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78229"/>
                                        </p:tgtEl>
                                        <p:attrNameLst>
                                          <p:attrName>style.visibility</p:attrName>
                                        </p:attrNameLst>
                                      </p:cBhvr>
                                      <p:to>
                                        <p:strVal val="visible"/>
                                      </p:to>
                                    </p:set>
                                    <p:anim calcmode="lin" valueType="num">
                                      <p:cBhvr additive="base">
                                        <p:cTn id="31" dur="500" fill="hold"/>
                                        <p:tgtEl>
                                          <p:spTgt spid="478229"/>
                                        </p:tgtEl>
                                        <p:attrNameLst>
                                          <p:attrName>ppt_x</p:attrName>
                                        </p:attrNameLst>
                                      </p:cBhvr>
                                      <p:tavLst>
                                        <p:tav tm="0">
                                          <p:val>
                                            <p:strVal val="#ppt_x"/>
                                          </p:val>
                                        </p:tav>
                                        <p:tav tm="100000">
                                          <p:val>
                                            <p:strVal val="#ppt_x"/>
                                          </p:val>
                                        </p:tav>
                                      </p:tavLst>
                                    </p:anim>
                                    <p:anim calcmode="lin" valueType="num">
                                      <p:cBhvr additive="base">
                                        <p:cTn id="32" dur="500" fill="hold"/>
                                        <p:tgtEl>
                                          <p:spTgt spid="4782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78230"/>
                                        </p:tgtEl>
                                        <p:attrNameLst>
                                          <p:attrName>style.visibility</p:attrName>
                                        </p:attrNameLst>
                                      </p:cBhvr>
                                      <p:to>
                                        <p:strVal val="visible"/>
                                      </p:to>
                                    </p:set>
                                    <p:anim calcmode="lin" valueType="num">
                                      <p:cBhvr additive="base">
                                        <p:cTn id="37" dur="500" fill="hold"/>
                                        <p:tgtEl>
                                          <p:spTgt spid="478230"/>
                                        </p:tgtEl>
                                        <p:attrNameLst>
                                          <p:attrName>ppt_x</p:attrName>
                                        </p:attrNameLst>
                                      </p:cBhvr>
                                      <p:tavLst>
                                        <p:tav tm="0">
                                          <p:val>
                                            <p:strVal val="#ppt_x"/>
                                          </p:val>
                                        </p:tav>
                                        <p:tav tm="100000">
                                          <p:val>
                                            <p:strVal val="#ppt_x"/>
                                          </p:val>
                                        </p:tav>
                                      </p:tavLst>
                                    </p:anim>
                                    <p:anim calcmode="lin" valueType="num">
                                      <p:cBhvr additive="base">
                                        <p:cTn id="38" dur="500" fill="hold"/>
                                        <p:tgtEl>
                                          <p:spTgt spid="47823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78232"/>
                                        </p:tgtEl>
                                        <p:attrNameLst>
                                          <p:attrName>style.visibility</p:attrName>
                                        </p:attrNameLst>
                                      </p:cBhvr>
                                      <p:to>
                                        <p:strVal val="visible"/>
                                      </p:to>
                                    </p:set>
                                    <p:anim calcmode="lin" valueType="num">
                                      <p:cBhvr additive="base">
                                        <p:cTn id="43" dur="500" fill="hold"/>
                                        <p:tgtEl>
                                          <p:spTgt spid="478232"/>
                                        </p:tgtEl>
                                        <p:attrNameLst>
                                          <p:attrName>ppt_x</p:attrName>
                                        </p:attrNameLst>
                                      </p:cBhvr>
                                      <p:tavLst>
                                        <p:tav tm="0">
                                          <p:val>
                                            <p:strVal val="#ppt_x"/>
                                          </p:val>
                                        </p:tav>
                                        <p:tav tm="100000">
                                          <p:val>
                                            <p:strVal val="#ppt_x"/>
                                          </p:val>
                                        </p:tav>
                                      </p:tavLst>
                                    </p:anim>
                                    <p:anim calcmode="lin" valueType="num">
                                      <p:cBhvr additive="base">
                                        <p:cTn id="44" dur="500" fill="hold"/>
                                        <p:tgtEl>
                                          <p:spTgt spid="4782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2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591214" y="0"/>
            <a:ext cx="7772400" cy="532436"/>
          </a:xfrm>
        </p:spPr>
        <p:txBody>
          <a:bodyPr/>
          <a:lstStyle/>
          <a:p>
            <a:pPr algn="ctr"/>
            <a:r>
              <a:rPr lang="tr-TR" sz="2800" dirty="0"/>
              <a:t>Introduction</a:t>
            </a:r>
            <a:endParaRPr lang="en-US" sz="2800" dirty="0"/>
          </a:p>
        </p:txBody>
      </p:sp>
      <p:sp>
        <p:nvSpPr>
          <p:cNvPr id="13" name="Slide Number Placeholder 5"/>
          <p:cNvSpPr>
            <a:spLocks noGrp="1"/>
          </p:cNvSpPr>
          <p:nvPr>
            <p:ph type="sldNum" sz="quarter" idx="10"/>
          </p:nvPr>
        </p:nvSpPr>
        <p:spPr/>
        <p:txBody>
          <a:bodyPr/>
          <a:lstStyle/>
          <a:p>
            <a:fld id="{AF403C8A-35DC-4E78-A36F-786083EA5709}" type="slidenum">
              <a:rPr lang="tr-TR"/>
              <a:pPr/>
              <a:t>2</a:t>
            </a:fld>
            <a:endParaRPr lang="tr-TR"/>
          </a:p>
        </p:txBody>
      </p:sp>
      <p:sp>
        <p:nvSpPr>
          <p:cNvPr id="113700" name="Text Box 36"/>
          <p:cNvSpPr txBox="1">
            <a:spLocks noChangeArrowheads="1"/>
          </p:cNvSpPr>
          <p:nvPr/>
        </p:nvSpPr>
        <p:spPr bwMode="auto">
          <a:xfrm>
            <a:off x="396414" y="576103"/>
            <a:ext cx="8388350" cy="2585323"/>
          </a:xfrm>
          <a:prstGeom prst="rect">
            <a:avLst/>
          </a:prstGeom>
          <a:noFill/>
          <a:ln w="28575">
            <a:noFill/>
            <a:miter lim="800000"/>
            <a:headEnd type="none" w="med" len="lg"/>
            <a:tailEnd type="none" w="med" len="lg"/>
          </a:ln>
          <a:effectLst/>
        </p:spPr>
        <p:txBody>
          <a:bodyPr>
            <a:spAutoFit/>
          </a:bodyPr>
          <a:lstStyle/>
          <a:p>
            <a:pPr algn="l"/>
            <a:r>
              <a:rPr lang="en-US" dirty="0"/>
              <a:t>If </a:t>
            </a:r>
            <a:r>
              <a:rPr lang="en-US" dirty="0" smtClean="0"/>
              <a:t> a </a:t>
            </a:r>
            <a:r>
              <a:rPr lang="en-US" dirty="0"/>
              <a:t>moving links in a mechanism is running with considerable amount of linear and/or angular accelerations, inertia forces are generated and these inertia forces also must be overcome by the driving motor as an addition to the forces exerted by the external load or work the mechanism does. </a:t>
            </a:r>
            <a:endParaRPr lang="en-US" dirty="0" smtClean="0"/>
          </a:p>
          <a:p>
            <a:pPr algn="l"/>
            <a:endParaRPr lang="en-US" dirty="0" smtClean="0"/>
          </a:p>
          <a:p>
            <a:pPr algn="l"/>
            <a:endParaRPr lang="tr-TR" dirty="0"/>
          </a:p>
          <a:p>
            <a:pPr algn="l"/>
            <a:r>
              <a:rPr lang="en-US" dirty="0"/>
              <a:t>So,  </a:t>
            </a:r>
            <a:r>
              <a:rPr lang="tr-TR" dirty="0"/>
              <a:t>         </a:t>
            </a:r>
            <a:r>
              <a:rPr lang="en-US" dirty="0"/>
              <a:t>and </a:t>
            </a:r>
            <a:r>
              <a:rPr lang="tr-TR" dirty="0"/>
              <a:t>  </a:t>
            </a:r>
            <a:r>
              <a:rPr lang="en-US" dirty="0"/>
              <a:t> </a:t>
            </a:r>
            <a:r>
              <a:rPr lang="tr-TR" dirty="0"/>
              <a:t>         </a:t>
            </a:r>
            <a:r>
              <a:rPr lang="en-US" dirty="0"/>
              <a:t>are no longer applicable</a:t>
            </a:r>
            <a:r>
              <a:rPr lang="en-US" dirty="0" smtClean="0"/>
              <a:t>. The consideration that says all forces on components of machine systems are in balance (static and dynamic equilibrium ) is seldom in real machines (except when the machine is stopped)</a:t>
            </a:r>
            <a:endParaRPr lang="tr-TR" dirty="0"/>
          </a:p>
        </p:txBody>
      </p:sp>
      <p:sp>
        <p:nvSpPr>
          <p:cNvPr id="113730" name="Rectangle 66"/>
          <p:cNvSpPr>
            <a:spLocks noChangeArrowheads="1"/>
          </p:cNvSpPr>
          <p:nvPr/>
        </p:nvSpPr>
        <p:spPr bwMode="auto">
          <a:xfrm>
            <a:off x="0" y="952500"/>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113744" name="Text Box 80"/>
          <p:cNvSpPr txBox="1">
            <a:spLocks noChangeArrowheads="1"/>
          </p:cNvSpPr>
          <p:nvPr/>
        </p:nvSpPr>
        <p:spPr bwMode="auto">
          <a:xfrm>
            <a:off x="331449" y="5845591"/>
            <a:ext cx="8388350" cy="641350"/>
          </a:xfrm>
          <a:prstGeom prst="rect">
            <a:avLst/>
          </a:prstGeom>
          <a:noFill/>
          <a:ln w="28575">
            <a:noFill/>
            <a:miter lim="800000"/>
            <a:headEnd type="none" w="med" len="lg"/>
            <a:tailEnd type="none" w="med" len="lg"/>
          </a:ln>
          <a:effectLst/>
        </p:spPr>
        <p:txBody>
          <a:bodyPr>
            <a:spAutoFit/>
          </a:bodyPr>
          <a:lstStyle/>
          <a:p>
            <a:pPr algn="l"/>
            <a:r>
              <a:rPr lang="en-US" i="1" dirty="0"/>
              <a:t>I</a:t>
            </a:r>
            <a:r>
              <a:rPr lang="en-US" dirty="0"/>
              <a:t> and </a:t>
            </a:r>
            <a:r>
              <a:rPr lang="en-US" i="1" dirty="0"/>
              <a:t>m</a:t>
            </a:r>
            <a:r>
              <a:rPr lang="en-US" dirty="0"/>
              <a:t> are inertial (bodily) properties. At this stage we need to know the description of the inertial properties.</a:t>
            </a:r>
            <a:r>
              <a:rPr lang="tr-TR" dirty="0"/>
              <a:t> </a:t>
            </a:r>
            <a:endParaRPr lang="en-US" dirty="0"/>
          </a:p>
        </p:txBody>
      </p:sp>
      <p:graphicFrame>
        <p:nvGraphicFramePr>
          <p:cNvPr id="113745" name="Object 81"/>
          <p:cNvGraphicFramePr>
            <a:graphicFrameLocks noChangeAspect="1"/>
          </p:cNvGraphicFramePr>
          <p:nvPr/>
        </p:nvGraphicFramePr>
        <p:xfrm>
          <a:off x="802813" y="2270594"/>
          <a:ext cx="700087" cy="320675"/>
        </p:xfrm>
        <a:graphic>
          <a:graphicData uri="http://schemas.openxmlformats.org/presentationml/2006/ole">
            <p:oleObj spid="_x0000_s113745" name="Denklem" r:id="rId4" imgW="558558" imgH="253890" progId="Equation.3">
              <p:embed/>
            </p:oleObj>
          </a:graphicData>
        </a:graphic>
      </p:graphicFrame>
      <p:graphicFrame>
        <p:nvGraphicFramePr>
          <p:cNvPr id="113747" name="Object 83"/>
          <p:cNvGraphicFramePr>
            <a:graphicFrameLocks noChangeAspect="1"/>
          </p:cNvGraphicFramePr>
          <p:nvPr/>
        </p:nvGraphicFramePr>
        <p:xfrm>
          <a:off x="1952103" y="2237402"/>
          <a:ext cx="650875" cy="307975"/>
        </p:xfrm>
        <a:graphic>
          <a:graphicData uri="http://schemas.openxmlformats.org/presentationml/2006/ole">
            <p:oleObj spid="_x0000_s113747" name="Denklem" r:id="rId5" imgW="545626" imgH="253780" progId="Equation.3">
              <p:embed/>
            </p:oleObj>
          </a:graphicData>
        </a:graphic>
      </p:graphicFrame>
      <p:graphicFrame>
        <p:nvGraphicFramePr>
          <p:cNvPr id="113749" name="Object 85"/>
          <p:cNvGraphicFramePr>
            <a:graphicFrameLocks noChangeAspect="1"/>
          </p:cNvGraphicFramePr>
          <p:nvPr/>
        </p:nvGraphicFramePr>
        <p:xfrm>
          <a:off x="5105886" y="3938201"/>
          <a:ext cx="1057275" cy="401637"/>
        </p:xfrm>
        <a:graphic>
          <a:graphicData uri="http://schemas.openxmlformats.org/presentationml/2006/ole">
            <p:oleObj spid="_x0000_s113749" name="Denklem" r:id="rId6" imgW="672808" imgH="253890" progId="Equation.3">
              <p:embed/>
            </p:oleObj>
          </a:graphicData>
        </a:graphic>
      </p:graphicFrame>
      <p:graphicFrame>
        <p:nvGraphicFramePr>
          <p:cNvPr id="113751" name="Object 87"/>
          <p:cNvGraphicFramePr>
            <a:graphicFrameLocks noChangeAspect="1"/>
          </p:cNvGraphicFramePr>
          <p:nvPr/>
        </p:nvGraphicFramePr>
        <p:xfrm>
          <a:off x="5142860" y="4443951"/>
          <a:ext cx="1016000" cy="428625"/>
        </p:xfrm>
        <a:graphic>
          <a:graphicData uri="http://schemas.openxmlformats.org/presentationml/2006/ole">
            <p:oleObj spid="_x0000_s113751" name="Denklem" r:id="rId7" imgW="609336" imgH="253890" progId="Equation.3">
              <p:embed/>
            </p:oleObj>
          </a:graphicData>
        </a:graphic>
      </p:graphicFrame>
      <p:sp>
        <p:nvSpPr>
          <p:cNvPr id="113753" name="Oval 89"/>
          <p:cNvSpPr>
            <a:spLocks noChangeArrowheads="1"/>
          </p:cNvSpPr>
          <p:nvPr/>
        </p:nvSpPr>
        <p:spPr bwMode="auto">
          <a:xfrm>
            <a:off x="5383196" y="3934162"/>
            <a:ext cx="279400" cy="1092200"/>
          </a:xfrm>
          <a:prstGeom prst="ellipse">
            <a:avLst/>
          </a:prstGeom>
          <a:noFill/>
          <a:ln w="38100" algn="ctr">
            <a:solidFill>
              <a:schemeClr val="accent2"/>
            </a:solidFill>
            <a:round/>
            <a:headEnd type="none" w="sm" len="lg"/>
            <a:tailEnd type="none" w="sm" len="lg"/>
          </a:ln>
          <a:effectLst/>
        </p:spPr>
        <p:txBody>
          <a:bodyPr wrap="none" anchor="ctr"/>
          <a:lstStyle/>
          <a:p>
            <a:endParaRPr lang="en-US"/>
          </a:p>
        </p:txBody>
      </p:sp>
      <p:sp>
        <p:nvSpPr>
          <p:cNvPr id="113754" name="Line 90"/>
          <p:cNvSpPr>
            <a:spLocks noChangeShapeType="1"/>
          </p:cNvSpPr>
          <p:nvPr/>
        </p:nvSpPr>
        <p:spPr bwMode="auto">
          <a:xfrm flipH="1">
            <a:off x="449705" y="4094401"/>
            <a:ext cx="4860227" cy="1901664"/>
          </a:xfrm>
          <a:prstGeom prst="line">
            <a:avLst/>
          </a:prstGeom>
          <a:noFill/>
          <a:ln w="38100">
            <a:solidFill>
              <a:schemeClr val="accent2"/>
            </a:solidFill>
            <a:round/>
            <a:headEnd type="none" w="sm" len="lg"/>
            <a:tailEnd type="triangle" w="sm" len="lg"/>
          </a:ln>
          <a:effectLst/>
        </p:spPr>
        <p:txBody>
          <a:bodyPr wrap="none" anchor="ctr"/>
          <a:lstStyle/>
          <a:p>
            <a:endParaRPr lang="en-US"/>
          </a:p>
        </p:txBody>
      </p:sp>
      <p:sp>
        <p:nvSpPr>
          <p:cNvPr id="113755" name="Line 91"/>
          <p:cNvSpPr>
            <a:spLocks noChangeShapeType="1"/>
          </p:cNvSpPr>
          <p:nvPr/>
        </p:nvSpPr>
        <p:spPr bwMode="auto">
          <a:xfrm flipH="1">
            <a:off x="1169690" y="4684709"/>
            <a:ext cx="4117854" cy="1342985"/>
          </a:xfrm>
          <a:prstGeom prst="line">
            <a:avLst/>
          </a:prstGeom>
          <a:noFill/>
          <a:ln w="38100">
            <a:solidFill>
              <a:schemeClr val="accent2"/>
            </a:solidFill>
            <a:round/>
            <a:headEnd type="none" w="sm" len="lg"/>
            <a:tailEnd type="triangle" w="sm" len="lg"/>
          </a:ln>
          <a:effectLst/>
        </p:spPr>
        <p:txBody>
          <a:bodyPr wrap="none" anchor="ctr"/>
          <a:lstStyle/>
          <a:p>
            <a:endParaRPr lang="en-US"/>
          </a:p>
        </p:txBody>
      </p:sp>
      <p:sp>
        <p:nvSpPr>
          <p:cNvPr id="14" name="Rectangle 13"/>
          <p:cNvSpPr/>
          <p:nvPr/>
        </p:nvSpPr>
        <p:spPr>
          <a:xfrm>
            <a:off x="521863" y="3526681"/>
            <a:ext cx="2582758" cy="369332"/>
          </a:xfrm>
          <a:prstGeom prst="rect">
            <a:avLst/>
          </a:prstGeom>
        </p:spPr>
        <p:txBody>
          <a:bodyPr wrap="none">
            <a:spAutoFit/>
          </a:bodyPr>
          <a:lstStyle/>
          <a:p>
            <a:pPr algn="l"/>
            <a:r>
              <a:rPr lang="en-US" dirty="0" smtClean="0"/>
              <a:t>Governing rules will be:</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3744"/>
                                        </p:tgtEl>
                                        <p:attrNameLst>
                                          <p:attrName>style.visibility</p:attrName>
                                        </p:attrNameLst>
                                      </p:cBhvr>
                                      <p:to>
                                        <p:strVal val="visible"/>
                                      </p:to>
                                    </p:set>
                                    <p:anim calcmode="lin" valueType="num">
                                      <p:cBhvr additive="base">
                                        <p:cTn id="7" dur="500" fill="hold"/>
                                        <p:tgtEl>
                                          <p:spTgt spid="113744"/>
                                        </p:tgtEl>
                                        <p:attrNameLst>
                                          <p:attrName>ppt_x</p:attrName>
                                        </p:attrNameLst>
                                      </p:cBhvr>
                                      <p:tavLst>
                                        <p:tav tm="0">
                                          <p:val>
                                            <p:strVal val="#ppt_x"/>
                                          </p:val>
                                        </p:tav>
                                        <p:tav tm="100000">
                                          <p:val>
                                            <p:strVal val="#ppt_x"/>
                                          </p:val>
                                        </p:tav>
                                      </p:tavLst>
                                    </p:anim>
                                    <p:anim calcmode="lin" valueType="num">
                                      <p:cBhvr additive="base">
                                        <p:cTn id="8" dur="500" fill="hold"/>
                                        <p:tgtEl>
                                          <p:spTgt spid="1137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4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noFill/>
          <a:ln/>
        </p:spPr>
        <p:txBody>
          <a:bodyPr/>
          <a:lstStyle/>
          <a:p>
            <a:pPr algn="ctr"/>
            <a:r>
              <a:rPr lang="tr-TR" sz="4000" b="1" dirty="0" smtClean="0"/>
              <a:t>DYNAMICS </a:t>
            </a:r>
            <a:r>
              <a:rPr lang="tr-TR" sz="4000" b="1" dirty="0"/>
              <a:t>OF MACHINERY</a:t>
            </a:r>
          </a:p>
        </p:txBody>
      </p:sp>
      <p:sp>
        <p:nvSpPr>
          <p:cNvPr id="5123" name="Rectangle 3"/>
          <p:cNvSpPr>
            <a:spLocks noGrp="1" noChangeArrowheads="1"/>
          </p:cNvSpPr>
          <p:nvPr>
            <p:ph type="subTitle" idx="1"/>
          </p:nvPr>
        </p:nvSpPr>
        <p:spPr>
          <a:xfrm>
            <a:off x="370390" y="3429001"/>
            <a:ext cx="8229600" cy="969380"/>
          </a:xfrm>
          <a:noFill/>
          <a:ln/>
        </p:spPr>
        <p:txBody>
          <a:bodyPr/>
          <a:lstStyle/>
          <a:p>
            <a:pPr algn="ctr"/>
            <a:r>
              <a:rPr lang="en-US" b="1" dirty="0" smtClean="0"/>
              <a:t>Inertial forces and D’Alembert’s Principle</a:t>
            </a:r>
            <a:endParaRPr lang="tr-TR" b="1" dirty="0"/>
          </a:p>
        </p:txBody>
      </p:sp>
      <p:sp>
        <p:nvSpPr>
          <p:cNvPr id="5" name="Rectangle 9"/>
          <p:cNvSpPr>
            <a:spLocks noGrp="1" noChangeArrowheads="1"/>
          </p:cNvSpPr>
          <p:nvPr>
            <p:ph type="sldNum" sz="quarter" idx="12"/>
          </p:nvPr>
        </p:nvSpPr>
        <p:spPr/>
        <p:txBody>
          <a:bodyPr/>
          <a:lstStyle/>
          <a:p>
            <a:fld id="{76E35694-F984-41C0-8B18-95A2C4DE127A}" type="slidenum">
              <a:rPr lang="tr-TR"/>
              <a:pPr/>
              <a:t>20</a:t>
            </a:fld>
            <a:endParaRPr lang="tr-T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a:xfrm>
            <a:off x="614363" y="0"/>
            <a:ext cx="7772400" cy="1143000"/>
          </a:xfrm>
        </p:spPr>
        <p:txBody>
          <a:bodyPr/>
          <a:lstStyle/>
          <a:p>
            <a:r>
              <a:rPr lang="tr-TR" sz="2800"/>
              <a:t>Example</a:t>
            </a:r>
            <a:endParaRPr lang="en-US" sz="2800"/>
          </a:p>
        </p:txBody>
      </p:sp>
      <p:sp>
        <p:nvSpPr>
          <p:cNvPr id="12" name="Slide Number Placeholder 5"/>
          <p:cNvSpPr>
            <a:spLocks noGrp="1"/>
          </p:cNvSpPr>
          <p:nvPr>
            <p:ph type="sldNum" sz="quarter" idx="10"/>
          </p:nvPr>
        </p:nvSpPr>
        <p:spPr/>
        <p:txBody>
          <a:bodyPr/>
          <a:lstStyle/>
          <a:p>
            <a:fld id="{61BC70D1-1C86-4800-BB80-EFE5338B427A}" type="slidenum">
              <a:rPr lang="tr-TR"/>
              <a:pPr/>
              <a:t>21</a:t>
            </a:fld>
            <a:endParaRPr lang="tr-TR"/>
          </a:p>
        </p:txBody>
      </p:sp>
      <p:sp>
        <p:nvSpPr>
          <p:cNvPr id="570371" name="Text Box 3"/>
          <p:cNvSpPr txBox="1">
            <a:spLocks noChangeArrowheads="1"/>
          </p:cNvSpPr>
          <p:nvPr/>
        </p:nvSpPr>
        <p:spPr bwMode="auto">
          <a:xfrm>
            <a:off x="447675" y="992188"/>
            <a:ext cx="8388350" cy="641350"/>
          </a:xfrm>
          <a:prstGeom prst="rect">
            <a:avLst/>
          </a:prstGeom>
          <a:noFill/>
          <a:ln w="28575">
            <a:noFill/>
            <a:miter lim="800000"/>
            <a:headEnd type="none" w="med" len="lg"/>
            <a:tailEnd type="none" w="med" len="lg"/>
          </a:ln>
          <a:effectLst/>
        </p:spPr>
        <p:txBody>
          <a:bodyPr>
            <a:spAutoFit/>
          </a:bodyPr>
          <a:lstStyle/>
          <a:p>
            <a:pPr algn="l"/>
            <a:r>
              <a:rPr lang="en-US"/>
              <a:t>The slender bar of mass </a:t>
            </a:r>
            <a:r>
              <a:rPr lang="en-US" i="1"/>
              <a:t>m </a:t>
            </a:r>
            <a:r>
              <a:rPr lang="en-US"/>
              <a:t>is released form rest in the</a:t>
            </a:r>
            <a:r>
              <a:rPr lang="tr-TR"/>
              <a:t> </a:t>
            </a:r>
            <a:r>
              <a:rPr lang="en-US"/>
              <a:t>horizontal position as shown. At that instant, determine</a:t>
            </a:r>
            <a:r>
              <a:rPr lang="tr-TR"/>
              <a:t> </a:t>
            </a:r>
            <a:r>
              <a:rPr lang="en-US"/>
              <a:t>the force exerted on</a:t>
            </a:r>
            <a:r>
              <a:rPr lang="tr-TR"/>
              <a:t> </a:t>
            </a:r>
            <a:r>
              <a:rPr lang="en-US"/>
              <a:t>the bar by the support A.</a:t>
            </a:r>
          </a:p>
        </p:txBody>
      </p:sp>
      <p:sp>
        <p:nvSpPr>
          <p:cNvPr id="570372" name="Rectangle 4"/>
          <p:cNvSpPr>
            <a:spLocks noChangeArrowheads="1"/>
          </p:cNvSpPr>
          <p:nvPr/>
        </p:nvSpPr>
        <p:spPr bwMode="auto">
          <a:xfrm>
            <a:off x="0" y="952500"/>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570375" name="Rectangle 7"/>
          <p:cNvSpPr>
            <a:spLocks noChangeArrowheads="1"/>
          </p:cNvSpPr>
          <p:nvPr/>
        </p:nvSpPr>
        <p:spPr bwMode="auto">
          <a:xfrm>
            <a:off x="0" y="3300413"/>
            <a:ext cx="9144000" cy="0"/>
          </a:xfrm>
          <a:prstGeom prst="rect">
            <a:avLst/>
          </a:prstGeom>
          <a:noFill/>
          <a:ln w="9525" algn="ctr">
            <a:noFill/>
            <a:miter lim="800000"/>
            <a:headEnd/>
            <a:tailEnd/>
          </a:ln>
          <a:effectLst/>
        </p:spPr>
        <p:txBody>
          <a:bodyPr wrap="none" anchor="ctr">
            <a:spAutoFit/>
          </a:bodyPr>
          <a:lstStyle/>
          <a:p>
            <a:endParaRPr lang="en-US"/>
          </a:p>
        </p:txBody>
      </p:sp>
      <p:sp>
        <p:nvSpPr>
          <p:cNvPr id="570381" name="Rectangle 13"/>
          <p:cNvSpPr>
            <a:spLocks noChangeArrowheads="1"/>
          </p:cNvSpPr>
          <p:nvPr/>
        </p:nvSpPr>
        <p:spPr bwMode="auto">
          <a:xfrm>
            <a:off x="1020763" y="3986213"/>
            <a:ext cx="2263775" cy="366712"/>
          </a:xfrm>
          <a:prstGeom prst="rect">
            <a:avLst/>
          </a:prstGeom>
          <a:noFill/>
          <a:ln w="9525" algn="ctr">
            <a:noFill/>
            <a:miter lim="800000"/>
            <a:headEnd/>
            <a:tailEnd/>
          </a:ln>
          <a:effectLst/>
        </p:spPr>
        <p:txBody>
          <a:bodyPr anchor="ctr">
            <a:spAutoFit/>
          </a:bodyPr>
          <a:lstStyle/>
          <a:p>
            <a:pPr algn="just"/>
            <a:r>
              <a:rPr lang="tr-TR"/>
              <a:t>Freebody Diagram</a:t>
            </a:r>
            <a:endParaRPr lang="en-US"/>
          </a:p>
        </p:txBody>
      </p:sp>
      <p:graphicFrame>
        <p:nvGraphicFramePr>
          <p:cNvPr id="570411" name="Object 43"/>
          <p:cNvGraphicFramePr>
            <a:graphicFrameLocks noChangeAspect="1"/>
          </p:cNvGraphicFramePr>
          <p:nvPr/>
        </p:nvGraphicFramePr>
        <p:xfrm>
          <a:off x="1284288" y="1920875"/>
          <a:ext cx="5967412" cy="1560513"/>
        </p:xfrm>
        <a:graphic>
          <a:graphicData uri="http://schemas.openxmlformats.org/presentationml/2006/ole">
            <p:oleObj spid="_x0000_s479234" name="Image" r:id="rId4" imgW="5967491" imgH="1560183" progId="">
              <p:embed/>
            </p:oleObj>
          </a:graphicData>
        </a:graphic>
      </p:graphicFrame>
      <p:graphicFrame>
        <p:nvGraphicFramePr>
          <p:cNvPr id="570414" name="Object 46"/>
          <p:cNvGraphicFramePr>
            <a:graphicFrameLocks noChangeAspect="1"/>
          </p:cNvGraphicFramePr>
          <p:nvPr/>
        </p:nvGraphicFramePr>
        <p:xfrm>
          <a:off x="3787775" y="4006850"/>
          <a:ext cx="4833938" cy="2474913"/>
        </p:xfrm>
        <a:graphic>
          <a:graphicData uri="http://schemas.openxmlformats.org/presentationml/2006/ole">
            <p:oleObj spid="_x0000_s479235" name="Image" r:id="rId5" imgW="4833728" imgH="2474771" progId="">
              <p:embed/>
            </p:oleObj>
          </a:graphicData>
        </a:graphic>
      </p:graphicFrame>
      <p:sp>
        <p:nvSpPr>
          <p:cNvPr id="570418" name="Rectangle 50"/>
          <p:cNvSpPr>
            <a:spLocks noChangeArrowheads="1"/>
          </p:cNvSpPr>
          <p:nvPr/>
        </p:nvSpPr>
        <p:spPr bwMode="auto">
          <a:xfrm>
            <a:off x="1065213" y="4559300"/>
            <a:ext cx="2263775" cy="366713"/>
          </a:xfrm>
          <a:prstGeom prst="rect">
            <a:avLst/>
          </a:prstGeom>
          <a:noFill/>
          <a:ln w="9525" algn="ctr">
            <a:noFill/>
            <a:miter lim="800000"/>
            <a:headEnd/>
            <a:tailEnd/>
          </a:ln>
          <a:effectLst/>
        </p:spPr>
        <p:txBody>
          <a:bodyPr anchor="ctr">
            <a:spAutoFit/>
          </a:bodyPr>
          <a:lstStyle/>
          <a:p>
            <a:pPr algn="just"/>
            <a:r>
              <a:rPr lang="tr-TR">
                <a:solidFill>
                  <a:schemeClr val="hlink"/>
                </a:solidFill>
              </a:rPr>
              <a:t>E</a:t>
            </a:r>
            <a:r>
              <a:rPr lang="tr-TR"/>
              <a:t>quations </a:t>
            </a:r>
            <a:r>
              <a:rPr lang="tr-TR">
                <a:solidFill>
                  <a:schemeClr val="hlink"/>
                </a:solidFill>
              </a:rPr>
              <a:t>O</a:t>
            </a:r>
            <a:r>
              <a:rPr lang="tr-TR"/>
              <a:t>f </a:t>
            </a:r>
            <a:r>
              <a:rPr lang="tr-TR">
                <a:solidFill>
                  <a:schemeClr val="hlink"/>
                </a:solidFill>
              </a:rPr>
              <a:t>M</a:t>
            </a:r>
            <a:r>
              <a:rPr lang="tr-TR"/>
              <a:t>otion</a:t>
            </a:r>
            <a:endParaRPr lang="en-US"/>
          </a:p>
        </p:txBody>
      </p:sp>
      <p:graphicFrame>
        <p:nvGraphicFramePr>
          <p:cNvPr id="570421" name="Object 53"/>
          <p:cNvGraphicFramePr>
            <a:graphicFrameLocks noChangeAspect="1"/>
          </p:cNvGraphicFramePr>
          <p:nvPr/>
        </p:nvGraphicFramePr>
        <p:xfrm>
          <a:off x="1101725" y="5006975"/>
          <a:ext cx="1592263" cy="547688"/>
        </p:xfrm>
        <a:graphic>
          <a:graphicData uri="http://schemas.openxmlformats.org/presentationml/2006/ole">
            <p:oleObj spid="_x0000_s479236" name="Denklem" r:id="rId6" imgW="749160" imgH="253800" progId="Equation.3">
              <p:embed/>
            </p:oleObj>
          </a:graphicData>
        </a:graphic>
      </p:graphicFrame>
      <p:graphicFrame>
        <p:nvGraphicFramePr>
          <p:cNvPr id="570424" name="Object 56"/>
          <p:cNvGraphicFramePr>
            <a:graphicFrameLocks noChangeAspect="1"/>
          </p:cNvGraphicFramePr>
          <p:nvPr/>
        </p:nvGraphicFramePr>
        <p:xfrm>
          <a:off x="1173163" y="5661025"/>
          <a:ext cx="1511300" cy="547688"/>
        </p:xfrm>
        <a:graphic>
          <a:graphicData uri="http://schemas.openxmlformats.org/presentationml/2006/ole">
            <p:oleObj spid="_x0000_s479237" name="Denklem" r:id="rId7" imgW="711000" imgH="25380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70381"/>
                                        </p:tgtEl>
                                        <p:attrNameLst>
                                          <p:attrName>style.visibility</p:attrName>
                                        </p:attrNameLst>
                                      </p:cBhvr>
                                      <p:to>
                                        <p:strVal val="visible"/>
                                      </p:to>
                                    </p:set>
                                    <p:animEffect transition="in" filter="box(in)">
                                      <p:cBhvr>
                                        <p:cTn id="7" dur="500"/>
                                        <p:tgtEl>
                                          <p:spTgt spid="570381"/>
                                        </p:tgtEl>
                                      </p:cBhvr>
                                    </p:animEffect>
                                  </p:childTnLst>
                                </p:cTn>
                              </p:par>
                              <p:par>
                                <p:cTn id="8" presetID="9" presetClass="entr" presetSubtype="0" fill="hold" nodeType="withEffect">
                                  <p:stCondLst>
                                    <p:cond delay="0"/>
                                  </p:stCondLst>
                                  <p:childTnLst>
                                    <p:set>
                                      <p:cBhvr>
                                        <p:cTn id="9" dur="1" fill="hold">
                                          <p:stCondLst>
                                            <p:cond delay="0"/>
                                          </p:stCondLst>
                                        </p:cTn>
                                        <p:tgtEl>
                                          <p:spTgt spid="570414"/>
                                        </p:tgtEl>
                                        <p:attrNameLst>
                                          <p:attrName>style.visibility</p:attrName>
                                        </p:attrNameLst>
                                      </p:cBhvr>
                                      <p:to>
                                        <p:strVal val="visible"/>
                                      </p:to>
                                    </p:set>
                                    <p:animEffect transition="in" filter="dissolve">
                                      <p:cBhvr>
                                        <p:cTn id="10" dur="500"/>
                                        <p:tgtEl>
                                          <p:spTgt spid="57041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570418"/>
                                        </p:tgtEl>
                                        <p:attrNameLst>
                                          <p:attrName>style.visibility</p:attrName>
                                        </p:attrNameLst>
                                      </p:cBhvr>
                                      <p:to>
                                        <p:strVal val="visible"/>
                                      </p:to>
                                    </p:set>
                                    <p:animEffect transition="in" filter="box(in)">
                                      <p:cBhvr>
                                        <p:cTn id="15" dur="500"/>
                                        <p:tgtEl>
                                          <p:spTgt spid="570418"/>
                                        </p:tgtEl>
                                      </p:cBhvr>
                                    </p:animEffect>
                                  </p:childTnLst>
                                </p:cTn>
                              </p:par>
                              <p:par>
                                <p:cTn id="16" presetID="5" presetClass="entr" presetSubtype="10" fill="hold" nodeType="withEffect">
                                  <p:stCondLst>
                                    <p:cond delay="0"/>
                                  </p:stCondLst>
                                  <p:childTnLst>
                                    <p:set>
                                      <p:cBhvr>
                                        <p:cTn id="17" dur="1" fill="hold">
                                          <p:stCondLst>
                                            <p:cond delay="0"/>
                                          </p:stCondLst>
                                        </p:cTn>
                                        <p:tgtEl>
                                          <p:spTgt spid="570421"/>
                                        </p:tgtEl>
                                        <p:attrNameLst>
                                          <p:attrName>style.visibility</p:attrName>
                                        </p:attrNameLst>
                                      </p:cBhvr>
                                      <p:to>
                                        <p:strVal val="visible"/>
                                      </p:to>
                                    </p:set>
                                    <p:animEffect transition="in" filter="checkerboard(across)">
                                      <p:cBhvr>
                                        <p:cTn id="18" dur="500"/>
                                        <p:tgtEl>
                                          <p:spTgt spid="570421"/>
                                        </p:tgtEl>
                                      </p:cBhvr>
                                    </p:animEffect>
                                  </p:childTnLst>
                                </p:cTn>
                              </p:par>
                              <p:par>
                                <p:cTn id="19" presetID="5" presetClass="entr" presetSubtype="10" fill="hold" nodeType="withEffect">
                                  <p:stCondLst>
                                    <p:cond delay="0"/>
                                  </p:stCondLst>
                                  <p:childTnLst>
                                    <p:set>
                                      <p:cBhvr>
                                        <p:cTn id="20" dur="1" fill="hold">
                                          <p:stCondLst>
                                            <p:cond delay="0"/>
                                          </p:stCondLst>
                                        </p:cTn>
                                        <p:tgtEl>
                                          <p:spTgt spid="570424"/>
                                        </p:tgtEl>
                                        <p:attrNameLst>
                                          <p:attrName>style.visibility</p:attrName>
                                        </p:attrNameLst>
                                      </p:cBhvr>
                                      <p:to>
                                        <p:strVal val="visible"/>
                                      </p:to>
                                    </p:set>
                                    <p:animEffect transition="in" filter="checkerboard(across)">
                                      <p:cBhvr>
                                        <p:cTn id="21" dur="500"/>
                                        <p:tgtEl>
                                          <p:spTgt spid="570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381" grpId="0"/>
      <p:bldP spid="57041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8562" name="Rectangle 2"/>
          <p:cNvSpPr>
            <a:spLocks noGrp="1" noChangeArrowheads="1"/>
          </p:cNvSpPr>
          <p:nvPr>
            <p:ph type="title"/>
          </p:nvPr>
        </p:nvSpPr>
        <p:spPr>
          <a:xfrm>
            <a:off x="614363" y="0"/>
            <a:ext cx="7772400" cy="1143000"/>
          </a:xfrm>
        </p:spPr>
        <p:txBody>
          <a:bodyPr/>
          <a:lstStyle/>
          <a:p>
            <a:r>
              <a:rPr lang="tr-TR" sz="2800"/>
              <a:t>Example</a:t>
            </a:r>
            <a:endParaRPr lang="en-US" sz="2800"/>
          </a:p>
        </p:txBody>
      </p:sp>
      <p:sp>
        <p:nvSpPr>
          <p:cNvPr id="18" name="Slide Number Placeholder 5"/>
          <p:cNvSpPr>
            <a:spLocks noGrp="1"/>
          </p:cNvSpPr>
          <p:nvPr>
            <p:ph type="sldNum" sz="quarter" idx="10"/>
          </p:nvPr>
        </p:nvSpPr>
        <p:spPr/>
        <p:txBody>
          <a:bodyPr/>
          <a:lstStyle/>
          <a:p>
            <a:fld id="{3673153F-A4BB-4D4F-843C-852AFCEC9D81}" type="slidenum">
              <a:rPr lang="tr-TR"/>
              <a:pPr/>
              <a:t>22</a:t>
            </a:fld>
            <a:endParaRPr lang="tr-TR"/>
          </a:p>
        </p:txBody>
      </p:sp>
      <p:graphicFrame>
        <p:nvGraphicFramePr>
          <p:cNvPr id="578579" name="Object 19"/>
          <p:cNvGraphicFramePr>
            <a:graphicFrameLocks noChangeAspect="1"/>
          </p:cNvGraphicFramePr>
          <p:nvPr/>
        </p:nvGraphicFramePr>
        <p:xfrm>
          <a:off x="4310063" y="2284413"/>
          <a:ext cx="4833937" cy="2474912"/>
        </p:xfrm>
        <a:graphic>
          <a:graphicData uri="http://schemas.openxmlformats.org/presentationml/2006/ole">
            <p:oleObj spid="_x0000_s480258" name="Image" r:id="rId4" imgW="4833728" imgH="2474771" progId="">
              <p:embed/>
            </p:oleObj>
          </a:graphicData>
        </a:graphic>
      </p:graphicFrame>
      <p:sp>
        <p:nvSpPr>
          <p:cNvPr id="578563" name="Text Box 3"/>
          <p:cNvSpPr txBox="1">
            <a:spLocks noChangeArrowheads="1"/>
          </p:cNvSpPr>
          <p:nvPr/>
        </p:nvSpPr>
        <p:spPr bwMode="auto">
          <a:xfrm>
            <a:off x="236538" y="1046163"/>
            <a:ext cx="2690812" cy="1368425"/>
          </a:xfrm>
          <a:prstGeom prst="rect">
            <a:avLst/>
          </a:prstGeom>
          <a:noFill/>
          <a:ln w="28575">
            <a:noFill/>
            <a:miter lim="800000"/>
            <a:headEnd type="none" w="med" len="lg"/>
            <a:tailEnd type="none" w="med" len="lg"/>
          </a:ln>
          <a:effectLst/>
        </p:spPr>
        <p:txBody>
          <a:bodyPr>
            <a:spAutoFit/>
          </a:bodyPr>
          <a:lstStyle/>
          <a:p>
            <a:pPr algn="l"/>
            <a:r>
              <a:rPr lang="en-US" sz="1400"/>
              <a:t>The slender bar of mass </a:t>
            </a:r>
            <a:r>
              <a:rPr lang="en-US" sz="1400" i="1"/>
              <a:t>m </a:t>
            </a:r>
            <a:r>
              <a:rPr lang="en-US" sz="1400"/>
              <a:t>is released form rest in the</a:t>
            </a:r>
            <a:r>
              <a:rPr lang="tr-TR" sz="1400"/>
              <a:t> </a:t>
            </a:r>
            <a:r>
              <a:rPr lang="en-US" sz="1400"/>
              <a:t>horizontal position as shown. At that instant, determine</a:t>
            </a:r>
            <a:r>
              <a:rPr lang="tr-TR" sz="1400"/>
              <a:t> </a:t>
            </a:r>
            <a:r>
              <a:rPr lang="en-US" sz="1400"/>
              <a:t>the force exerted on</a:t>
            </a:r>
            <a:r>
              <a:rPr lang="tr-TR" sz="1400"/>
              <a:t> </a:t>
            </a:r>
            <a:r>
              <a:rPr lang="en-US" sz="1400"/>
              <a:t>the bar by the support A.</a:t>
            </a:r>
          </a:p>
        </p:txBody>
      </p:sp>
      <p:sp>
        <p:nvSpPr>
          <p:cNvPr id="578564" name="Rectangle 4"/>
          <p:cNvSpPr>
            <a:spLocks noChangeArrowheads="1"/>
          </p:cNvSpPr>
          <p:nvPr/>
        </p:nvSpPr>
        <p:spPr bwMode="auto">
          <a:xfrm>
            <a:off x="0" y="952500"/>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graphicFrame>
        <p:nvGraphicFramePr>
          <p:cNvPr id="578567" name="Object 7"/>
          <p:cNvGraphicFramePr>
            <a:graphicFrameLocks noChangeAspect="1"/>
          </p:cNvGraphicFramePr>
          <p:nvPr/>
        </p:nvGraphicFramePr>
        <p:xfrm>
          <a:off x="2968625" y="954088"/>
          <a:ext cx="5967413" cy="1560512"/>
        </p:xfrm>
        <a:graphic>
          <a:graphicData uri="http://schemas.openxmlformats.org/presentationml/2006/ole">
            <p:oleObj spid="_x0000_s480259" name="Image" r:id="rId5" imgW="5967491" imgH="1560183" progId="">
              <p:embed/>
            </p:oleObj>
          </a:graphicData>
        </a:graphic>
      </p:graphicFrame>
      <p:sp>
        <p:nvSpPr>
          <p:cNvPr id="578569" name="Rectangle 9"/>
          <p:cNvSpPr>
            <a:spLocks noChangeArrowheads="1"/>
          </p:cNvSpPr>
          <p:nvPr/>
        </p:nvSpPr>
        <p:spPr bwMode="auto">
          <a:xfrm>
            <a:off x="654050" y="4702175"/>
            <a:ext cx="3230563" cy="366713"/>
          </a:xfrm>
          <a:prstGeom prst="rect">
            <a:avLst/>
          </a:prstGeom>
          <a:noFill/>
          <a:ln w="9525" algn="ctr">
            <a:noFill/>
            <a:miter lim="800000"/>
            <a:headEnd/>
            <a:tailEnd/>
          </a:ln>
          <a:effectLst/>
        </p:spPr>
        <p:txBody>
          <a:bodyPr anchor="ctr">
            <a:spAutoFit/>
          </a:bodyPr>
          <a:lstStyle/>
          <a:p>
            <a:pPr algn="just"/>
            <a:r>
              <a:rPr lang="tr-TR">
                <a:solidFill>
                  <a:schemeClr val="hlink"/>
                </a:solidFill>
              </a:rPr>
              <a:t>Kinematics of the slender rod</a:t>
            </a:r>
            <a:endParaRPr lang="en-US"/>
          </a:p>
        </p:txBody>
      </p:sp>
      <p:graphicFrame>
        <p:nvGraphicFramePr>
          <p:cNvPr id="578570" name="Object 10"/>
          <p:cNvGraphicFramePr>
            <a:graphicFrameLocks noChangeAspect="1"/>
          </p:cNvGraphicFramePr>
          <p:nvPr/>
        </p:nvGraphicFramePr>
        <p:xfrm>
          <a:off x="773113" y="5083175"/>
          <a:ext cx="2563812" cy="520700"/>
        </p:xfrm>
        <a:graphic>
          <a:graphicData uri="http://schemas.openxmlformats.org/presentationml/2006/ole">
            <p:oleObj spid="_x0000_s480260" name="Denklem" r:id="rId6" imgW="1206360" imgH="241200" progId="Equation.3">
              <p:embed/>
            </p:oleObj>
          </a:graphicData>
        </a:graphic>
      </p:graphicFrame>
      <p:graphicFrame>
        <p:nvGraphicFramePr>
          <p:cNvPr id="578574" name="Object 14"/>
          <p:cNvGraphicFramePr>
            <a:graphicFrameLocks noChangeAspect="1"/>
          </p:cNvGraphicFramePr>
          <p:nvPr/>
        </p:nvGraphicFramePr>
        <p:xfrm>
          <a:off x="4308475" y="4443413"/>
          <a:ext cx="4835525" cy="2414587"/>
        </p:xfrm>
        <a:graphic>
          <a:graphicData uri="http://schemas.openxmlformats.org/presentationml/2006/ole">
            <p:oleObj spid="_x0000_s480261" name="Image" r:id="rId7" imgW="4504572" imgH="2248857" progId="">
              <p:embed/>
            </p:oleObj>
          </a:graphicData>
        </a:graphic>
      </p:graphicFrame>
      <p:graphicFrame>
        <p:nvGraphicFramePr>
          <p:cNvPr id="578577" name="Object 17"/>
          <p:cNvGraphicFramePr>
            <a:graphicFrameLocks noChangeAspect="1"/>
          </p:cNvGraphicFramePr>
          <p:nvPr/>
        </p:nvGraphicFramePr>
        <p:xfrm>
          <a:off x="1681163" y="5737225"/>
          <a:ext cx="782637" cy="382588"/>
        </p:xfrm>
        <a:graphic>
          <a:graphicData uri="http://schemas.openxmlformats.org/presentationml/2006/ole">
            <p:oleObj spid="_x0000_s480262" name="Denklem" r:id="rId8" imgW="368280" imgH="177480" progId="Equation.3">
              <p:embed/>
            </p:oleObj>
          </a:graphicData>
        </a:graphic>
      </p:graphicFrame>
      <p:sp>
        <p:nvSpPr>
          <p:cNvPr id="578578" name="Rectangle 18"/>
          <p:cNvSpPr>
            <a:spLocks noChangeArrowheads="1"/>
          </p:cNvSpPr>
          <p:nvPr/>
        </p:nvSpPr>
        <p:spPr bwMode="auto">
          <a:xfrm>
            <a:off x="4699000" y="2554288"/>
            <a:ext cx="2263775" cy="366712"/>
          </a:xfrm>
          <a:prstGeom prst="rect">
            <a:avLst/>
          </a:prstGeom>
          <a:noFill/>
          <a:ln w="9525" algn="ctr">
            <a:noFill/>
            <a:miter lim="800000"/>
            <a:headEnd/>
            <a:tailEnd/>
          </a:ln>
          <a:effectLst/>
        </p:spPr>
        <p:txBody>
          <a:bodyPr anchor="ctr">
            <a:spAutoFit/>
          </a:bodyPr>
          <a:lstStyle/>
          <a:p>
            <a:pPr algn="just"/>
            <a:r>
              <a:rPr lang="tr-TR">
                <a:solidFill>
                  <a:schemeClr val="bg2"/>
                </a:solidFill>
              </a:rPr>
              <a:t>Freebody Diagram</a:t>
            </a:r>
            <a:endParaRPr lang="en-US">
              <a:solidFill>
                <a:schemeClr val="bg2"/>
              </a:solidFill>
            </a:endParaRPr>
          </a:p>
        </p:txBody>
      </p:sp>
      <p:sp>
        <p:nvSpPr>
          <p:cNvPr id="578580" name="Rectangle 20"/>
          <p:cNvSpPr>
            <a:spLocks noChangeArrowheads="1"/>
          </p:cNvSpPr>
          <p:nvPr/>
        </p:nvSpPr>
        <p:spPr bwMode="auto">
          <a:xfrm>
            <a:off x="527050" y="2755900"/>
            <a:ext cx="2263775" cy="366713"/>
          </a:xfrm>
          <a:prstGeom prst="rect">
            <a:avLst/>
          </a:prstGeom>
          <a:noFill/>
          <a:ln w="9525" algn="ctr">
            <a:noFill/>
            <a:miter lim="800000"/>
            <a:headEnd/>
            <a:tailEnd/>
          </a:ln>
          <a:effectLst/>
        </p:spPr>
        <p:txBody>
          <a:bodyPr anchor="ctr">
            <a:spAutoFit/>
          </a:bodyPr>
          <a:lstStyle/>
          <a:p>
            <a:pPr algn="just"/>
            <a:r>
              <a:rPr lang="tr-TR">
                <a:solidFill>
                  <a:schemeClr val="hlink"/>
                </a:solidFill>
              </a:rPr>
              <a:t>E</a:t>
            </a:r>
            <a:r>
              <a:rPr lang="tr-TR"/>
              <a:t>quations </a:t>
            </a:r>
            <a:r>
              <a:rPr lang="tr-TR">
                <a:solidFill>
                  <a:schemeClr val="hlink"/>
                </a:solidFill>
              </a:rPr>
              <a:t>O</a:t>
            </a:r>
            <a:r>
              <a:rPr lang="tr-TR"/>
              <a:t>f </a:t>
            </a:r>
            <a:r>
              <a:rPr lang="tr-TR">
                <a:solidFill>
                  <a:schemeClr val="hlink"/>
                </a:solidFill>
              </a:rPr>
              <a:t>M</a:t>
            </a:r>
            <a:r>
              <a:rPr lang="tr-TR"/>
              <a:t>otion</a:t>
            </a:r>
            <a:endParaRPr lang="en-US"/>
          </a:p>
        </p:txBody>
      </p:sp>
      <p:graphicFrame>
        <p:nvGraphicFramePr>
          <p:cNvPr id="578581" name="Object 21"/>
          <p:cNvGraphicFramePr>
            <a:graphicFrameLocks noChangeAspect="1"/>
          </p:cNvGraphicFramePr>
          <p:nvPr/>
        </p:nvGraphicFramePr>
        <p:xfrm>
          <a:off x="311150" y="3336925"/>
          <a:ext cx="1592263" cy="547688"/>
        </p:xfrm>
        <a:graphic>
          <a:graphicData uri="http://schemas.openxmlformats.org/presentationml/2006/ole">
            <p:oleObj spid="_x0000_s480263" name="Denklem" r:id="rId9" imgW="749160" imgH="253800" progId="Equation.3">
              <p:embed/>
            </p:oleObj>
          </a:graphicData>
        </a:graphic>
      </p:graphicFrame>
      <p:graphicFrame>
        <p:nvGraphicFramePr>
          <p:cNvPr id="578582" name="Object 22"/>
          <p:cNvGraphicFramePr>
            <a:graphicFrameLocks noChangeAspect="1"/>
          </p:cNvGraphicFramePr>
          <p:nvPr/>
        </p:nvGraphicFramePr>
        <p:xfrm>
          <a:off x="317500" y="4176713"/>
          <a:ext cx="1511300" cy="547687"/>
        </p:xfrm>
        <a:graphic>
          <a:graphicData uri="http://schemas.openxmlformats.org/presentationml/2006/ole">
            <p:oleObj spid="_x0000_s480264" name="Denklem" r:id="rId10" imgW="711000" imgH="253800" progId="Equation.3">
              <p:embed/>
            </p:oleObj>
          </a:graphicData>
        </a:graphic>
      </p:graphicFrame>
      <p:graphicFrame>
        <p:nvGraphicFramePr>
          <p:cNvPr id="578585" name="Object 25"/>
          <p:cNvGraphicFramePr>
            <a:graphicFrameLocks noChangeAspect="1"/>
          </p:cNvGraphicFramePr>
          <p:nvPr/>
        </p:nvGraphicFramePr>
        <p:xfrm>
          <a:off x="1998663" y="3089275"/>
          <a:ext cx="1646237" cy="547688"/>
        </p:xfrm>
        <a:graphic>
          <a:graphicData uri="http://schemas.openxmlformats.org/presentationml/2006/ole">
            <p:oleObj spid="_x0000_s480265" name="Denklem" r:id="rId11" imgW="774360" imgH="253800" progId="Equation.3">
              <p:embed/>
            </p:oleObj>
          </a:graphicData>
        </a:graphic>
      </p:graphicFrame>
      <p:graphicFrame>
        <p:nvGraphicFramePr>
          <p:cNvPr id="578588" name="Object 28"/>
          <p:cNvGraphicFramePr>
            <a:graphicFrameLocks noChangeAspect="1"/>
          </p:cNvGraphicFramePr>
          <p:nvPr/>
        </p:nvGraphicFramePr>
        <p:xfrm>
          <a:off x="1989138" y="3621088"/>
          <a:ext cx="1646237" cy="547687"/>
        </p:xfrm>
        <a:graphic>
          <a:graphicData uri="http://schemas.openxmlformats.org/presentationml/2006/ole">
            <p:oleObj spid="_x0000_s480266" name="Denklem" r:id="rId12" imgW="774360" imgH="253800" progId="Equation.3">
              <p:embed/>
            </p:oleObj>
          </a:graphicData>
        </a:graphic>
      </p:graphicFrame>
      <p:graphicFrame>
        <p:nvGraphicFramePr>
          <p:cNvPr id="578597" name="Object 37"/>
          <p:cNvGraphicFramePr>
            <a:graphicFrameLocks noChangeAspect="1"/>
          </p:cNvGraphicFramePr>
          <p:nvPr/>
        </p:nvGraphicFramePr>
        <p:xfrm>
          <a:off x="2016125" y="4183063"/>
          <a:ext cx="1781175" cy="547687"/>
        </p:xfrm>
        <a:graphic>
          <a:graphicData uri="http://schemas.openxmlformats.org/presentationml/2006/ole">
            <p:oleObj spid="_x0000_s480267" name="Denklem" r:id="rId13" imgW="838080" imgH="25380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78585"/>
                                        </p:tgtEl>
                                        <p:attrNameLst>
                                          <p:attrName>style.visibility</p:attrName>
                                        </p:attrNameLst>
                                      </p:cBhvr>
                                      <p:to>
                                        <p:strVal val="visible"/>
                                      </p:to>
                                    </p:set>
                                    <p:animEffect transition="in" filter="checkerboard(across)">
                                      <p:cBhvr>
                                        <p:cTn id="7" dur="500"/>
                                        <p:tgtEl>
                                          <p:spTgt spid="57858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78588"/>
                                        </p:tgtEl>
                                        <p:attrNameLst>
                                          <p:attrName>style.visibility</p:attrName>
                                        </p:attrNameLst>
                                      </p:cBhvr>
                                      <p:to>
                                        <p:strVal val="visible"/>
                                      </p:to>
                                    </p:set>
                                    <p:animEffect transition="in" filter="checkerboard(across)">
                                      <p:cBhvr>
                                        <p:cTn id="12" dur="500"/>
                                        <p:tgtEl>
                                          <p:spTgt spid="57858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78597"/>
                                        </p:tgtEl>
                                        <p:attrNameLst>
                                          <p:attrName>style.visibility</p:attrName>
                                        </p:attrNameLst>
                                      </p:cBhvr>
                                      <p:to>
                                        <p:strVal val="visible"/>
                                      </p:to>
                                    </p:set>
                                    <p:animEffect transition="in" filter="dissolve">
                                      <p:cBhvr>
                                        <p:cTn id="17" dur="500"/>
                                        <p:tgtEl>
                                          <p:spTgt spid="57859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78569"/>
                                        </p:tgtEl>
                                        <p:attrNameLst>
                                          <p:attrName>style.visibility</p:attrName>
                                        </p:attrNameLst>
                                      </p:cBhvr>
                                      <p:to>
                                        <p:strVal val="visible"/>
                                      </p:to>
                                    </p:set>
                                    <p:animEffect transition="in" filter="box(in)">
                                      <p:cBhvr>
                                        <p:cTn id="22" dur="500"/>
                                        <p:tgtEl>
                                          <p:spTgt spid="578569"/>
                                        </p:tgtEl>
                                      </p:cBhvr>
                                    </p:animEffect>
                                  </p:childTnLst>
                                </p:cTn>
                              </p:par>
                              <p:par>
                                <p:cTn id="23" presetID="5" presetClass="entr" presetSubtype="10" fill="hold" nodeType="withEffect">
                                  <p:stCondLst>
                                    <p:cond delay="0"/>
                                  </p:stCondLst>
                                  <p:childTnLst>
                                    <p:set>
                                      <p:cBhvr>
                                        <p:cTn id="24" dur="1" fill="hold">
                                          <p:stCondLst>
                                            <p:cond delay="0"/>
                                          </p:stCondLst>
                                        </p:cTn>
                                        <p:tgtEl>
                                          <p:spTgt spid="578570"/>
                                        </p:tgtEl>
                                        <p:attrNameLst>
                                          <p:attrName>style.visibility</p:attrName>
                                        </p:attrNameLst>
                                      </p:cBhvr>
                                      <p:to>
                                        <p:strVal val="visible"/>
                                      </p:to>
                                    </p:set>
                                    <p:animEffect transition="in" filter="checkerboard(across)">
                                      <p:cBhvr>
                                        <p:cTn id="25" dur="500"/>
                                        <p:tgtEl>
                                          <p:spTgt spid="578570"/>
                                        </p:tgtEl>
                                      </p:cBhvr>
                                    </p:animEffect>
                                  </p:childTnLst>
                                </p:cTn>
                              </p:par>
                              <p:par>
                                <p:cTn id="26" presetID="5" presetClass="entr" presetSubtype="10" fill="hold" nodeType="withEffect">
                                  <p:stCondLst>
                                    <p:cond delay="0"/>
                                  </p:stCondLst>
                                  <p:childTnLst>
                                    <p:set>
                                      <p:cBhvr>
                                        <p:cTn id="27" dur="1" fill="hold">
                                          <p:stCondLst>
                                            <p:cond delay="0"/>
                                          </p:stCondLst>
                                        </p:cTn>
                                        <p:tgtEl>
                                          <p:spTgt spid="578577"/>
                                        </p:tgtEl>
                                        <p:attrNameLst>
                                          <p:attrName>style.visibility</p:attrName>
                                        </p:attrNameLst>
                                      </p:cBhvr>
                                      <p:to>
                                        <p:strVal val="visible"/>
                                      </p:to>
                                    </p:set>
                                    <p:animEffect transition="in" filter="checkerboard(across)">
                                      <p:cBhvr>
                                        <p:cTn id="28" dur="500"/>
                                        <p:tgtEl>
                                          <p:spTgt spid="578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a:xfrm>
            <a:off x="614363" y="0"/>
            <a:ext cx="7772400" cy="1143000"/>
          </a:xfrm>
        </p:spPr>
        <p:txBody>
          <a:bodyPr/>
          <a:lstStyle/>
          <a:p>
            <a:r>
              <a:rPr lang="tr-TR" sz="2800"/>
              <a:t>Example</a:t>
            </a:r>
            <a:endParaRPr lang="en-US" sz="2800"/>
          </a:p>
        </p:txBody>
      </p:sp>
      <p:sp>
        <p:nvSpPr>
          <p:cNvPr id="21" name="Slide Number Placeholder 5"/>
          <p:cNvSpPr>
            <a:spLocks noGrp="1"/>
          </p:cNvSpPr>
          <p:nvPr>
            <p:ph type="sldNum" sz="quarter" idx="10"/>
          </p:nvPr>
        </p:nvSpPr>
        <p:spPr/>
        <p:txBody>
          <a:bodyPr/>
          <a:lstStyle/>
          <a:p>
            <a:fld id="{18421FFF-0F4A-43B0-AB3E-F6083E17AEA7}" type="slidenum">
              <a:rPr lang="tr-TR"/>
              <a:pPr/>
              <a:t>23</a:t>
            </a:fld>
            <a:endParaRPr lang="tr-TR"/>
          </a:p>
        </p:txBody>
      </p:sp>
      <p:sp>
        <p:nvSpPr>
          <p:cNvPr id="582659" name="Text Box 3"/>
          <p:cNvSpPr txBox="1">
            <a:spLocks noChangeArrowheads="1"/>
          </p:cNvSpPr>
          <p:nvPr/>
        </p:nvSpPr>
        <p:spPr bwMode="auto">
          <a:xfrm>
            <a:off x="236538" y="1046163"/>
            <a:ext cx="2690812" cy="1368425"/>
          </a:xfrm>
          <a:prstGeom prst="rect">
            <a:avLst/>
          </a:prstGeom>
          <a:noFill/>
          <a:ln w="28575">
            <a:noFill/>
            <a:miter lim="800000"/>
            <a:headEnd type="none" w="med" len="lg"/>
            <a:tailEnd type="none" w="med" len="lg"/>
          </a:ln>
          <a:effectLst/>
        </p:spPr>
        <p:txBody>
          <a:bodyPr>
            <a:spAutoFit/>
          </a:bodyPr>
          <a:lstStyle/>
          <a:p>
            <a:pPr algn="l"/>
            <a:r>
              <a:rPr lang="en-US" sz="1400"/>
              <a:t>The slender bar of mass </a:t>
            </a:r>
            <a:r>
              <a:rPr lang="en-US" sz="1400" i="1"/>
              <a:t>m </a:t>
            </a:r>
            <a:r>
              <a:rPr lang="en-US" sz="1400"/>
              <a:t>is released form rest in the</a:t>
            </a:r>
            <a:r>
              <a:rPr lang="tr-TR" sz="1400"/>
              <a:t> </a:t>
            </a:r>
            <a:r>
              <a:rPr lang="en-US" sz="1400"/>
              <a:t>horizontal position as shown. At that instant, determine</a:t>
            </a:r>
            <a:r>
              <a:rPr lang="tr-TR" sz="1400"/>
              <a:t> </a:t>
            </a:r>
            <a:r>
              <a:rPr lang="en-US" sz="1400"/>
              <a:t>the force exerted on</a:t>
            </a:r>
            <a:r>
              <a:rPr lang="tr-TR" sz="1400"/>
              <a:t> </a:t>
            </a:r>
            <a:r>
              <a:rPr lang="en-US" sz="1400"/>
              <a:t>the bar by the support A.</a:t>
            </a:r>
          </a:p>
        </p:txBody>
      </p:sp>
      <p:sp>
        <p:nvSpPr>
          <p:cNvPr id="582660" name="Rectangle 4"/>
          <p:cNvSpPr>
            <a:spLocks noChangeArrowheads="1"/>
          </p:cNvSpPr>
          <p:nvPr/>
        </p:nvSpPr>
        <p:spPr bwMode="auto">
          <a:xfrm>
            <a:off x="0" y="952500"/>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graphicFrame>
        <p:nvGraphicFramePr>
          <p:cNvPr id="582661" name="Object 5"/>
          <p:cNvGraphicFramePr>
            <a:graphicFrameLocks noChangeAspect="1"/>
          </p:cNvGraphicFramePr>
          <p:nvPr/>
        </p:nvGraphicFramePr>
        <p:xfrm>
          <a:off x="2968625" y="954088"/>
          <a:ext cx="5967413" cy="1560512"/>
        </p:xfrm>
        <a:graphic>
          <a:graphicData uri="http://schemas.openxmlformats.org/presentationml/2006/ole">
            <p:oleObj spid="_x0000_s481282" name="Image" r:id="rId4" imgW="5967491" imgH="1560183" progId="">
              <p:embed/>
            </p:oleObj>
          </a:graphicData>
        </a:graphic>
      </p:graphicFrame>
      <p:sp>
        <p:nvSpPr>
          <p:cNvPr id="582662" name="Rectangle 6"/>
          <p:cNvSpPr>
            <a:spLocks noChangeArrowheads="1"/>
          </p:cNvSpPr>
          <p:nvPr/>
        </p:nvSpPr>
        <p:spPr bwMode="auto">
          <a:xfrm>
            <a:off x="428625" y="2624138"/>
            <a:ext cx="3230563" cy="366712"/>
          </a:xfrm>
          <a:prstGeom prst="rect">
            <a:avLst/>
          </a:prstGeom>
          <a:noFill/>
          <a:ln w="9525" algn="ctr">
            <a:noFill/>
            <a:miter lim="800000"/>
            <a:headEnd/>
            <a:tailEnd/>
          </a:ln>
          <a:effectLst/>
        </p:spPr>
        <p:txBody>
          <a:bodyPr anchor="ctr">
            <a:spAutoFit/>
          </a:bodyPr>
          <a:lstStyle/>
          <a:p>
            <a:pPr algn="just"/>
            <a:r>
              <a:rPr lang="tr-TR">
                <a:solidFill>
                  <a:schemeClr val="hlink"/>
                </a:solidFill>
              </a:rPr>
              <a:t>Kinematics of the slender rod</a:t>
            </a:r>
            <a:endParaRPr lang="en-US"/>
          </a:p>
        </p:txBody>
      </p:sp>
      <p:graphicFrame>
        <p:nvGraphicFramePr>
          <p:cNvPr id="582663" name="Object 7"/>
          <p:cNvGraphicFramePr>
            <a:graphicFrameLocks noChangeAspect="1"/>
          </p:cNvGraphicFramePr>
          <p:nvPr/>
        </p:nvGraphicFramePr>
        <p:xfrm>
          <a:off x="547688" y="3005138"/>
          <a:ext cx="2563812" cy="520700"/>
        </p:xfrm>
        <a:graphic>
          <a:graphicData uri="http://schemas.openxmlformats.org/presentationml/2006/ole">
            <p:oleObj spid="_x0000_s481283" name="Denklem" r:id="rId5" imgW="1206360" imgH="241200" progId="Equation.3">
              <p:embed/>
            </p:oleObj>
          </a:graphicData>
        </a:graphic>
      </p:graphicFrame>
      <p:graphicFrame>
        <p:nvGraphicFramePr>
          <p:cNvPr id="582664" name="Object 8"/>
          <p:cNvGraphicFramePr>
            <a:graphicFrameLocks noChangeAspect="1"/>
          </p:cNvGraphicFramePr>
          <p:nvPr/>
        </p:nvGraphicFramePr>
        <p:xfrm>
          <a:off x="4413250" y="2530475"/>
          <a:ext cx="4505325" cy="2249488"/>
        </p:xfrm>
        <a:graphic>
          <a:graphicData uri="http://schemas.openxmlformats.org/presentationml/2006/ole">
            <p:oleObj spid="_x0000_s481284" name="Image" r:id="rId6" imgW="4504572" imgH="2248857" progId="">
              <p:embed/>
            </p:oleObj>
          </a:graphicData>
        </a:graphic>
      </p:graphicFrame>
      <p:graphicFrame>
        <p:nvGraphicFramePr>
          <p:cNvPr id="582665" name="Object 9"/>
          <p:cNvGraphicFramePr>
            <a:graphicFrameLocks noChangeAspect="1"/>
          </p:cNvGraphicFramePr>
          <p:nvPr/>
        </p:nvGraphicFramePr>
        <p:xfrm>
          <a:off x="1455738" y="3659188"/>
          <a:ext cx="782637" cy="382587"/>
        </p:xfrm>
        <a:graphic>
          <a:graphicData uri="http://schemas.openxmlformats.org/presentationml/2006/ole">
            <p:oleObj spid="_x0000_s481285" name="Denklem" r:id="rId7" imgW="368280" imgH="177480" progId="Equation.3">
              <p:embed/>
            </p:oleObj>
          </a:graphicData>
        </a:graphic>
      </p:graphicFrame>
      <p:graphicFrame>
        <p:nvGraphicFramePr>
          <p:cNvPr id="582668" name="Object 12"/>
          <p:cNvGraphicFramePr>
            <a:graphicFrameLocks noChangeAspect="1"/>
          </p:cNvGraphicFramePr>
          <p:nvPr/>
        </p:nvGraphicFramePr>
        <p:xfrm>
          <a:off x="700088" y="4252913"/>
          <a:ext cx="2212975" cy="493712"/>
        </p:xfrm>
        <a:graphic>
          <a:graphicData uri="http://schemas.openxmlformats.org/presentationml/2006/ole">
            <p:oleObj spid="_x0000_s481286" name="Denklem" r:id="rId8" imgW="1041120" imgH="228600" progId="Equation.3">
              <p:embed/>
            </p:oleObj>
          </a:graphicData>
        </a:graphic>
      </p:graphicFrame>
      <p:graphicFrame>
        <p:nvGraphicFramePr>
          <p:cNvPr id="582671" name="Object 15"/>
          <p:cNvGraphicFramePr>
            <a:graphicFrameLocks noChangeAspect="1"/>
          </p:cNvGraphicFramePr>
          <p:nvPr/>
        </p:nvGraphicFramePr>
        <p:xfrm>
          <a:off x="1084263" y="4756150"/>
          <a:ext cx="1457325" cy="520700"/>
        </p:xfrm>
        <a:graphic>
          <a:graphicData uri="http://schemas.openxmlformats.org/presentationml/2006/ole">
            <p:oleObj spid="_x0000_s481287" name="Denklem" r:id="rId9" imgW="685800" imgH="241200" progId="Equation.3">
              <p:embed/>
            </p:oleObj>
          </a:graphicData>
        </a:graphic>
      </p:graphicFrame>
      <p:sp>
        <p:nvSpPr>
          <p:cNvPr id="582672" name="Line 16"/>
          <p:cNvSpPr>
            <a:spLocks noChangeShapeType="1"/>
          </p:cNvSpPr>
          <p:nvPr/>
        </p:nvSpPr>
        <p:spPr bwMode="auto">
          <a:xfrm flipH="1" flipV="1">
            <a:off x="6189663" y="2982913"/>
            <a:ext cx="1604962" cy="0"/>
          </a:xfrm>
          <a:prstGeom prst="line">
            <a:avLst/>
          </a:prstGeom>
          <a:noFill/>
          <a:ln w="9525">
            <a:solidFill>
              <a:schemeClr val="hlink"/>
            </a:solidFill>
            <a:round/>
            <a:headEnd/>
            <a:tailEnd type="triangle" w="med" len="lg"/>
          </a:ln>
          <a:effectLst/>
        </p:spPr>
        <p:txBody>
          <a:bodyPr/>
          <a:lstStyle/>
          <a:p>
            <a:endParaRPr lang="en-US"/>
          </a:p>
        </p:txBody>
      </p:sp>
      <p:sp>
        <p:nvSpPr>
          <p:cNvPr id="582673" name="Line 17"/>
          <p:cNvSpPr>
            <a:spLocks noChangeShapeType="1"/>
          </p:cNvSpPr>
          <p:nvPr/>
        </p:nvSpPr>
        <p:spPr bwMode="auto">
          <a:xfrm flipV="1">
            <a:off x="6205538" y="2787650"/>
            <a:ext cx="0" cy="495300"/>
          </a:xfrm>
          <a:prstGeom prst="line">
            <a:avLst/>
          </a:prstGeom>
          <a:noFill/>
          <a:ln w="9525">
            <a:solidFill>
              <a:schemeClr val="hlink"/>
            </a:solidFill>
            <a:round/>
            <a:headEnd/>
            <a:tailEnd type="none" w="med" len="lg"/>
          </a:ln>
          <a:effectLst/>
        </p:spPr>
        <p:txBody>
          <a:bodyPr/>
          <a:lstStyle/>
          <a:p>
            <a:endParaRPr lang="en-US"/>
          </a:p>
        </p:txBody>
      </p:sp>
      <p:sp>
        <p:nvSpPr>
          <p:cNvPr id="582674" name="Text Box 18"/>
          <p:cNvSpPr txBox="1">
            <a:spLocks noChangeArrowheads="1"/>
          </p:cNvSpPr>
          <p:nvPr/>
        </p:nvSpPr>
        <p:spPr bwMode="auto">
          <a:xfrm>
            <a:off x="6824663" y="2595563"/>
            <a:ext cx="260350" cy="366712"/>
          </a:xfrm>
          <a:prstGeom prst="rect">
            <a:avLst/>
          </a:prstGeom>
          <a:noFill/>
          <a:ln w="9525" algn="ctr">
            <a:noFill/>
            <a:miter lim="800000"/>
            <a:headEnd/>
            <a:tailEnd type="none" w="med" len="lg"/>
          </a:ln>
          <a:effectLst/>
        </p:spPr>
        <p:txBody>
          <a:bodyPr wrap="none">
            <a:spAutoFit/>
          </a:bodyPr>
          <a:lstStyle/>
          <a:p>
            <a:r>
              <a:rPr lang="tr-TR">
                <a:solidFill>
                  <a:schemeClr val="hlink"/>
                </a:solidFill>
              </a:rPr>
              <a:t>r</a:t>
            </a:r>
            <a:endParaRPr lang="en-US">
              <a:solidFill>
                <a:schemeClr val="hlink"/>
              </a:solidFill>
            </a:endParaRPr>
          </a:p>
        </p:txBody>
      </p:sp>
      <p:sp>
        <p:nvSpPr>
          <p:cNvPr id="582675" name="Text Box 19"/>
          <p:cNvSpPr txBox="1">
            <a:spLocks noChangeArrowheads="1"/>
          </p:cNvSpPr>
          <p:nvPr/>
        </p:nvSpPr>
        <p:spPr bwMode="auto">
          <a:xfrm>
            <a:off x="274638" y="5383213"/>
            <a:ext cx="5086350" cy="366712"/>
          </a:xfrm>
          <a:prstGeom prst="rect">
            <a:avLst/>
          </a:prstGeom>
          <a:noFill/>
          <a:ln w="9525" algn="ctr">
            <a:noFill/>
            <a:miter lim="800000"/>
            <a:headEnd/>
            <a:tailEnd type="none" w="med" len="lg"/>
          </a:ln>
          <a:effectLst/>
        </p:spPr>
        <p:txBody>
          <a:bodyPr wrap="none">
            <a:spAutoFit/>
          </a:bodyPr>
          <a:lstStyle/>
          <a:p>
            <a:r>
              <a:rPr lang="en-US"/>
              <a:t>At the instant bar is released, its angular velocity</a:t>
            </a:r>
          </a:p>
        </p:txBody>
      </p:sp>
      <p:graphicFrame>
        <p:nvGraphicFramePr>
          <p:cNvPr id="582678" name="Object 22"/>
          <p:cNvGraphicFramePr>
            <a:graphicFrameLocks noChangeAspect="1"/>
          </p:cNvGraphicFramePr>
          <p:nvPr/>
        </p:nvGraphicFramePr>
        <p:xfrm>
          <a:off x="5351463" y="5392738"/>
          <a:ext cx="809625" cy="384175"/>
        </p:xfrm>
        <a:graphic>
          <a:graphicData uri="http://schemas.openxmlformats.org/presentationml/2006/ole">
            <p:oleObj spid="_x0000_s481288" name="Denklem" r:id="rId10" imgW="380880" imgH="177480" progId="Equation.3">
              <p:embed/>
            </p:oleObj>
          </a:graphicData>
        </a:graphic>
      </p:graphicFrame>
      <p:graphicFrame>
        <p:nvGraphicFramePr>
          <p:cNvPr id="582681" name="Object 25"/>
          <p:cNvGraphicFramePr>
            <a:graphicFrameLocks noChangeAspect="1"/>
          </p:cNvGraphicFramePr>
          <p:nvPr/>
        </p:nvGraphicFramePr>
        <p:xfrm>
          <a:off x="6178550" y="5338763"/>
          <a:ext cx="890588" cy="493712"/>
        </p:xfrm>
        <a:graphic>
          <a:graphicData uri="http://schemas.openxmlformats.org/presentationml/2006/ole">
            <p:oleObj spid="_x0000_s481289" name="Denklem" r:id="rId11" imgW="419040" imgH="228600" progId="Equation.3">
              <p:embed/>
            </p:oleObj>
          </a:graphicData>
        </a:graphic>
      </p:graphicFrame>
      <p:graphicFrame>
        <p:nvGraphicFramePr>
          <p:cNvPr id="582684" name="Object 28"/>
          <p:cNvGraphicFramePr>
            <a:graphicFrameLocks noChangeAspect="1"/>
          </p:cNvGraphicFramePr>
          <p:nvPr/>
        </p:nvGraphicFramePr>
        <p:xfrm>
          <a:off x="179388" y="5926138"/>
          <a:ext cx="4048125" cy="931862"/>
        </p:xfrm>
        <a:graphic>
          <a:graphicData uri="http://schemas.openxmlformats.org/presentationml/2006/ole">
            <p:oleObj spid="_x0000_s481290" name="Denklem" r:id="rId12" imgW="1904760" imgH="431640" progId="Equation.3">
              <p:embed/>
            </p:oleObj>
          </a:graphicData>
        </a:graphic>
      </p:graphicFrame>
      <p:graphicFrame>
        <p:nvGraphicFramePr>
          <p:cNvPr id="582687" name="Object 31"/>
          <p:cNvGraphicFramePr>
            <a:graphicFrameLocks noChangeAspect="1"/>
          </p:cNvGraphicFramePr>
          <p:nvPr/>
        </p:nvGraphicFramePr>
        <p:xfrm>
          <a:off x="7143750" y="5345113"/>
          <a:ext cx="890588" cy="493712"/>
        </p:xfrm>
        <a:graphic>
          <a:graphicData uri="http://schemas.openxmlformats.org/presentationml/2006/ole">
            <p:oleObj spid="_x0000_s481291" name="Denklem" r:id="rId13" imgW="419040" imgH="228600" progId="Equation.3">
              <p:embed/>
            </p:oleObj>
          </a:graphicData>
        </a:graphic>
      </p:graphicFrame>
      <p:graphicFrame>
        <p:nvGraphicFramePr>
          <p:cNvPr id="582690" name="Object 34"/>
          <p:cNvGraphicFramePr>
            <a:graphicFrameLocks noChangeAspect="1"/>
          </p:cNvGraphicFramePr>
          <p:nvPr/>
        </p:nvGraphicFramePr>
        <p:xfrm>
          <a:off x="5521325" y="5967413"/>
          <a:ext cx="1538288" cy="849312"/>
        </p:xfrm>
        <a:graphic>
          <a:graphicData uri="http://schemas.openxmlformats.org/presentationml/2006/ole">
            <p:oleObj spid="_x0000_s481292" name="Denklem" r:id="rId14" imgW="723600" imgH="39348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82668"/>
                                        </p:tgtEl>
                                        <p:attrNameLst>
                                          <p:attrName>style.visibility</p:attrName>
                                        </p:attrNameLst>
                                      </p:cBhvr>
                                      <p:to>
                                        <p:strVal val="visible"/>
                                      </p:to>
                                    </p:set>
                                    <p:animEffect transition="in" filter="checkerboard(across)">
                                      <p:cBhvr>
                                        <p:cTn id="7" dur="500"/>
                                        <p:tgtEl>
                                          <p:spTgt spid="58266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82671"/>
                                        </p:tgtEl>
                                        <p:attrNameLst>
                                          <p:attrName>style.visibility</p:attrName>
                                        </p:attrNameLst>
                                      </p:cBhvr>
                                      <p:to>
                                        <p:strVal val="visible"/>
                                      </p:to>
                                    </p:set>
                                    <p:animEffect transition="in" filter="checkerboard(across)">
                                      <p:cBhvr>
                                        <p:cTn id="12" dur="500"/>
                                        <p:tgtEl>
                                          <p:spTgt spid="58267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2675"/>
                                        </p:tgtEl>
                                        <p:attrNameLst>
                                          <p:attrName>style.visibility</p:attrName>
                                        </p:attrNameLst>
                                      </p:cBhvr>
                                      <p:to>
                                        <p:strVal val="visible"/>
                                      </p:to>
                                    </p:set>
                                    <p:animEffect transition="in" filter="dissolve">
                                      <p:cBhvr>
                                        <p:cTn id="17" dur="500"/>
                                        <p:tgtEl>
                                          <p:spTgt spid="582675"/>
                                        </p:tgtEl>
                                      </p:cBhvr>
                                    </p:animEffect>
                                  </p:childTnLst>
                                </p:cTn>
                              </p:par>
                            </p:childTnLst>
                          </p:cTn>
                        </p:par>
                        <p:par>
                          <p:cTn id="18" fill="hold">
                            <p:stCondLst>
                              <p:cond delay="500"/>
                            </p:stCondLst>
                            <p:childTnLst>
                              <p:par>
                                <p:cTn id="19" presetID="5" presetClass="entr" presetSubtype="10" fill="hold" nodeType="afterEffect">
                                  <p:stCondLst>
                                    <p:cond delay="0"/>
                                  </p:stCondLst>
                                  <p:childTnLst>
                                    <p:set>
                                      <p:cBhvr>
                                        <p:cTn id="20" dur="1" fill="hold">
                                          <p:stCondLst>
                                            <p:cond delay="0"/>
                                          </p:stCondLst>
                                        </p:cTn>
                                        <p:tgtEl>
                                          <p:spTgt spid="582678"/>
                                        </p:tgtEl>
                                        <p:attrNameLst>
                                          <p:attrName>style.visibility</p:attrName>
                                        </p:attrNameLst>
                                      </p:cBhvr>
                                      <p:to>
                                        <p:strVal val="visible"/>
                                      </p:to>
                                    </p:set>
                                    <p:animEffect transition="in" filter="checkerboard(across)">
                                      <p:cBhvr>
                                        <p:cTn id="21" dur="500"/>
                                        <p:tgtEl>
                                          <p:spTgt spid="58267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582681"/>
                                        </p:tgtEl>
                                        <p:attrNameLst>
                                          <p:attrName>style.visibility</p:attrName>
                                        </p:attrNameLst>
                                      </p:cBhvr>
                                      <p:to>
                                        <p:strVal val="visible"/>
                                      </p:to>
                                    </p:set>
                                    <p:animEffect transition="in" filter="checkerboard(across)">
                                      <p:cBhvr>
                                        <p:cTn id="26" dur="500"/>
                                        <p:tgtEl>
                                          <p:spTgt spid="58268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582684"/>
                                        </p:tgtEl>
                                        <p:attrNameLst>
                                          <p:attrName>style.visibility</p:attrName>
                                        </p:attrNameLst>
                                      </p:cBhvr>
                                      <p:to>
                                        <p:strVal val="visible"/>
                                      </p:to>
                                    </p:set>
                                    <p:animEffect transition="in" filter="checkerboard(across)">
                                      <p:cBhvr>
                                        <p:cTn id="31" dur="500"/>
                                        <p:tgtEl>
                                          <p:spTgt spid="582684"/>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582687"/>
                                        </p:tgtEl>
                                        <p:attrNameLst>
                                          <p:attrName>style.visibility</p:attrName>
                                        </p:attrNameLst>
                                      </p:cBhvr>
                                      <p:to>
                                        <p:strVal val="visible"/>
                                      </p:to>
                                    </p:set>
                                    <p:animEffect transition="in" filter="checkerboard(across)">
                                      <p:cBhvr>
                                        <p:cTn id="36" dur="500"/>
                                        <p:tgtEl>
                                          <p:spTgt spid="582687"/>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582690"/>
                                        </p:tgtEl>
                                        <p:attrNameLst>
                                          <p:attrName>style.visibility</p:attrName>
                                        </p:attrNameLst>
                                      </p:cBhvr>
                                      <p:to>
                                        <p:strVal val="visible"/>
                                      </p:to>
                                    </p:set>
                                    <p:animEffect transition="in" filter="checkerboard(across)">
                                      <p:cBhvr>
                                        <p:cTn id="41" dur="500"/>
                                        <p:tgtEl>
                                          <p:spTgt spid="582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7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5971" name="Rectangle 3"/>
          <p:cNvSpPr>
            <a:spLocks noGrp="1" noChangeArrowheads="1"/>
          </p:cNvSpPr>
          <p:nvPr>
            <p:ph type="title"/>
          </p:nvPr>
        </p:nvSpPr>
        <p:spPr>
          <a:xfrm>
            <a:off x="457200" y="1"/>
            <a:ext cx="8229600" cy="648182"/>
          </a:xfrm>
        </p:spPr>
        <p:txBody>
          <a:bodyPr/>
          <a:lstStyle/>
          <a:p>
            <a:r>
              <a:rPr lang="tr-TR" sz="2800" b="1" dirty="0">
                <a:solidFill>
                  <a:schemeClr val="accent3">
                    <a:lumMod val="60000"/>
                    <a:lumOff val="40000"/>
                  </a:schemeClr>
                </a:solidFill>
              </a:rPr>
              <a:t>Example</a:t>
            </a:r>
            <a:endParaRPr lang="en-US" sz="2800" b="1" dirty="0">
              <a:solidFill>
                <a:schemeClr val="accent3">
                  <a:lumMod val="60000"/>
                  <a:lumOff val="40000"/>
                </a:schemeClr>
              </a:solidFill>
            </a:endParaRPr>
          </a:p>
        </p:txBody>
      </p:sp>
      <p:sp>
        <p:nvSpPr>
          <p:cNvPr id="20" name="Slide Number Placeholder 3"/>
          <p:cNvSpPr>
            <a:spLocks noGrp="1"/>
          </p:cNvSpPr>
          <p:nvPr>
            <p:ph type="sldNum" sz="quarter" idx="12"/>
          </p:nvPr>
        </p:nvSpPr>
        <p:spPr/>
        <p:txBody>
          <a:bodyPr/>
          <a:lstStyle/>
          <a:p>
            <a:fld id="{25E86CED-58DA-4E8C-B7BC-3C357F0CC46A}" type="slidenum">
              <a:rPr lang="tr-TR"/>
              <a:pPr/>
              <a:t>24</a:t>
            </a:fld>
            <a:endParaRPr lang="tr-TR"/>
          </a:p>
        </p:txBody>
      </p:sp>
      <p:graphicFrame>
        <p:nvGraphicFramePr>
          <p:cNvPr id="595970" name="Object 2"/>
          <p:cNvGraphicFramePr>
            <a:graphicFrameLocks noChangeAspect="1"/>
          </p:cNvGraphicFramePr>
          <p:nvPr/>
        </p:nvGraphicFramePr>
        <p:xfrm>
          <a:off x="4310063" y="1549400"/>
          <a:ext cx="4833937" cy="2474913"/>
        </p:xfrm>
        <a:graphic>
          <a:graphicData uri="http://schemas.openxmlformats.org/presentationml/2006/ole">
            <p:oleObj spid="_x0000_s482306" name="Image" r:id="rId4" imgW="4833728" imgH="2474771" progId="">
              <p:embed/>
            </p:oleObj>
          </a:graphicData>
        </a:graphic>
      </p:graphicFrame>
      <p:sp>
        <p:nvSpPr>
          <p:cNvPr id="595973" name="Rectangle 5"/>
          <p:cNvSpPr>
            <a:spLocks noChangeArrowheads="1"/>
          </p:cNvSpPr>
          <p:nvPr/>
        </p:nvSpPr>
        <p:spPr bwMode="auto">
          <a:xfrm>
            <a:off x="0" y="952500"/>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graphicFrame>
        <p:nvGraphicFramePr>
          <p:cNvPr id="595974" name="Object 6"/>
          <p:cNvGraphicFramePr>
            <a:graphicFrameLocks noChangeAspect="1"/>
          </p:cNvGraphicFramePr>
          <p:nvPr/>
        </p:nvGraphicFramePr>
        <p:xfrm>
          <a:off x="3176587" y="0"/>
          <a:ext cx="5967413" cy="1560512"/>
        </p:xfrm>
        <a:graphic>
          <a:graphicData uri="http://schemas.openxmlformats.org/presentationml/2006/ole">
            <p:oleObj spid="_x0000_s482307" name="Image" r:id="rId5" imgW="5967491" imgH="1560183" progId="">
              <p:embed/>
            </p:oleObj>
          </a:graphicData>
        </a:graphic>
      </p:graphicFrame>
      <p:graphicFrame>
        <p:nvGraphicFramePr>
          <p:cNvPr id="595977" name="Object 9"/>
          <p:cNvGraphicFramePr>
            <a:graphicFrameLocks noChangeAspect="1"/>
          </p:cNvGraphicFramePr>
          <p:nvPr/>
        </p:nvGraphicFramePr>
        <p:xfrm>
          <a:off x="4308475" y="4443413"/>
          <a:ext cx="4835525" cy="2414587"/>
        </p:xfrm>
        <a:graphic>
          <a:graphicData uri="http://schemas.openxmlformats.org/presentationml/2006/ole">
            <p:oleObj spid="_x0000_s482308" name="Image" r:id="rId6" imgW="4504572" imgH="2248857" progId="">
              <p:embed/>
            </p:oleObj>
          </a:graphicData>
        </a:graphic>
      </p:graphicFrame>
      <p:sp>
        <p:nvSpPr>
          <p:cNvPr id="595979" name="Rectangle 11"/>
          <p:cNvSpPr>
            <a:spLocks noChangeArrowheads="1"/>
          </p:cNvSpPr>
          <p:nvPr/>
        </p:nvSpPr>
        <p:spPr bwMode="auto">
          <a:xfrm>
            <a:off x="5106624" y="1750057"/>
            <a:ext cx="2263775" cy="366712"/>
          </a:xfrm>
          <a:prstGeom prst="rect">
            <a:avLst/>
          </a:prstGeom>
          <a:noFill/>
          <a:ln w="9525" algn="ctr">
            <a:noFill/>
            <a:miter lim="800000"/>
            <a:headEnd/>
            <a:tailEnd/>
          </a:ln>
          <a:effectLst/>
        </p:spPr>
        <p:txBody>
          <a:bodyPr anchor="ctr">
            <a:spAutoFit/>
          </a:bodyPr>
          <a:lstStyle/>
          <a:p>
            <a:pPr algn="just"/>
            <a:r>
              <a:rPr lang="tr-TR" dirty="0">
                <a:solidFill>
                  <a:schemeClr val="bg2"/>
                </a:solidFill>
              </a:rPr>
              <a:t>Freebody Diagram</a:t>
            </a:r>
            <a:endParaRPr lang="en-US" dirty="0">
              <a:solidFill>
                <a:schemeClr val="bg2"/>
              </a:solidFill>
            </a:endParaRPr>
          </a:p>
        </p:txBody>
      </p:sp>
      <p:sp>
        <p:nvSpPr>
          <p:cNvPr id="595980" name="Rectangle 12"/>
          <p:cNvSpPr>
            <a:spLocks noChangeArrowheads="1"/>
          </p:cNvSpPr>
          <p:nvPr/>
        </p:nvSpPr>
        <p:spPr bwMode="auto">
          <a:xfrm>
            <a:off x="315048" y="719058"/>
            <a:ext cx="2263775" cy="366712"/>
          </a:xfrm>
          <a:prstGeom prst="rect">
            <a:avLst/>
          </a:prstGeom>
          <a:noFill/>
          <a:ln w="9525" algn="ctr">
            <a:noFill/>
            <a:miter lim="800000"/>
            <a:headEnd/>
            <a:tailEnd/>
          </a:ln>
          <a:effectLst/>
        </p:spPr>
        <p:txBody>
          <a:bodyPr anchor="ctr">
            <a:spAutoFit/>
          </a:bodyPr>
          <a:lstStyle/>
          <a:p>
            <a:pPr algn="just"/>
            <a:r>
              <a:rPr lang="tr-TR" dirty="0">
                <a:solidFill>
                  <a:schemeClr val="hlink"/>
                </a:solidFill>
              </a:rPr>
              <a:t>E</a:t>
            </a:r>
            <a:r>
              <a:rPr lang="tr-TR" dirty="0"/>
              <a:t>quations </a:t>
            </a:r>
            <a:r>
              <a:rPr lang="tr-TR" dirty="0">
                <a:solidFill>
                  <a:schemeClr val="hlink"/>
                </a:solidFill>
              </a:rPr>
              <a:t>O</a:t>
            </a:r>
            <a:r>
              <a:rPr lang="tr-TR" dirty="0"/>
              <a:t>f </a:t>
            </a:r>
            <a:r>
              <a:rPr lang="tr-TR" dirty="0">
                <a:solidFill>
                  <a:schemeClr val="hlink"/>
                </a:solidFill>
              </a:rPr>
              <a:t>M</a:t>
            </a:r>
            <a:r>
              <a:rPr lang="tr-TR" dirty="0"/>
              <a:t>otion</a:t>
            </a:r>
            <a:endParaRPr lang="en-US" dirty="0"/>
          </a:p>
        </p:txBody>
      </p:sp>
      <p:graphicFrame>
        <p:nvGraphicFramePr>
          <p:cNvPr id="595982" name="Object 14"/>
          <p:cNvGraphicFramePr>
            <a:graphicFrameLocks noChangeAspect="1"/>
          </p:cNvGraphicFramePr>
          <p:nvPr/>
        </p:nvGraphicFramePr>
        <p:xfrm>
          <a:off x="277350" y="4049672"/>
          <a:ext cx="1781175" cy="547687"/>
        </p:xfrm>
        <a:graphic>
          <a:graphicData uri="http://schemas.openxmlformats.org/presentationml/2006/ole">
            <p:oleObj spid="_x0000_s482309" name="Denklem" r:id="rId7" imgW="838080" imgH="253800" progId="Equation.3">
              <p:embed/>
            </p:oleObj>
          </a:graphicData>
        </a:graphic>
      </p:graphicFrame>
      <p:graphicFrame>
        <p:nvGraphicFramePr>
          <p:cNvPr id="595983" name="Object 15"/>
          <p:cNvGraphicFramePr>
            <a:graphicFrameLocks noChangeAspect="1"/>
          </p:cNvGraphicFramePr>
          <p:nvPr/>
        </p:nvGraphicFramePr>
        <p:xfrm>
          <a:off x="235352" y="1180679"/>
          <a:ext cx="2428875" cy="1039812"/>
        </p:xfrm>
        <a:graphic>
          <a:graphicData uri="http://schemas.openxmlformats.org/presentationml/2006/ole">
            <p:oleObj spid="_x0000_s482310" name="Denklem" r:id="rId8" imgW="1143000" imgH="482400" progId="Equation.3">
              <p:embed/>
            </p:oleObj>
          </a:graphicData>
        </a:graphic>
      </p:graphicFrame>
      <p:graphicFrame>
        <p:nvGraphicFramePr>
          <p:cNvPr id="595984" name="Object 16"/>
          <p:cNvGraphicFramePr>
            <a:graphicFrameLocks noChangeAspect="1"/>
          </p:cNvGraphicFramePr>
          <p:nvPr/>
        </p:nvGraphicFramePr>
        <p:xfrm>
          <a:off x="0" y="2402250"/>
          <a:ext cx="5208588" cy="1533525"/>
        </p:xfrm>
        <a:graphic>
          <a:graphicData uri="http://schemas.openxmlformats.org/presentationml/2006/ole">
            <p:oleObj spid="_x0000_s482311" name="Denklem" r:id="rId9" imgW="2450880" imgH="711000" progId="Equation.3">
              <p:embed/>
            </p:oleObj>
          </a:graphicData>
        </a:graphic>
      </p:graphicFrame>
      <p:graphicFrame>
        <p:nvGraphicFramePr>
          <p:cNvPr id="595989" name="Object 21"/>
          <p:cNvGraphicFramePr>
            <a:graphicFrameLocks noChangeAspect="1"/>
          </p:cNvGraphicFramePr>
          <p:nvPr/>
        </p:nvGraphicFramePr>
        <p:xfrm>
          <a:off x="6415337" y="4263450"/>
          <a:ext cx="1241425" cy="849313"/>
        </p:xfrm>
        <a:graphic>
          <a:graphicData uri="http://schemas.openxmlformats.org/presentationml/2006/ole">
            <p:oleObj spid="_x0000_s482312" name="Denklem" r:id="rId10" imgW="583920" imgH="393480" progId="Equation.3">
              <p:embed/>
            </p:oleObj>
          </a:graphicData>
        </a:graphic>
      </p:graphicFrame>
      <p:graphicFrame>
        <p:nvGraphicFramePr>
          <p:cNvPr id="595992" name="Object 24"/>
          <p:cNvGraphicFramePr>
            <a:graphicFrameLocks noChangeAspect="1"/>
          </p:cNvGraphicFramePr>
          <p:nvPr/>
        </p:nvGraphicFramePr>
        <p:xfrm>
          <a:off x="57150" y="5899150"/>
          <a:ext cx="4857750" cy="1014413"/>
        </p:xfrm>
        <a:graphic>
          <a:graphicData uri="http://schemas.openxmlformats.org/presentationml/2006/ole">
            <p:oleObj spid="_x0000_s482313" name="Equation" r:id="rId11" imgW="2286000" imgH="469800" progId="">
              <p:embed/>
            </p:oleObj>
          </a:graphicData>
        </a:graphic>
      </p:graphicFrame>
      <p:graphicFrame>
        <p:nvGraphicFramePr>
          <p:cNvPr id="595995" name="Object 27"/>
          <p:cNvGraphicFramePr>
            <a:graphicFrameLocks noChangeAspect="1"/>
          </p:cNvGraphicFramePr>
          <p:nvPr/>
        </p:nvGraphicFramePr>
        <p:xfrm>
          <a:off x="193616" y="4764831"/>
          <a:ext cx="3697287" cy="958850"/>
        </p:xfrm>
        <a:graphic>
          <a:graphicData uri="http://schemas.openxmlformats.org/presentationml/2006/ole">
            <p:oleObj spid="_x0000_s482314" name="Denklem" r:id="rId12" imgW="1739880" imgH="444240" progId="Equation.3">
              <p:embed/>
            </p:oleObj>
          </a:graphicData>
        </a:graphic>
      </p:graphicFrame>
      <p:graphicFrame>
        <p:nvGraphicFramePr>
          <p:cNvPr id="595998" name="Object 30"/>
          <p:cNvGraphicFramePr>
            <a:graphicFrameLocks noChangeAspect="1"/>
          </p:cNvGraphicFramePr>
          <p:nvPr/>
        </p:nvGraphicFramePr>
        <p:xfrm>
          <a:off x="6319838" y="5989638"/>
          <a:ext cx="666750" cy="369887"/>
        </p:xfrm>
        <a:graphic>
          <a:graphicData uri="http://schemas.openxmlformats.org/presentationml/2006/ole">
            <p:oleObj spid="_x0000_s482315" name="Denklem" r:id="rId13" imgW="419040" imgH="228600" progId="Equation.3">
              <p:embed/>
            </p:oleObj>
          </a:graphicData>
        </a:graphic>
      </p:graphicFrame>
      <p:sp>
        <p:nvSpPr>
          <p:cNvPr id="595985" name="Oval 17"/>
          <p:cNvSpPr>
            <a:spLocks noChangeArrowheads="1"/>
          </p:cNvSpPr>
          <p:nvPr/>
        </p:nvSpPr>
        <p:spPr bwMode="auto">
          <a:xfrm>
            <a:off x="2741351" y="5014852"/>
            <a:ext cx="554038" cy="630238"/>
          </a:xfrm>
          <a:prstGeom prst="ellipse">
            <a:avLst/>
          </a:prstGeom>
          <a:noFill/>
          <a:ln w="57150" algn="ctr">
            <a:solidFill>
              <a:schemeClr val="accent1"/>
            </a:solidFill>
            <a:round/>
            <a:headEnd/>
            <a:tailEnd type="none" w="med" len="lg"/>
          </a:ln>
          <a:effectLst/>
        </p:spPr>
        <p:txBody>
          <a:bodyPr wrap="none" anchor="ctr"/>
          <a:lstStyle/>
          <a:p>
            <a:endParaRPr lang="en-US"/>
          </a:p>
        </p:txBody>
      </p:sp>
      <p:sp>
        <p:nvSpPr>
          <p:cNvPr id="595986" name="Line 18"/>
          <p:cNvSpPr>
            <a:spLocks noChangeShapeType="1"/>
          </p:cNvSpPr>
          <p:nvPr/>
        </p:nvSpPr>
        <p:spPr bwMode="auto">
          <a:xfrm flipV="1">
            <a:off x="3199475" y="3483980"/>
            <a:ext cx="1754489" cy="1653372"/>
          </a:xfrm>
          <a:prstGeom prst="line">
            <a:avLst/>
          </a:prstGeom>
          <a:noFill/>
          <a:ln w="57150">
            <a:solidFill>
              <a:schemeClr val="accent1"/>
            </a:solidFill>
            <a:round/>
            <a:headEnd/>
            <a:tailEnd type="triangle" w="med" len="lg"/>
          </a:ln>
          <a:effectLst/>
        </p:spPr>
        <p:txBody>
          <a:bodyPr/>
          <a:lstStyle/>
          <a:p>
            <a:endParaRPr lang="en-US"/>
          </a:p>
        </p:txBody>
      </p:sp>
      <p:graphicFrame>
        <p:nvGraphicFramePr>
          <p:cNvPr id="595999" name="Object 31"/>
          <p:cNvGraphicFramePr>
            <a:graphicFrameLocks noChangeAspect="1"/>
          </p:cNvGraphicFramePr>
          <p:nvPr>
            <p:ph idx="1"/>
          </p:nvPr>
        </p:nvGraphicFramePr>
        <p:xfrm>
          <a:off x="5058349" y="4908358"/>
          <a:ext cx="723900" cy="393700"/>
        </p:xfrm>
        <a:graphic>
          <a:graphicData uri="http://schemas.openxmlformats.org/presentationml/2006/ole">
            <p:oleObj spid="_x0000_s482316" name="Equation" r:id="rId14" imgW="723600" imgH="39348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95983"/>
                                        </p:tgtEl>
                                        <p:attrNameLst>
                                          <p:attrName>style.visibility</p:attrName>
                                        </p:attrNameLst>
                                      </p:cBhvr>
                                      <p:to>
                                        <p:strVal val="visible"/>
                                      </p:to>
                                    </p:set>
                                    <p:animEffect transition="in" filter="checkerboard(across)">
                                      <p:cBhvr>
                                        <p:cTn id="7" dur="500"/>
                                        <p:tgtEl>
                                          <p:spTgt spid="59598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95984"/>
                                        </p:tgtEl>
                                        <p:attrNameLst>
                                          <p:attrName>style.visibility</p:attrName>
                                        </p:attrNameLst>
                                      </p:cBhvr>
                                      <p:to>
                                        <p:strVal val="visible"/>
                                      </p:to>
                                    </p:set>
                                    <p:animEffect transition="in" filter="checkerboard(across)">
                                      <p:cBhvr>
                                        <p:cTn id="12" dur="500"/>
                                        <p:tgtEl>
                                          <p:spTgt spid="59598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95982"/>
                                        </p:tgtEl>
                                        <p:attrNameLst>
                                          <p:attrName>style.visibility</p:attrName>
                                        </p:attrNameLst>
                                      </p:cBhvr>
                                      <p:to>
                                        <p:strVal val="visible"/>
                                      </p:to>
                                    </p:set>
                                    <p:animEffect transition="in" filter="dissolve">
                                      <p:cBhvr>
                                        <p:cTn id="17" dur="500"/>
                                        <p:tgtEl>
                                          <p:spTgt spid="59598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95992"/>
                                        </p:tgtEl>
                                        <p:attrNameLst>
                                          <p:attrName>style.visibility</p:attrName>
                                        </p:attrNameLst>
                                      </p:cBhvr>
                                      <p:to>
                                        <p:strVal val="visible"/>
                                      </p:to>
                                    </p:set>
                                    <p:animEffect transition="in" filter="checkerboard(across)">
                                      <p:cBhvr>
                                        <p:cTn id="22" dur="500"/>
                                        <p:tgtEl>
                                          <p:spTgt spid="59599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95995"/>
                                        </p:tgtEl>
                                        <p:attrNameLst>
                                          <p:attrName>style.visibility</p:attrName>
                                        </p:attrNameLst>
                                      </p:cBhvr>
                                      <p:to>
                                        <p:strVal val="visible"/>
                                      </p:to>
                                    </p:set>
                                    <p:animEffect transition="in" filter="dissolve">
                                      <p:cBhvr>
                                        <p:cTn id="27" dur="500"/>
                                        <p:tgtEl>
                                          <p:spTgt spid="595995"/>
                                        </p:tgtEl>
                                      </p:cBhvr>
                                    </p:animEffect>
                                  </p:childTnLst>
                                </p:cTn>
                              </p:par>
                            </p:childTnLst>
                          </p:cTn>
                        </p:par>
                        <p:par>
                          <p:cTn id="28" fill="hold">
                            <p:stCondLst>
                              <p:cond delay="500"/>
                            </p:stCondLst>
                            <p:childTnLst>
                              <p:par>
                                <p:cTn id="29" presetID="9" presetClass="exit" presetSubtype="0" fill="hold" nodeType="afterEffect">
                                  <p:stCondLst>
                                    <p:cond delay="0"/>
                                  </p:stCondLst>
                                  <p:childTnLst>
                                    <p:animEffect transition="out" filter="dissolve">
                                      <p:cBhvr>
                                        <p:cTn id="30" dur="500"/>
                                        <p:tgtEl>
                                          <p:spTgt spid="595992"/>
                                        </p:tgtEl>
                                      </p:cBhvr>
                                    </p:animEffect>
                                    <p:set>
                                      <p:cBhvr>
                                        <p:cTn id="31" dur="1" fill="hold">
                                          <p:stCondLst>
                                            <p:cond delay="499"/>
                                          </p:stCondLst>
                                        </p:cTn>
                                        <p:tgtEl>
                                          <p:spTgt spid="59599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95985"/>
                                        </p:tgtEl>
                                        <p:attrNameLst>
                                          <p:attrName>style.visibility</p:attrName>
                                        </p:attrNameLst>
                                      </p:cBhvr>
                                      <p:to>
                                        <p:strVal val="visible"/>
                                      </p:to>
                                    </p:set>
                                    <p:animEffect transition="in" filter="dissolve">
                                      <p:cBhvr>
                                        <p:cTn id="36" dur="500"/>
                                        <p:tgtEl>
                                          <p:spTgt spid="595985"/>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95986"/>
                                        </p:tgtEl>
                                        <p:attrNameLst>
                                          <p:attrName>style.visibility</p:attrName>
                                        </p:attrNameLst>
                                      </p:cBhvr>
                                      <p:to>
                                        <p:strVal val="visible"/>
                                      </p:to>
                                    </p:set>
                                    <p:animEffect transition="in" filter="dissolve">
                                      <p:cBhvr>
                                        <p:cTn id="39" dur="500"/>
                                        <p:tgtEl>
                                          <p:spTgt spid="595986"/>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595989"/>
                                        </p:tgtEl>
                                        <p:attrNameLst>
                                          <p:attrName>style.visibility</p:attrName>
                                        </p:attrNameLst>
                                      </p:cBhvr>
                                      <p:to>
                                        <p:strVal val="visible"/>
                                      </p:to>
                                    </p:set>
                                    <p:animEffect transition="in" filter="checkerboard(across)">
                                      <p:cBhvr>
                                        <p:cTn id="44" dur="500"/>
                                        <p:tgtEl>
                                          <p:spTgt spid="595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85" grpId="0" animBg="1"/>
      <p:bldP spid="59598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14363" y="0"/>
            <a:ext cx="7772400" cy="1143000"/>
          </a:xfrm>
        </p:spPr>
        <p:txBody>
          <a:bodyPr/>
          <a:lstStyle/>
          <a:p>
            <a:r>
              <a:rPr lang="en-US" sz="2800" b="1" dirty="0"/>
              <a:t>D’Alembert’s Principle</a:t>
            </a:r>
            <a:endParaRPr lang="en-US" sz="2800" dirty="0"/>
          </a:p>
        </p:txBody>
      </p:sp>
      <p:sp>
        <p:nvSpPr>
          <p:cNvPr id="39" name="Slide Number Placeholder 5"/>
          <p:cNvSpPr>
            <a:spLocks noGrp="1"/>
          </p:cNvSpPr>
          <p:nvPr>
            <p:ph type="sldNum" sz="quarter" idx="10"/>
          </p:nvPr>
        </p:nvSpPr>
        <p:spPr/>
        <p:txBody>
          <a:bodyPr/>
          <a:lstStyle/>
          <a:p>
            <a:fld id="{CBDA6BFD-BDF4-4560-B042-E048F1C75688}" type="slidenum">
              <a:rPr lang="tr-TR"/>
              <a:pPr/>
              <a:t>25</a:t>
            </a:fld>
            <a:endParaRPr lang="tr-TR"/>
          </a:p>
        </p:txBody>
      </p:sp>
      <p:sp>
        <p:nvSpPr>
          <p:cNvPr id="113700" name="Text Box 36"/>
          <p:cNvSpPr txBox="1">
            <a:spLocks noChangeArrowheads="1"/>
          </p:cNvSpPr>
          <p:nvPr/>
        </p:nvSpPr>
        <p:spPr bwMode="auto">
          <a:xfrm>
            <a:off x="407988" y="1096963"/>
            <a:ext cx="8388350" cy="1190625"/>
          </a:xfrm>
          <a:prstGeom prst="rect">
            <a:avLst/>
          </a:prstGeom>
          <a:noFill/>
          <a:ln w="28575">
            <a:noFill/>
            <a:miter lim="800000"/>
            <a:headEnd type="none" w="med" len="lg"/>
            <a:tailEnd type="none" w="med" len="lg"/>
          </a:ln>
          <a:effectLst/>
        </p:spPr>
        <p:txBody>
          <a:bodyPr>
            <a:spAutoFit/>
          </a:bodyPr>
          <a:lstStyle/>
          <a:p>
            <a:pPr algn="l"/>
            <a:r>
              <a:rPr lang="en-US" dirty="0"/>
              <a:t>D’Alembert’s principle permits the reduction of a problem in dynamics to one in statics. This is accomplished by introducing a fictitious force equal in magnitude to the product of the mass of the body and its acceleration, and directed opposite to the acceleration. The result is a condition of kinetic equilibrium. </a:t>
            </a:r>
          </a:p>
        </p:txBody>
      </p:sp>
      <p:sp>
        <p:nvSpPr>
          <p:cNvPr id="113730" name="Rectangle 66"/>
          <p:cNvSpPr>
            <a:spLocks noChangeArrowheads="1"/>
          </p:cNvSpPr>
          <p:nvPr/>
        </p:nvSpPr>
        <p:spPr bwMode="auto">
          <a:xfrm>
            <a:off x="0" y="952500"/>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113744" name="Text Box 80"/>
          <p:cNvSpPr txBox="1">
            <a:spLocks noChangeArrowheads="1"/>
          </p:cNvSpPr>
          <p:nvPr/>
        </p:nvSpPr>
        <p:spPr bwMode="auto">
          <a:xfrm>
            <a:off x="839449" y="4640263"/>
            <a:ext cx="3278526" cy="369332"/>
          </a:xfrm>
          <a:prstGeom prst="rect">
            <a:avLst/>
          </a:prstGeom>
          <a:noFill/>
          <a:ln w="28575">
            <a:noFill/>
            <a:miter lim="800000"/>
            <a:headEnd type="none" w="med" len="lg"/>
            <a:tailEnd type="none" w="med" len="lg"/>
          </a:ln>
          <a:effectLst/>
        </p:spPr>
        <p:txBody>
          <a:bodyPr wrap="square">
            <a:spAutoFit/>
          </a:bodyPr>
          <a:lstStyle/>
          <a:p>
            <a:pPr algn="l"/>
            <a:r>
              <a:rPr lang="en-US" b="1" dirty="0">
                <a:solidFill>
                  <a:srgbClr val="0000CC"/>
                </a:solidFill>
              </a:rPr>
              <a:t>fictitious force</a:t>
            </a:r>
            <a:r>
              <a:rPr lang="tr-TR" b="1" dirty="0">
                <a:solidFill>
                  <a:srgbClr val="0000CC"/>
                </a:solidFill>
              </a:rPr>
              <a:t> and torque</a:t>
            </a:r>
            <a:endParaRPr lang="en-US" b="1" dirty="0">
              <a:solidFill>
                <a:srgbClr val="0000CC"/>
              </a:solidFill>
            </a:endParaRPr>
          </a:p>
        </p:txBody>
      </p:sp>
      <p:graphicFrame>
        <p:nvGraphicFramePr>
          <p:cNvPr id="113756" name="Object 92"/>
          <p:cNvGraphicFramePr>
            <a:graphicFrameLocks noChangeAspect="1"/>
          </p:cNvGraphicFramePr>
          <p:nvPr/>
        </p:nvGraphicFramePr>
        <p:xfrm>
          <a:off x="542925" y="2468563"/>
          <a:ext cx="3346450" cy="547687"/>
        </p:xfrm>
        <a:graphic>
          <a:graphicData uri="http://schemas.openxmlformats.org/presentationml/2006/ole">
            <p:oleObj spid="_x0000_s483330" name="Denklem" r:id="rId4" imgW="1574800" imgH="254000" progId="Equation.3">
              <p:embed/>
            </p:oleObj>
          </a:graphicData>
        </a:graphic>
      </p:graphicFrame>
      <p:sp>
        <p:nvSpPr>
          <p:cNvPr id="113759" name="Rectangle 95"/>
          <p:cNvSpPr>
            <a:spLocks noChangeArrowheads="1"/>
          </p:cNvSpPr>
          <p:nvPr/>
        </p:nvSpPr>
        <p:spPr bwMode="auto">
          <a:xfrm>
            <a:off x="0" y="3300413"/>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113758" name="Object 94"/>
          <p:cNvGraphicFramePr>
            <a:graphicFrameLocks noChangeAspect="1"/>
          </p:cNvGraphicFramePr>
          <p:nvPr/>
        </p:nvGraphicFramePr>
        <p:xfrm>
          <a:off x="760413" y="3065463"/>
          <a:ext cx="2962275" cy="549275"/>
        </p:xfrm>
        <a:graphic>
          <a:graphicData uri="http://schemas.openxmlformats.org/presentationml/2006/ole">
            <p:oleObj spid="_x0000_s483331" name="Denklem" r:id="rId5" imgW="1384200" imgH="253800" progId="Equation.3">
              <p:embed/>
            </p:oleObj>
          </a:graphicData>
        </a:graphic>
      </p:graphicFrame>
      <p:sp>
        <p:nvSpPr>
          <p:cNvPr id="113760" name="Oval 96"/>
          <p:cNvSpPr>
            <a:spLocks noChangeArrowheads="1"/>
          </p:cNvSpPr>
          <p:nvPr/>
        </p:nvSpPr>
        <p:spPr bwMode="auto">
          <a:xfrm>
            <a:off x="1152525" y="2349500"/>
            <a:ext cx="808038" cy="1335088"/>
          </a:xfrm>
          <a:prstGeom prst="ellipse">
            <a:avLst/>
          </a:prstGeom>
          <a:noFill/>
          <a:ln w="38100" algn="ctr">
            <a:solidFill>
              <a:srgbClr val="FF3399"/>
            </a:solidFill>
            <a:round/>
            <a:headEnd/>
            <a:tailEnd/>
          </a:ln>
          <a:effectLst/>
        </p:spPr>
        <p:txBody>
          <a:bodyPr wrap="none" anchor="ctr"/>
          <a:lstStyle/>
          <a:p>
            <a:endParaRPr lang="en-US"/>
          </a:p>
        </p:txBody>
      </p:sp>
      <p:sp>
        <p:nvSpPr>
          <p:cNvPr id="113761" name="Oval 97"/>
          <p:cNvSpPr>
            <a:spLocks noChangeArrowheads="1"/>
          </p:cNvSpPr>
          <p:nvPr/>
        </p:nvSpPr>
        <p:spPr bwMode="auto">
          <a:xfrm>
            <a:off x="2627313" y="2366963"/>
            <a:ext cx="795337" cy="1309687"/>
          </a:xfrm>
          <a:prstGeom prst="ellipse">
            <a:avLst/>
          </a:prstGeom>
          <a:noFill/>
          <a:ln w="38100" algn="ctr">
            <a:solidFill>
              <a:srgbClr val="FF3399"/>
            </a:solidFill>
            <a:round/>
            <a:headEnd/>
            <a:tailEnd/>
          </a:ln>
          <a:effectLst/>
        </p:spPr>
        <p:txBody>
          <a:bodyPr wrap="none" anchor="ctr"/>
          <a:lstStyle/>
          <a:p>
            <a:endParaRPr lang="en-US"/>
          </a:p>
        </p:txBody>
      </p:sp>
      <p:sp>
        <p:nvSpPr>
          <p:cNvPr id="113762" name="Line 98"/>
          <p:cNvSpPr>
            <a:spLocks noChangeShapeType="1"/>
          </p:cNvSpPr>
          <p:nvPr/>
        </p:nvSpPr>
        <p:spPr bwMode="auto">
          <a:xfrm flipH="1">
            <a:off x="2530475" y="3621088"/>
            <a:ext cx="358775" cy="1046162"/>
          </a:xfrm>
          <a:prstGeom prst="line">
            <a:avLst/>
          </a:prstGeom>
          <a:noFill/>
          <a:ln w="38100">
            <a:solidFill>
              <a:srgbClr val="FF3399"/>
            </a:solidFill>
            <a:round/>
            <a:headEnd/>
            <a:tailEnd type="triangle" w="med" len="med"/>
          </a:ln>
          <a:effectLst/>
        </p:spPr>
        <p:txBody>
          <a:bodyPr/>
          <a:lstStyle/>
          <a:p>
            <a:endParaRPr lang="en-US"/>
          </a:p>
        </p:txBody>
      </p:sp>
      <p:sp>
        <p:nvSpPr>
          <p:cNvPr id="113763" name="Line 99"/>
          <p:cNvSpPr>
            <a:spLocks noChangeShapeType="1"/>
          </p:cNvSpPr>
          <p:nvPr/>
        </p:nvSpPr>
        <p:spPr bwMode="auto">
          <a:xfrm>
            <a:off x="1620838" y="3663950"/>
            <a:ext cx="873125" cy="993775"/>
          </a:xfrm>
          <a:prstGeom prst="line">
            <a:avLst/>
          </a:prstGeom>
          <a:noFill/>
          <a:ln w="38100">
            <a:solidFill>
              <a:srgbClr val="FF3399"/>
            </a:solidFill>
            <a:round/>
            <a:headEnd/>
            <a:tailEnd type="triangle" w="med" len="med"/>
          </a:ln>
          <a:effectLst/>
        </p:spPr>
        <p:txBody>
          <a:bodyPr/>
          <a:lstStyle/>
          <a:p>
            <a:endParaRPr lang="en-US"/>
          </a:p>
        </p:txBody>
      </p:sp>
      <p:sp>
        <p:nvSpPr>
          <p:cNvPr id="113764" name="Rectangle 100"/>
          <p:cNvSpPr>
            <a:spLocks noChangeArrowheads="1"/>
          </p:cNvSpPr>
          <p:nvPr/>
        </p:nvSpPr>
        <p:spPr bwMode="auto">
          <a:xfrm>
            <a:off x="530225" y="5249863"/>
            <a:ext cx="8042275" cy="915987"/>
          </a:xfrm>
          <a:prstGeom prst="rect">
            <a:avLst/>
          </a:prstGeom>
          <a:noFill/>
          <a:ln w="9525" algn="ctr">
            <a:noFill/>
            <a:miter lim="800000"/>
            <a:headEnd/>
            <a:tailEnd/>
          </a:ln>
          <a:effectLst/>
        </p:spPr>
        <p:txBody>
          <a:bodyPr anchor="ctr">
            <a:spAutoFit/>
          </a:bodyPr>
          <a:lstStyle/>
          <a:p>
            <a:pPr algn="just"/>
            <a:r>
              <a:rPr lang="en-US" dirty="0"/>
              <a:t>The meaning of the equation; i.e. indication of a dynamic case still holds true, but equation, having zero on right hand side becomes very easy to solve, like that in a “</a:t>
            </a:r>
            <a:r>
              <a:rPr lang="en-US" dirty="0">
                <a:solidFill>
                  <a:srgbClr val="FF3399"/>
                </a:solidFill>
              </a:rPr>
              <a:t>static force analysis</a:t>
            </a:r>
            <a:r>
              <a:rPr lang="en-US" dirty="0"/>
              <a:t>” problem.</a:t>
            </a:r>
          </a:p>
        </p:txBody>
      </p:sp>
      <p:sp>
        <p:nvSpPr>
          <p:cNvPr id="113765" name="Freeform 101"/>
          <p:cNvSpPr>
            <a:spLocks/>
          </p:cNvSpPr>
          <p:nvPr/>
        </p:nvSpPr>
        <p:spPr bwMode="auto">
          <a:xfrm>
            <a:off x="4691063" y="2813050"/>
            <a:ext cx="1855787" cy="1298575"/>
          </a:xfrm>
          <a:custGeom>
            <a:avLst/>
            <a:gdLst/>
            <a:ahLst/>
            <a:cxnLst>
              <a:cxn ang="0">
                <a:pos x="0" y="499"/>
              </a:cxn>
              <a:cxn ang="0">
                <a:pos x="100" y="273"/>
              </a:cxn>
              <a:cxn ang="0">
                <a:pos x="200" y="148"/>
              </a:cxn>
              <a:cxn ang="0">
                <a:pos x="359" y="48"/>
              </a:cxn>
              <a:cxn ang="0">
                <a:pos x="468" y="6"/>
              </a:cxn>
              <a:cxn ang="0">
                <a:pos x="827" y="14"/>
              </a:cxn>
              <a:cxn ang="0">
                <a:pos x="985" y="39"/>
              </a:cxn>
              <a:cxn ang="0">
                <a:pos x="1060" y="140"/>
              </a:cxn>
              <a:cxn ang="0">
                <a:pos x="1102" y="215"/>
              </a:cxn>
              <a:cxn ang="0">
                <a:pos x="1135" y="290"/>
              </a:cxn>
              <a:cxn ang="0">
                <a:pos x="1169" y="340"/>
              </a:cxn>
              <a:cxn ang="0">
                <a:pos x="1094" y="540"/>
              </a:cxn>
              <a:cxn ang="0">
                <a:pos x="1052" y="682"/>
              </a:cxn>
              <a:cxn ang="0">
                <a:pos x="1027" y="699"/>
              </a:cxn>
              <a:cxn ang="0">
                <a:pos x="977" y="741"/>
              </a:cxn>
              <a:cxn ang="0">
                <a:pos x="785" y="774"/>
              </a:cxn>
              <a:cxn ang="0">
                <a:pos x="192" y="782"/>
              </a:cxn>
              <a:cxn ang="0">
                <a:pos x="42" y="716"/>
              </a:cxn>
              <a:cxn ang="0">
                <a:pos x="0" y="615"/>
              </a:cxn>
              <a:cxn ang="0">
                <a:pos x="0" y="499"/>
              </a:cxn>
            </a:cxnLst>
            <a:rect l="0" t="0" r="r" b="b"/>
            <a:pathLst>
              <a:path w="1169" h="818">
                <a:moveTo>
                  <a:pt x="0" y="499"/>
                </a:moveTo>
                <a:cubicBezTo>
                  <a:pt x="63" y="436"/>
                  <a:pt x="66" y="350"/>
                  <a:pt x="100" y="273"/>
                </a:cubicBezTo>
                <a:cubicBezTo>
                  <a:pt x="122" y="223"/>
                  <a:pt x="161" y="183"/>
                  <a:pt x="200" y="148"/>
                </a:cubicBezTo>
                <a:cubicBezTo>
                  <a:pt x="260" y="95"/>
                  <a:pt x="280" y="67"/>
                  <a:pt x="359" y="48"/>
                </a:cubicBezTo>
                <a:cubicBezTo>
                  <a:pt x="392" y="26"/>
                  <a:pt x="430" y="18"/>
                  <a:pt x="468" y="6"/>
                </a:cubicBezTo>
                <a:cubicBezTo>
                  <a:pt x="588" y="9"/>
                  <a:pt x="707" y="10"/>
                  <a:pt x="827" y="14"/>
                </a:cubicBezTo>
                <a:cubicBezTo>
                  <a:pt x="962" y="19"/>
                  <a:pt x="924" y="0"/>
                  <a:pt x="985" y="39"/>
                </a:cubicBezTo>
                <a:cubicBezTo>
                  <a:pt x="1010" y="77"/>
                  <a:pt x="1029" y="109"/>
                  <a:pt x="1060" y="140"/>
                </a:cubicBezTo>
                <a:cubicBezTo>
                  <a:pt x="1070" y="167"/>
                  <a:pt x="1102" y="215"/>
                  <a:pt x="1102" y="215"/>
                </a:cubicBezTo>
                <a:cubicBezTo>
                  <a:pt x="1110" y="240"/>
                  <a:pt x="1122" y="267"/>
                  <a:pt x="1135" y="290"/>
                </a:cubicBezTo>
                <a:cubicBezTo>
                  <a:pt x="1145" y="308"/>
                  <a:pt x="1169" y="340"/>
                  <a:pt x="1169" y="340"/>
                </a:cubicBezTo>
                <a:cubicBezTo>
                  <a:pt x="1159" y="422"/>
                  <a:pt x="1137" y="472"/>
                  <a:pt x="1094" y="540"/>
                </a:cubicBezTo>
                <a:cubicBezTo>
                  <a:pt x="1089" y="560"/>
                  <a:pt x="1067" y="663"/>
                  <a:pt x="1052" y="682"/>
                </a:cubicBezTo>
                <a:cubicBezTo>
                  <a:pt x="1046" y="690"/>
                  <a:pt x="1035" y="693"/>
                  <a:pt x="1027" y="699"/>
                </a:cubicBezTo>
                <a:cubicBezTo>
                  <a:pt x="1008" y="715"/>
                  <a:pt x="1001" y="731"/>
                  <a:pt x="977" y="741"/>
                </a:cubicBezTo>
                <a:cubicBezTo>
                  <a:pt x="919" y="766"/>
                  <a:pt x="845" y="769"/>
                  <a:pt x="785" y="774"/>
                </a:cubicBezTo>
                <a:cubicBezTo>
                  <a:pt x="598" y="818"/>
                  <a:pt x="358" y="785"/>
                  <a:pt x="192" y="782"/>
                </a:cubicBezTo>
                <a:cubicBezTo>
                  <a:pt x="139" y="769"/>
                  <a:pt x="88" y="745"/>
                  <a:pt x="42" y="716"/>
                </a:cubicBezTo>
                <a:cubicBezTo>
                  <a:pt x="21" y="685"/>
                  <a:pt x="11" y="651"/>
                  <a:pt x="0" y="615"/>
                </a:cubicBezTo>
                <a:cubicBezTo>
                  <a:pt x="8" y="465"/>
                  <a:pt x="22" y="429"/>
                  <a:pt x="0" y="499"/>
                </a:cubicBezTo>
                <a:close/>
              </a:path>
            </a:pathLst>
          </a:custGeom>
          <a:solidFill>
            <a:schemeClr val="accent1"/>
          </a:solidFill>
          <a:ln w="9525" cap="flat" cmpd="sng">
            <a:solidFill>
              <a:schemeClr val="accent1"/>
            </a:solidFill>
            <a:prstDash val="solid"/>
            <a:round/>
            <a:headEnd/>
            <a:tailEnd/>
          </a:ln>
          <a:effectLst/>
        </p:spPr>
        <p:txBody>
          <a:bodyPr/>
          <a:lstStyle/>
          <a:p>
            <a:endParaRPr lang="en-US"/>
          </a:p>
        </p:txBody>
      </p:sp>
      <p:sp>
        <p:nvSpPr>
          <p:cNvPr id="113766" name="Oval 102"/>
          <p:cNvSpPr>
            <a:spLocks noChangeArrowheads="1"/>
          </p:cNvSpPr>
          <p:nvPr/>
        </p:nvSpPr>
        <p:spPr bwMode="auto">
          <a:xfrm>
            <a:off x="5578475" y="3392488"/>
            <a:ext cx="93663" cy="92075"/>
          </a:xfrm>
          <a:prstGeom prst="ellipse">
            <a:avLst/>
          </a:prstGeom>
          <a:solidFill>
            <a:schemeClr val="accent2"/>
          </a:solidFill>
          <a:ln w="9525" algn="ctr">
            <a:noFill/>
            <a:round/>
            <a:headEnd/>
            <a:tailEnd/>
          </a:ln>
          <a:effectLst/>
        </p:spPr>
        <p:txBody>
          <a:bodyPr wrap="none" anchor="ctr"/>
          <a:lstStyle/>
          <a:p>
            <a:endParaRPr lang="en-US"/>
          </a:p>
        </p:txBody>
      </p:sp>
      <p:sp>
        <p:nvSpPr>
          <p:cNvPr id="113767" name="Text Box 103"/>
          <p:cNvSpPr txBox="1">
            <a:spLocks noChangeArrowheads="1"/>
          </p:cNvSpPr>
          <p:nvPr/>
        </p:nvSpPr>
        <p:spPr bwMode="auto">
          <a:xfrm>
            <a:off x="5237163" y="3416300"/>
            <a:ext cx="527050" cy="366713"/>
          </a:xfrm>
          <a:prstGeom prst="rect">
            <a:avLst/>
          </a:prstGeom>
          <a:noFill/>
          <a:ln w="9525" algn="ctr">
            <a:noFill/>
            <a:miter lim="800000"/>
            <a:headEnd/>
            <a:tailEnd/>
          </a:ln>
          <a:effectLst/>
        </p:spPr>
        <p:txBody>
          <a:bodyPr wrap="none">
            <a:spAutoFit/>
          </a:bodyPr>
          <a:lstStyle/>
          <a:p>
            <a:r>
              <a:rPr lang="tr-TR"/>
              <a:t>CG</a:t>
            </a:r>
          </a:p>
        </p:txBody>
      </p:sp>
      <p:sp>
        <p:nvSpPr>
          <p:cNvPr id="113768" name="Line 104"/>
          <p:cNvSpPr>
            <a:spLocks noChangeShapeType="1"/>
          </p:cNvSpPr>
          <p:nvPr/>
        </p:nvSpPr>
        <p:spPr bwMode="auto">
          <a:xfrm flipV="1">
            <a:off x="4041775" y="3432175"/>
            <a:ext cx="755650" cy="557213"/>
          </a:xfrm>
          <a:prstGeom prst="line">
            <a:avLst/>
          </a:prstGeom>
          <a:noFill/>
          <a:ln w="38100">
            <a:solidFill>
              <a:schemeClr val="hlink"/>
            </a:solidFill>
            <a:round/>
            <a:headEnd/>
            <a:tailEnd type="triangle" w="med" len="med"/>
          </a:ln>
          <a:effectLst/>
        </p:spPr>
        <p:txBody>
          <a:bodyPr/>
          <a:lstStyle/>
          <a:p>
            <a:endParaRPr lang="en-US"/>
          </a:p>
        </p:txBody>
      </p:sp>
      <p:sp>
        <p:nvSpPr>
          <p:cNvPr id="113769" name="Text Box 105"/>
          <p:cNvSpPr txBox="1">
            <a:spLocks noChangeArrowheads="1"/>
          </p:cNvSpPr>
          <p:nvPr/>
        </p:nvSpPr>
        <p:spPr bwMode="auto">
          <a:xfrm>
            <a:off x="4049713" y="3413125"/>
            <a:ext cx="458787" cy="366713"/>
          </a:xfrm>
          <a:prstGeom prst="rect">
            <a:avLst/>
          </a:prstGeom>
          <a:noFill/>
          <a:ln w="9525" algn="ctr">
            <a:noFill/>
            <a:miter lim="800000"/>
            <a:headEnd/>
            <a:tailEnd/>
          </a:ln>
          <a:effectLst/>
        </p:spPr>
        <p:txBody>
          <a:bodyPr wrap="none">
            <a:spAutoFit/>
          </a:bodyPr>
          <a:lstStyle/>
          <a:p>
            <a:r>
              <a:rPr lang="tr-TR">
                <a:solidFill>
                  <a:schemeClr val="hlink"/>
                </a:solidFill>
                <a:latin typeface="Symbol" pitchFamily="18" charset="2"/>
              </a:rPr>
              <a:t>S</a:t>
            </a:r>
            <a:r>
              <a:rPr lang="tr-TR">
                <a:solidFill>
                  <a:schemeClr val="hlink"/>
                </a:solidFill>
              </a:rPr>
              <a:t>F</a:t>
            </a:r>
          </a:p>
        </p:txBody>
      </p:sp>
      <p:sp>
        <p:nvSpPr>
          <p:cNvPr id="113771" name="Line 107"/>
          <p:cNvSpPr>
            <a:spLocks noChangeShapeType="1"/>
          </p:cNvSpPr>
          <p:nvPr/>
        </p:nvSpPr>
        <p:spPr bwMode="auto">
          <a:xfrm flipV="1">
            <a:off x="5675313" y="2840038"/>
            <a:ext cx="755650" cy="557212"/>
          </a:xfrm>
          <a:prstGeom prst="line">
            <a:avLst/>
          </a:prstGeom>
          <a:noFill/>
          <a:ln w="38100">
            <a:solidFill>
              <a:schemeClr val="hlink"/>
            </a:solidFill>
            <a:round/>
            <a:headEnd/>
            <a:tailEnd type="triangle" w="med" len="med"/>
          </a:ln>
          <a:effectLst/>
        </p:spPr>
        <p:txBody>
          <a:bodyPr/>
          <a:lstStyle/>
          <a:p>
            <a:endParaRPr lang="en-US"/>
          </a:p>
        </p:txBody>
      </p:sp>
      <p:sp>
        <p:nvSpPr>
          <p:cNvPr id="113772" name="Text Box 108"/>
          <p:cNvSpPr txBox="1">
            <a:spLocks noChangeArrowheads="1"/>
          </p:cNvSpPr>
          <p:nvPr/>
        </p:nvSpPr>
        <p:spPr bwMode="auto">
          <a:xfrm>
            <a:off x="5257800" y="2462213"/>
            <a:ext cx="565150" cy="366712"/>
          </a:xfrm>
          <a:prstGeom prst="rect">
            <a:avLst/>
          </a:prstGeom>
          <a:noFill/>
          <a:ln w="9525" algn="ctr">
            <a:noFill/>
            <a:miter lim="800000"/>
            <a:headEnd/>
            <a:tailEnd/>
          </a:ln>
          <a:effectLst/>
        </p:spPr>
        <p:txBody>
          <a:bodyPr wrap="none">
            <a:spAutoFit/>
          </a:bodyPr>
          <a:lstStyle/>
          <a:p>
            <a:r>
              <a:rPr lang="tr-TR"/>
              <a:t>m, I</a:t>
            </a:r>
          </a:p>
        </p:txBody>
      </p:sp>
      <p:sp>
        <p:nvSpPr>
          <p:cNvPr id="113773" name="Freeform 109"/>
          <p:cNvSpPr>
            <a:spLocks/>
          </p:cNvSpPr>
          <p:nvPr/>
        </p:nvSpPr>
        <p:spPr bwMode="auto">
          <a:xfrm>
            <a:off x="5327650" y="3116263"/>
            <a:ext cx="644525" cy="333375"/>
          </a:xfrm>
          <a:custGeom>
            <a:avLst/>
            <a:gdLst/>
            <a:ahLst/>
            <a:cxnLst>
              <a:cxn ang="0">
                <a:pos x="0" y="199"/>
              </a:cxn>
              <a:cxn ang="0">
                <a:pos x="100" y="32"/>
              </a:cxn>
              <a:cxn ang="0">
                <a:pos x="275" y="24"/>
              </a:cxn>
              <a:cxn ang="0">
                <a:pos x="375" y="174"/>
              </a:cxn>
              <a:cxn ang="0">
                <a:pos x="350" y="283"/>
              </a:cxn>
            </a:cxnLst>
            <a:rect l="0" t="0" r="r" b="b"/>
            <a:pathLst>
              <a:path w="387" h="283">
                <a:moveTo>
                  <a:pt x="0" y="199"/>
                </a:moveTo>
                <a:cubicBezTo>
                  <a:pt x="27" y="130"/>
                  <a:pt x="54" y="61"/>
                  <a:pt x="100" y="32"/>
                </a:cubicBezTo>
                <a:cubicBezTo>
                  <a:pt x="146" y="3"/>
                  <a:pt x="229" y="0"/>
                  <a:pt x="275" y="24"/>
                </a:cubicBezTo>
                <a:cubicBezTo>
                  <a:pt x="321" y="48"/>
                  <a:pt x="363" y="131"/>
                  <a:pt x="375" y="174"/>
                </a:cubicBezTo>
                <a:cubicBezTo>
                  <a:pt x="387" y="217"/>
                  <a:pt x="354" y="266"/>
                  <a:pt x="350" y="283"/>
                </a:cubicBezTo>
              </a:path>
            </a:pathLst>
          </a:custGeom>
          <a:noFill/>
          <a:ln w="38100" cap="flat" cmpd="sng">
            <a:solidFill>
              <a:schemeClr val="hlink"/>
            </a:solidFill>
            <a:prstDash val="solid"/>
            <a:round/>
            <a:headEnd type="none" w="med" len="med"/>
            <a:tailEnd type="triangle" w="med" len="med"/>
          </a:ln>
          <a:effectLst/>
        </p:spPr>
        <p:txBody>
          <a:bodyPr/>
          <a:lstStyle/>
          <a:p>
            <a:endParaRPr lang="en-US"/>
          </a:p>
        </p:txBody>
      </p:sp>
      <p:sp>
        <p:nvSpPr>
          <p:cNvPr id="113774" name="Text Box 110"/>
          <p:cNvSpPr txBox="1">
            <a:spLocks noChangeArrowheads="1"/>
          </p:cNvSpPr>
          <p:nvPr/>
        </p:nvSpPr>
        <p:spPr bwMode="auto">
          <a:xfrm>
            <a:off x="6416675" y="2606675"/>
            <a:ext cx="311150" cy="366713"/>
          </a:xfrm>
          <a:prstGeom prst="rect">
            <a:avLst/>
          </a:prstGeom>
          <a:noFill/>
          <a:ln w="9525" algn="ctr">
            <a:noFill/>
            <a:miter lim="800000"/>
            <a:headEnd/>
            <a:tailEnd/>
          </a:ln>
          <a:effectLst/>
        </p:spPr>
        <p:txBody>
          <a:bodyPr wrap="none">
            <a:spAutoFit/>
          </a:bodyPr>
          <a:lstStyle/>
          <a:p>
            <a:r>
              <a:rPr lang="tr-TR">
                <a:solidFill>
                  <a:schemeClr val="hlink"/>
                </a:solidFill>
              </a:rPr>
              <a:t>a</a:t>
            </a:r>
          </a:p>
        </p:txBody>
      </p:sp>
      <p:sp>
        <p:nvSpPr>
          <p:cNvPr id="113775" name="Text Box 111"/>
          <p:cNvSpPr txBox="1">
            <a:spLocks noChangeArrowheads="1"/>
          </p:cNvSpPr>
          <p:nvPr/>
        </p:nvSpPr>
        <p:spPr bwMode="auto">
          <a:xfrm>
            <a:off x="5826125" y="3438525"/>
            <a:ext cx="328613" cy="366713"/>
          </a:xfrm>
          <a:prstGeom prst="rect">
            <a:avLst/>
          </a:prstGeom>
          <a:noFill/>
          <a:ln w="9525" algn="ctr">
            <a:noFill/>
            <a:miter lim="800000"/>
            <a:headEnd/>
            <a:tailEnd/>
          </a:ln>
          <a:effectLst/>
        </p:spPr>
        <p:txBody>
          <a:bodyPr wrap="none">
            <a:spAutoFit/>
          </a:bodyPr>
          <a:lstStyle/>
          <a:p>
            <a:r>
              <a:rPr lang="tr-TR" dirty="0">
                <a:solidFill>
                  <a:schemeClr val="hlink"/>
                </a:solidFill>
                <a:latin typeface="Symbol" pitchFamily="18" charset="2"/>
              </a:rPr>
              <a:t>a</a:t>
            </a:r>
          </a:p>
        </p:txBody>
      </p:sp>
      <p:grpSp>
        <p:nvGrpSpPr>
          <p:cNvPr id="2" name="Group 130"/>
          <p:cNvGrpSpPr>
            <a:grpSpLocks/>
          </p:cNvGrpSpPr>
          <p:nvPr/>
        </p:nvGrpSpPr>
        <p:grpSpPr bwMode="auto">
          <a:xfrm>
            <a:off x="6084888" y="3389313"/>
            <a:ext cx="2686050" cy="1649412"/>
            <a:chOff x="3833" y="2135"/>
            <a:chExt cx="1692" cy="1039"/>
          </a:xfrm>
        </p:grpSpPr>
        <p:sp>
          <p:nvSpPr>
            <p:cNvPr id="113776" name="Freeform 112"/>
            <p:cNvSpPr>
              <a:spLocks/>
            </p:cNvSpPr>
            <p:nvPr/>
          </p:nvSpPr>
          <p:spPr bwMode="auto">
            <a:xfrm>
              <a:off x="4242" y="2356"/>
              <a:ext cx="1169" cy="818"/>
            </a:xfrm>
            <a:custGeom>
              <a:avLst/>
              <a:gdLst/>
              <a:ahLst/>
              <a:cxnLst>
                <a:cxn ang="0">
                  <a:pos x="0" y="499"/>
                </a:cxn>
                <a:cxn ang="0">
                  <a:pos x="100" y="273"/>
                </a:cxn>
                <a:cxn ang="0">
                  <a:pos x="200" y="148"/>
                </a:cxn>
                <a:cxn ang="0">
                  <a:pos x="359" y="48"/>
                </a:cxn>
                <a:cxn ang="0">
                  <a:pos x="468" y="6"/>
                </a:cxn>
                <a:cxn ang="0">
                  <a:pos x="827" y="14"/>
                </a:cxn>
                <a:cxn ang="0">
                  <a:pos x="985" y="39"/>
                </a:cxn>
                <a:cxn ang="0">
                  <a:pos x="1060" y="140"/>
                </a:cxn>
                <a:cxn ang="0">
                  <a:pos x="1102" y="215"/>
                </a:cxn>
                <a:cxn ang="0">
                  <a:pos x="1135" y="290"/>
                </a:cxn>
                <a:cxn ang="0">
                  <a:pos x="1169" y="340"/>
                </a:cxn>
                <a:cxn ang="0">
                  <a:pos x="1094" y="540"/>
                </a:cxn>
                <a:cxn ang="0">
                  <a:pos x="1052" y="682"/>
                </a:cxn>
                <a:cxn ang="0">
                  <a:pos x="1027" y="699"/>
                </a:cxn>
                <a:cxn ang="0">
                  <a:pos x="977" y="741"/>
                </a:cxn>
                <a:cxn ang="0">
                  <a:pos x="785" y="774"/>
                </a:cxn>
                <a:cxn ang="0">
                  <a:pos x="192" y="782"/>
                </a:cxn>
                <a:cxn ang="0">
                  <a:pos x="42" y="716"/>
                </a:cxn>
                <a:cxn ang="0">
                  <a:pos x="0" y="615"/>
                </a:cxn>
                <a:cxn ang="0">
                  <a:pos x="0" y="499"/>
                </a:cxn>
              </a:cxnLst>
              <a:rect l="0" t="0" r="r" b="b"/>
              <a:pathLst>
                <a:path w="1169" h="818">
                  <a:moveTo>
                    <a:pt x="0" y="499"/>
                  </a:moveTo>
                  <a:cubicBezTo>
                    <a:pt x="63" y="436"/>
                    <a:pt x="66" y="350"/>
                    <a:pt x="100" y="273"/>
                  </a:cubicBezTo>
                  <a:cubicBezTo>
                    <a:pt x="122" y="223"/>
                    <a:pt x="161" y="183"/>
                    <a:pt x="200" y="148"/>
                  </a:cubicBezTo>
                  <a:cubicBezTo>
                    <a:pt x="260" y="95"/>
                    <a:pt x="280" y="67"/>
                    <a:pt x="359" y="48"/>
                  </a:cubicBezTo>
                  <a:cubicBezTo>
                    <a:pt x="392" y="26"/>
                    <a:pt x="430" y="18"/>
                    <a:pt x="468" y="6"/>
                  </a:cubicBezTo>
                  <a:cubicBezTo>
                    <a:pt x="588" y="9"/>
                    <a:pt x="707" y="10"/>
                    <a:pt x="827" y="14"/>
                  </a:cubicBezTo>
                  <a:cubicBezTo>
                    <a:pt x="962" y="19"/>
                    <a:pt x="924" y="0"/>
                    <a:pt x="985" y="39"/>
                  </a:cubicBezTo>
                  <a:cubicBezTo>
                    <a:pt x="1010" y="77"/>
                    <a:pt x="1029" y="109"/>
                    <a:pt x="1060" y="140"/>
                  </a:cubicBezTo>
                  <a:cubicBezTo>
                    <a:pt x="1070" y="167"/>
                    <a:pt x="1102" y="215"/>
                    <a:pt x="1102" y="215"/>
                  </a:cubicBezTo>
                  <a:cubicBezTo>
                    <a:pt x="1110" y="240"/>
                    <a:pt x="1122" y="267"/>
                    <a:pt x="1135" y="290"/>
                  </a:cubicBezTo>
                  <a:cubicBezTo>
                    <a:pt x="1145" y="308"/>
                    <a:pt x="1169" y="340"/>
                    <a:pt x="1169" y="340"/>
                  </a:cubicBezTo>
                  <a:cubicBezTo>
                    <a:pt x="1159" y="422"/>
                    <a:pt x="1137" y="472"/>
                    <a:pt x="1094" y="540"/>
                  </a:cubicBezTo>
                  <a:cubicBezTo>
                    <a:pt x="1089" y="560"/>
                    <a:pt x="1067" y="663"/>
                    <a:pt x="1052" y="682"/>
                  </a:cubicBezTo>
                  <a:cubicBezTo>
                    <a:pt x="1046" y="690"/>
                    <a:pt x="1035" y="693"/>
                    <a:pt x="1027" y="699"/>
                  </a:cubicBezTo>
                  <a:cubicBezTo>
                    <a:pt x="1008" y="715"/>
                    <a:pt x="1001" y="731"/>
                    <a:pt x="977" y="741"/>
                  </a:cubicBezTo>
                  <a:cubicBezTo>
                    <a:pt x="919" y="766"/>
                    <a:pt x="845" y="769"/>
                    <a:pt x="785" y="774"/>
                  </a:cubicBezTo>
                  <a:cubicBezTo>
                    <a:pt x="598" y="818"/>
                    <a:pt x="358" y="785"/>
                    <a:pt x="192" y="782"/>
                  </a:cubicBezTo>
                  <a:cubicBezTo>
                    <a:pt x="139" y="769"/>
                    <a:pt x="88" y="745"/>
                    <a:pt x="42" y="716"/>
                  </a:cubicBezTo>
                  <a:cubicBezTo>
                    <a:pt x="21" y="685"/>
                    <a:pt x="11" y="651"/>
                    <a:pt x="0" y="615"/>
                  </a:cubicBezTo>
                  <a:cubicBezTo>
                    <a:pt x="8" y="465"/>
                    <a:pt x="22" y="429"/>
                    <a:pt x="0" y="499"/>
                  </a:cubicBezTo>
                  <a:close/>
                </a:path>
              </a:pathLst>
            </a:custGeom>
            <a:solidFill>
              <a:schemeClr val="accent1"/>
            </a:solidFill>
            <a:ln w="9525" cap="flat" cmpd="sng">
              <a:solidFill>
                <a:schemeClr val="accent1"/>
              </a:solidFill>
              <a:prstDash val="solid"/>
              <a:round/>
              <a:headEnd/>
              <a:tailEnd/>
            </a:ln>
            <a:effectLst/>
          </p:spPr>
          <p:txBody>
            <a:bodyPr/>
            <a:lstStyle/>
            <a:p>
              <a:endParaRPr lang="en-US"/>
            </a:p>
          </p:txBody>
        </p:sp>
        <p:sp>
          <p:nvSpPr>
            <p:cNvPr id="113777" name="Oval 113"/>
            <p:cNvSpPr>
              <a:spLocks noChangeArrowheads="1"/>
            </p:cNvSpPr>
            <p:nvPr/>
          </p:nvSpPr>
          <p:spPr bwMode="auto">
            <a:xfrm>
              <a:off x="4801" y="2721"/>
              <a:ext cx="59" cy="58"/>
            </a:xfrm>
            <a:prstGeom prst="ellipse">
              <a:avLst/>
            </a:prstGeom>
            <a:solidFill>
              <a:schemeClr val="accent2"/>
            </a:solidFill>
            <a:ln w="9525" algn="ctr">
              <a:noFill/>
              <a:round/>
              <a:headEnd/>
              <a:tailEnd/>
            </a:ln>
            <a:effectLst/>
          </p:spPr>
          <p:txBody>
            <a:bodyPr wrap="none" anchor="ctr"/>
            <a:lstStyle/>
            <a:p>
              <a:endParaRPr lang="en-US"/>
            </a:p>
          </p:txBody>
        </p:sp>
        <p:sp>
          <p:nvSpPr>
            <p:cNvPr id="113778" name="Text Box 114"/>
            <p:cNvSpPr txBox="1">
              <a:spLocks noChangeArrowheads="1"/>
            </p:cNvSpPr>
            <p:nvPr/>
          </p:nvSpPr>
          <p:spPr bwMode="auto">
            <a:xfrm>
              <a:off x="4586" y="2736"/>
              <a:ext cx="332" cy="231"/>
            </a:xfrm>
            <a:prstGeom prst="rect">
              <a:avLst/>
            </a:prstGeom>
            <a:noFill/>
            <a:ln w="9525" algn="ctr">
              <a:noFill/>
              <a:miter lim="800000"/>
              <a:headEnd/>
              <a:tailEnd/>
            </a:ln>
            <a:effectLst/>
          </p:spPr>
          <p:txBody>
            <a:bodyPr wrap="none">
              <a:spAutoFit/>
            </a:bodyPr>
            <a:lstStyle/>
            <a:p>
              <a:r>
                <a:rPr lang="tr-TR"/>
                <a:t>CG</a:t>
              </a:r>
            </a:p>
          </p:txBody>
        </p:sp>
        <p:sp>
          <p:nvSpPr>
            <p:cNvPr id="113779" name="Line 115"/>
            <p:cNvSpPr>
              <a:spLocks noChangeShapeType="1"/>
            </p:cNvSpPr>
            <p:nvPr/>
          </p:nvSpPr>
          <p:spPr bwMode="auto">
            <a:xfrm flipV="1">
              <a:off x="3833" y="2746"/>
              <a:ext cx="476" cy="351"/>
            </a:xfrm>
            <a:prstGeom prst="line">
              <a:avLst/>
            </a:prstGeom>
            <a:noFill/>
            <a:ln w="38100">
              <a:solidFill>
                <a:schemeClr val="hlink"/>
              </a:solidFill>
              <a:round/>
              <a:headEnd/>
              <a:tailEnd type="triangle" w="med" len="med"/>
            </a:ln>
            <a:effectLst/>
          </p:spPr>
          <p:txBody>
            <a:bodyPr/>
            <a:lstStyle/>
            <a:p>
              <a:endParaRPr lang="en-US"/>
            </a:p>
          </p:txBody>
        </p:sp>
        <p:sp>
          <p:nvSpPr>
            <p:cNvPr id="113780" name="Text Box 116"/>
            <p:cNvSpPr txBox="1">
              <a:spLocks noChangeArrowheads="1"/>
            </p:cNvSpPr>
            <p:nvPr/>
          </p:nvSpPr>
          <p:spPr bwMode="auto">
            <a:xfrm>
              <a:off x="3838" y="2734"/>
              <a:ext cx="289" cy="231"/>
            </a:xfrm>
            <a:prstGeom prst="rect">
              <a:avLst/>
            </a:prstGeom>
            <a:noFill/>
            <a:ln w="9525" algn="ctr">
              <a:noFill/>
              <a:miter lim="800000"/>
              <a:headEnd/>
              <a:tailEnd/>
            </a:ln>
            <a:effectLst/>
          </p:spPr>
          <p:txBody>
            <a:bodyPr wrap="none">
              <a:spAutoFit/>
            </a:bodyPr>
            <a:lstStyle/>
            <a:p>
              <a:r>
                <a:rPr lang="tr-TR">
                  <a:solidFill>
                    <a:schemeClr val="hlink"/>
                  </a:solidFill>
                  <a:latin typeface="Symbol" pitchFamily="18" charset="2"/>
                </a:rPr>
                <a:t>S</a:t>
              </a:r>
              <a:r>
                <a:rPr lang="tr-TR">
                  <a:solidFill>
                    <a:schemeClr val="hlink"/>
                  </a:solidFill>
                </a:rPr>
                <a:t>F</a:t>
              </a:r>
            </a:p>
          </p:txBody>
        </p:sp>
        <p:sp>
          <p:nvSpPr>
            <p:cNvPr id="113781" name="Line 117"/>
            <p:cNvSpPr>
              <a:spLocks noChangeShapeType="1"/>
            </p:cNvSpPr>
            <p:nvPr/>
          </p:nvSpPr>
          <p:spPr bwMode="auto">
            <a:xfrm flipV="1">
              <a:off x="4862" y="2373"/>
              <a:ext cx="476" cy="351"/>
            </a:xfrm>
            <a:prstGeom prst="line">
              <a:avLst/>
            </a:prstGeom>
            <a:noFill/>
            <a:ln w="38100">
              <a:solidFill>
                <a:schemeClr val="hlink"/>
              </a:solidFill>
              <a:round/>
              <a:headEnd/>
              <a:tailEnd type="triangle" w="med" len="med"/>
            </a:ln>
            <a:effectLst/>
          </p:spPr>
          <p:txBody>
            <a:bodyPr/>
            <a:lstStyle/>
            <a:p>
              <a:endParaRPr lang="en-US"/>
            </a:p>
          </p:txBody>
        </p:sp>
        <p:sp>
          <p:nvSpPr>
            <p:cNvPr id="113782" name="Text Box 118"/>
            <p:cNvSpPr txBox="1">
              <a:spLocks noChangeArrowheads="1"/>
            </p:cNvSpPr>
            <p:nvPr/>
          </p:nvSpPr>
          <p:spPr bwMode="auto">
            <a:xfrm>
              <a:off x="4599" y="2135"/>
              <a:ext cx="356" cy="231"/>
            </a:xfrm>
            <a:prstGeom prst="rect">
              <a:avLst/>
            </a:prstGeom>
            <a:noFill/>
            <a:ln w="9525" algn="ctr">
              <a:noFill/>
              <a:miter lim="800000"/>
              <a:headEnd/>
              <a:tailEnd/>
            </a:ln>
            <a:effectLst/>
          </p:spPr>
          <p:txBody>
            <a:bodyPr wrap="none">
              <a:spAutoFit/>
            </a:bodyPr>
            <a:lstStyle/>
            <a:p>
              <a:r>
                <a:rPr lang="tr-TR"/>
                <a:t>m, I</a:t>
              </a:r>
            </a:p>
          </p:txBody>
        </p:sp>
        <p:sp>
          <p:nvSpPr>
            <p:cNvPr id="113783" name="Freeform 119"/>
            <p:cNvSpPr>
              <a:spLocks/>
            </p:cNvSpPr>
            <p:nvPr/>
          </p:nvSpPr>
          <p:spPr bwMode="auto">
            <a:xfrm>
              <a:off x="4643" y="2547"/>
              <a:ext cx="351" cy="211"/>
            </a:xfrm>
            <a:custGeom>
              <a:avLst/>
              <a:gdLst/>
              <a:ahLst/>
              <a:cxnLst>
                <a:cxn ang="0">
                  <a:pos x="0" y="199"/>
                </a:cxn>
                <a:cxn ang="0">
                  <a:pos x="100" y="32"/>
                </a:cxn>
                <a:cxn ang="0">
                  <a:pos x="275" y="24"/>
                </a:cxn>
                <a:cxn ang="0">
                  <a:pos x="375" y="174"/>
                </a:cxn>
                <a:cxn ang="0">
                  <a:pos x="350" y="283"/>
                </a:cxn>
              </a:cxnLst>
              <a:rect l="0" t="0" r="r" b="b"/>
              <a:pathLst>
                <a:path w="387" h="283">
                  <a:moveTo>
                    <a:pt x="0" y="199"/>
                  </a:moveTo>
                  <a:cubicBezTo>
                    <a:pt x="27" y="130"/>
                    <a:pt x="54" y="61"/>
                    <a:pt x="100" y="32"/>
                  </a:cubicBezTo>
                  <a:cubicBezTo>
                    <a:pt x="146" y="3"/>
                    <a:pt x="229" y="0"/>
                    <a:pt x="275" y="24"/>
                  </a:cubicBezTo>
                  <a:cubicBezTo>
                    <a:pt x="321" y="48"/>
                    <a:pt x="363" y="131"/>
                    <a:pt x="375" y="174"/>
                  </a:cubicBezTo>
                  <a:cubicBezTo>
                    <a:pt x="387" y="217"/>
                    <a:pt x="354" y="266"/>
                    <a:pt x="350" y="283"/>
                  </a:cubicBezTo>
                </a:path>
              </a:pathLst>
            </a:custGeom>
            <a:noFill/>
            <a:ln w="38100" cap="flat" cmpd="sng">
              <a:solidFill>
                <a:schemeClr val="hlink"/>
              </a:solidFill>
              <a:prstDash val="solid"/>
              <a:round/>
              <a:headEnd type="none" w="med" len="med"/>
              <a:tailEnd type="triangle" w="med" len="med"/>
            </a:ln>
            <a:effectLst/>
          </p:spPr>
          <p:txBody>
            <a:bodyPr/>
            <a:lstStyle/>
            <a:p>
              <a:endParaRPr lang="en-US"/>
            </a:p>
          </p:txBody>
        </p:sp>
        <p:sp>
          <p:nvSpPr>
            <p:cNvPr id="113784" name="Text Box 120"/>
            <p:cNvSpPr txBox="1">
              <a:spLocks noChangeArrowheads="1"/>
            </p:cNvSpPr>
            <p:nvPr/>
          </p:nvSpPr>
          <p:spPr bwMode="auto">
            <a:xfrm>
              <a:off x="5329" y="2226"/>
              <a:ext cx="196" cy="231"/>
            </a:xfrm>
            <a:prstGeom prst="rect">
              <a:avLst/>
            </a:prstGeom>
            <a:noFill/>
            <a:ln w="9525" algn="ctr">
              <a:noFill/>
              <a:miter lim="800000"/>
              <a:headEnd/>
              <a:tailEnd/>
            </a:ln>
            <a:effectLst/>
          </p:spPr>
          <p:txBody>
            <a:bodyPr wrap="none">
              <a:spAutoFit/>
            </a:bodyPr>
            <a:lstStyle/>
            <a:p>
              <a:r>
                <a:rPr lang="tr-TR">
                  <a:solidFill>
                    <a:schemeClr val="hlink"/>
                  </a:solidFill>
                </a:rPr>
                <a:t>a</a:t>
              </a:r>
            </a:p>
          </p:txBody>
        </p:sp>
        <p:sp>
          <p:nvSpPr>
            <p:cNvPr id="113785" name="Text Box 121"/>
            <p:cNvSpPr txBox="1">
              <a:spLocks noChangeArrowheads="1"/>
            </p:cNvSpPr>
            <p:nvPr/>
          </p:nvSpPr>
          <p:spPr bwMode="auto">
            <a:xfrm>
              <a:off x="4957" y="2750"/>
              <a:ext cx="207" cy="231"/>
            </a:xfrm>
            <a:prstGeom prst="rect">
              <a:avLst/>
            </a:prstGeom>
            <a:noFill/>
            <a:ln w="9525" algn="ctr">
              <a:noFill/>
              <a:miter lim="800000"/>
              <a:headEnd/>
              <a:tailEnd/>
            </a:ln>
            <a:effectLst/>
          </p:spPr>
          <p:txBody>
            <a:bodyPr wrap="none">
              <a:spAutoFit/>
            </a:bodyPr>
            <a:lstStyle/>
            <a:p>
              <a:r>
                <a:rPr lang="tr-TR">
                  <a:solidFill>
                    <a:schemeClr val="hlink"/>
                  </a:solidFill>
                  <a:latin typeface="Symbol" pitchFamily="18" charset="2"/>
                </a:rPr>
                <a:t>a</a:t>
              </a:r>
            </a:p>
          </p:txBody>
        </p:sp>
      </p:grpSp>
      <p:sp>
        <p:nvSpPr>
          <p:cNvPr id="113789" name="Line 125"/>
          <p:cNvSpPr>
            <a:spLocks noChangeShapeType="1"/>
          </p:cNvSpPr>
          <p:nvPr/>
        </p:nvSpPr>
        <p:spPr bwMode="auto">
          <a:xfrm flipH="1">
            <a:off x="6780213" y="4411663"/>
            <a:ext cx="827087" cy="595312"/>
          </a:xfrm>
          <a:prstGeom prst="line">
            <a:avLst/>
          </a:prstGeom>
          <a:noFill/>
          <a:ln w="38100">
            <a:solidFill>
              <a:schemeClr val="accent2"/>
            </a:solidFill>
            <a:round/>
            <a:headEnd/>
            <a:tailEnd type="triangle" w="med" len="med"/>
          </a:ln>
          <a:effectLst/>
        </p:spPr>
        <p:txBody>
          <a:bodyPr/>
          <a:lstStyle/>
          <a:p>
            <a:endParaRPr lang="en-US"/>
          </a:p>
        </p:txBody>
      </p:sp>
      <p:sp>
        <p:nvSpPr>
          <p:cNvPr id="113790" name="Freeform 126"/>
          <p:cNvSpPr>
            <a:spLocks/>
          </p:cNvSpPr>
          <p:nvPr/>
        </p:nvSpPr>
        <p:spPr bwMode="auto">
          <a:xfrm rot="8607153">
            <a:off x="7283450" y="4146550"/>
            <a:ext cx="854075" cy="566738"/>
          </a:xfrm>
          <a:custGeom>
            <a:avLst/>
            <a:gdLst/>
            <a:ahLst/>
            <a:cxnLst>
              <a:cxn ang="0">
                <a:pos x="0" y="199"/>
              </a:cxn>
              <a:cxn ang="0">
                <a:pos x="100" y="32"/>
              </a:cxn>
              <a:cxn ang="0">
                <a:pos x="275" y="24"/>
              </a:cxn>
              <a:cxn ang="0">
                <a:pos x="375" y="174"/>
              </a:cxn>
              <a:cxn ang="0">
                <a:pos x="350" y="283"/>
              </a:cxn>
            </a:cxnLst>
            <a:rect l="0" t="0" r="r" b="b"/>
            <a:pathLst>
              <a:path w="387" h="283">
                <a:moveTo>
                  <a:pt x="0" y="199"/>
                </a:moveTo>
                <a:cubicBezTo>
                  <a:pt x="27" y="130"/>
                  <a:pt x="54" y="61"/>
                  <a:pt x="100" y="32"/>
                </a:cubicBezTo>
                <a:cubicBezTo>
                  <a:pt x="146" y="3"/>
                  <a:pt x="229" y="0"/>
                  <a:pt x="275" y="24"/>
                </a:cubicBezTo>
                <a:cubicBezTo>
                  <a:pt x="321" y="48"/>
                  <a:pt x="363" y="131"/>
                  <a:pt x="375" y="174"/>
                </a:cubicBezTo>
                <a:cubicBezTo>
                  <a:pt x="387" y="217"/>
                  <a:pt x="354" y="266"/>
                  <a:pt x="350" y="283"/>
                </a:cubicBezTo>
              </a:path>
            </a:pathLst>
          </a:custGeom>
          <a:noFill/>
          <a:ln w="38100" cap="flat" cmpd="sng">
            <a:solidFill>
              <a:schemeClr val="accent2"/>
            </a:solidFill>
            <a:prstDash val="solid"/>
            <a:round/>
            <a:headEnd type="triangle" w="med" len="med"/>
            <a:tailEnd type="none" w="med" len="med"/>
          </a:ln>
          <a:effectLst/>
        </p:spPr>
        <p:txBody>
          <a:bodyPr/>
          <a:lstStyle/>
          <a:p>
            <a:endParaRPr lang="en-US"/>
          </a:p>
        </p:txBody>
      </p:sp>
      <p:sp>
        <p:nvSpPr>
          <p:cNvPr id="113792" name="Text Box 128"/>
          <p:cNvSpPr txBox="1">
            <a:spLocks noChangeArrowheads="1"/>
          </p:cNvSpPr>
          <p:nvPr/>
        </p:nvSpPr>
        <p:spPr bwMode="auto">
          <a:xfrm>
            <a:off x="6397625" y="4941888"/>
            <a:ext cx="577850" cy="366712"/>
          </a:xfrm>
          <a:prstGeom prst="rect">
            <a:avLst/>
          </a:prstGeom>
          <a:noFill/>
          <a:ln w="9525" algn="ctr">
            <a:noFill/>
            <a:miter lim="800000"/>
            <a:headEnd/>
            <a:tailEnd/>
          </a:ln>
          <a:effectLst/>
        </p:spPr>
        <p:txBody>
          <a:bodyPr wrap="none">
            <a:spAutoFit/>
          </a:bodyPr>
          <a:lstStyle/>
          <a:p>
            <a:r>
              <a:rPr lang="tr-TR">
                <a:solidFill>
                  <a:schemeClr val="accent2"/>
                </a:solidFill>
              </a:rPr>
              <a:t>-ma</a:t>
            </a:r>
          </a:p>
        </p:txBody>
      </p:sp>
      <p:sp>
        <p:nvSpPr>
          <p:cNvPr id="113793" name="Text Box 129"/>
          <p:cNvSpPr txBox="1">
            <a:spLocks noChangeArrowheads="1"/>
          </p:cNvSpPr>
          <p:nvPr/>
        </p:nvSpPr>
        <p:spPr bwMode="auto">
          <a:xfrm>
            <a:off x="6827838" y="4032250"/>
            <a:ext cx="530225" cy="366713"/>
          </a:xfrm>
          <a:prstGeom prst="rect">
            <a:avLst/>
          </a:prstGeom>
          <a:noFill/>
          <a:ln w="9525" algn="ctr">
            <a:noFill/>
            <a:miter lim="800000"/>
            <a:headEnd/>
            <a:tailEnd/>
          </a:ln>
          <a:effectLst/>
        </p:spPr>
        <p:txBody>
          <a:bodyPr wrap="none">
            <a:spAutoFit/>
          </a:bodyPr>
          <a:lstStyle/>
          <a:p>
            <a:r>
              <a:rPr lang="tr-TR">
                <a:solidFill>
                  <a:schemeClr val="accent2"/>
                </a:solidFill>
                <a:latin typeface="Symbol" pitchFamily="18" charset="2"/>
              </a:rPr>
              <a:t>-Ia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3756"/>
                                        </p:tgtEl>
                                        <p:attrNameLst>
                                          <p:attrName>style.visibility</p:attrName>
                                        </p:attrNameLst>
                                      </p:cBhvr>
                                      <p:to>
                                        <p:strVal val="visible"/>
                                      </p:to>
                                    </p:set>
                                    <p:animEffect transition="in" filter="checkerboard(across)">
                                      <p:cBhvr>
                                        <p:cTn id="7" dur="500"/>
                                        <p:tgtEl>
                                          <p:spTgt spid="11375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3758"/>
                                        </p:tgtEl>
                                        <p:attrNameLst>
                                          <p:attrName>style.visibility</p:attrName>
                                        </p:attrNameLst>
                                      </p:cBhvr>
                                      <p:to>
                                        <p:strVal val="visible"/>
                                      </p:to>
                                    </p:set>
                                    <p:animEffect transition="in" filter="checkerboard(across)">
                                      <p:cBhvr>
                                        <p:cTn id="12" dur="500"/>
                                        <p:tgtEl>
                                          <p:spTgt spid="11375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3761"/>
                                        </p:tgtEl>
                                        <p:attrNameLst>
                                          <p:attrName>style.visibility</p:attrName>
                                        </p:attrNameLst>
                                      </p:cBhvr>
                                      <p:to>
                                        <p:strVal val="visible"/>
                                      </p:to>
                                    </p:set>
                                    <p:animEffect transition="in" filter="checkerboard(across)">
                                      <p:cBhvr>
                                        <p:cTn id="17" dur="500"/>
                                        <p:tgtEl>
                                          <p:spTgt spid="113761"/>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13760"/>
                                        </p:tgtEl>
                                        <p:attrNameLst>
                                          <p:attrName>style.visibility</p:attrName>
                                        </p:attrNameLst>
                                      </p:cBhvr>
                                      <p:to>
                                        <p:strVal val="visible"/>
                                      </p:to>
                                    </p:set>
                                    <p:animEffect transition="in" filter="checkerboard(across)">
                                      <p:cBhvr>
                                        <p:cTn id="20" dur="500"/>
                                        <p:tgtEl>
                                          <p:spTgt spid="113760"/>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13763"/>
                                        </p:tgtEl>
                                        <p:attrNameLst>
                                          <p:attrName>style.visibility</p:attrName>
                                        </p:attrNameLst>
                                      </p:cBhvr>
                                      <p:to>
                                        <p:strVal val="visible"/>
                                      </p:to>
                                    </p:set>
                                    <p:animEffect transition="in" filter="checkerboard(across)">
                                      <p:cBhvr>
                                        <p:cTn id="23" dur="500"/>
                                        <p:tgtEl>
                                          <p:spTgt spid="113763"/>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13762"/>
                                        </p:tgtEl>
                                        <p:attrNameLst>
                                          <p:attrName>style.visibility</p:attrName>
                                        </p:attrNameLst>
                                      </p:cBhvr>
                                      <p:to>
                                        <p:strVal val="visible"/>
                                      </p:to>
                                    </p:set>
                                    <p:animEffect transition="in" filter="checkerboard(across)">
                                      <p:cBhvr>
                                        <p:cTn id="26" dur="500"/>
                                        <p:tgtEl>
                                          <p:spTgt spid="113762"/>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13744"/>
                                        </p:tgtEl>
                                        <p:attrNameLst>
                                          <p:attrName>style.visibility</p:attrName>
                                        </p:attrNameLst>
                                      </p:cBhvr>
                                      <p:to>
                                        <p:strVal val="visible"/>
                                      </p:to>
                                    </p:set>
                                    <p:animEffect transition="in" filter="checkerboard(across)">
                                      <p:cBhvr>
                                        <p:cTn id="29" dur="500"/>
                                        <p:tgtEl>
                                          <p:spTgt spid="11374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13765"/>
                                        </p:tgtEl>
                                        <p:attrNameLst>
                                          <p:attrName>style.visibility</p:attrName>
                                        </p:attrNameLst>
                                      </p:cBhvr>
                                      <p:to>
                                        <p:strVal val="visible"/>
                                      </p:to>
                                    </p:set>
                                    <p:animEffect transition="in" filter="checkerboard(across)">
                                      <p:cBhvr>
                                        <p:cTn id="34" dur="500"/>
                                        <p:tgtEl>
                                          <p:spTgt spid="113765"/>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13766"/>
                                        </p:tgtEl>
                                        <p:attrNameLst>
                                          <p:attrName>style.visibility</p:attrName>
                                        </p:attrNameLst>
                                      </p:cBhvr>
                                      <p:to>
                                        <p:strVal val="visible"/>
                                      </p:to>
                                    </p:set>
                                    <p:animEffect transition="in" filter="checkerboard(across)">
                                      <p:cBhvr>
                                        <p:cTn id="37" dur="500"/>
                                        <p:tgtEl>
                                          <p:spTgt spid="113766"/>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13767"/>
                                        </p:tgtEl>
                                        <p:attrNameLst>
                                          <p:attrName>style.visibility</p:attrName>
                                        </p:attrNameLst>
                                      </p:cBhvr>
                                      <p:to>
                                        <p:strVal val="visible"/>
                                      </p:to>
                                    </p:set>
                                    <p:animEffect transition="in" filter="checkerboard(across)">
                                      <p:cBhvr>
                                        <p:cTn id="40" dur="500"/>
                                        <p:tgtEl>
                                          <p:spTgt spid="113767"/>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13772"/>
                                        </p:tgtEl>
                                        <p:attrNameLst>
                                          <p:attrName>style.visibility</p:attrName>
                                        </p:attrNameLst>
                                      </p:cBhvr>
                                      <p:to>
                                        <p:strVal val="visible"/>
                                      </p:to>
                                    </p:set>
                                    <p:animEffect transition="in" filter="checkerboard(across)">
                                      <p:cBhvr>
                                        <p:cTn id="43" dur="500"/>
                                        <p:tgtEl>
                                          <p:spTgt spid="113772"/>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grpId="0" nodeType="clickEffect">
                                  <p:stCondLst>
                                    <p:cond delay="0"/>
                                  </p:stCondLst>
                                  <p:childTnLst>
                                    <p:set>
                                      <p:cBhvr>
                                        <p:cTn id="47" dur="1" fill="hold">
                                          <p:stCondLst>
                                            <p:cond delay="0"/>
                                          </p:stCondLst>
                                        </p:cTn>
                                        <p:tgtEl>
                                          <p:spTgt spid="113768"/>
                                        </p:tgtEl>
                                        <p:attrNameLst>
                                          <p:attrName>style.visibility</p:attrName>
                                        </p:attrNameLst>
                                      </p:cBhvr>
                                      <p:to>
                                        <p:strVal val="visible"/>
                                      </p:to>
                                    </p:set>
                                    <p:animEffect transition="in" filter="diamond(in)">
                                      <p:cBhvr>
                                        <p:cTn id="48" dur="2000"/>
                                        <p:tgtEl>
                                          <p:spTgt spid="113768"/>
                                        </p:tgtEl>
                                      </p:cBhvr>
                                    </p:animEffect>
                                  </p:childTnLst>
                                </p:cTn>
                              </p:par>
                              <p:par>
                                <p:cTn id="49" presetID="8" presetClass="entr" presetSubtype="16" fill="hold" grpId="0" nodeType="withEffect">
                                  <p:stCondLst>
                                    <p:cond delay="0"/>
                                  </p:stCondLst>
                                  <p:childTnLst>
                                    <p:set>
                                      <p:cBhvr>
                                        <p:cTn id="50" dur="1" fill="hold">
                                          <p:stCondLst>
                                            <p:cond delay="0"/>
                                          </p:stCondLst>
                                        </p:cTn>
                                        <p:tgtEl>
                                          <p:spTgt spid="113769"/>
                                        </p:tgtEl>
                                        <p:attrNameLst>
                                          <p:attrName>style.visibility</p:attrName>
                                        </p:attrNameLst>
                                      </p:cBhvr>
                                      <p:to>
                                        <p:strVal val="visible"/>
                                      </p:to>
                                    </p:set>
                                    <p:animEffect transition="in" filter="diamond(in)">
                                      <p:cBhvr>
                                        <p:cTn id="51" dur="2000"/>
                                        <p:tgtEl>
                                          <p:spTgt spid="113769"/>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113771"/>
                                        </p:tgtEl>
                                        <p:attrNameLst>
                                          <p:attrName>style.visibility</p:attrName>
                                        </p:attrNameLst>
                                      </p:cBhvr>
                                      <p:to>
                                        <p:strVal val="visible"/>
                                      </p:to>
                                    </p:set>
                                    <p:animEffect transition="in" filter="checkerboard(across)">
                                      <p:cBhvr>
                                        <p:cTn id="56" dur="500"/>
                                        <p:tgtEl>
                                          <p:spTgt spid="113771"/>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113774"/>
                                        </p:tgtEl>
                                        <p:attrNameLst>
                                          <p:attrName>style.visibility</p:attrName>
                                        </p:attrNameLst>
                                      </p:cBhvr>
                                      <p:to>
                                        <p:strVal val="visible"/>
                                      </p:to>
                                    </p:set>
                                    <p:animEffect transition="in" filter="checkerboard(across)">
                                      <p:cBhvr>
                                        <p:cTn id="59" dur="500"/>
                                        <p:tgtEl>
                                          <p:spTgt spid="113774"/>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113773"/>
                                        </p:tgtEl>
                                        <p:attrNameLst>
                                          <p:attrName>style.visibility</p:attrName>
                                        </p:attrNameLst>
                                      </p:cBhvr>
                                      <p:to>
                                        <p:strVal val="visible"/>
                                      </p:to>
                                    </p:set>
                                    <p:animEffect transition="in" filter="checkerboard(across)">
                                      <p:cBhvr>
                                        <p:cTn id="64" dur="500"/>
                                        <p:tgtEl>
                                          <p:spTgt spid="113773"/>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113775"/>
                                        </p:tgtEl>
                                        <p:attrNameLst>
                                          <p:attrName>style.visibility</p:attrName>
                                        </p:attrNameLst>
                                      </p:cBhvr>
                                      <p:to>
                                        <p:strVal val="visible"/>
                                      </p:to>
                                    </p:set>
                                    <p:animEffect transition="in" filter="checkerboard(across)">
                                      <p:cBhvr>
                                        <p:cTn id="67" dur="500"/>
                                        <p:tgtEl>
                                          <p:spTgt spid="113775"/>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checkerboard(across)">
                                      <p:cBhvr>
                                        <p:cTn id="72" dur="500"/>
                                        <p:tgtEl>
                                          <p:spTgt spid="2"/>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113789"/>
                                        </p:tgtEl>
                                        <p:attrNameLst>
                                          <p:attrName>style.visibility</p:attrName>
                                        </p:attrNameLst>
                                      </p:cBhvr>
                                      <p:to>
                                        <p:strVal val="visible"/>
                                      </p:to>
                                    </p:set>
                                    <p:animEffect transition="in" filter="checkerboard(across)">
                                      <p:cBhvr>
                                        <p:cTn id="77" dur="500"/>
                                        <p:tgtEl>
                                          <p:spTgt spid="113789"/>
                                        </p:tgtEl>
                                      </p:cBhvr>
                                    </p:animEffect>
                                  </p:childTnLst>
                                </p:cTn>
                              </p:par>
                              <p:par>
                                <p:cTn id="78" presetID="5" presetClass="entr" presetSubtype="10" fill="hold" grpId="0" nodeType="withEffect">
                                  <p:stCondLst>
                                    <p:cond delay="0"/>
                                  </p:stCondLst>
                                  <p:childTnLst>
                                    <p:set>
                                      <p:cBhvr>
                                        <p:cTn id="79" dur="1" fill="hold">
                                          <p:stCondLst>
                                            <p:cond delay="0"/>
                                          </p:stCondLst>
                                        </p:cTn>
                                        <p:tgtEl>
                                          <p:spTgt spid="113792"/>
                                        </p:tgtEl>
                                        <p:attrNameLst>
                                          <p:attrName>style.visibility</p:attrName>
                                        </p:attrNameLst>
                                      </p:cBhvr>
                                      <p:to>
                                        <p:strVal val="visible"/>
                                      </p:to>
                                    </p:set>
                                    <p:animEffect transition="in" filter="checkerboard(across)">
                                      <p:cBhvr>
                                        <p:cTn id="80" dur="500"/>
                                        <p:tgtEl>
                                          <p:spTgt spid="113792"/>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113790"/>
                                        </p:tgtEl>
                                        <p:attrNameLst>
                                          <p:attrName>style.visibility</p:attrName>
                                        </p:attrNameLst>
                                      </p:cBhvr>
                                      <p:to>
                                        <p:strVal val="visible"/>
                                      </p:to>
                                    </p:set>
                                    <p:animEffect transition="in" filter="checkerboard(across)">
                                      <p:cBhvr>
                                        <p:cTn id="85" dur="500"/>
                                        <p:tgtEl>
                                          <p:spTgt spid="113790"/>
                                        </p:tgtEl>
                                      </p:cBhvr>
                                    </p:animEffect>
                                  </p:childTnLst>
                                </p:cTn>
                              </p:par>
                              <p:par>
                                <p:cTn id="86" presetID="5" presetClass="entr" presetSubtype="10" fill="hold" grpId="0" nodeType="withEffect">
                                  <p:stCondLst>
                                    <p:cond delay="0"/>
                                  </p:stCondLst>
                                  <p:childTnLst>
                                    <p:set>
                                      <p:cBhvr>
                                        <p:cTn id="87" dur="1" fill="hold">
                                          <p:stCondLst>
                                            <p:cond delay="0"/>
                                          </p:stCondLst>
                                        </p:cTn>
                                        <p:tgtEl>
                                          <p:spTgt spid="113793"/>
                                        </p:tgtEl>
                                        <p:attrNameLst>
                                          <p:attrName>style.visibility</p:attrName>
                                        </p:attrNameLst>
                                      </p:cBhvr>
                                      <p:to>
                                        <p:strVal val="visible"/>
                                      </p:to>
                                    </p:set>
                                    <p:animEffect transition="in" filter="checkerboard(across)">
                                      <p:cBhvr>
                                        <p:cTn id="88" dur="500"/>
                                        <p:tgtEl>
                                          <p:spTgt spid="113793"/>
                                        </p:tgtEl>
                                      </p:cBhvr>
                                    </p:animEffect>
                                  </p:childTnLst>
                                </p:cTn>
                              </p:par>
                            </p:childTnLst>
                          </p:cTn>
                        </p:par>
                      </p:childTnLst>
                    </p:cTn>
                  </p:par>
                  <p:par>
                    <p:cTn id="89" fill="hold">
                      <p:stCondLst>
                        <p:cond delay="indefinite"/>
                      </p:stCondLst>
                      <p:childTnLst>
                        <p:par>
                          <p:cTn id="90" fill="hold">
                            <p:stCondLst>
                              <p:cond delay="0"/>
                            </p:stCondLst>
                            <p:childTnLst>
                              <p:par>
                                <p:cTn id="91" presetID="4" presetClass="entr" presetSubtype="16" fill="hold" grpId="0" nodeType="clickEffect">
                                  <p:stCondLst>
                                    <p:cond delay="0"/>
                                  </p:stCondLst>
                                  <p:childTnLst>
                                    <p:set>
                                      <p:cBhvr>
                                        <p:cTn id="92" dur="1" fill="hold">
                                          <p:stCondLst>
                                            <p:cond delay="0"/>
                                          </p:stCondLst>
                                        </p:cTn>
                                        <p:tgtEl>
                                          <p:spTgt spid="113764"/>
                                        </p:tgtEl>
                                        <p:attrNameLst>
                                          <p:attrName>style.visibility</p:attrName>
                                        </p:attrNameLst>
                                      </p:cBhvr>
                                      <p:to>
                                        <p:strVal val="visible"/>
                                      </p:to>
                                    </p:set>
                                    <p:animEffect transition="in" filter="box(in)">
                                      <p:cBhvr>
                                        <p:cTn id="93" dur="500"/>
                                        <p:tgtEl>
                                          <p:spTgt spid="113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44" grpId="0"/>
      <p:bldP spid="113760" grpId="0" animBg="1"/>
      <p:bldP spid="113761" grpId="0" animBg="1"/>
      <p:bldP spid="113762" grpId="0" animBg="1"/>
      <p:bldP spid="113763" grpId="0" animBg="1"/>
      <p:bldP spid="113764" grpId="0"/>
      <p:bldP spid="113765" grpId="0" animBg="1"/>
      <p:bldP spid="113766" grpId="0" animBg="1"/>
      <p:bldP spid="113767" grpId="0"/>
      <p:bldP spid="113768" grpId="0" animBg="1"/>
      <p:bldP spid="113769" grpId="0"/>
      <p:bldP spid="113771" grpId="0" animBg="1"/>
      <p:bldP spid="113772" grpId="0"/>
      <p:bldP spid="113773" grpId="0" animBg="1"/>
      <p:bldP spid="113774" grpId="0"/>
      <p:bldP spid="113775" grpId="0"/>
      <p:bldP spid="113789" grpId="0" animBg="1"/>
      <p:bldP spid="113790" grpId="0" animBg="1"/>
      <p:bldP spid="113792" grpId="0"/>
      <p:bldP spid="11379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2370" name="Rectangle 2"/>
          <p:cNvSpPr>
            <a:spLocks noGrp="1" noChangeArrowheads="1"/>
          </p:cNvSpPr>
          <p:nvPr>
            <p:ph type="title"/>
          </p:nvPr>
        </p:nvSpPr>
        <p:spPr>
          <a:xfrm>
            <a:off x="614363" y="0"/>
            <a:ext cx="7772400" cy="1143000"/>
          </a:xfrm>
        </p:spPr>
        <p:txBody>
          <a:bodyPr/>
          <a:lstStyle/>
          <a:p>
            <a:r>
              <a:rPr lang="en-US" sz="2800" dirty="0"/>
              <a:t>Solution of a </a:t>
            </a:r>
            <a:r>
              <a:rPr lang="tr-TR" sz="2800" dirty="0"/>
              <a:t>D</a:t>
            </a:r>
            <a:r>
              <a:rPr lang="en-US" sz="2800" dirty="0" err="1"/>
              <a:t>ynamic</a:t>
            </a:r>
            <a:r>
              <a:rPr lang="en-US" sz="2800" dirty="0"/>
              <a:t> </a:t>
            </a:r>
            <a:r>
              <a:rPr lang="tr-TR" sz="2800" dirty="0"/>
              <a:t>P</a:t>
            </a:r>
            <a:r>
              <a:rPr lang="en-US" sz="2800" dirty="0" err="1"/>
              <a:t>roblem</a:t>
            </a:r>
            <a:r>
              <a:rPr lang="en-US" sz="2800" dirty="0"/>
              <a:t> </a:t>
            </a:r>
            <a:r>
              <a:rPr lang="tr-TR" sz="2800" dirty="0"/>
              <a:t>U</a:t>
            </a:r>
            <a:r>
              <a:rPr lang="en-US" sz="2800" dirty="0"/>
              <a:t>sing D’Alembert’s </a:t>
            </a:r>
            <a:r>
              <a:rPr lang="tr-TR" sz="2800" dirty="0"/>
              <a:t>P</a:t>
            </a:r>
            <a:r>
              <a:rPr lang="en-US" sz="2800" dirty="0" err="1"/>
              <a:t>rinciple</a:t>
            </a:r>
            <a:endParaRPr lang="en-US" sz="2800" dirty="0"/>
          </a:p>
        </p:txBody>
      </p:sp>
      <p:sp>
        <p:nvSpPr>
          <p:cNvPr id="5" name="Slide Number Placeholder 5"/>
          <p:cNvSpPr>
            <a:spLocks noGrp="1"/>
          </p:cNvSpPr>
          <p:nvPr>
            <p:ph type="sldNum" sz="quarter" idx="10"/>
          </p:nvPr>
        </p:nvSpPr>
        <p:spPr/>
        <p:txBody>
          <a:bodyPr/>
          <a:lstStyle/>
          <a:p>
            <a:fld id="{77A9D2D9-A4C5-41E3-8882-646AB57E18BB}" type="slidenum">
              <a:rPr lang="tr-TR"/>
              <a:pPr/>
              <a:t>26</a:t>
            </a:fld>
            <a:endParaRPr lang="tr-TR"/>
          </a:p>
        </p:txBody>
      </p:sp>
      <p:sp>
        <p:nvSpPr>
          <p:cNvPr id="442373" name="Rectangle 5"/>
          <p:cNvSpPr>
            <a:spLocks noChangeArrowheads="1"/>
          </p:cNvSpPr>
          <p:nvPr/>
        </p:nvSpPr>
        <p:spPr bwMode="auto">
          <a:xfrm>
            <a:off x="0" y="952500"/>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442386" name="Text Box 18"/>
          <p:cNvSpPr txBox="1">
            <a:spLocks noChangeArrowheads="1"/>
          </p:cNvSpPr>
          <p:nvPr/>
        </p:nvSpPr>
        <p:spPr bwMode="auto">
          <a:xfrm>
            <a:off x="461963" y="1227138"/>
            <a:ext cx="8180387" cy="4760912"/>
          </a:xfrm>
          <a:prstGeom prst="rect">
            <a:avLst/>
          </a:prstGeom>
          <a:noFill/>
          <a:ln w="28575">
            <a:noFill/>
            <a:miter lim="800000"/>
            <a:headEnd type="none" w="med" len="lg"/>
            <a:tailEnd type="none" w="med" len="lg"/>
          </a:ln>
          <a:effectLst/>
        </p:spPr>
        <p:txBody>
          <a:bodyPr>
            <a:spAutoFit/>
          </a:bodyPr>
          <a:lstStyle/>
          <a:p>
            <a:pPr marL="609600" indent="-609600" algn="l">
              <a:buFontTx/>
              <a:buAutoNum type="arabicPeriod"/>
            </a:pPr>
            <a:r>
              <a:rPr lang="en-US"/>
              <a:t>Do an acceleration analysis and calculate the linear acceleration of the mass centers of each moving link. Also calculate the angular acceleration of each moving link.</a:t>
            </a:r>
            <a:endParaRPr lang="tr-TR"/>
          </a:p>
          <a:p>
            <a:pPr marL="609600" indent="-609600" algn="l">
              <a:buFontTx/>
              <a:buAutoNum type="arabicPeriod"/>
            </a:pPr>
            <a:endParaRPr lang="en-US"/>
          </a:p>
          <a:p>
            <a:pPr marL="609600" indent="-609600" algn="l">
              <a:buFontTx/>
              <a:buAutoNum type="arabicPeriod"/>
            </a:pPr>
            <a:r>
              <a:rPr lang="en-US"/>
              <a:t>Masses and centroidal inertias of each moving link must be known beforehand.</a:t>
            </a:r>
            <a:endParaRPr lang="tr-TR"/>
          </a:p>
          <a:p>
            <a:pPr marL="609600" indent="-609600" algn="l">
              <a:buFontTx/>
              <a:buAutoNum type="arabicPeriod"/>
            </a:pPr>
            <a:endParaRPr lang="en-US"/>
          </a:p>
          <a:p>
            <a:pPr marL="609600" indent="-609600" algn="l">
              <a:buFontTx/>
              <a:buAutoNum type="arabicPeriod"/>
            </a:pPr>
            <a:r>
              <a:rPr lang="en-US"/>
              <a:t>Add one fictitious force on each moving body equal to the mass of that body times the acceleration of its mass center, direction opposite to its acceleration, applied directly onto the center of gravity, apart from the already existing real forces.</a:t>
            </a:r>
            <a:endParaRPr lang="tr-TR"/>
          </a:p>
          <a:p>
            <a:pPr marL="609600" indent="-609600" algn="l">
              <a:buFontTx/>
              <a:buAutoNum type="arabicPeriod"/>
            </a:pPr>
            <a:endParaRPr lang="en-US"/>
          </a:p>
          <a:p>
            <a:pPr marL="609600" indent="-609600" algn="l">
              <a:buFontTx/>
              <a:buAutoNum type="arabicPeriod"/>
            </a:pPr>
            <a:r>
              <a:rPr lang="en-US"/>
              <a:t>Add fictitious torque on each moving body equal to the centroidal inertia of that body times its angular acceleration, direction or sense opposite to that of acceleration apart from the already existing real torques.</a:t>
            </a:r>
            <a:endParaRPr lang="tr-TR"/>
          </a:p>
          <a:p>
            <a:pPr marL="609600" indent="-609600" algn="l">
              <a:buFontTx/>
              <a:buAutoNum type="arabicPeriod"/>
            </a:pPr>
            <a:endParaRPr lang="en-US"/>
          </a:p>
          <a:p>
            <a:pPr marL="609600" indent="-609600" algn="l">
              <a:buFontTx/>
              <a:buAutoNum type="arabicPeriod"/>
            </a:pPr>
            <a:r>
              <a:rPr lang="en-US"/>
              <a:t>Solve statically.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42386">
                                            <p:txEl>
                                              <p:pRg st="0" end="0"/>
                                            </p:txEl>
                                          </p:spTgt>
                                        </p:tgtEl>
                                        <p:attrNameLst>
                                          <p:attrName>style.visibility</p:attrName>
                                        </p:attrNameLst>
                                      </p:cBhvr>
                                      <p:to>
                                        <p:strVal val="visible"/>
                                      </p:to>
                                    </p:set>
                                    <p:animEffect transition="in" filter="checkerboard(across)">
                                      <p:cBhvr>
                                        <p:cTn id="7" dur="500"/>
                                        <p:tgtEl>
                                          <p:spTgt spid="442386">
                                            <p:txEl>
                                              <p:pRg st="0" end="0"/>
                                            </p:txEl>
                                          </p:spTgt>
                                        </p:tgtEl>
                                      </p:cBhvr>
                                    </p:animEffect>
                                  </p:childTnLst>
                                </p:cTn>
                              </p:par>
                            </p:childTnLst>
                          </p:cTn>
                        </p:par>
                        <p:par>
                          <p:cTn id="8" fill="hold">
                            <p:stCondLst>
                              <p:cond delay="500"/>
                            </p:stCondLst>
                            <p:childTnLst>
                              <p:par>
                                <p:cTn id="9" presetID="8" presetClass="entr" presetSubtype="16" fill="hold" nodeType="afterEffect">
                                  <p:stCondLst>
                                    <p:cond delay="0"/>
                                  </p:stCondLst>
                                  <p:childTnLst>
                                    <p:set>
                                      <p:cBhvr>
                                        <p:cTn id="10" dur="1" fill="hold">
                                          <p:stCondLst>
                                            <p:cond delay="0"/>
                                          </p:stCondLst>
                                        </p:cTn>
                                        <p:tgtEl>
                                          <p:spTgt spid="442386">
                                            <p:txEl>
                                              <p:pRg st="2" end="2"/>
                                            </p:txEl>
                                          </p:spTgt>
                                        </p:tgtEl>
                                        <p:attrNameLst>
                                          <p:attrName>style.visibility</p:attrName>
                                        </p:attrNameLst>
                                      </p:cBhvr>
                                      <p:to>
                                        <p:strVal val="visible"/>
                                      </p:to>
                                    </p:set>
                                    <p:animEffect transition="in" filter="diamond(in)">
                                      <p:cBhvr>
                                        <p:cTn id="11" dur="2000"/>
                                        <p:tgtEl>
                                          <p:spTgt spid="442386">
                                            <p:txEl>
                                              <p:pRg st="2" end="2"/>
                                            </p:txEl>
                                          </p:spTgt>
                                        </p:tgtEl>
                                      </p:cBhvr>
                                    </p:animEffect>
                                  </p:childTnLst>
                                </p:cTn>
                              </p:par>
                            </p:childTnLst>
                          </p:cTn>
                        </p:par>
                        <p:par>
                          <p:cTn id="12" fill="hold">
                            <p:stCondLst>
                              <p:cond delay="2500"/>
                            </p:stCondLst>
                            <p:childTnLst>
                              <p:par>
                                <p:cTn id="13" presetID="4" presetClass="entr" presetSubtype="16" fill="hold" nodeType="afterEffect">
                                  <p:stCondLst>
                                    <p:cond delay="0"/>
                                  </p:stCondLst>
                                  <p:childTnLst>
                                    <p:set>
                                      <p:cBhvr>
                                        <p:cTn id="14" dur="1" fill="hold">
                                          <p:stCondLst>
                                            <p:cond delay="0"/>
                                          </p:stCondLst>
                                        </p:cTn>
                                        <p:tgtEl>
                                          <p:spTgt spid="442386">
                                            <p:txEl>
                                              <p:pRg st="4" end="4"/>
                                            </p:txEl>
                                          </p:spTgt>
                                        </p:tgtEl>
                                        <p:attrNameLst>
                                          <p:attrName>style.visibility</p:attrName>
                                        </p:attrNameLst>
                                      </p:cBhvr>
                                      <p:to>
                                        <p:strVal val="visible"/>
                                      </p:to>
                                    </p:set>
                                    <p:animEffect transition="in" filter="box(in)">
                                      <p:cBhvr>
                                        <p:cTn id="15" dur="500"/>
                                        <p:tgtEl>
                                          <p:spTgt spid="442386">
                                            <p:txEl>
                                              <p:pRg st="4" end="4"/>
                                            </p:txEl>
                                          </p:spTgt>
                                        </p:tgtEl>
                                      </p:cBhvr>
                                    </p:animEffect>
                                  </p:childTnLst>
                                </p:cTn>
                              </p:par>
                            </p:childTnLst>
                          </p:cTn>
                        </p:par>
                        <p:par>
                          <p:cTn id="16" fill="hold">
                            <p:stCondLst>
                              <p:cond delay="3000"/>
                            </p:stCondLst>
                            <p:childTnLst>
                              <p:par>
                                <p:cTn id="17" presetID="3" presetClass="entr" presetSubtype="10" fill="hold" nodeType="afterEffect">
                                  <p:stCondLst>
                                    <p:cond delay="0"/>
                                  </p:stCondLst>
                                  <p:childTnLst>
                                    <p:set>
                                      <p:cBhvr>
                                        <p:cTn id="18" dur="1" fill="hold">
                                          <p:stCondLst>
                                            <p:cond delay="0"/>
                                          </p:stCondLst>
                                        </p:cTn>
                                        <p:tgtEl>
                                          <p:spTgt spid="442386">
                                            <p:txEl>
                                              <p:pRg st="6" end="6"/>
                                            </p:txEl>
                                          </p:spTgt>
                                        </p:tgtEl>
                                        <p:attrNameLst>
                                          <p:attrName>style.visibility</p:attrName>
                                        </p:attrNameLst>
                                      </p:cBhvr>
                                      <p:to>
                                        <p:strVal val="visible"/>
                                      </p:to>
                                    </p:set>
                                    <p:animEffect transition="in" filter="blinds(horizontal)">
                                      <p:cBhvr>
                                        <p:cTn id="19" dur="500"/>
                                        <p:tgtEl>
                                          <p:spTgt spid="442386">
                                            <p:txEl>
                                              <p:pRg st="6" end="6"/>
                                            </p:txEl>
                                          </p:spTgt>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442386">
                                            <p:txEl>
                                              <p:pRg st="8" end="8"/>
                                            </p:txEl>
                                          </p:spTgt>
                                        </p:tgtEl>
                                        <p:attrNameLst>
                                          <p:attrName>style.visibility</p:attrName>
                                        </p:attrNameLst>
                                      </p:cBhvr>
                                      <p:to>
                                        <p:strVal val="visible"/>
                                      </p:to>
                                    </p:set>
                                    <p:anim calcmode="lin" valueType="num">
                                      <p:cBhvr additive="base">
                                        <p:cTn id="23" dur="500" fill="hold"/>
                                        <p:tgtEl>
                                          <p:spTgt spid="442386">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4238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a:xfrm>
            <a:off x="715963" y="0"/>
            <a:ext cx="7772400" cy="1143000"/>
          </a:xfrm>
        </p:spPr>
        <p:txBody>
          <a:bodyPr/>
          <a:lstStyle/>
          <a:p>
            <a:r>
              <a:rPr lang="tr-TR"/>
              <a:t>Example 1</a:t>
            </a:r>
            <a:endParaRPr lang="en-US"/>
          </a:p>
        </p:txBody>
      </p:sp>
      <p:graphicFrame>
        <p:nvGraphicFramePr>
          <p:cNvPr id="469024" name="Object 32"/>
          <p:cNvGraphicFramePr>
            <a:graphicFrameLocks noChangeAspect="1"/>
          </p:cNvGraphicFramePr>
          <p:nvPr>
            <p:ph idx="1"/>
          </p:nvPr>
        </p:nvGraphicFramePr>
        <p:xfrm>
          <a:off x="665163" y="2003425"/>
          <a:ext cx="3200400" cy="4114800"/>
        </p:xfrm>
        <a:graphic>
          <a:graphicData uri="http://schemas.openxmlformats.org/presentationml/2006/ole">
            <p:oleObj spid="_x0000_s484354" name="Solid Edge Draft Document" r:id="rId4" imgW="3267000" imgH="4200480" progId="">
              <p:embed/>
            </p:oleObj>
          </a:graphicData>
        </a:graphic>
      </p:graphicFrame>
      <p:sp>
        <p:nvSpPr>
          <p:cNvPr id="32" name="Slide Number Placeholder 3"/>
          <p:cNvSpPr>
            <a:spLocks noGrp="1"/>
          </p:cNvSpPr>
          <p:nvPr>
            <p:ph type="sldNum" sz="quarter" idx="12"/>
          </p:nvPr>
        </p:nvSpPr>
        <p:spPr/>
        <p:txBody>
          <a:bodyPr/>
          <a:lstStyle/>
          <a:p>
            <a:fld id="{3B6E9CDC-A73A-4468-830B-343CA005AFC5}" type="slidenum">
              <a:rPr lang="tr-TR"/>
              <a:pPr/>
              <a:t>27</a:t>
            </a:fld>
            <a:endParaRPr lang="tr-TR"/>
          </a:p>
        </p:txBody>
      </p:sp>
      <p:sp>
        <p:nvSpPr>
          <p:cNvPr id="468995" name="Rectangle 3"/>
          <p:cNvSpPr>
            <a:spLocks noChangeArrowheads="1"/>
          </p:cNvSpPr>
          <p:nvPr/>
        </p:nvSpPr>
        <p:spPr bwMode="auto">
          <a:xfrm>
            <a:off x="0" y="1585913"/>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468996" name="Rectangle 4"/>
          <p:cNvSpPr>
            <a:spLocks noChangeArrowheads="1"/>
          </p:cNvSpPr>
          <p:nvPr/>
        </p:nvSpPr>
        <p:spPr bwMode="auto">
          <a:xfrm>
            <a:off x="4021138" y="2043113"/>
            <a:ext cx="4873625" cy="641350"/>
          </a:xfrm>
          <a:prstGeom prst="rect">
            <a:avLst/>
          </a:prstGeom>
          <a:noFill/>
          <a:ln w="38100" algn="ctr">
            <a:noFill/>
            <a:miter lim="800000"/>
            <a:headEnd type="none" w="sm" len="lg"/>
            <a:tailEnd type="none" w="sm" len="lg"/>
          </a:ln>
          <a:effectLst/>
        </p:spPr>
        <p:txBody>
          <a:bodyPr anchor="ctr">
            <a:spAutoFit/>
          </a:bodyPr>
          <a:lstStyle/>
          <a:p>
            <a:pPr algn="just"/>
            <a:r>
              <a:rPr lang="tr-TR"/>
              <a:t>AB=10 cm, AG</a:t>
            </a:r>
            <a:r>
              <a:rPr lang="tr-TR" baseline="-25000"/>
              <a:t>3</a:t>
            </a:r>
            <a:r>
              <a:rPr lang="tr-TR"/>
              <a:t>=BG</a:t>
            </a:r>
            <a:r>
              <a:rPr lang="tr-TR" baseline="-25000"/>
              <a:t>3</a:t>
            </a:r>
            <a:r>
              <a:rPr lang="tr-TR"/>
              <a:t>=5 cm, </a:t>
            </a:r>
            <a:r>
              <a:rPr lang="tr-TR">
                <a:latin typeface="Symbol" pitchFamily="18" charset="2"/>
              </a:rPr>
              <a:t>q</a:t>
            </a:r>
            <a:r>
              <a:rPr lang="tr-TR"/>
              <a:t>=60</a:t>
            </a:r>
            <a:r>
              <a:rPr lang="tr-TR" baseline="30000"/>
              <a:t>o</a:t>
            </a:r>
            <a:r>
              <a:rPr lang="tr-TR"/>
              <a:t> </a:t>
            </a:r>
          </a:p>
          <a:p>
            <a:pPr algn="just"/>
            <a:r>
              <a:rPr lang="tr-TR"/>
              <a:t>m</a:t>
            </a:r>
            <a:r>
              <a:rPr lang="tr-TR" baseline="-25000"/>
              <a:t>2</a:t>
            </a:r>
            <a:r>
              <a:rPr lang="tr-TR"/>
              <a:t>=m</a:t>
            </a:r>
            <a:r>
              <a:rPr lang="tr-TR" baseline="-25000"/>
              <a:t>4</a:t>
            </a:r>
            <a:r>
              <a:rPr lang="tr-TR"/>
              <a:t>=0.5 kg, m</a:t>
            </a:r>
            <a:r>
              <a:rPr lang="tr-TR" baseline="-25000"/>
              <a:t>3</a:t>
            </a:r>
            <a:r>
              <a:rPr lang="tr-TR"/>
              <a:t>=0.8 kg, I</a:t>
            </a:r>
            <a:r>
              <a:rPr lang="tr-TR" baseline="-25000"/>
              <a:t>3</a:t>
            </a:r>
            <a:r>
              <a:rPr lang="tr-TR"/>
              <a:t>=0.01 kg.m</a:t>
            </a:r>
            <a:r>
              <a:rPr lang="tr-TR" baseline="30000"/>
              <a:t>2</a:t>
            </a:r>
            <a:endParaRPr lang="en-US" baseline="30000"/>
          </a:p>
        </p:txBody>
      </p:sp>
      <p:sp>
        <p:nvSpPr>
          <p:cNvPr id="468997" name="Rectangle 5"/>
          <p:cNvSpPr>
            <a:spLocks noChangeArrowheads="1"/>
          </p:cNvSpPr>
          <p:nvPr/>
        </p:nvSpPr>
        <p:spPr bwMode="auto">
          <a:xfrm>
            <a:off x="547688" y="1036638"/>
            <a:ext cx="8408987" cy="915987"/>
          </a:xfrm>
          <a:prstGeom prst="rect">
            <a:avLst/>
          </a:prstGeom>
          <a:noFill/>
          <a:ln w="38100" algn="ctr">
            <a:noFill/>
            <a:miter lim="800000"/>
            <a:headEnd type="none" w="sm" len="lg"/>
            <a:tailEnd type="none" w="sm" len="lg"/>
          </a:ln>
          <a:effectLst/>
        </p:spPr>
        <p:txBody>
          <a:bodyPr anchor="ctr">
            <a:spAutoFit/>
          </a:bodyPr>
          <a:lstStyle/>
          <a:p>
            <a:pPr algn="l"/>
            <a:r>
              <a:rPr lang="en-US"/>
              <a:t>In the figure, a double- slider mechanism working in horizontal plane is shown. The slider at B is moving rightward with a constant velocity of 1 m/sec. Calculate th</a:t>
            </a:r>
            <a:r>
              <a:rPr lang="tr-TR"/>
              <a:t>e</a:t>
            </a:r>
            <a:r>
              <a:rPr lang="en-US"/>
              <a:t> amount of force on this mechanism in the given kinematic state. </a:t>
            </a:r>
          </a:p>
        </p:txBody>
      </p:sp>
      <p:sp>
        <p:nvSpPr>
          <p:cNvPr id="469027" name="Rectangle 35"/>
          <p:cNvSpPr>
            <a:spLocks noChangeArrowheads="1"/>
          </p:cNvSpPr>
          <p:nvPr/>
        </p:nvSpPr>
        <p:spPr bwMode="auto">
          <a:xfrm>
            <a:off x="0" y="3262313"/>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469026" name="Object 34"/>
          <p:cNvGraphicFramePr>
            <a:graphicFrameLocks noChangeAspect="1"/>
          </p:cNvGraphicFramePr>
          <p:nvPr/>
        </p:nvGraphicFramePr>
        <p:xfrm>
          <a:off x="4311650" y="2903538"/>
          <a:ext cx="1219200" cy="441325"/>
        </p:xfrm>
        <a:graphic>
          <a:graphicData uri="http://schemas.openxmlformats.org/presentationml/2006/ole">
            <p:oleObj spid="_x0000_s484355" name="Denklem" r:id="rId5" imgW="850680" imgH="304560" progId="Equation.3">
              <p:embed/>
            </p:oleObj>
          </a:graphicData>
        </a:graphic>
      </p:graphicFrame>
      <p:graphicFrame>
        <p:nvGraphicFramePr>
          <p:cNvPr id="469028" name="Object 36"/>
          <p:cNvGraphicFramePr>
            <a:graphicFrameLocks noChangeAspect="1"/>
          </p:cNvGraphicFramePr>
          <p:nvPr/>
        </p:nvGraphicFramePr>
        <p:xfrm>
          <a:off x="4302125" y="3441700"/>
          <a:ext cx="1643063" cy="338138"/>
        </p:xfrm>
        <a:graphic>
          <a:graphicData uri="http://schemas.openxmlformats.org/presentationml/2006/ole">
            <p:oleObj spid="_x0000_s484356" name="Denklem" r:id="rId6" imgW="1054080" imgH="215640" progId="Equation.3">
              <p:embed/>
            </p:oleObj>
          </a:graphicData>
        </a:graphic>
      </p:graphicFrame>
      <p:graphicFrame>
        <p:nvGraphicFramePr>
          <p:cNvPr id="469032" name="Object 40"/>
          <p:cNvGraphicFramePr>
            <a:graphicFrameLocks noChangeAspect="1"/>
          </p:cNvGraphicFramePr>
          <p:nvPr/>
        </p:nvGraphicFramePr>
        <p:xfrm>
          <a:off x="4314825" y="3868738"/>
          <a:ext cx="1643063" cy="338137"/>
        </p:xfrm>
        <a:graphic>
          <a:graphicData uri="http://schemas.openxmlformats.org/presentationml/2006/ole">
            <p:oleObj spid="_x0000_s484357" name="Denklem" r:id="rId7" imgW="1054080" imgH="215640" progId="Equation.3">
              <p:embed/>
            </p:oleObj>
          </a:graphicData>
        </a:graphic>
      </p:graphicFrame>
      <p:graphicFrame>
        <p:nvGraphicFramePr>
          <p:cNvPr id="469035" name="Object 43"/>
          <p:cNvGraphicFramePr>
            <a:graphicFrameLocks noChangeAspect="1"/>
          </p:cNvGraphicFramePr>
          <p:nvPr/>
        </p:nvGraphicFramePr>
        <p:xfrm>
          <a:off x="4300538" y="4305300"/>
          <a:ext cx="2295525" cy="458788"/>
        </p:xfrm>
        <a:graphic>
          <a:graphicData uri="http://schemas.openxmlformats.org/presentationml/2006/ole">
            <p:oleObj spid="_x0000_s484358" name="Denklem" r:id="rId8" imgW="1473120" imgH="291960" progId="Equation.3">
              <p:embed/>
            </p:oleObj>
          </a:graphicData>
        </a:graphic>
      </p:graphicFrame>
      <p:sp>
        <p:nvSpPr>
          <p:cNvPr id="469037" name="Line 45"/>
          <p:cNvSpPr>
            <a:spLocks noChangeShapeType="1"/>
          </p:cNvSpPr>
          <p:nvPr/>
        </p:nvSpPr>
        <p:spPr bwMode="auto">
          <a:xfrm>
            <a:off x="4360863" y="3248025"/>
            <a:ext cx="171450" cy="0"/>
          </a:xfrm>
          <a:prstGeom prst="line">
            <a:avLst/>
          </a:prstGeom>
          <a:noFill/>
          <a:ln w="28575">
            <a:solidFill>
              <a:schemeClr val="accent2"/>
            </a:solidFill>
            <a:round/>
            <a:headEnd/>
            <a:tailEnd/>
          </a:ln>
          <a:effectLst/>
        </p:spPr>
        <p:txBody>
          <a:bodyPr/>
          <a:lstStyle/>
          <a:p>
            <a:endParaRPr lang="en-US"/>
          </a:p>
        </p:txBody>
      </p:sp>
      <p:sp>
        <p:nvSpPr>
          <p:cNvPr id="469038" name="Line 46"/>
          <p:cNvSpPr>
            <a:spLocks noChangeShapeType="1"/>
          </p:cNvSpPr>
          <p:nvPr/>
        </p:nvSpPr>
        <p:spPr bwMode="auto">
          <a:xfrm>
            <a:off x="4791075" y="3227388"/>
            <a:ext cx="171450" cy="0"/>
          </a:xfrm>
          <a:prstGeom prst="line">
            <a:avLst/>
          </a:prstGeom>
          <a:noFill/>
          <a:ln w="28575">
            <a:solidFill>
              <a:schemeClr val="accent2"/>
            </a:solidFill>
            <a:round/>
            <a:headEnd/>
            <a:tailEnd/>
          </a:ln>
          <a:effectLst/>
        </p:spPr>
        <p:txBody>
          <a:bodyPr/>
          <a:lstStyle/>
          <a:p>
            <a:endParaRPr lang="en-US"/>
          </a:p>
        </p:txBody>
      </p:sp>
      <p:sp>
        <p:nvSpPr>
          <p:cNvPr id="469039" name="Line 47"/>
          <p:cNvSpPr>
            <a:spLocks noChangeShapeType="1"/>
          </p:cNvSpPr>
          <p:nvPr/>
        </p:nvSpPr>
        <p:spPr bwMode="auto">
          <a:xfrm>
            <a:off x="4789488" y="3278188"/>
            <a:ext cx="171450" cy="0"/>
          </a:xfrm>
          <a:prstGeom prst="line">
            <a:avLst/>
          </a:prstGeom>
          <a:noFill/>
          <a:ln w="28575">
            <a:solidFill>
              <a:schemeClr val="accent2"/>
            </a:solidFill>
            <a:round/>
            <a:headEnd/>
            <a:tailEnd/>
          </a:ln>
          <a:effectLst/>
        </p:spPr>
        <p:txBody>
          <a:bodyPr/>
          <a:lstStyle/>
          <a:p>
            <a:endParaRPr lang="en-US"/>
          </a:p>
        </p:txBody>
      </p:sp>
      <p:sp>
        <p:nvSpPr>
          <p:cNvPr id="469040" name="Line 48"/>
          <p:cNvSpPr>
            <a:spLocks noChangeShapeType="1"/>
          </p:cNvSpPr>
          <p:nvPr/>
        </p:nvSpPr>
        <p:spPr bwMode="auto">
          <a:xfrm>
            <a:off x="5238750" y="3317875"/>
            <a:ext cx="171450" cy="0"/>
          </a:xfrm>
          <a:prstGeom prst="line">
            <a:avLst/>
          </a:prstGeom>
          <a:noFill/>
          <a:ln w="28575">
            <a:solidFill>
              <a:schemeClr val="accent2"/>
            </a:solidFill>
            <a:round/>
            <a:headEnd/>
            <a:tailEnd/>
          </a:ln>
          <a:effectLst/>
        </p:spPr>
        <p:txBody>
          <a:bodyPr/>
          <a:lstStyle/>
          <a:p>
            <a:endParaRPr lang="en-US"/>
          </a:p>
        </p:txBody>
      </p:sp>
      <p:sp>
        <p:nvSpPr>
          <p:cNvPr id="469041" name="AutoShape 49"/>
          <p:cNvSpPr>
            <a:spLocks noChangeArrowheads="1"/>
          </p:cNvSpPr>
          <p:nvPr/>
        </p:nvSpPr>
        <p:spPr bwMode="auto">
          <a:xfrm>
            <a:off x="1089025" y="2074863"/>
            <a:ext cx="160338" cy="798512"/>
          </a:xfrm>
          <a:prstGeom prst="upDownArrow">
            <a:avLst>
              <a:gd name="adj1" fmla="val 50000"/>
              <a:gd name="adj2" fmla="val 99604"/>
            </a:avLst>
          </a:prstGeom>
          <a:solidFill>
            <a:schemeClr val="accent2"/>
          </a:solidFill>
          <a:ln w="9525" algn="ctr">
            <a:solidFill>
              <a:schemeClr val="accent2"/>
            </a:solidFill>
            <a:miter lim="800000"/>
            <a:headEnd/>
            <a:tailEnd/>
          </a:ln>
          <a:effectLst/>
        </p:spPr>
        <p:txBody>
          <a:bodyPr wrap="none" anchor="ctr"/>
          <a:lstStyle/>
          <a:p>
            <a:endParaRPr lang="en-US"/>
          </a:p>
        </p:txBody>
      </p:sp>
      <p:sp>
        <p:nvSpPr>
          <p:cNvPr id="469042" name="AutoShape 50"/>
          <p:cNvSpPr>
            <a:spLocks noChangeArrowheads="1"/>
          </p:cNvSpPr>
          <p:nvPr/>
        </p:nvSpPr>
        <p:spPr bwMode="auto">
          <a:xfrm rot="-1801235">
            <a:off x="1639888" y="4179888"/>
            <a:ext cx="1214437" cy="238125"/>
          </a:xfrm>
          <a:prstGeom prst="leftRightArrow">
            <a:avLst>
              <a:gd name="adj1" fmla="val 50000"/>
              <a:gd name="adj2" fmla="val 102000"/>
            </a:avLst>
          </a:prstGeom>
          <a:solidFill>
            <a:schemeClr val="accent2"/>
          </a:solidFill>
          <a:ln w="9525" algn="ctr">
            <a:solidFill>
              <a:schemeClr val="accent2"/>
            </a:solidFill>
            <a:miter lim="800000"/>
            <a:headEnd/>
            <a:tailEnd/>
          </a:ln>
          <a:effectLst/>
        </p:spPr>
        <p:txBody>
          <a:bodyPr wrap="none" anchor="ctr"/>
          <a:lstStyle/>
          <a:p>
            <a:endParaRPr lang="en-US"/>
          </a:p>
        </p:txBody>
      </p:sp>
      <p:sp>
        <p:nvSpPr>
          <p:cNvPr id="469046" name="Line 54"/>
          <p:cNvSpPr>
            <a:spLocks noChangeShapeType="1"/>
          </p:cNvSpPr>
          <p:nvPr/>
        </p:nvSpPr>
        <p:spPr bwMode="auto">
          <a:xfrm>
            <a:off x="6924675" y="5095875"/>
            <a:ext cx="171450" cy="0"/>
          </a:xfrm>
          <a:prstGeom prst="line">
            <a:avLst/>
          </a:prstGeom>
          <a:noFill/>
          <a:ln w="9525">
            <a:solidFill>
              <a:schemeClr val="bg2"/>
            </a:solidFill>
            <a:round/>
            <a:headEnd/>
            <a:tailEnd/>
          </a:ln>
          <a:effectLst/>
        </p:spPr>
        <p:txBody>
          <a:bodyPr/>
          <a:lstStyle/>
          <a:p>
            <a:endParaRPr lang="en-US"/>
          </a:p>
        </p:txBody>
      </p:sp>
      <p:sp>
        <p:nvSpPr>
          <p:cNvPr id="469047" name="Line 55"/>
          <p:cNvSpPr>
            <a:spLocks noChangeShapeType="1"/>
          </p:cNvSpPr>
          <p:nvPr/>
        </p:nvSpPr>
        <p:spPr bwMode="auto">
          <a:xfrm>
            <a:off x="7000875" y="5019675"/>
            <a:ext cx="0" cy="161925"/>
          </a:xfrm>
          <a:prstGeom prst="line">
            <a:avLst/>
          </a:prstGeom>
          <a:noFill/>
          <a:ln w="9525">
            <a:solidFill>
              <a:schemeClr val="bg2"/>
            </a:solidFill>
            <a:round/>
            <a:headEnd/>
            <a:tailEnd/>
          </a:ln>
          <a:effectLst/>
        </p:spPr>
        <p:txBody>
          <a:bodyPr/>
          <a:lstStyle/>
          <a:p>
            <a:endParaRPr lang="en-US"/>
          </a:p>
        </p:txBody>
      </p:sp>
      <p:sp>
        <p:nvSpPr>
          <p:cNvPr id="469048" name="Line 56"/>
          <p:cNvSpPr>
            <a:spLocks noChangeShapeType="1"/>
          </p:cNvSpPr>
          <p:nvPr/>
        </p:nvSpPr>
        <p:spPr bwMode="auto">
          <a:xfrm>
            <a:off x="7000875" y="5095875"/>
            <a:ext cx="1438275" cy="0"/>
          </a:xfrm>
          <a:prstGeom prst="line">
            <a:avLst/>
          </a:prstGeom>
          <a:noFill/>
          <a:ln w="22225">
            <a:solidFill>
              <a:srgbClr val="00CC00"/>
            </a:solidFill>
            <a:round/>
            <a:headEnd/>
            <a:tailEnd type="triangle" w="med" len="lg"/>
          </a:ln>
          <a:effectLst/>
        </p:spPr>
        <p:txBody>
          <a:bodyPr/>
          <a:lstStyle/>
          <a:p>
            <a:endParaRPr lang="en-US"/>
          </a:p>
        </p:txBody>
      </p:sp>
      <p:graphicFrame>
        <p:nvGraphicFramePr>
          <p:cNvPr id="469051" name="Object 59"/>
          <p:cNvGraphicFramePr>
            <a:graphicFrameLocks noChangeAspect="1"/>
          </p:cNvGraphicFramePr>
          <p:nvPr/>
        </p:nvGraphicFramePr>
        <p:xfrm>
          <a:off x="7505700" y="4724400"/>
          <a:ext cx="296863" cy="338138"/>
        </p:xfrm>
        <a:graphic>
          <a:graphicData uri="http://schemas.openxmlformats.org/presentationml/2006/ole">
            <p:oleObj spid="_x0000_s484359" name="Denklem" r:id="rId9" imgW="190440" imgH="215640" progId="Equation.3">
              <p:embed/>
            </p:oleObj>
          </a:graphicData>
        </a:graphic>
      </p:graphicFrame>
      <p:sp>
        <p:nvSpPr>
          <p:cNvPr id="469052" name="Line 60"/>
          <p:cNvSpPr>
            <a:spLocks noChangeShapeType="1"/>
          </p:cNvSpPr>
          <p:nvPr/>
        </p:nvSpPr>
        <p:spPr bwMode="auto">
          <a:xfrm rot="-5400000">
            <a:off x="1504950" y="3067050"/>
            <a:ext cx="1171575" cy="2028825"/>
          </a:xfrm>
          <a:prstGeom prst="line">
            <a:avLst/>
          </a:prstGeom>
          <a:noFill/>
          <a:ln w="22225">
            <a:solidFill>
              <a:srgbClr val="7030A0"/>
            </a:solidFill>
            <a:round/>
            <a:headEnd/>
            <a:tailEnd/>
          </a:ln>
          <a:effectLst/>
        </p:spPr>
        <p:txBody>
          <a:bodyPr/>
          <a:lstStyle/>
          <a:p>
            <a:endParaRPr lang="en-US"/>
          </a:p>
        </p:txBody>
      </p:sp>
      <p:sp>
        <p:nvSpPr>
          <p:cNvPr id="469053" name="Line 61"/>
          <p:cNvSpPr>
            <a:spLocks noChangeShapeType="1"/>
          </p:cNvSpPr>
          <p:nvPr/>
        </p:nvSpPr>
        <p:spPr bwMode="auto">
          <a:xfrm flipV="1">
            <a:off x="1160463" y="841375"/>
            <a:ext cx="15875" cy="2757488"/>
          </a:xfrm>
          <a:prstGeom prst="line">
            <a:avLst/>
          </a:prstGeom>
          <a:noFill/>
          <a:ln w="22225">
            <a:solidFill>
              <a:srgbClr val="FF6600"/>
            </a:solidFill>
            <a:round/>
            <a:headEnd/>
            <a:tailEnd/>
          </a:ln>
          <a:effectLst/>
        </p:spPr>
        <p:txBody>
          <a:bodyPr/>
          <a:lstStyle/>
          <a:p>
            <a:endParaRPr lang="en-US"/>
          </a:p>
        </p:txBody>
      </p:sp>
      <p:sp>
        <p:nvSpPr>
          <p:cNvPr id="469054" name="Line 62"/>
          <p:cNvSpPr>
            <a:spLocks noChangeShapeType="1"/>
          </p:cNvSpPr>
          <p:nvPr/>
        </p:nvSpPr>
        <p:spPr bwMode="auto">
          <a:xfrm flipH="1">
            <a:off x="7000875" y="5105400"/>
            <a:ext cx="1409700" cy="809625"/>
          </a:xfrm>
          <a:prstGeom prst="line">
            <a:avLst/>
          </a:prstGeom>
          <a:noFill/>
          <a:ln w="22225">
            <a:solidFill>
              <a:srgbClr val="00CC00"/>
            </a:solidFill>
            <a:round/>
            <a:headEnd/>
            <a:tailEnd type="triangle" w="med" len="lg"/>
          </a:ln>
          <a:effectLst/>
        </p:spPr>
        <p:txBody>
          <a:bodyPr/>
          <a:lstStyle/>
          <a:p>
            <a:endParaRPr lang="en-US"/>
          </a:p>
        </p:txBody>
      </p:sp>
      <p:sp>
        <p:nvSpPr>
          <p:cNvPr id="469055" name="Line 63"/>
          <p:cNvSpPr>
            <a:spLocks noChangeShapeType="1"/>
          </p:cNvSpPr>
          <p:nvPr/>
        </p:nvSpPr>
        <p:spPr bwMode="auto">
          <a:xfrm>
            <a:off x="6999288" y="5095875"/>
            <a:ext cx="0" cy="820738"/>
          </a:xfrm>
          <a:prstGeom prst="line">
            <a:avLst/>
          </a:prstGeom>
          <a:noFill/>
          <a:ln w="22225">
            <a:solidFill>
              <a:srgbClr val="00CC00"/>
            </a:solidFill>
            <a:round/>
            <a:headEnd/>
            <a:tailEnd type="triangle" w="med" len="lg"/>
          </a:ln>
          <a:effectLst/>
        </p:spPr>
        <p:txBody>
          <a:bodyPr/>
          <a:lstStyle/>
          <a:p>
            <a:endParaRPr lang="en-US"/>
          </a:p>
        </p:txBody>
      </p:sp>
      <p:graphicFrame>
        <p:nvGraphicFramePr>
          <p:cNvPr id="469058" name="Object 66"/>
          <p:cNvGraphicFramePr>
            <a:graphicFrameLocks noChangeAspect="1"/>
          </p:cNvGraphicFramePr>
          <p:nvPr/>
        </p:nvGraphicFramePr>
        <p:xfrm>
          <a:off x="6635750" y="5302250"/>
          <a:ext cx="296863" cy="338138"/>
        </p:xfrm>
        <a:graphic>
          <a:graphicData uri="http://schemas.openxmlformats.org/presentationml/2006/ole">
            <p:oleObj spid="_x0000_s484360" name="Denklem" r:id="rId10" imgW="190440" imgH="215640" progId="Equation.3">
              <p:embed/>
            </p:oleObj>
          </a:graphicData>
        </a:graphic>
      </p:graphicFrame>
      <p:graphicFrame>
        <p:nvGraphicFramePr>
          <p:cNvPr id="469061" name="Object 69"/>
          <p:cNvGraphicFramePr>
            <a:graphicFrameLocks noChangeAspect="1"/>
          </p:cNvGraphicFramePr>
          <p:nvPr/>
        </p:nvGraphicFramePr>
        <p:xfrm>
          <a:off x="7697788" y="5545138"/>
          <a:ext cx="395287" cy="457200"/>
        </p:xfrm>
        <a:graphic>
          <a:graphicData uri="http://schemas.openxmlformats.org/presentationml/2006/ole">
            <p:oleObj spid="_x0000_s484361" name="Denklem" r:id="rId11" imgW="253800" imgH="291960" progId="Equation.3">
              <p:embed/>
            </p:oleObj>
          </a:graphicData>
        </a:graphic>
      </p:graphicFrame>
      <p:graphicFrame>
        <p:nvGraphicFramePr>
          <p:cNvPr id="469064" name="Object 72"/>
          <p:cNvGraphicFramePr>
            <a:graphicFrameLocks noChangeAspect="1"/>
          </p:cNvGraphicFramePr>
          <p:nvPr/>
        </p:nvGraphicFramePr>
        <p:xfrm>
          <a:off x="4113213" y="5133975"/>
          <a:ext cx="2336800" cy="357188"/>
        </p:xfrm>
        <a:graphic>
          <a:graphicData uri="http://schemas.openxmlformats.org/presentationml/2006/ole">
            <p:oleObj spid="_x0000_s484362" name="Equation" r:id="rId12" imgW="1498320" imgH="228600" progId="Equation.3">
              <p:embed/>
            </p:oleObj>
          </a:graphicData>
        </a:graphic>
      </p:graphicFrame>
      <p:grpSp>
        <p:nvGrpSpPr>
          <p:cNvPr id="2" name="Group 77"/>
          <p:cNvGrpSpPr>
            <a:grpSpLocks/>
          </p:cNvGrpSpPr>
          <p:nvPr/>
        </p:nvGrpSpPr>
        <p:grpSpPr bwMode="auto">
          <a:xfrm>
            <a:off x="4095750" y="5578475"/>
            <a:ext cx="2573338" cy="458788"/>
            <a:chOff x="2589" y="3514"/>
            <a:chExt cx="1621" cy="289"/>
          </a:xfrm>
        </p:grpSpPr>
        <p:graphicFrame>
          <p:nvGraphicFramePr>
            <p:cNvPr id="469067" name="Object 75"/>
            <p:cNvGraphicFramePr>
              <a:graphicFrameLocks noChangeAspect="1"/>
            </p:cNvGraphicFramePr>
            <p:nvPr/>
          </p:nvGraphicFramePr>
          <p:xfrm>
            <a:off x="2589" y="3514"/>
            <a:ext cx="1621" cy="289"/>
          </p:xfrm>
          <a:graphic>
            <a:graphicData uri="http://schemas.openxmlformats.org/presentationml/2006/ole">
              <p:oleObj spid="_x0000_s484363" name="Denklem" r:id="rId13" imgW="1650960" imgH="291960" progId="Equation.3">
                <p:embed/>
              </p:oleObj>
            </a:graphicData>
          </a:graphic>
        </p:graphicFrame>
        <p:sp>
          <p:nvSpPr>
            <p:cNvPr id="469068" name="Line 76"/>
            <p:cNvSpPr>
              <a:spLocks noChangeShapeType="1"/>
            </p:cNvSpPr>
            <p:nvPr/>
          </p:nvSpPr>
          <p:spPr bwMode="auto">
            <a:xfrm flipV="1">
              <a:off x="3912" y="3576"/>
              <a:ext cx="150" cy="120"/>
            </a:xfrm>
            <a:prstGeom prst="line">
              <a:avLst/>
            </a:prstGeom>
            <a:noFill/>
            <a:ln w="19050">
              <a:solidFill>
                <a:schemeClr val="bg1"/>
              </a:solidFill>
              <a:round/>
              <a:headEnd type="arrow" w="lg" len="lg"/>
              <a:tailEnd/>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69026"/>
                                        </p:tgtEl>
                                        <p:attrNameLst>
                                          <p:attrName>style.visibility</p:attrName>
                                        </p:attrNameLst>
                                      </p:cBhvr>
                                      <p:to>
                                        <p:strVal val="visible"/>
                                      </p:to>
                                    </p:set>
                                    <p:anim to="" calcmode="lin" valueType="num">
                                      <p:cBhvr>
                                        <p:cTn id="7" dur="1" fill="hold"/>
                                        <p:tgtEl>
                                          <p:spTgt spid="46902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9028"/>
                                        </p:tgtEl>
                                        <p:attrNameLst>
                                          <p:attrName>style.visibility</p:attrName>
                                        </p:attrNameLst>
                                      </p:cBhvr>
                                      <p:to>
                                        <p:strVal val="visible"/>
                                      </p:to>
                                    </p:set>
                                    <p:anim calcmode="lin" valueType="num">
                                      <p:cBhvr additive="base">
                                        <p:cTn id="12" dur="500" fill="hold"/>
                                        <p:tgtEl>
                                          <p:spTgt spid="469028"/>
                                        </p:tgtEl>
                                        <p:attrNameLst>
                                          <p:attrName>ppt_x</p:attrName>
                                        </p:attrNameLst>
                                      </p:cBhvr>
                                      <p:tavLst>
                                        <p:tav tm="0">
                                          <p:val>
                                            <p:strVal val="#ppt_x"/>
                                          </p:val>
                                        </p:tav>
                                        <p:tav tm="100000">
                                          <p:val>
                                            <p:strVal val="#ppt_x"/>
                                          </p:val>
                                        </p:tav>
                                      </p:tavLst>
                                    </p:anim>
                                    <p:anim calcmode="lin" valueType="num">
                                      <p:cBhvr additive="base">
                                        <p:cTn id="13" dur="500" fill="hold"/>
                                        <p:tgtEl>
                                          <p:spTgt spid="46902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469041"/>
                                        </p:tgtEl>
                                        <p:attrNameLst>
                                          <p:attrName>style.visibility</p:attrName>
                                        </p:attrNameLst>
                                      </p:cBhvr>
                                      <p:to>
                                        <p:strVal val="visible"/>
                                      </p:to>
                                    </p:set>
                                  </p:childTnLst>
                                </p:cTn>
                              </p:par>
                            </p:childTnLst>
                          </p:cTn>
                        </p:par>
                        <p:par>
                          <p:cTn id="17" fill="hold">
                            <p:stCondLst>
                              <p:cond delay="500"/>
                            </p:stCondLst>
                            <p:childTnLst>
                              <p:par>
                                <p:cTn id="18" presetID="0" presetClass="path" presetSubtype="0" accel="50000" decel="50000" fill="hold" grpId="1" nodeType="afterEffect">
                                  <p:stCondLst>
                                    <p:cond delay="0"/>
                                  </p:stCondLst>
                                  <p:childTnLst>
                                    <p:animMotion origin="layout" path="M 5.55556E-7 3.93064E-6 C -0.00018 0.06982 -0.00018 0.25664 5.55556E-7 0.22427 C 0.00017 0.1919 0.00156 -0.15561 0.00156 -0.19445 C 0.00156 -0.2333 0.00017 -0.06983 5.55556E-7 3.93064E-6 Z " pathEditMode="relative" ptsTypes="aaaa">
                                      <p:cBhvr>
                                        <p:cTn id="19" dur="2000" fill="hold"/>
                                        <p:tgtEl>
                                          <p:spTgt spid="469041"/>
                                        </p:tgtEl>
                                        <p:attrNameLst>
                                          <p:attrName>ppt_x</p:attrName>
                                          <p:attrName>ppt_y</p:attrName>
                                        </p:attrNameLst>
                                      </p:cBhvr>
                                    </p:animMotion>
                                  </p:child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469037"/>
                                        </p:tgtEl>
                                        <p:attrNameLst>
                                          <p:attrName>style.visibility</p:attrName>
                                        </p:attrNameLst>
                                      </p:cBhvr>
                                      <p:to>
                                        <p:strVal val="visible"/>
                                      </p:to>
                                    </p:set>
                                    <p:anim calcmode="lin" valueType="num">
                                      <p:cBhvr additive="base">
                                        <p:cTn id="23" dur="500" fill="hold"/>
                                        <p:tgtEl>
                                          <p:spTgt spid="469037"/>
                                        </p:tgtEl>
                                        <p:attrNameLst>
                                          <p:attrName>ppt_x</p:attrName>
                                        </p:attrNameLst>
                                      </p:cBhvr>
                                      <p:tavLst>
                                        <p:tav tm="0">
                                          <p:val>
                                            <p:strVal val="#ppt_x"/>
                                          </p:val>
                                        </p:tav>
                                        <p:tav tm="100000">
                                          <p:val>
                                            <p:strVal val="#ppt_x"/>
                                          </p:val>
                                        </p:tav>
                                      </p:tavLst>
                                    </p:anim>
                                    <p:anim calcmode="lin" valueType="num">
                                      <p:cBhvr additive="base">
                                        <p:cTn id="24" dur="500" fill="hold"/>
                                        <p:tgtEl>
                                          <p:spTgt spid="46903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69032"/>
                                        </p:tgtEl>
                                        <p:attrNameLst>
                                          <p:attrName>style.visibility</p:attrName>
                                        </p:attrNameLst>
                                      </p:cBhvr>
                                      <p:to>
                                        <p:strVal val="visible"/>
                                      </p:to>
                                    </p:set>
                                    <p:anim calcmode="lin" valueType="num">
                                      <p:cBhvr additive="base">
                                        <p:cTn id="29" dur="500" fill="hold"/>
                                        <p:tgtEl>
                                          <p:spTgt spid="469032"/>
                                        </p:tgtEl>
                                        <p:attrNameLst>
                                          <p:attrName>ppt_x</p:attrName>
                                        </p:attrNameLst>
                                      </p:cBhvr>
                                      <p:tavLst>
                                        <p:tav tm="0">
                                          <p:val>
                                            <p:strVal val="#ppt_x"/>
                                          </p:val>
                                        </p:tav>
                                        <p:tav tm="100000">
                                          <p:val>
                                            <p:strVal val="#ppt_x"/>
                                          </p:val>
                                        </p:tav>
                                      </p:tavLst>
                                    </p:anim>
                                    <p:anim calcmode="lin" valueType="num">
                                      <p:cBhvr additive="base">
                                        <p:cTn id="30" dur="500" fill="hold"/>
                                        <p:tgtEl>
                                          <p:spTgt spid="46903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2" nodeType="clickEffect">
                                  <p:stCondLst>
                                    <p:cond delay="0"/>
                                  </p:stCondLst>
                                  <p:childTnLst>
                                    <p:set>
                                      <p:cBhvr>
                                        <p:cTn id="34" dur="1" fill="hold">
                                          <p:stCondLst>
                                            <p:cond delay="0"/>
                                          </p:stCondLst>
                                        </p:cTn>
                                        <p:tgtEl>
                                          <p:spTgt spid="469041"/>
                                        </p:tgtEl>
                                        <p:attrNameLst>
                                          <p:attrName>style.visibility</p:attrName>
                                        </p:attrNameLst>
                                      </p:cBhvr>
                                      <p:to>
                                        <p:strVal val="hidden"/>
                                      </p:to>
                                    </p:set>
                                  </p:childTnLst>
                                </p:cTn>
                              </p:par>
                            </p:childTnLst>
                          </p:cTn>
                        </p:par>
                        <p:par>
                          <p:cTn id="35" fill="hold">
                            <p:stCondLst>
                              <p:cond delay="0"/>
                            </p:stCondLst>
                            <p:childTnLst>
                              <p:par>
                                <p:cTn id="36" presetID="2" presetClass="entr" presetSubtype="4" fill="hold" grpId="0" nodeType="afterEffect">
                                  <p:stCondLst>
                                    <p:cond delay="0"/>
                                  </p:stCondLst>
                                  <p:childTnLst>
                                    <p:set>
                                      <p:cBhvr>
                                        <p:cTn id="37" dur="1" fill="hold">
                                          <p:stCondLst>
                                            <p:cond delay="0"/>
                                          </p:stCondLst>
                                        </p:cTn>
                                        <p:tgtEl>
                                          <p:spTgt spid="469039"/>
                                        </p:tgtEl>
                                        <p:attrNameLst>
                                          <p:attrName>style.visibility</p:attrName>
                                        </p:attrNameLst>
                                      </p:cBhvr>
                                      <p:to>
                                        <p:strVal val="visible"/>
                                      </p:to>
                                    </p:set>
                                    <p:anim calcmode="lin" valueType="num">
                                      <p:cBhvr additive="base">
                                        <p:cTn id="38" dur="500" fill="hold"/>
                                        <p:tgtEl>
                                          <p:spTgt spid="469039"/>
                                        </p:tgtEl>
                                        <p:attrNameLst>
                                          <p:attrName>ppt_x</p:attrName>
                                        </p:attrNameLst>
                                      </p:cBhvr>
                                      <p:tavLst>
                                        <p:tav tm="0">
                                          <p:val>
                                            <p:strVal val="#ppt_x"/>
                                          </p:val>
                                        </p:tav>
                                        <p:tav tm="100000">
                                          <p:val>
                                            <p:strVal val="#ppt_x"/>
                                          </p:val>
                                        </p:tav>
                                      </p:tavLst>
                                    </p:anim>
                                    <p:anim calcmode="lin" valueType="num">
                                      <p:cBhvr additive="base">
                                        <p:cTn id="39" dur="500" fill="hold"/>
                                        <p:tgtEl>
                                          <p:spTgt spid="469039"/>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4" fill="hold" grpId="0" nodeType="afterEffect">
                                  <p:stCondLst>
                                    <p:cond delay="0"/>
                                  </p:stCondLst>
                                  <p:childTnLst>
                                    <p:set>
                                      <p:cBhvr>
                                        <p:cTn id="42" dur="1" fill="hold">
                                          <p:stCondLst>
                                            <p:cond delay="0"/>
                                          </p:stCondLst>
                                        </p:cTn>
                                        <p:tgtEl>
                                          <p:spTgt spid="469038"/>
                                        </p:tgtEl>
                                        <p:attrNameLst>
                                          <p:attrName>style.visibility</p:attrName>
                                        </p:attrNameLst>
                                      </p:cBhvr>
                                      <p:to>
                                        <p:strVal val="visible"/>
                                      </p:to>
                                    </p:set>
                                    <p:anim calcmode="lin" valueType="num">
                                      <p:cBhvr additive="base">
                                        <p:cTn id="43" dur="500" fill="hold"/>
                                        <p:tgtEl>
                                          <p:spTgt spid="469038"/>
                                        </p:tgtEl>
                                        <p:attrNameLst>
                                          <p:attrName>ppt_x</p:attrName>
                                        </p:attrNameLst>
                                      </p:cBhvr>
                                      <p:tavLst>
                                        <p:tav tm="0">
                                          <p:val>
                                            <p:strVal val="#ppt_x"/>
                                          </p:val>
                                        </p:tav>
                                        <p:tav tm="100000">
                                          <p:val>
                                            <p:strVal val="#ppt_x"/>
                                          </p:val>
                                        </p:tav>
                                      </p:tavLst>
                                    </p:anim>
                                    <p:anim calcmode="lin" valueType="num">
                                      <p:cBhvr additive="base">
                                        <p:cTn id="44" dur="500" fill="hold"/>
                                        <p:tgtEl>
                                          <p:spTgt spid="46903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69035"/>
                                        </p:tgtEl>
                                        <p:attrNameLst>
                                          <p:attrName>style.visibility</p:attrName>
                                        </p:attrNameLst>
                                      </p:cBhvr>
                                      <p:to>
                                        <p:strVal val="visible"/>
                                      </p:to>
                                    </p:set>
                                    <p:anim calcmode="lin" valueType="num">
                                      <p:cBhvr additive="base">
                                        <p:cTn id="49" dur="500" fill="hold"/>
                                        <p:tgtEl>
                                          <p:spTgt spid="469035"/>
                                        </p:tgtEl>
                                        <p:attrNameLst>
                                          <p:attrName>ppt_x</p:attrName>
                                        </p:attrNameLst>
                                      </p:cBhvr>
                                      <p:tavLst>
                                        <p:tav tm="0">
                                          <p:val>
                                            <p:strVal val="#ppt_x"/>
                                          </p:val>
                                        </p:tav>
                                        <p:tav tm="100000">
                                          <p:val>
                                            <p:strVal val="#ppt_x"/>
                                          </p:val>
                                        </p:tav>
                                      </p:tavLst>
                                    </p:anim>
                                    <p:anim calcmode="lin" valueType="num">
                                      <p:cBhvr additive="base">
                                        <p:cTn id="50" dur="500" fill="hold"/>
                                        <p:tgtEl>
                                          <p:spTgt spid="469035"/>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469042"/>
                                        </p:tgtEl>
                                        <p:attrNameLst>
                                          <p:attrName>style.visibility</p:attrName>
                                        </p:attrNameLst>
                                      </p:cBhvr>
                                      <p:to>
                                        <p:strVal val="visible"/>
                                      </p:to>
                                    </p:set>
                                  </p:childTnLst>
                                </p:cTn>
                              </p:par>
                            </p:childTnLst>
                          </p:cTn>
                        </p:par>
                        <p:par>
                          <p:cTn id="54" fill="hold">
                            <p:stCondLst>
                              <p:cond delay="500"/>
                            </p:stCondLst>
                            <p:childTnLst>
                              <p:par>
                                <p:cTn id="55" presetID="0" presetClass="path" presetSubtype="0" accel="50000" decel="50000" fill="hold" grpId="1" nodeType="afterEffect">
                                  <p:stCondLst>
                                    <p:cond delay="0"/>
                                  </p:stCondLst>
                                  <p:childTnLst>
                                    <p:animMotion origin="layout" path="M -2.22222E-6 -7.57225E-6 C -0.03073 0.02473 -0.11267 0.09179 -0.09844 0.08046 C -0.0842 0.06913 0.06962 -0.05411 0.08577 -0.06752 C 0.10191 -0.08093 0.03073 -0.02475 -2.22222E-6 -7.57225E-6 Z " pathEditMode="relative" ptsTypes="aaaa">
                                      <p:cBhvr>
                                        <p:cTn id="56" dur="2000" fill="hold"/>
                                        <p:tgtEl>
                                          <p:spTgt spid="469042"/>
                                        </p:tgtEl>
                                        <p:attrNameLst>
                                          <p:attrName>ppt_x</p:attrName>
                                          <p:attrName>ppt_y</p:attrName>
                                        </p:attrNameLst>
                                      </p:cBhvr>
                                    </p:animMotion>
                                  </p:childTnLst>
                                </p:cTn>
                              </p:par>
                            </p:childTnLst>
                          </p:cTn>
                        </p:par>
                        <p:par>
                          <p:cTn id="57" fill="hold">
                            <p:stCondLst>
                              <p:cond delay="2500"/>
                            </p:stCondLst>
                            <p:childTnLst>
                              <p:par>
                                <p:cTn id="58" presetID="2" presetClass="entr" presetSubtype="4" fill="hold" grpId="0" nodeType="afterEffect">
                                  <p:stCondLst>
                                    <p:cond delay="0"/>
                                  </p:stCondLst>
                                  <p:childTnLst>
                                    <p:set>
                                      <p:cBhvr>
                                        <p:cTn id="59" dur="1" fill="hold">
                                          <p:stCondLst>
                                            <p:cond delay="0"/>
                                          </p:stCondLst>
                                        </p:cTn>
                                        <p:tgtEl>
                                          <p:spTgt spid="469040"/>
                                        </p:tgtEl>
                                        <p:attrNameLst>
                                          <p:attrName>style.visibility</p:attrName>
                                        </p:attrNameLst>
                                      </p:cBhvr>
                                      <p:to>
                                        <p:strVal val="visible"/>
                                      </p:to>
                                    </p:set>
                                    <p:anim calcmode="lin" valueType="num">
                                      <p:cBhvr additive="base">
                                        <p:cTn id="60" dur="500" fill="hold"/>
                                        <p:tgtEl>
                                          <p:spTgt spid="469040"/>
                                        </p:tgtEl>
                                        <p:attrNameLst>
                                          <p:attrName>ppt_x</p:attrName>
                                        </p:attrNameLst>
                                      </p:cBhvr>
                                      <p:tavLst>
                                        <p:tav tm="0">
                                          <p:val>
                                            <p:strVal val="#ppt_x"/>
                                          </p:val>
                                        </p:tav>
                                        <p:tav tm="100000">
                                          <p:val>
                                            <p:strVal val="#ppt_x"/>
                                          </p:val>
                                        </p:tav>
                                      </p:tavLst>
                                    </p:anim>
                                    <p:anim calcmode="lin" valueType="num">
                                      <p:cBhvr additive="base">
                                        <p:cTn id="61" dur="500" fill="hold"/>
                                        <p:tgtEl>
                                          <p:spTgt spid="46904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2" nodeType="clickEffect">
                                  <p:stCondLst>
                                    <p:cond delay="0"/>
                                  </p:stCondLst>
                                  <p:childTnLst>
                                    <p:set>
                                      <p:cBhvr>
                                        <p:cTn id="65" dur="1" fill="hold">
                                          <p:stCondLst>
                                            <p:cond delay="0"/>
                                          </p:stCondLst>
                                        </p:cTn>
                                        <p:tgtEl>
                                          <p:spTgt spid="46904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69046"/>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6904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469048"/>
                                        </p:tgtEl>
                                        <p:attrNameLst>
                                          <p:attrName>style.visibility</p:attrName>
                                        </p:attrNameLst>
                                      </p:cBhvr>
                                      <p:to>
                                        <p:strVal val="visible"/>
                                      </p:to>
                                    </p:set>
                                    <p:anim calcmode="lin" valueType="num">
                                      <p:cBhvr additive="base">
                                        <p:cTn id="76" dur="500" fill="hold"/>
                                        <p:tgtEl>
                                          <p:spTgt spid="469048"/>
                                        </p:tgtEl>
                                        <p:attrNameLst>
                                          <p:attrName>ppt_x</p:attrName>
                                        </p:attrNameLst>
                                      </p:cBhvr>
                                      <p:tavLst>
                                        <p:tav tm="0">
                                          <p:val>
                                            <p:strVal val="#ppt_x"/>
                                          </p:val>
                                        </p:tav>
                                        <p:tav tm="100000">
                                          <p:val>
                                            <p:strVal val="#ppt_x"/>
                                          </p:val>
                                        </p:tav>
                                      </p:tavLst>
                                    </p:anim>
                                    <p:anim calcmode="lin" valueType="num">
                                      <p:cBhvr additive="base">
                                        <p:cTn id="77" dur="500" fill="hold"/>
                                        <p:tgtEl>
                                          <p:spTgt spid="469048"/>
                                        </p:tgtEl>
                                        <p:attrNameLst>
                                          <p:attrName>ppt_y</p:attrName>
                                        </p:attrNameLst>
                                      </p:cBhvr>
                                      <p:tavLst>
                                        <p:tav tm="0">
                                          <p:val>
                                            <p:strVal val="1+#ppt_h/2"/>
                                          </p:val>
                                        </p:tav>
                                        <p:tav tm="100000">
                                          <p:val>
                                            <p:strVal val="#ppt_y"/>
                                          </p:val>
                                        </p:tav>
                                      </p:tavLst>
                                    </p:anim>
                                  </p:childTnLst>
                                </p:cTn>
                              </p:par>
                            </p:childTnLst>
                          </p:cTn>
                        </p:par>
                        <p:par>
                          <p:cTn id="78" fill="hold">
                            <p:stCondLst>
                              <p:cond delay="500"/>
                            </p:stCondLst>
                            <p:childTnLst>
                              <p:par>
                                <p:cTn id="79" presetID="2" presetClass="entr" presetSubtype="4" fill="hold" nodeType="afterEffect">
                                  <p:stCondLst>
                                    <p:cond delay="0"/>
                                  </p:stCondLst>
                                  <p:childTnLst>
                                    <p:set>
                                      <p:cBhvr>
                                        <p:cTn id="80" dur="1" fill="hold">
                                          <p:stCondLst>
                                            <p:cond delay="0"/>
                                          </p:stCondLst>
                                        </p:cTn>
                                        <p:tgtEl>
                                          <p:spTgt spid="469051"/>
                                        </p:tgtEl>
                                        <p:attrNameLst>
                                          <p:attrName>style.visibility</p:attrName>
                                        </p:attrNameLst>
                                      </p:cBhvr>
                                      <p:to>
                                        <p:strVal val="visible"/>
                                      </p:to>
                                    </p:set>
                                    <p:anim calcmode="lin" valueType="num">
                                      <p:cBhvr additive="base">
                                        <p:cTn id="81" dur="500" fill="hold"/>
                                        <p:tgtEl>
                                          <p:spTgt spid="469051"/>
                                        </p:tgtEl>
                                        <p:attrNameLst>
                                          <p:attrName>ppt_x</p:attrName>
                                        </p:attrNameLst>
                                      </p:cBhvr>
                                      <p:tavLst>
                                        <p:tav tm="0">
                                          <p:val>
                                            <p:strVal val="#ppt_x"/>
                                          </p:val>
                                        </p:tav>
                                        <p:tav tm="100000">
                                          <p:val>
                                            <p:strVal val="#ppt_x"/>
                                          </p:val>
                                        </p:tav>
                                      </p:tavLst>
                                    </p:anim>
                                    <p:anim calcmode="lin" valueType="num">
                                      <p:cBhvr additive="base">
                                        <p:cTn id="82" dur="500" fill="hold"/>
                                        <p:tgtEl>
                                          <p:spTgt spid="46905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9052"/>
                                        </p:tgtEl>
                                        <p:attrNameLst>
                                          <p:attrName>style.visibility</p:attrName>
                                        </p:attrNameLst>
                                      </p:cBhvr>
                                      <p:to>
                                        <p:strVal val="visible"/>
                                      </p:to>
                                    </p:set>
                                  </p:childTnLst>
                                </p:cTn>
                              </p:par>
                            </p:childTnLst>
                          </p:cTn>
                        </p:par>
                        <p:par>
                          <p:cTn id="87" fill="hold">
                            <p:stCondLst>
                              <p:cond delay="0"/>
                            </p:stCondLst>
                            <p:childTnLst>
                              <p:par>
                                <p:cTn id="88" presetID="0" presetClass="path" presetSubtype="0" accel="50000" decel="50000" fill="hold" grpId="1" nodeType="afterEffect">
                                  <p:stCondLst>
                                    <p:cond delay="0"/>
                                  </p:stCondLst>
                                  <p:childTnLst>
                                    <p:animMotion origin="layout" path="M -5.E-6 3.3526E-6 L 0.61267 0.21133 " pathEditMode="relative" ptsTypes="AA">
                                      <p:cBhvr>
                                        <p:cTn id="89" dur="2000" fill="hold"/>
                                        <p:tgtEl>
                                          <p:spTgt spid="469052"/>
                                        </p:tgtEl>
                                        <p:attrNameLst>
                                          <p:attrName>ppt_x</p:attrName>
                                          <p:attrName>ppt_y</p:attrName>
                                        </p:attrNameLst>
                                      </p:cBhvr>
                                    </p:animMotion>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469053"/>
                                        </p:tgtEl>
                                        <p:attrNameLst>
                                          <p:attrName>style.visibility</p:attrName>
                                        </p:attrNameLst>
                                      </p:cBhvr>
                                      <p:to>
                                        <p:strVal val="visible"/>
                                      </p:to>
                                    </p:set>
                                    <p:anim calcmode="lin" valueType="num">
                                      <p:cBhvr additive="base">
                                        <p:cTn id="94" dur="500" fill="hold"/>
                                        <p:tgtEl>
                                          <p:spTgt spid="469053"/>
                                        </p:tgtEl>
                                        <p:attrNameLst>
                                          <p:attrName>ppt_x</p:attrName>
                                        </p:attrNameLst>
                                      </p:cBhvr>
                                      <p:tavLst>
                                        <p:tav tm="0">
                                          <p:val>
                                            <p:strVal val="#ppt_x"/>
                                          </p:val>
                                        </p:tav>
                                        <p:tav tm="100000">
                                          <p:val>
                                            <p:strVal val="#ppt_x"/>
                                          </p:val>
                                        </p:tav>
                                      </p:tavLst>
                                    </p:anim>
                                    <p:anim calcmode="lin" valueType="num">
                                      <p:cBhvr additive="base">
                                        <p:cTn id="95" dur="500" fill="hold"/>
                                        <p:tgtEl>
                                          <p:spTgt spid="469053"/>
                                        </p:tgtEl>
                                        <p:attrNameLst>
                                          <p:attrName>ppt_y</p:attrName>
                                        </p:attrNameLst>
                                      </p:cBhvr>
                                      <p:tavLst>
                                        <p:tav tm="0">
                                          <p:val>
                                            <p:strVal val="1+#ppt_h/2"/>
                                          </p:val>
                                        </p:tav>
                                        <p:tav tm="100000">
                                          <p:val>
                                            <p:strVal val="#ppt_y"/>
                                          </p:val>
                                        </p:tav>
                                      </p:tavLst>
                                    </p:anim>
                                  </p:childTnLst>
                                </p:cTn>
                              </p:par>
                            </p:childTnLst>
                          </p:cTn>
                        </p:par>
                        <p:par>
                          <p:cTn id="96" fill="hold">
                            <p:stCondLst>
                              <p:cond delay="500"/>
                            </p:stCondLst>
                            <p:childTnLst>
                              <p:par>
                                <p:cTn id="97" presetID="0" presetClass="path" presetSubtype="0" accel="50000" decel="50000" fill="hold" grpId="1" nodeType="afterEffect">
                                  <p:stCondLst>
                                    <p:cond delay="0"/>
                                  </p:stCondLst>
                                  <p:childTnLst>
                                    <p:animMotion origin="layout" path="M -1.94444E-6 -5.37572E-6 L 0.63976 0.4904 " pathEditMode="relative" ptsTypes="AA">
                                      <p:cBhvr>
                                        <p:cTn id="98" dur="2000" fill="hold"/>
                                        <p:tgtEl>
                                          <p:spTgt spid="469053"/>
                                        </p:tgtEl>
                                        <p:attrNameLst>
                                          <p:attrName>ppt_x</p:attrName>
                                          <p:attrName>ppt_y</p:attrName>
                                        </p:attrNameLst>
                                      </p:cBhvr>
                                    </p:animMotion>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469054"/>
                                        </p:tgtEl>
                                        <p:attrNameLst>
                                          <p:attrName>style.visibility</p:attrName>
                                        </p:attrNameLst>
                                      </p:cBhvr>
                                      <p:to>
                                        <p:strVal val="visible"/>
                                      </p:to>
                                    </p:set>
                                    <p:anim calcmode="lin" valueType="num">
                                      <p:cBhvr additive="base">
                                        <p:cTn id="103" dur="500" fill="hold"/>
                                        <p:tgtEl>
                                          <p:spTgt spid="469054"/>
                                        </p:tgtEl>
                                        <p:attrNameLst>
                                          <p:attrName>ppt_x</p:attrName>
                                        </p:attrNameLst>
                                      </p:cBhvr>
                                      <p:tavLst>
                                        <p:tav tm="0">
                                          <p:val>
                                            <p:strVal val="#ppt_x"/>
                                          </p:val>
                                        </p:tav>
                                        <p:tav tm="100000">
                                          <p:val>
                                            <p:strVal val="#ppt_x"/>
                                          </p:val>
                                        </p:tav>
                                      </p:tavLst>
                                    </p:anim>
                                    <p:anim calcmode="lin" valueType="num">
                                      <p:cBhvr additive="base">
                                        <p:cTn id="104" dur="500" fill="hold"/>
                                        <p:tgtEl>
                                          <p:spTgt spid="469054"/>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469061"/>
                                        </p:tgtEl>
                                        <p:attrNameLst>
                                          <p:attrName>style.visibility</p:attrName>
                                        </p:attrNameLst>
                                      </p:cBhvr>
                                      <p:to>
                                        <p:strVal val="visible"/>
                                      </p:to>
                                    </p:set>
                                    <p:anim calcmode="lin" valueType="num">
                                      <p:cBhvr additive="base">
                                        <p:cTn id="107" dur="500" fill="hold"/>
                                        <p:tgtEl>
                                          <p:spTgt spid="469061"/>
                                        </p:tgtEl>
                                        <p:attrNameLst>
                                          <p:attrName>ppt_x</p:attrName>
                                        </p:attrNameLst>
                                      </p:cBhvr>
                                      <p:tavLst>
                                        <p:tav tm="0">
                                          <p:val>
                                            <p:strVal val="#ppt_x"/>
                                          </p:val>
                                        </p:tav>
                                        <p:tav tm="100000">
                                          <p:val>
                                            <p:strVal val="#ppt_x"/>
                                          </p:val>
                                        </p:tav>
                                      </p:tavLst>
                                    </p:anim>
                                    <p:anim calcmode="lin" valueType="num">
                                      <p:cBhvr additive="base">
                                        <p:cTn id="108" dur="500" fill="hold"/>
                                        <p:tgtEl>
                                          <p:spTgt spid="469061"/>
                                        </p:tgtEl>
                                        <p:attrNameLst>
                                          <p:attrName>ppt_y</p:attrName>
                                        </p:attrNameLst>
                                      </p:cBhvr>
                                      <p:tavLst>
                                        <p:tav tm="0">
                                          <p:val>
                                            <p:strVal val="1+#ppt_h/2"/>
                                          </p:val>
                                        </p:tav>
                                        <p:tav tm="100000">
                                          <p:val>
                                            <p:strVal val="#ppt_y"/>
                                          </p:val>
                                        </p:tav>
                                      </p:tavLst>
                                    </p:anim>
                                  </p:childTnLst>
                                </p:cTn>
                              </p:par>
                              <p:par>
                                <p:cTn id="109" presetID="1" presetClass="exit" presetSubtype="0" fill="hold" grpId="2" nodeType="withEffect">
                                  <p:stCondLst>
                                    <p:cond delay="0"/>
                                  </p:stCondLst>
                                  <p:childTnLst>
                                    <p:set>
                                      <p:cBhvr>
                                        <p:cTn id="110" dur="1" fill="hold">
                                          <p:stCondLst>
                                            <p:cond delay="0"/>
                                          </p:stCondLst>
                                        </p:cTn>
                                        <p:tgtEl>
                                          <p:spTgt spid="469052"/>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469055"/>
                                        </p:tgtEl>
                                        <p:attrNameLst>
                                          <p:attrName>style.visibility</p:attrName>
                                        </p:attrNameLst>
                                      </p:cBhvr>
                                      <p:to>
                                        <p:strVal val="visible"/>
                                      </p:to>
                                    </p:set>
                                    <p:anim calcmode="lin" valueType="num">
                                      <p:cBhvr additive="base">
                                        <p:cTn id="115" dur="500" fill="hold"/>
                                        <p:tgtEl>
                                          <p:spTgt spid="469055"/>
                                        </p:tgtEl>
                                        <p:attrNameLst>
                                          <p:attrName>ppt_x</p:attrName>
                                        </p:attrNameLst>
                                      </p:cBhvr>
                                      <p:tavLst>
                                        <p:tav tm="0">
                                          <p:val>
                                            <p:strVal val="#ppt_x"/>
                                          </p:val>
                                        </p:tav>
                                        <p:tav tm="100000">
                                          <p:val>
                                            <p:strVal val="#ppt_x"/>
                                          </p:val>
                                        </p:tav>
                                      </p:tavLst>
                                    </p:anim>
                                    <p:anim calcmode="lin" valueType="num">
                                      <p:cBhvr additive="base">
                                        <p:cTn id="116" dur="500" fill="hold"/>
                                        <p:tgtEl>
                                          <p:spTgt spid="469055"/>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469058"/>
                                        </p:tgtEl>
                                        <p:attrNameLst>
                                          <p:attrName>style.visibility</p:attrName>
                                        </p:attrNameLst>
                                      </p:cBhvr>
                                      <p:to>
                                        <p:strVal val="visible"/>
                                      </p:to>
                                    </p:set>
                                    <p:anim calcmode="lin" valueType="num">
                                      <p:cBhvr additive="base">
                                        <p:cTn id="119" dur="500" fill="hold"/>
                                        <p:tgtEl>
                                          <p:spTgt spid="469058"/>
                                        </p:tgtEl>
                                        <p:attrNameLst>
                                          <p:attrName>ppt_x</p:attrName>
                                        </p:attrNameLst>
                                      </p:cBhvr>
                                      <p:tavLst>
                                        <p:tav tm="0">
                                          <p:val>
                                            <p:strVal val="#ppt_x"/>
                                          </p:val>
                                        </p:tav>
                                        <p:tav tm="100000">
                                          <p:val>
                                            <p:strVal val="#ppt_x"/>
                                          </p:val>
                                        </p:tav>
                                      </p:tavLst>
                                    </p:anim>
                                    <p:anim calcmode="lin" valueType="num">
                                      <p:cBhvr additive="base">
                                        <p:cTn id="120" dur="500" fill="hold"/>
                                        <p:tgtEl>
                                          <p:spTgt spid="469058"/>
                                        </p:tgtEl>
                                        <p:attrNameLst>
                                          <p:attrName>ppt_y</p:attrName>
                                        </p:attrNameLst>
                                      </p:cBhvr>
                                      <p:tavLst>
                                        <p:tav tm="0">
                                          <p:val>
                                            <p:strVal val="1+#ppt_h/2"/>
                                          </p:val>
                                        </p:tav>
                                        <p:tav tm="100000">
                                          <p:val>
                                            <p:strVal val="#ppt_y"/>
                                          </p:val>
                                        </p:tav>
                                      </p:tavLst>
                                    </p:anim>
                                  </p:childTnLst>
                                </p:cTn>
                              </p:par>
                              <p:par>
                                <p:cTn id="121" presetID="1" presetClass="exit" presetSubtype="0" fill="hold" grpId="2" nodeType="withEffect">
                                  <p:stCondLst>
                                    <p:cond delay="0"/>
                                  </p:stCondLst>
                                  <p:childTnLst>
                                    <p:set>
                                      <p:cBhvr>
                                        <p:cTn id="122" dur="1" fill="hold">
                                          <p:stCondLst>
                                            <p:cond delay="0"/>
                                          </p:stCondLst>
                                        </p:cTn>
                                        <p:tgtEl>
                                          <p:spTgt spid="46905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469064"/>
                                        </p:tgtEl>
                                        <p:attrNameLst>
                                          <p:attrName>style.visibility</p:attrName>
                                        </p:attrNameLst>
                                      </p:cBhvr>
                                      <p:to>
                                        <p:strVal val="visible"/>
                                      </p:to>
                                    </p:set>
                                    <p:anim calcmode="lin" valueType="num">
                                      <p:cBhvr additive="base">
                                        <p:cTn id="127" dur="500" fill="hold"/>
                                        <p:tgtEl>
                                          <p:spTgt spid="469064"/>
                                        </p:tgtEl>
                                        <p:attrNameLst>
                                          <p:attrName>ppt_x</p:attrName>
                                        </p:attrNameLst>
                                      </p:cBhvr>
                                      <p:tavLst>
                                        <p:tav tm="0">
                                          <p:val>
                                            <p:strVal val="#ppt_x"/>
                                          </p:val>
                                        </p:tav>
                                        <p:tav tm="100000">
                                          <p:val>
                                            <p:strVal val="#ppt_x"/>
                                          </p:val>
                                        </p:tav>
                                      </p:tavLst>
                                    </p:anim>
                                    <p:anim calcmode="lin" valueType="num">
                                      <p:cBhvr additive="base">
                                        <p:cTn id="128" dur="500" fill="hold"/>
                                        <p:tgtEl>
                                          <p:spTgt spid="469064"/>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2"/>
                                        </p:tgtEl>
                                        <p:attrNameLst>
                                          <p:attrName>style.visibility</p:attrName>
                                        </p:attrNameLst>
                                      </p:cBhvr>
                                      <p:to>
                                        <p:strVal val="visible"/>
                                      </p:to>
                                    </p:set>
                                    <p:anim calcmode="lin" valueType="num">
                                      <p:cBhvr additive="base">
                                        <p:cTn id="133" dur="500" fill="hold"/>
                                        <p:tgtEl>
                                          <p:spTgt spid="2"/>
                                        </p:tgtEl>
                                        <p:attrNameLst>
                                          <p:attrName>ppt_x</p:attrName>
                                        </p:attrNameLst>
                                      </p:cBhvr>
                                      <p:tavLst>
                                        <p:tav tm="0">
                                          <p:val>
                                            <p:strVal val="#ppt_x"/>
                                          </p:val>
                                        </p:tav>
                                        <p:tav tm="100000">
                                          <p:val>
                                            <p:strVal val="#ppt_x"/>
                                          </p:val>
                                        </p:tav>
                                      </p:tavLst>
                                    </p:anim>
                                    <p:anim calcmode="lin" valueType="num">
                                      <p:cBhvr additive="base">
                                        <p:cTn id="1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037" grpId="0" animBg="1"/>
      <p:bldP spid="469038" grpId="0" animBg="1"/>
      <p:bldP spid="469039" grpId="0" animBg="1"/>
      <p:bldP spid="469040" grpId="0" animBg="1"/>
      <p:bldP spid="469041" grpId="0" animBg="1"/>
      <p:bldP spid="469041" grpId="1" animBg="1"/>
      <p:bldP spid="469041" grpId="2" animBg="1"/>
      <p:bldP spid="469042" grpId="0" animBg="1"/>
      <p:bldP spid="469042" grpId="1" animBg="1"/>
      <p:bldP spid="469042" grpId="2" animBg="1"/>
      <p:bldP spid="469046" grpId="0" animBg="1"/>
      <p:bldP spid="469047" grpId="0" animBg="1"/>
      <p:bldP spid="469048" grpId="0" animBg="1"/>
      <p:bldP spid="469052" grpId="0" animBg="1"/>
      <p:bldP spid="469052" grpId="1" animBg="1"/>
      <p:bldP spid="469052" grpId="2" animBg="1"/>
      <p:bldP spid="469053" grpId="0" animBg="1"/>
      <p:bldP spid="469053" grpId="1" animBg="1"/>
      <p:bldP spid="469053" grpId="2" animBg="1"/>
      <p:bldP spid="469054" grpId="0" animBg="1"/>
      <p:bldP spid="46905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a:xfrm>
            <a:off x="715963" y="0"/>
            <a:ext cx="7772400" cy="1143000"/>
          </a:xfrm>
        </p:spPr>
        <p:txBody>
          <a:bodyPr/>
          <a:lstStyle/>
          <a:p>
            <a:r>
              <a:rPr lang="tr-TR"/>
              <a:t>Example 1 cont</a:t>
            </a:r>
            <a:endParaRPr lang="en-US"/>
          </a:p>
        </p:txBody>
      </p:sp>
      <p:graphicFrame>
        <p:nvGraphicFramePr>
          <p:cNvPr id="493574" name="Object 6"/>
          <p:cNvGraphicFramePr>
            <a:graphicFrameLocks noChangeAspect="1"/>
          </p:cNvGraphicFramePr>
          <p:nvPr>
            <p:ph idx="1"/>
          </p:nvPr>
        </p:nvGraphicFramePr>
        <p:xfrm>
          <a:off x="665163" y="2003425"/>
          <a:ext cx="3200400" cy="4114800"/>
        </p:xfrm>
        <a:graphic>
          <a:graphicData uri="http://schemas.openxmlformats.org/presentationml/2006/ole">
            <p:oleObj spid="_x0000_s485378" name="Solid Edge Draft Document" r:id="rId4" imgW="3267000" imgH="4200480" progId="">
              <p:embed/>
            </p:oleObj>
          </a:graphicData>
        </a:graphic>
      </p:graphicFrame>
      <p:sp>
        <p:nvSpPr>
          <p:cNvPr id="22" name="Slide Number Placeholder 3"/>
          <p:cNvSpPr>
            <a:spLocks noGrp="1"/>
          </p:cNvSpPr>
          <p:nvPr>
            <p:ph type="sldNum" sz="quarter" idx="12"/>
          </p:nvPr>
        </p:nvSpPr>
        <p:spPr/>
        <p:txBody>
          <a:bodyPr/>
          <a:lstStyle/>
          <a:p>
            <a:fld id="{3B82504C-9563-43F1-949D-39563C51F590}" type="slidenum">
              <a:rPr lang="tr-TR"/>
              <a:pPr/>
              <a:t>28</a:t>
            </a:fld>
            <a:endParaRPr lang="tr-TR"/>
          </a:p>
        </p:txBody>
      </p:sp>
      <p:sp>
        <p:nvSpPr>
          <p:cNvPr id="493571" name="Rectangle 3"/>
          <p:cNvSpPr>
            <a:spLocks noChangeArrowheads="1"/>
          </p:cNvSpPr>
          <p:nvPr/>
        </p:nvSpPr>
        <p:spPr bwMode="auto">
          <a:xfrm>
            <a:off x="0" y="1585913"/>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493573" name="Rectangle 5"/>
          <p:cNvSpPr>
            <a:spLocks noChangeArrowheads="1"/>
          </p:cNvSpPr>
          <p:nvPr/>
        </p:nvSpPr>
        <p:spPr bwMode="auto">
          <a:xfrm>
            <a:off x="547688" y="1036638"/>
            <a:ext cx="8408987" cy="915987"/>
          </a:xfrm>
          <a:prstGeom prst="rect">
            <a:avLst/>
          </a:prstGeom>
          <a:noFill/>
          <a:ln w="38100" algn="ctr">
            <a:noFill/>
            <a:miter lim="800000"/>
            <a:headEnd type="none" w="sm" len="lg"/>
            <a:tailEnd type="none" w="sm" len="lg"/>
          </a:ln>
          <a:effectLst/>
        </p:spPr>
        <p:txBody>
          <a:bodyPr anchor="ctr">
            <a:spAutoFit/>
          </a:bodyPr>
          <a:lstStyle/>
          <a:p>
            <a:pPr algn="l"/>
            <a:r>
              <a:rPr lang="en-US"/>
              <a:t>In the figure, a double- slider mechanism working in horizontal plane is shown. The slider at B is moving rightward with a constant velocity of 1 m/sec. Calculate th</a:t>
            </a:r>
            <a:r>
              <a:rPr lang="tr-TR"/>
              <a:t>e</a:t>
            </a:r>
            <a:r>
              <a:rPr lang="en-US"/>
              <a:t> amount of force on this mechanism in the given kinematic state. </a:t>
            </a:r>
          </a:p>
        </p:txBody>
      </p:sp>
      <p:graphicFrame>
        <p:nvGraphicFramePr>
          <p:cNvPr id="493576" name="Object 8"/>
          <p:cNvGraphicFramePr>
            <a:graphicFrameLocks noChangeAspect="1"/>
          </p:cNvGraphicFramePr>
          <p:nvPr/>
        </p:nvGraphicFramePr>
        <p:xfrm>
          <a:off x="4179888" y="2017713"/>
          <a:ext cx="1219200" cy="441325"/>
        </p:xfrm>
        <a:graphic>
          <a:graphicData uri="http://schemas.openxmlformats.org/presentationml/2006/ole">
            <p:oleObj spid="_x0000_s485379" name="Denklem" r:id="rId5" imgW="850680" imgH="304560" progId="Equation.3">
              <p:embed/>
            </p:oleObj>
          </a:graphicData>
        </a:graphic>
      </p:graphicFrame>
      <p:graphicFrame>
        <p:nvGraphicFramePr>
          <p:cNvPr id="493578" name="Object 10"/>
          <p:cNvGraphicFramePr>
            <a:graphicFrameLocks noChangeAspect="1"/>
          </p:cNvGraphicFramePr>
          <p:nvPr/>
        </p:nvGraphicFramePr>
        <p:xfrm>
          <a:off x="4194175" y="3875088"/>
          <a:ext cx="4652963" cy="836612"/>
        </p:xfrm>
        <a:graphic>
          <a:graphicData uri="http://schemas.openxmlformats.org/presentationml/2006/ole">
            <p:oleObj spid="_x0000_s485380" name="Denklem" r:id="rId6" imgW="2984400" imgH="533160" progId="Equation.3">
              <p:embed/>
            </p:oleObj>
          </a:graphicData>
        </a:graphic>
      </p:graphicFrame>
      <p:sp>
        <p:nvSpPr>
          <p:cNvPr id="493586" name="AutoShape 18"/>
          <p:cNvSpPr>
            <a:spLocks noChangeArrowheads="1"/>
          </p:cNvSpPr>
          <p:nvPr/>
        </p:nvSpPr>
        <p:spPr bwMode="auto">
          <a:xfrm rot="-1801235">
            <a:off x="1522413" y="3933825"/>
            <a:ext cx="1214437" cy="238125"/>
          </a:xfrm>
          <a:prstGeom prst="leftRightArrow">
            <a:avLst>
              <a:gd name="adj1" fmla="val 50000"/>
              <a:gd name="adj2" fmla="val 102000"/>
            </a:avLst>
          </a:prstGeom>
          <a:solidFill>
            <a:schemeClr val="accent2"/>
          </a:solidFill>
          <a:ln w="9525" algn="ctr">
            <a:solidFill>
              <a:schemeClr val="accent2"/>
            </a:solidFill>
            <a:miter lim="800000"/>
            <a:headEnd/>
            <a:tailEnd/>
          </a:ln>
          <a:effectLst/>
        </p:spPr>
        <p:txBody>
          <a:bodyPr wrap="none" anchor="ctr"/>
          <a:lstStyle/>
          <a:p>
            <a:endParaRPr lang="en-US"/>
          </a:p>
        </p:txBody>
      </p:sp>
      <p:graphicFrame>
        <p:nvGraphicFramePr>
          <p:cNvPr id="493597" name="Object 29"/>
          <p:cNvGraphicFramePr>
            <a:graphicFrameLocks noChangeAspect="1"/>
          </p:cNvGraphicFramePr>
          <p:nvPr/>
        </p:nvGraphicFramePr>
        <p:xfrm>
          <a:off x="4195763" y="3473450"/>
          <a:ext cx="1563687" cy="338138"/>
        </p:xfrm>
        <a:graphic>
          <a:graphicData uri="http://schemas.openxmlformats.org/presentationml/2006/ole">
            <p:oleObj spid="_x0000_s485381" name="Denklem" r:id="rId7" imgW="1002960" imgH="215640" progId="Equation.3">
              <p:embed/>
            </p:oleObj>
          </a:graphicData>
        </a:graphic>
      </p:graphicFrame>
      <p:graphicFrame>
        <p:nvGraphicFramePr>
          <p:cNvPr id="493603" name="Object 35"/>
          <p:cNvGraphicFramePr>
            <a:graphicFrameLocks noChangeAspect="1"/>
          </p:cNvGraphicFramePr>
          <p:nvPr/>
        </p:nvGraphicFramePr>
        <p:xfrm>
          <a:off x="5675313" y="2328863"/>
          <a:ext cx="1219200" cy="423862"/>
        </p:xfrm>
        <a:graphic>
          <a:graphicData uri="http://schemas.openxmlformats.org/presentationml/2006/ole">
            <p:oleObj spid="_x0000_s485382" name="Denklem" r:id="rId8" imgW="850680" imgH="291960" progId="Equation.3">
              <p:embed/>
            </p:oleObj>
          </a:graphicData>
        </a:graphic>
      </p:graphicFrame>
      <p:sp>
        <p:nvSpPr>
          <p:cNvPr id="493604" name="Line 36"/>
          <p:cNvSpPr>
            <a:spLocks noChangeShapeType="1"/>
          </p:cNvSpPr>
          <p:nvPr/>
        </p:nvSpPr>
        <p:spPr bwMode="auto">
          <a:xfrm flipV="1">
            <a:off x="6022975" y="2235200"/>
            <a:ext cx="406400" cy="682625"/>
          </a:xfrm>
          <a:prstGeom prst="line">
            <a:avLst/>
          </a:prstGeom>
          <a:noFill/>
          <a:ln w="15875">
            <a:solidFill>
              <a:schemeClr val="accent2"/>
            </a:solidFill>
            <a:round/>
            <a:headEnd/>
            <a:tailEnd type="triangle" w="med" len="lg"/>
          </a:ln>
          <a:effectLst/>
        </p:spPr>
        <p:txBody>
          <a:bodyPr/>
          <a:lstStyle/>
          <a:p>
            <a:endParaRPr lang="en-US"/>
          </a:p>
        </p:txBody>
      </p:sp>
      <p:sp>
        <p:nvSpPr>
          <p:cNvPr id="493605" name="Text Box 37"/>
          <p:cNvSpPr txBox="1">
            <a:spLocks noChangeArrowheads="1"/>
          </p:cNvSpPr>
          <p:nvPr/>
        </p:nvSpPr>
        <p:spPr bwMode="auto">
          <a:xfrm>
            <a:off x="6318250" y="1966913"/>
            <a:ext cx="311150" cy="366712"/>
          </a:xfrm>
          <a:prstGeom prst="rect">
            <a:avLst/>
          </a:prstGeom>
          <a:noFill/>
          <a:ln w="9525" algn="ctr">
            <a:noFill/>
            <a:miter lim="800000"/>
            <a:headEnd/>
            <a:tailEnd type="none" w="med" len="lg"/>
          </a:ln>
          <a:effectLst/>
        </p:spPr>
        <p:txBody>
          <a:bodyPr wrap="none">
            <a:spAutoFit/>
          </a:bodyPr>
          <a:lstStyle/>
          <a:p>
            <a:r>
              <a:rPr lang="tr-TR"/>
              <a:t>0</a:t>
            </a:r>
            <a:endParaRPr lang="en-US"/>
          </a:p>
        </p:txBody>
      </p:sp>
      <p:graphicFrame>
        <p:nvGraphicFramePr>
          <p:cNvPr id="493608" name="Object 40"/>
          <p:cNvGraphicFramePr>
            <a:graphicFrameLocks noChangeAspect="1"/>
          </p:cNvGraphicFramePr>
          <p:nvPr/>
        </p:nvGraphicFramePr>
        <p:xfrm>
          <a:off x="4219575" y="2906713"/>
          <a:ext cx="874713" cy="452437"/>
        </p:xfrm>
        <a:graphic>
          <a:graphicData uri="http://schemas.openxmlformats.org/presentationml/2006/ole">
            <p:oleObj spid="_x0000_s485383" name="Denklem" r:id="rId9" imgW="571320" imgH="291960" progId="Equation.3">
              <p:embed/>
            </p:oleObj>
          </a:graphicData>
        </a:graphic>
      </p:graphicFrame>
      <p:graphicFrame>
        <p:nvGraphicFramePr>
          <p:cNvPr id="493611" name="Object 43"/>
          <p:cNvGraphicFramePr>
            <a:graphicFrameLocks noChangeAspect="1"/>
          </p:cNvGraphicFramePr>
          <p:nvPr/>
        </p:nvGraphicFramePr>
        <p:xfrm>
          <a:off x="5092231" y="2909888"/>
          <a:ext cx="1055688" cy="442912"/>
        </p:xfrm>
        <a:graphic>
          <a:graphicData uri="http://schemas.openxmlformats.org/presentationml/2006/ole">
            <p:oleObj spid="_x0000_s485384" name="Denklem" r:id="rId10" imgW="736560" imgH="304560" progId="Equation.3">
              <p:embed/>
            </p:oleObj>
          </a:graphicData>
        </a:graphic>
      </p:graphicFrame>
      <p:sp>
        <p:nvSpPr>
          <p:cNvPr id="493612" name="AutoShape 44"/>
          <p:cNvSpPr>
            <a:spLocks noChangeArrowheads="1"/>
          </p:cNvSpPr>
          <p:nvPr/>
        </p:nvSpPr>
        <p:spPr bwMode="auto">
          <a:xfrm>
            <a:off x="1089025" y="2074863"/>
            <a:ext cx="160338" cy="798512"/>
          </a:xfrm>
          <a:prstGeom prst="upDownArrow">
            <a:avLst>
              <a:gd name="adj1" fmla="val 50000"/>
              <a:gd name="adj2" fmla="val 99604"/>
            </a:avLst>
          </a:prstGeom>
          <a:solidFill>
            <a:schemeClr val="accent2"/>
          </a:solidFill>
          <a:ln w="9525" algn="ctr">
            <a:solidFill>
              <a:schemeClr val="accent2"/>
            </a:solidFill>
            <a:miter lim="800000"/>
            <a:headEnd/>
            <a:tailEnd/>
          </a:ln>
          <a:effectLst/>
        </p:spPr>
        <p:txBody>
          <a:bodyPr wrap="none" anchor="ctr"/>
          <a:lstStyle/>
          <a:p>
            <a:endParaRPr lang="en-US"/>
          </a:p>
        </p:txBody>
      </p:sp>
      <p:sp>
        <p:nvSpPr>
          <p:cNvPr id="493613" name="Line 45"/>
          <p:cNvSpPr>
            <a:spLocks noChangeShapeType="1"/>
          </p:cNvSpPr>
          <p:nvPr/>
        </p:nvSpPr>
        <p:spPr bwMode="auto">
          <a:xfrm flipV="1">
            <a:off x="4251325" y="3352800"/>
            <a:ext cx="304800" cy="0"/>
          </a:xfrm>
          <a:prstGeom prst="line">
            <a:avLst/>
          </a:prstGeom>
          <a:noFill/>
          <a:ln w="28575">
            <a:solidFill>
              <a:schemeClr val="accent2"/>
            </a:solidFill>
            <a:round/>
            <a:headEnd/>
            <a:tailEnd type="none" w="med" len="lg"/>
          </a:ln>
          <a:effectLst/>
        </p:spPr>
        <p:txBody>
          <a:bodyPr/>
          <a:lstStyle/>
          <a:p>
            <a:endParaRPr lang="en-US"/>
          </a:p>
        </p:txBody>
      </p:sp>
      <p:sp>
        <p:nvSpPr>
          <p:cNvPr id="493614" name="AutoShape 46"/>
          <p:cNvSpPr>
            <a:spLocks noChangeArrowheads="1"/>
          </p:cNvSpPr>
          <p:nvPr/>
        </p:nvSpPr>
        <p:spPr bwMode="auto">
          <a:xfrm rot="-1747854">
            <a:off x="1292225" y="2409825"/>
            <a:ext cx="217488" cy="900113"/>
          </a:xfrm>
          <a:prstGeom prst="downArrow">
            <a:avLst>
              <a:gd name="adj1" fmla="val 50000"/>
              <a:gd name="adj2" fmla="val 103467"/>
            </a:avLst>
          </a:prstGeom>
          <a:solidFill>
            <a:schemeClr val="accent2"/>
          </a:solidFill>
          <a:ln w="9525" algn="ctr">
            <a:solidFill>
              <a:schemeClr val="accent2"/>
            </a:solidFill>
            <a:miter lim="800000"/>
            <a:headEnd/>
            <a:tailEnd type="none" w="med" len="lg"/>
          </a:ln>
          <a:effectLst/>
        </p:spPr>
        <p:txBody>
          <a:bodyPr wrap="none" anchor="ctr"/>
          <a:lstStyle/>
          <a:p>
            <a:endParaRPr lang="en-US"/>
          </a:p>
        </p:txBody>
      </p:sp>
      <p:sp>
        <p:nvSpPr>
          <p:cNvPr id="493615" name="Line 47"/>
          <p:cNvSpPr>
            <a:spLocks noChangeShapeType="1"/>
          </p:cNvSpPr>
          <p:nvPr/>
        </p:nvSpPr>
        <p:spPr bwMode="auto">
          <a:xfrm flipV="1">
            <a:off x="4727575" y="3365500"/>
            <a:ext cx="304800" cy="0"/>
          </a:xfrm>
          <a:prstGeom prst="line">
            <a:avLst/>
          </a:prstGeom>
          <a:noFill/>
          <a:ln w="28575">
            <a:solidFill>
              <a:schemeClr val="accent2"/>
            </a:solidFill>
            <a:round/>
            <a:headEnd/>
            <a:tailEnd type="none" w="med" len="lg"/>
          </a:ln>
          <a:effectLst/>
        </p:spPr>
        <p:txBody>
          <a:bodyPr/>
          <a:lstStyle/>
          <a:p>
            <a:endParaRPr lang="en-US"/>
          </a:p>
        </p:txBody>
      </p:sp>
      <p:sp>
        <p:nvSpPr>
          <p:cNvPr id="493616" name="Line 48"/>
          <p:cNvSpPr>
            <a:spLocks noChangeShapeType="1"/>
          </p:cNvSpPr>
          <p:nvPr/>
        </p:nvSpPr>
        <p:spPr bwMode="auto">
          <a:xfrm flipV="1">
            <a:off x="4743450" y="3438525"/>
            <a:ext cx="304800" cy="0"/>
          </a:xfrm>
          <a:prstGeom prst="line">
            <a:avLst/>
          </a:prstGeom>
          <a:noFill/>
          <a:ln w="28575">
            <a:solidFill>
              <a:schemeClr val="accent2"/>
            </a:solidFill>
            <a:round/>
            <a:headEnd/>
            <a:tailEnd type="none" w="med" len="lg"/>
          </a:ln>
          <a:effectLst/>
        </p:spPr>
        <p:txBody>
          <a:bodyPr/>
          <a:lstStyle/>
          <a:p>
            <a:endParaRPr lang="en-US"/>
          </a:p>
        </p:txBody>
      </p:sp>
      <p:graphicFrame>
        <p:nvGraphicFramePr>
          <p:cNvPr id="493619" name="Object 51"/>
          <p:cNvGraphicFramePr>
            <a:graphicFrameLocks noChangeAspect="1"/>
          </p:cNvGraphicFramePr>
          <p:nvPr/>
        </p:nvGraphicFramePr>
        <p:xfrm>
          <a:off x="4197350" y="4787900"/>
          <a:ext cx="2376488" cy="517525"/>
        </p:xfrm>
        <a:graphic>
          <a:graphicData uri="http://schemas.openxmlformats.org/presentationml/2006/ole">
            <p:oleObj spid="_x0000_s485385" name="Denklem" r:id="rId11" imgW="1523880" imgH="330120" progId="Equation.3">
              <p:embed/>
            </p:oleObj>
          </a:graphicData>
        </a:graphic>
      </p:graphicFrame>
      <p:sp>
        <p:nvSpPr>
          <p:cNvPr id="493620" name="Line 52"/>
          <p:cNvSpPr>
            <a:spLocks noChangeShapeType="1"/>
          </p:cNvSpPr>
          <p:nvPr/>
        </p:nvSpPr>
        <p:spPr bwMode="auto">
          <a:xfrm flipV="1">
            <a:off x="5162550" y="3335338"/>
            <a:ext cx="304800" cy="0"/>
          </a:xfrm>
          <a:prstGeom prst="line">
            <a:avLst/>
          </a:prstGeom>
          <a:noFill/>
          <a:ln w="28575">
            <a:solidFill>
              <a:schemeClr val="accent2"/>
            </a:solidFill>
            <a:round/>
            <a:headEnd/>
            <a:tailEnd type="none" w="med" len="lg"/>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499"/>
                                          </p:stCondLst>
                                        </p:cTn>
                                        <p:tgtEl>
                                          <p:spTgt spid="493603"/>
                                        </p:tgtEl>
                                        <p:attrNameLst>
                                          <p:attrName>style.visibility</p:attrName>
                                        </p:attrNameLst>
                                      </p:cBhvr>
                                      <p:to>
                                        <p:strVal val="visible"/>
                                      </p:to>
                                    </p:set>
                                    <p:anim to="" calcmode="lin" valueType="num">
                                      <p:cBhvr>
                                        <p:cTn id="7" dur="1" fill="hold"/>
                                        <p:tgtEl>
                                          <p:spTgt spid="49360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93604"/>
                                        </p:tgtEl>
                                        <p:attrNameLst>
                                          <p:attrName>style.visibility</p:attrName>
                                        </p:attrNameLst>
                                      </p:cBhvr>
                                      <p:to>
                                        <p:strVal val="visible"/>
                                      </p:to>
                                    </p:set>
                                    <p:anim calcmode="lin" valueType="num">
                                      <p:cBhvr additive="base">
                                        <p:cTn id="12" dur="500" fill="hold"/>
                                        <p:tgtEl>
                                          <p:spTgt spid="493604"/>
                                        </p:tgtEl>
                                        <p:attrNameLst>
                                          <p:attrName>ppt_x</p:attrName>
                                        </p:attrNameLst>
                                      </p:cBhvr>
                                      <p:tavLst>
                                        <p:tav tm="0">
                                          <p:val>
                                            <p:strVal val="#ppt_x"/>
                                          </p:val>
                                        </p:tav>
                                        <p:tav tm="100000">
                                          <p:val>
                                            <p:strVal val="#ppt_x"/>
                                          </p:val>
                                        </p:tav>
                                      </p:tavLst>
                                    </p:anim>
                                    <p:anim calcmode="lin" valueType="num">
                                      <p:cBhvr additive="base">
                                        <p:cTn id="13" dur="500" fill="hold"/>
                                        <p:tgtEl>
                                          <p:spTgt spid="49360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93605"/>
                                        </p:tgtEl>
                                        <p:attrNameLst>
                                          <p:attrName>style.visibility</p:attrName>
                                        </p:attrNameLst>
                                      </p:cBhvr>
                                      <p:to>
                                        <p:strVal val="visible"/>
                                      </p:to>
                                    </p:set>
                                    <p:anim calcmode="lin" valueType="num">
                                      <p:cBhvr additive="base">
                                        <p:cTn id="16" dur="500" fill="hold"/>
                                        <p:tgtEl>
                                          <p:spTgt spid="493605"/>
                                        </p:tgtEl>
                                        <p:attrNameLst>
                                          <p:attrName>ppt_x</p:attrName>
                                        </p:attrNameLst>
                                      </p:cBhvr>
                                      <p:tavLst>
                                        <p:tav tm="0">
                                          <p:val>
                                            <p:strVal val="#ppt_x"/>
                                          </p:val>
                                        </p:tav>
                                        <p:tav tm="100000">
                                          <p:val>
                                            <p:strVal val="#ppt_x"/>
                                          </p:val>
                                        </p:tav>
                                      </p:tavLst>
                                    </p:anim>
                                    <p:anim calcmode="lin" valueType="num">
                                      <p:cBhvr additive="base">
                                        <p:cTn id="17" dur="500" fill="hold"/>
                                        <p:tgtEl>
                                          <p:spTgt spid="49360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499"/>
                                          </p:stCondLst>
                                        </p:cTn>
                                        <p:tgtEl>
                                          <p:spTgt spid="493608"/>
                                        </p:tgtEl>
                                        <p:attrNameLst>
                                          <p:attrName>style.visibility</p:attrName>
                                        </p:attrNameLst>
                                      </p:cBhvr>
                                      <p:to>
                                        <p:strVal val="visible"/>
                                      </p:to>
                                    </p:set>
                                    <p:anim to="" calcmode="lin" valueType="num">
                                      <p:cBhvr>
                                        <p:cTn id="22" dur="1" fill="hold"/>
                                        <p:tgtEl>
                                          <p:spTgt spid="49360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499"/>
                                          </p:stCondLst>
                                        </p:cTn>
                                        <p:tgtEl>
                                          <p:spTgt spid="493611"/>
                                        </p:tgtEl>
                                        <p:attrNameLst>
                                          <p:attrName>style.visibility</p:attrName>
                                        </p:attrNameLst>
                                      </p:cBhvr>
                                      <p:to>
                                        <p:strVal val="visible"/>
                                      </p:to>
                                    </p:set>
                                    <p:anim to="" calcmode="lin" valueType="num">
                                      <p:cBhvr>
                                        <p:cTn id="27" dur="1" fill="hold"/>
                                        <p:tgtEl>
                                          <p:spTgt spid="493611"/>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93597"/>
                                        </p:tgtEl>
                                        <p:attrNameLst>
                                          <p:attrName>style.visibility</p:attrName>
                                        </p:attrNameLst>
                                      </p:cBhvr>
                                      <p:to>
                                        <p:strVal val="visible"/>
                                      </p:to>
                                    </p:set>
                                    <p:anim calcmode="lin" valueType="num">
                                      <p:cBhvr additive="base">
                                        <p:cTn id="32" dur="500" fill="hold"/>
                                        <p:tgtEl>
                                          <p:spTgt spid="493597"/>
                                        </p:tgtEl>
                                        <p:attrNameLst>
                                          <p:attrName>ppt_x</p:attrName>
                                        </p:attrNameLst>
                                      </p:cBhvr>
                                      <p:tavLst>
                                        <p:tav tm="0">
                                          <p:val>
                                            <p:strVal val="#ppt_x"/>
                                          </p:val>
                                        </p:tav>
                                        <p:tav tm="100000">
                                          <p:val>
                                            <p:strVal val="#ppt_x"/>
                                          </p:val>
                                        </p:tav>
                                      </p:tavLst>
                                    </p:anim>
                                    <p:anim calcmode="lin" valueType="num">
                                      <p:cBhvr additive="base">
                                        <p:cTn id="33" dur="500" fill="hold"/>
                                        <p:tgtEl>
                                          <p:spTgt spid="493597"/>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493613"/>
                                        </p:tgtEl>
                                        <p:attrNameLst>
                                          <p:attrName>style.visibility</p:attrName>
                                        </p:attrNameLst>
                                      </p:cBhvr>
                                      <p:to>
                                        <p:strVal val="visible"/>
                                      </p:to>
                                    </p:set>
                                    <p:anim calcmode="lin" valueType="num">
                                      <p:cBhvr additive="base">
                                        <p:cTn id="37" dur="500" fill="hold"/>
                                        <p:tgtEl>
                                          <p:spTgt spid="493613"/>
                                        </p:tgtEl>
                                        <p:attrNameLst>
                                          <p:attrName>ppt_x</p:attrName>
                                        </p:attrNameLst>
                                      </p:cBhvr>
                                      <p:tavLst>
                                        <p:tav tm="0">
                                          <p:val>
                                            <p:strVal val="#ppt_x"/>
                                          </p:val>
                                        </p:tav>
                                        <p:tav tm="100000">
                                          <p:val>
                                            <p:strVal val="#ppt_x"/>
                                          </p:val>
                                        </p:tav>
                                      </p:tavLst>
                                    </p:anim>
                                    <p:anim calcmode="lin" valueType="num">
                                      <p:cBhvr additive="base">
                                        <p:cTn id="38" dur="500" fill="hold"/>
                                        <p:tgtEl>
                                          <p:spTgt spid="493613"/>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1" presetClass="entr" presetSubtype="0" fill="hold" grpId="0" nodeType="afterEffect">
                                  <p:stCondLst>
                                    <p:cond delay="0"/>
                                  </p:stCondLst>
                                  <p:childTnLst>
                                    <p:set>
                                      <p:cBhvr>
                                        <p:cTn id="41" dur="1" fill="hold">
                                          <p:stCondLst>
                                            <p:cond delay="0"/>
                                          </p:stCondLst>
                                        </p:cTn>
                                        <p:tgtEl>
                                          <p:spTgt spid="493612"/>
                                        </p:tgtEl>
                                        <p:attrNameLst>
                                          <p:attrName>style.visibility</p:attrName>
                                        </p:attrNameLst>
                                      </p:cBhvr>
                                      <p:to>
                                        <p:strVal val="visible"/>
                                      </p:to>
                                    </p:set>
                                  </p:childTnLst>
                                </p:cTn>
                              </p:par>
                            </p:childTnLst>
                          </p:cTn>
                        </p:par>
                        <p:par>
                          <p:cTn id="42" fill="hold">
                            <p:stCondLst>
                              <p:cond delay="1000"/>
                            </p:stCondLst>
                            <p:childTnLst>
                              <p:par>
                                <p:cTn id="43" presetID="0" presetClass="path" presetSubtype="0" accel="50000" decel="50000" fill="hold" grpId="1" nodeType="afterEffect">
                                  <p:stCondLst>
                                    <p:cond delay="0"/>
                                  </p:stCondLst>
                                  <p:childTnLst>
                                    <p:animMotion origin="layout" path="M 5.55556E-7 3.93064E-6 C -0.00018 0.06982 -0.00018 0.25664 5.55556E-7 0.22427 C 0.00017 0.1919 0.00156 -0.15561 0.00156 -0.19445 C 0.00156 -0.2333 0.00017 -0.06983 5.55556E-7 3.93064E-6 Z " pathEditMode="relative" ptsTypes="aaaa">
                                      <p:cBhvr>
                                        <p:cTn id="44" dur="2000" fill="hold"/>
                                        <p:tgtEl>
                                          <p:spTgt spid="493612"/>
                                        </p:tgtEl>
                                        <p:attrNameLst>
                                          <p:attrName>ppt_x</p:attrName>
                                          <p:attrName>ppt_y</p:attrName>
                                        </p:attrNameLst>
                                      </p:cBhvr>
                                    </p:animMotion>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93578"/>
                                        </p:tgtEl>
                                        <p:attrNameLst>
                                          <p:attrName>style.visibility</p:attrName>
                                        </p:attrNameLst>
                                      </p:cBhvr>
                                      <p:to>
                                        <p:strVal val="visible"/>
                                      </p:to>
                                    </p:set>
                                    <p:anim calcmode="lin" valueType="num">
                                      <p:cBhvr additive="base">
                                        <p:cTn id="49" dur="500" fill="hold"/>
                                        <p:tgtEl>
                                          <p:spTgt spid="493578"/>
                                        </p:tgtEl>
                                        <p:attrNameLst>
                                          <p:attrName>ppt_x</p:attrName>
                                        </p:attrNameLst>
                                      </p:cBhvr>
                                      <p:tavLst>
                                        <p:tav tm="0">
                                          <p:val>
                                            <p:strVal val="#ppt_x"/>
                                          </p:val>
                                        </p:tav>
                                        <p:tav tm="100000">
                                          <p:val>
                                            <p:strVal val="#ppt_x"/>
                                          </p:val>
                                        </p:tav>
                                      </p:tavLst>
                                    </p:anim>
                                    <p:anim calcmode="lin" valueType="num">
                                      <p:cBhvr additive="base">
                                        <p:cTn id="50" dur="500" fill="hold"/>
                                        <p:tgtEl>
                                          <p:spTgt spid="493578"/>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493614"/>
                                        </p:tgtEl>
                                        <p:attrNameLst>
                                          <p:attrName>style.visibility</p:attrName>
                                        </p:attrNameLst>
                                      </p:cBhvr>
                                      <p:to>
                                        <p:strVal val="visible"/>
                                      </p:to>
                                    </p:set>
                                  </p:childTnLst>
                                </p:cTn>
                              </p:par>
                            </p:childTnLst>
                          </p:cTn>
                        </p:par>
                        <p:par>
                          <p:cTn id="54" fill="hold">
                            <p:stCondLst>
                              <p:cond delay="500"/>
                            </p:stCondLst>
                            <p:childTnLst>
                              <p:par>
                                <p:cTn id="55" presetID="0" presetClass="path" presetSubtype="0" accel="50000" decel="50000" fill="hold" grpId="1" nodeType="afterEffect">
                                  <p:stCondLst>
                                    <p:cond delay="0"/>
                                  </p:stCondLst>
                                  <p:childTnLst>
                                    <p:animMotion origin="layout" path="M -4.44444E-6 -6.30058E-6 C -4.44444E-6 -6.30058E-6 0.16616 0.3815 0.16668 0.38242 C 0.1672 0.38335 -4.44444E-6 -6.30058E-6 -4.44444E-6 -6.30058E-6 Z " pathEditMode="relative" ptsTypes="aaa">
                                      <p:cBhvr>
                                        <p:cTn id="56" dur="2000" fill="hold"/>
                                        <p:tgtEl>
                                          <p:spTgt spid="493614"/>
                                        </p:tgtEl>
                                        <p:attrNameLst>
                                          <p:attrName>ppt_x</p:attrName>
                                          <p:attrName>ppt_y</p:attrName>
                                        </p:attrNameLst>
                                      </p:cBhvr>
                                    </p:animMotion>
                                  </p:childTnLst>
                                </p:cTn>
                              </p:par>
                            </p:childTnLst>
                          </p:cTn>
                        </p:par>
                        <p:par>
                          <p:cTn id="57" fill="hold">
                            <p:stCondLst>
                              <p:cond delay="2500"/>
                            </p:stCondLst>
                            <p:childTnLst>
                              <p:par>
                                <p:cTn id="58" presetID="2" presetClass="entr" presetSubtype="4" fill="hold" grpId="0" nodeType="afterEffect">
                                  <p:stCondLst>
                                    <p:cond delay="0"/>
                                  </p:stCondLst>
                                  <p:childTnLst>
                                    <p:set>
                                      <p:cBhvr>
                                        <p:cTn id="59" dur="1" fill="hold">
                                          <p:stCondLst>
                                            <p:cond delay="0"/>
                                          </p:stCondLst>
                                        </p:cTn>
                                        <p:tgtEl>
                                          <p:spTgt spid="493615"/>
                                        </p:tgtEl>
                                        <p:attrNameLst>
                                          <p:attrName>style.visibility</p:attrName>
                                        </p:attrNameLst>
                                      </p:cBhvr>
                                      <p:to>
                                        <p:strVal val="visible"/>
                                      </p:to>
                                    </p:set>
                                    <p:anim calcmode="lin" valueType="num">
                                      <p:cBhvr additive="base">
                                        <p:cTn id="60" dur="500" fill="hold"/>
                                        <p:tgtEl>
                                          <p:spTgt spid="493615"/>
                                        </p:tgtEl>
                                        <p:attrNameLst>
                                          <p:attrName>ppt_x</p:attrName>
                                        </p:attrNameLst>
                                      </p:cBhvr>
                                      <p:tavLst>
                                        <p:tav tm="0">
                                          <p:val>
                                            <p:strVal val="#ppt_x"/>
                                          </p:val>
                                        </p:tav>
                                        <p:tav tm="100000">
                                          <p:val>
                                            <p:strVal val="#ppt_x"/>
                                          </p:val>
                                        </p:tav>
                                      </p:tavLst>
                                    </p:anim>
                                    <p:anim calcmode="lin" valueType="num">
                                      <p:cBhvr additive="base">
                                        <p:cTn id="61" dur="500" fill="hold"/>
                                        <p:tgtEl>
                                          <p:spTgt spid="493615"/>
                                        </p:tgtEl>
                                        <p:attrNameLst>
                                          <p:attrName>ppt_y</p:attrName>
                                        </p:attrNameLst>
                                      </p:cBhvr>
                                      <p:tavLst>
                                        <p:tav tm="0">
                                          <p:val>
                                            <p:strVal val="1+#ppt_h/2"/>
                                          </p:val>
                                        </p:tav>
                                        <p:tav tm="100000">
                                          <p:val>
                                            <p:strVal val="#ppt_y"/>
                                          </p:val>
                                        </p:tav>
                                      </p:tavLst>
                                    </p:anim>
                                  </p:childTnLst>
                                </p:cTn>
                              </p:par>
                            </p:childTnLst>
                          </p:cTn>
                        </p:par>
                        <p:par>
                          <p:cTn id="62" fill="hold">
                            <p:stCondLst>
                              <p:cond delay="3000"/>
                            </p:stCondLst>
                            <p:childTnLst>
                              <p:par>
                                <p:cTn id="63" presetID="2" presetClass="entr" presetSubtype="4" fill="hold" grpId="0" nodeType="afterEffect">
                                  <p:stCondLst>
                                    <p:cond delay="0"/>
                                  </p:stCondLst>
                                  <p:childTnLst>
                                    <p:set>
                                      <p:cBhvr>
                                        <p:cTn id="64" dur="1" fill="hold">
                                          <p:stCondLst>
                                            <p:cond delay="0"/>
                                          </p:stCondLst>
                                        </p:cTn>
                                        <p:tgtEl>
                                          <p:spTgt spid="493616"/>
                                        </p:tgtEl>
                                        <p:attrNameLst>
                                          <p:attrName>style.visibility</p:attrName>
                                        </p:attrNameLst>
                                      </p:cBhvr>
                                      <p:to>
                                        <p:strVal val="visible"/>
                                      </p:to>
                                    </p:set>
                                    <p:anim calcmode="lin" valueType="num">
                                      <p:cBhvr additive="base">
                                        <p:cTn id="65" dur="500" fill="hold"/>
                                        <p:tgtEl>
                                          <p:spTgt spid="493616"/>
                                        </p:tgtEl>
                                        <p:attrNameLst>
                                          <p:attrName>ppt_x</p:attrName>
                                        </p:attrNameLst>
                                      </p:cBhvr>
                                      <p:tavLst>
                                        <p:tav tm="0">
                                          <p:val>
                                            <p:strVal val="#ppt_x"/>
                                          </p:val>
                                        </p:tav>
                                        <p:tav tm="100000">
                                          <p:val>
                                            <p:strVal val="#ppt_x"/>
                                          </p:val>
                                        </p:tav>
                                      </p:tavLst>
                                    </p:anim>
                                    <p:anim calcmode="lin" valueType="num">
                                      <p:cBhvr additive="base">
                                        <p:cTn id="66" dur="500" fill="hold"/>
                                        <p:tgtEl>
                                          <p:spTgt spid="49361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493619"/>
                                        </p:tgtEl>
                                        <p:attrNameLst>
                                          <p:attrName>style.visibility</p:attrName>
                                        </p:attrNameLst>
                                      </p:cBhvr>
                                      <p:to>
                                        <p:strVal val="visible"/>
                                      </p:to>
                                    </p:set>
                                    <p:anim calcmode="lin" valueType="num">
                                      <p:cBhvr additive="base">
                                        <p:cTn id="71" dur="500" fill="hold"/>
                                        <p:tgtEl>
                                          <p:spTgt spid="493619"/>
                                        </p:tgtEl>
                                        <p:attrNameLst>
                                          <p:attrName>ppt_x</p:attrName>
                                        </p:attrNameLst>
                                      </p:cBhvr>
                                      <p:tavLst>
                                        <p:tav tm="0">
                                          <p:val>
                                            <p:strVal val="#ppt_x"/>
                                          </p:val>
                                        </p:tav>
                                        <p:tav tm="100000">
                                          <p:val>
                                            <p:strVal val="#ppt_x"/>
                                          </p:val>
                                        </p:tav>
                                      </p:tavLst>
                                    </p:anim>
                                    <p:anim calcmode="lin" valueType="num">
                                      <p:cBhvr additive="base">
                                        <p:cTn id="72" dur="500" fill="hold"/>
                                        <p:tgtEl>
                                          <p:spTgt spid="493619"/>
                                        </p:tgtEl>
                                        <p:attrNameLst>
                                          <p:attrName>ppt_y</p:attrName>
                                        </p:attrNameLst>
                                      </p:cBhvr>
                                      <p:tavLst>
                                        <p:tav tm="0">
                                          <p:val>
                                            <p:strVal val="1+#ppt_h/2"/>
                                          </p:val>
                                        </p:tav>
                                        <p:tav tm="100000">
                                          <p:val>
                                            <p:strVal val="#ppt_y"/>
                                          </p:val>
                                        </p:tav>
                                      </p:tavLst>
                                    </p:anim>
                                  </p:childTnLst>
                                </p:cTn>
                              </p:par>
                            </p:childTnLst>
                          </p:cTn>
                        </p:par>
                        <p:par>
                          <p:cTn id="73" fill="hold">
                            <p:stCondLst>
                              <p:cond delay="500"/>
                            </p:stCondLst>
                            <p:childTnLst>
                              <p:par>
                                <p:cTn id="74" presetID="1" presetClass="entr" presetSubtype="0" fill="hold" grpId="0" nodeType="afterEffect">
                                  <p:stCondLst>
                                    <p:cond delay="0"/>
                                  </p:stCondLst>
                                  <p:childTnLst>
                                    <p:set>
                                      <p:cBhvr>
                                        <p:cTn id="75" dur="1" fill="hold">
                                          <p:stCondLst>
                                            <p:cond delay="0"/>
                                          </p:stCondLst>
                                        </p:cTn>
                                        <p:tgtEl>
                                          <p:spTgt spid="493586"/>
                                        </p:tgtEl>
                                        <p:attrNameLst>
                                          <p:attrName>style.visibility</p:attrName>
                                        </p:attrNameLst>
                                      </p:cBhvr>
                                      <p:to>
                                        <p:strVal val="visible"/>
                                      </p:to>
                                    </p:set>
                                  </p:childTnLst>
                                </p:cTn>
                              </p:par>
                            </p:childTnLst>
                          </p:cTn>
                        </p:par>
                        <p:par>
                          <p:cTn id="76" fill="hold">
                            <p:stCondLst>
                              <p:cond delay="500"/>
                            </p:stCondLst>
                            <p:childTnLst>
                              <p:par>
                                <p:cTn id="77" presetID="0" presetClass="path" presetSubtype="0" accel="50000" decel="50000" fill="hold" grpId="1" nodeType="afterEffect">
                                  <p:stCondLst>
                                    <p:cond delay="0"/>
                                  </p:stCondLst>
                                  <p:childTnLst>
                                    <p:animMotion origin="layout" path="M 6.66667E-6 5.78035E-7 C -0.03697 0.02821 -0.13367 0.10035 -0.11597 0.0867 C -0.09826 0.07306 0.08699 -0.06752 0.10608 -0.08231 C 0.12553 -0.09711 0.03699 -0.02821 6.66667E-6 5.78035E-7 Z " pathEditMode="relative" ptsTypes="aaaa">
                                      <p:cBhvr>
                                        <p:cTn id="78" dur="2000" fill="hold"/>
                                        <p:tgtEl>
                                          <p:spTgt spid="493586"/>
                                        </p:tgtEl>
                                        <p:attrNameLst>
                                          <p:attrName>ppt_x</p:attrName>
                                          <p:attrName>ppt_y</p:attrName>
                                        </p:attrNameLst>
                                      </p:cBhvr>
                                    </p:animMotion>
                                  </p:childTnLst>
                                </p:cTn>
                              </p:par>
                            </p:childTnLst>
                          </p:cTn>
                        </p:par>
                        <p:par>
                          <p:cTn id="79" fill="hold">
                            <p:stCondLst>
                              <p:cond delay="2500"/>
                            </p:stCondLst>
                            <p:childTnLst>
                              <p:par>
                                <p:cTn id="80" presetID="2" presetClass="entr" presetSubtype="4" fill="hold" grpId="0" nodeType="afterEffect">
                                  <p:stCondLst>
                                    <p:cond delay="0"/>
                                  </p:stCondLst>
                                  <p:childTnLst>
                                    <p:set>
                                      <p:cBhvr>
                                        <p:cTn id="81" dur="1" fill="hold">
                                          <p:stCondLst>
                                            <p:cond delay="0"/>
                                          </p:stCondLst>
                                        </p:cTn>
                                        <p:tgtEl>
                                          <p:spTgt spid="493620"/>
                                        </p:tgtEl>
                                        <p:attrNameLst>
                                          <p:attrName>style.visibility</p:attrName>
                                        </p:attrNameLst>
                                      </p:cBhvr>
                                      <p:to>
                                        <p:strVal val="visible"/>
                                      </p:to>
                                    </p:set>
                                    <p:anim calcmode="lin" valueType="num">
                                      <p:cBhvr additive="base">
                                        <p:cTn id="82" dur="500" fill="hold"/>
                                        <p:tgtEl>
                                          <p:spTgt spid="493620"/>
                                        </p:tgtEl>
                                        <p:attrNameLst>
                                          <p:attrName>ppt_x</p:attrName>
                                        </p:attrNameLst>
                                      </p:cBhvr>
                                      <p:tavLst>
                                        <p:tav tm="0">
                                          <p:val>
                                            <p:strVal val="#ppt_x"/>
                                          </p:val>
                                        </p:tav>
                                        <p:tav tm="100000">
                                          <p:val>
                                            <p:strVal val="#ppt_x"/>
                                          </p:val>
                                        </p:tav>
                                      </p:tavLst>
                                    </p:anim>
                                    <p:anim calcmode="lin" valueType="num">
                                      <p:cBhvr additive="base">
                                        <p:cTn id="83" dur="500" fill="hold"/>
                                        <p:tgtEl>
                                          <p:spTgt spid="493620"/>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2" nodeType="clickEffect">
                                  <p:stCondLst>
                                    <p:cond delay="0"/>
                                  </p:stCondLst>
                                  <p:childTnLst>
                                    <p:set>
                                      <p:cBhvr>
                                        <p:cTn id="87" dur="1" fill="hold">
                                          <p:stCondLst>
                                            <p:cond delay="0"/>
                                          </p:stCondLst>
                                        </p:cTn>
                                        <p:tgtEl>
                                          <p:spTgt spid="4936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86" grpId="0" animBg="1"/>
      <p:bldP spid="493586" grpId="1" animBg="1"/>
      <p:bldP spid="493604" grpId="0" animBg="1"/>
      <p:bldP spid="493605" grpId="0"/>
      <p:bldP spid="493612" grpId="0" animBg="1"/>
      <p:bldP spid="493612" grpId="1" animBg="1"/>
      <p:bldP spid="493612" grpId="2" animBg="1"/>
      <p:bldP spid="493613" grpId="0" animBg="1"/>
      <p:bldP spid="493614" grpId="0" animBg="1"/>
      <p:bldP spid="493614" grpId="1" animBg="1"/>
      <p:bldP spid="493615" grpId="0" animBg="1"/>
      <p:bldP spid="493616" grpId="0" animBg="1"/>
      <p:bldP spid="49362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a:xfrm>
            <a:off x="715963" y="0"/>
            <a:ext cx="7772400" cy="1143000"/>
          </a:xfrm>
        </p:spPr>
        <p:txBody>
          <a:bodyPr/>
          <a:lstStyle/>
          <a:p>
            <a:r>
              <a:rPr lang="tr-TR"/>
              <a:t>Example 1 cont</a:t>
            </a:r>
            <a:endParaRPr lang="en-US"/>
          </a:p>
        </p:txBody>
      </p:sp>
      <p:graphicFrame>
        <p:nvGraphicFramePr>
          <p:cNvPr id="499717" name="Object 5"/>
          <p:cNvGraphicFramePr>
            <a:graphicFrameLocks noChangeAspect="1"/>
          </p:cNvGraphicFramePr>
          <p:nvPr>
            <p:ph idx="1"/>
          </p:nvPr>
        </p:nvGraphicFramePr>
        <p:xfrm>
          <a:off x="665163" y="2003425"/>
          <a:ext cx="3200400" cy="4114800"/>
        </p:xfrm>
        <a:graphic>
          <a:graphicData uri="http://schemas.openxmlformats.org/presentationml/2006/ole">
            <p:oleObj spid="_x0000_s486402" name="Solid Edge Draft Document" r:id="rId4" imgW="3267000" imgH="4200480" progId="">
              <p:embed/>
            </p:oleObj>
          </a:graphicData>
        </a:graphic>
      </p:graphicFrame>
      <p:sp>
        <p:nvSpPr>
          <p:cNvPr id="37" name="Slide Number Placeholder 3"/>
          <p:cNvSpPr>
            <a:spLocks noGrp="1"/>
          </p:cNvSpPr>
          <p:nvPr>
            <p:ph type="sldNum" sz="quarter" idx="12"/>
          </p:nvPr>
        </p:nvSpPr>
        <p:spPr/>
        <p:txBody>
          <a:bodyPr/>
          <a:lstStyle/>
          <a:p>
            <a:fld id="{A7F1E053-E807-451C-92CB-22D59B410D20}" type="slidenum">
              <a:rPr lang="tr-TR"/>
              <a:pPr/>
              <a:t>29</a:t>
            </a:fld>
            <a:endParaRPr lang="tr-TR"/>
          </a:p>
        </p:txBody>
      </p:sp>
      <p:sp>
        <p:nvSpPr>
          <p:cNvPr id="499715" name="Rectangle 3"/>
          <p:cNvSpPr>
            <a:spLocks noChangeArrowheads="1"/>
          </p:cNvSpPr>
          <p:nvPr/>
        </p:nvSpPr>
        <p:spPr bwMode="auto">
          <a:xfrm>
            <a:off x="0" y="1585913"/>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graphicFrame>
        <p:nvGraphicFramePr>
          <p:cNvPr id="499719" name="Object 7"/>
          <p:cNvGraphicFramePr>
            <a:graphicFrameLocks noChangeAspect="1"/>
          </p:cNvGraphicFramePr>
          <p:nvPr/>
        </p:nvGraphicFramePr>
        <p:xfrm>
          <a:off x="4092575" y="2003425"/>
          <a:ext cx="4652963" cy="836613"/>
        </p:xfrm>
        <a:graphic>
          <a:graphicData uri="http://schemas.openxmlformats.org/presentationml/2006/ole">
            <p:oleObj spid="_x0000_s486403" name="Denklem" r:id="rId5" imgW="2984400" imgH="533160" progId="Equation.3">
              <p:embed/>
            </p:oleObj>
          </a:graphicData>
        </a:graphic>
      </p:graphicFrame>
      <p:sp>
        <p:nvSpPr>
          <p:cNvPr id="499720" name="AutoShape 8"/>
          <p:cNvSpPr>
            <a:spLocks noChangeArrowheads="1"/>
          </p:cNvSpPr>
          <p:nvPr/>
        </p:nvSpPr>
        <p:spPr bwMode="auto">
          <a:xfrm rot="-1801235">
            <a:off x="1522413" y="3933825"/>
            <a:ext cx="1214437" cy="238125"/>
          </a:xfrm>
          <a:prstGeom prst="leftRightArrow">
            <a:avLst>
              <a:gd name="adj1" fmla="val 50000"/>
              <a:gd name="adj2" fmla="val 102000"/>
            </a:avLst>
          </a:prstGeom>
          <a:solidFill>
            <a:schemeClr val="accent2"/>
          </a:solidFill>
          <a:ln w="9525" algn="ctr">
            <a:solidFill>
              <a:schemeClr val="accent2"/>
            </a:solidFill>
            <a:miter lim="800000"/>
            <a:headEnd/>
            <a:tailEnd/>
          </a:ln>
          <a:effectLst/>
        </p:spPr>
        <p:txBody>
          <a:bodyPr wrap="none" anchor="ctr"/>
          <a:lstStyle/>
          <a:p>
            <a:endParaRPr lang="en-US"/>
          </a:p>
        </p:txBody>
      </p:sp>
      <p:sp>
        <p:nvSpPr>
          <p:cNvPr id="499721" name="Line 9"/>
          <p:cNvSpPr>
            <a:spLocks noChangeShapeType="1"/>
          </p:cNvSpPr>
          <p:nvPr/>
        </p:nvSpPr>
        <p:spPr bwMode="auto">
          <a:xfrm>
            <a:off x="7229475" y="3413125"/>
            <a:ext cx="161925" cy="8948"/>
          </a:xfrm>
          <a:prstGeom prst="line">
            <a:avLst/>
          </a:prstGeom>
          <a:noFill/>
          <a:ln w="28575">
            <a:solidFill>
              <a:srgbClr val="FF6600"/>
            </a:solidFill>
            <a:round/>
            <a:headEnd/>
            <a:tailEnd/>
          </a:ln>
          <a:effectLst/>
        </p:spPr>
        <p:txBody>
          <a:bodyPr/>
          <a:lstStyle/>
          <a:p>
            <a:endParaRPr lang="en-US"/>
          </a:p>
        </p:txBody>
      </p:sp>
      <p:sp>
        <p:nvSpPr>
          <p:cNvPr id="499722" name="Line 10"/>
          <p:cNvSpPr>
            <a:spLocks noChangeShapeType="1"/>
          </p:cNvSpPr>
          <p:nvPr/>
        </p:nvSpPr>
        <p:spPr bwMode="auto">
          <a:xfrm>
            <a:off x="7305675" y="3336925"/>
            <a:ext cx="0" cy="161925"/>
          </a:xfrm>
          <a:prstGeom prst="line">
            <a:avLst/>
          </a:prstGeom>
          <a:noFill/>
          <a:ln w="38100">
            <a:solidFill>
              <a:srgbClr val="FF6600"/>
            </a:solidFill>
            <a:round/>
            <a:headEnd/>
            <a:tailEnd/>
          </a:ln>
          <a:effectLst/>
        </p:spPr>
        <p:txBody>
          <a:bodyPr/>
          <a:lstStyle/>
          <a:p>
            <a:endParaRPr lang="en-US"/>
          </a:p>
        </p:txBody>
      </p:sp>
      <p:sp>
        <p:nvSpPr>
          <p:cNvPr id="499725" name="Line 13"/>
          <p:cNvSpPr>
            <a:spLocks noChangeShapeType="1"/>
          </p:cNvSpPr>
          <p:nvPr/>
        </p:nvSpPr>
        <p:spPr bwMode="auto">
          <a:xfrm rot="-5400000">
            <a:off x="1504950" y="3067050"/>
            <a:ext cx="1171575" cy="2028825"/>
          </a:xfrm>
          <a:prstGeom prst="line">
            <a:avLst/>
          </a:prstGeom>
          <a:noFill/>
          <a:ln w="9525">
            <a:solidFill>
              <a:schemeClr val="hlink"/>
            </a:solidFill>
            <a:round/>
            <a:headEnd/>
            <a:tailEnd/>
          </a:ln>
          <a:effectLst/>
        </p:spPr>
        <p:txBody>
          <a:bodyPr/>
          <a:lstStyle/>
          <a:p>
            <a:endParaRPr lang="en-US"/>
          </a:p>
        </p:txBody>
      </p:sp>
      <p:sp>
        <p:nvSpPr>
          <p:cNvPr id="499726" name="Line 14"/>
          <p:cNvSpPr>
            <a:spLocks noChangeShapeType="1"/>
          </p:cNvSpPr>
          <p:nvPr/>
        </p:nvSpPr>
        <p:spPr bwMode="auto">
          <a:xfrm flipV="1">
            <a:off x="1160463" y="958850"/>
            <a:ext cx="1587" cy="2640013"/>
          </a:xfrm>
          <a:prstGeom prst="line">
            <a:avLst/>
          </a:prstGeom>
          <a:noFill/>
          <a:ln w="9525">
            <a:solidFill>
              <a:schemeClr val="hlink"/>
            </a:solidFill>
            <a:round/>
            <a:headEnd/>
            <a:tailEnd/>
          </a:ln>
          <a:effectLst/>
        </p:spPr>
        <p:txBody>
          <a:bodyPr/>
          <a:lstStyle/>
          <a:p>
            <a:endParaRPr lang="en-US"/>
          </a:p>
        </p:txBody>
      </p:sp>
      <p:graphicFrame>
        <p:nvGraphicFramePr>
          <p:cNvPr id="499731" name="Object 19"/>
          <p:cNvGraphicFramePr>
            <a:graphicFrameLocks noChangeAspect="1"/>
          </p:cNvGraphicFramePr>
          <p:nvPr/>
        </p:nvGraphicFramePr>
        <p:xfrm>
          <a:off x="4094163" y="1601788"/>
          <a:ext cx="1563687" cy="338137"/>
        </p:xfrm>
        <a:graphic>
          <a:graphicData uri="http://schemas.openxmlformats.org/presentationml/2006/ole">
            <p:oleObj spid="_x0000_s486404" name="Denklem" r:id="rId6" imgW="1002960" imgH="215640" progId="Equation.3">
              <p:embed/>
            </p:oleObj>
          </a:graphicData>
        </a:graphic>
      </p:graphicFrame>
      <p:graphicFrame>
        <p:nvGraphicFramePr>
          <p:cNvPr id="499738" name="Object 26"/>
          <p:cNvGraphicFramePr>
            <a:graphicFrameLocks noChangeAspect="1"/>
          </p:cNvGraphicFramePr>
          <p:nvPr/>
        </p:nvGraphicFramePr>
        <p:xfrm>
          <a:off x="4117975" y="1035050"/>
          <a:ext cx="874713" cy="452438"/>
        </p:xfrm>
        <a:graphic>
          <a:graphicData uri="http://schemas.openxmlformats.org/presentationml/2006/ole">
            <p:oleObj spid="_x0000_s486405" name="Denklem" r:id="rId7" imgW="571320" imgH="291960" progId="Equation.3">
              <p:embed/>
            </p:oleObj>
          </a:graphicData>
        </a:graphic>
      </p:graphicFrame>
      <p:graphicFrame>
        <p:nvGraphicFramePr>
          <p:cNvPr id="499739" name="Object 27"/>
          <p:cNvGraphicFramePr>
            <a:graphicFrameLocks noChangeAspect="1"/>
          </p:cNvGraphicFramePr>
          <p:nvPr/>
        </p:nvGraphicFramePr>
        <p:xfrm>
          <a:off x="4391025" y="1038225"/>
          <a:ext cx="1055688" cy="442913"/>
        </p:xfrm>
        <a:graphic>
          <a:graphicData uri="http://schemas.openxmlformats.org/presentationml/2006/ole">
            <p:oleObj spid="_x0000_s486406" name="Denklem" r:id="rId8" imgW="736560" imgH="304560" progId="Equation.3">
              <p:embed/>
            </p:oleObj>
          </a:graphicData>
        </a:graphic>
      </p:graphicFrame>
      <p:sp>
        <p:nvSpPr>
          <p:cNvPr id="499740" name="AutoShape 28"/>
          <p:cNvSpPr>
            <a:spLocks noChangeArrowheads="1"/>
          </p:cNvSpPr>
          <p:nvPr/>
        </p:nvSpPr>
        <p:spPr bwMode="auto">
          <a:xfrm>
            <a:off x="1089025" y="2074863"/>
            <a:ext cx="160338" cy="798512"/>
          </a:xfrm>
          <a:prstGeom prst="upDownArrow">
            <a:avLst>
              <a:gd name="adj1" fmla="val 50000"/>
              <a:gd name="adj2" fmla="val 99604"/>
            </a:avLst>
          </a:prstGeom>
          <a:solidFill>
            <a:schemeClr val="accent2"/>
          </a:solidFill>
          <a:ln w="9525" algn="ctr">
            <a:solidFill>
              <a:schemeClr val="accent2"/>
            </a:solidFill>
            <a:miter lim="800000"/>
            <a:headEnd/>
            <a:tailEnd/>
          </a:ln>
          <a:effectLst/>
        </p:spPr>
        <p:txBody>
          <a:bodyPr wrap="none" anchor="ctr"/>
          <a:lstStyle/>
          <a:p>
            <a:endParaRPr lang="en-US"/>
          </a:p>
        </p:txBody>
      </p:sp>
      <p:sp>
        <p:nvSpPr>
          <p:cNvPr id="499741" name="Line 29"/>
          <p:cNvSpPr>
            <a:spLocks noChangeShapeType="1"/>
          </p:cNvSpPr>
          <p:nvPr/>
        </p:nvSpPr>
        <p:spPr bwMode="auto">
          <a:xfrm flipV="1">
            <a:off x="4149725" y="1481138"/>
            <a:ext cx="304800" cy="0"/>
          </a:xfrm>
          <a:prstGeom prst="line">
            <a:avLst/>
          </a:prstGeom>
          <a:noFill/>
          <a:ln w="28575">
            <a:solidFill>
              <a:schemeClr val="accent2"/>
            </a:solidFill>
            <a:round/>
            <a:headEnd/>
            <a:tailEnd type="none" w="med" len="lg"/>
          </a:ln>
          <a:effectLst/>
        </p:spPr>
        <p:txBody>
          <a:bodyPr/>
          <a:lstStyle/>
          <a:p>
            <a:endParaRPr lang="en-US"/>
          </a:p>
        </p:txBody>
      </p:sp>
      <p:sp>
        <p:nvSpPr>
          <p:cNvPr id="499742" name="AutoShape 30"/>
          <p:cNvSpPr>
            <a:spLocks noChangeArrowheads="1"/>
          </p:cNvSpPr>
          <p:nvPr/>
        </p:nvSpPr>
        <p:spPr bwMode="auto">
          <a:xfrm rot="-1747854">
            <a:off x="1292225" y="2409825"/>
            <a:ext cx="217488" cy="900113"/>
          </a:xfrm>
          <a:prstGeom prst="downArrow">
            <a:avLst>
              <a:gd name="adj1" fmla="val 50000"/>
              <a:gd name="adj2" fmla="val 103467"/>
            </a:avLst>
          </a:prstGeom>
          <a:solidFill>
            <a:schemeClr val="accent2"/>
          </a:solidFill>
          <a:ln w="9525" algn="ctr">
            <a:solidFill>
              <a:schemeClr val="accent2"/>
            </a:solidFill>
            <a:miter lim="800000"/>
            <a:headEnd/>
            <a:tailEnd type="none" w="med" len="lg"/>
          </a:ln>
          <a:effectLst/>
        </p:spPr>
        <p:txBody>
          <a:bodyPr wrap="none" anchor="ctr"/>
          <a:lstStyle/>
          <a:p>
            <a:endParaRPr lang="en-US"/>
          </a:p>
        </p:txBody>
      </p:sp>
      <p:sp>
        <p:nvSpPr>
          <p:cNvPr id="499743" name="Line 31"/>
          <p:cNvSpPr>
            <a:spLocks noChangeShapeType="1"/>
          </p:cNvSpPr>
          <p:nvPr/>
        </p:nvSpPr>
        <p:spPr bwMode="auto">
          <a:xfrm flipV="1">
            <a:off x="4625975" y="1493838"/>
            <a:ext cx="304800" cy="0"/>
          </a:xfrm>
          <a:prstGeom prst="line">
            <a:avLst/>
          </a:prstGeom>
          <a:noFill/>
          <a:ln w="28575">
            <a:solidFill>
              <a:schemeClr val="accent2"/>
            </a:solidFill>
            <a:round/>
            <a:headEnd/>
            <a:tailEnd type="none" w="med" len="lg"/>
          </a:ln>
          <a:effectLst/>
        </p:spPr>
        <p:txBody>
          <a:bodyPr/>
          <a:lstStyle/>
          <a:p>
            <a:endParaRPr lang="en-US"/>
          </a:p>
        </p:txBody>
      </p:sp>
      <p:sp>
        <p:nvSpPr>
          <p:cNvPr id="499744" name="Line 32"/>
          <p:cNvSpPr>
            <a:spLocks noChangeShapeType="1"/>
          </p:cNvSpPr>
          <p:nvPr/>
        </p:nvSpPr>
        <p:spPr bwMode="auto">
          <a:xfrm flipV="1">
            <a:off x="4641850" y="1566863"/>
            <a:ext cx="304800" cy="0"/>
          </a:xfrm>
          <a:prstGeom prst="line">
            <a:avLst/>
          </a:prstGeom>
          <a:noFill/>
          <a:ln w="28575">
            <a:solidFill>
              <a:schemeClr val="accent2"/>
            </a:solidFill>
            <a:round/>
            <a:headEnd/>
            <a:tailEnd type="none" w="med" len="lg"/>
          </a:ln>
          <a:effectLst/>
        </p:spPr>
        <p:txBody>
          <a:bodyPr/>
          <a:lstStyle/>
          <a:p>
            <a:endParaRPr lang="en-US"/>
          </a:p>
        </p:txBody>
      </p:sp>
      <p:graphicFrame>
        <p:nvGraphicFramePr>
          <p:cNvPr id="499745" name="Object 33"/>
          <p:cNvGraphicFramePr>
            <a:graphicFrameLocks noChangeAspect="1"/>
          </p:cNvGraphicFramePr>
          <p:nvPr/>
        </p:nvGraphicFramePr>
        <p:xfrm>
          <a:off x="4095750" y="2916238"/>
          <a:ext cx="2376488" cy="517525"/>
        </p:xfrm>
        <a:graphic>
          <a:graphicData uri="http://schemas.openxmlformats.org/presentationml/2006/ole">
            <p:oleObj spid="_x0000_s486407" name="Denklem" r:id="rId9" imgW="1523880" imgH="330120" progId="Equation.3">
              <p:embed/>
            </p:oleObj>
          </a:graphicData>
        </a:graphic>
      </p:graphicFrame>
      <p:sp>
        <p:nvSpPr>
          <p:cNvPr id="499746" name="Line 34"/>
          <p:cNvSpPr>
            <a:spLocks noChangeShapeType="1"/>
          </p:cNvSpPr>
          <p:nvPr/>
        </p:nvSpPr>
        <p:spPr bwMode="auto">
          <a:xfrm flipV="1">
            <a:off x="5060950" y="1463675"/>
            <a:ext cx="304800" cy="0"/>
          </a:xfrm>
          <a:prstGeom prst="line">
            <a:avLst/>
          </a:prstGeom>
          <a:noFill/>
          <a:ln w="28575">
            <a:solidFill>
              <a:schemeClr val="accent2"/>
            </a:solidFill>
            <a:round/>
            <a:headEnd/>
            <a:tailEnd type="none" w="med" len="lg"/>
          </a:ln>
          <a:effectLst/>
        </p:spPr>
        <p:txBody>
          <a:bodyPr/>
          <a:lstStyle/>
          <a:p>
            <a:endParaRPr lang="en-US"/>
          </a:p>
        </p:txBody>
      </p:sp>
      <p:sp>
        <p:nvSpPr>
          <p:cNvPr id="499747" name="Line 35"/>
          <p:cNvSpPr>
            <a:spLocks noChangeShapeType="1"/>
          </p:cNvSpPr>
          <p:nvPr/>
        </p:nvSpPr>
        <p:spPr bwMode="auto">
          <a:xfrm>
            <a:off x="1597025" y="3208338"/>
            <a:ext cx="869950" cy="1508125"/>
          </a:xfrm>
          <a:prstGeom prst="line">
            <a:avLst/>
          </a:prstGeom>
          <a:noFill/>
          <a:ln w="28575">
            <a:solidFill>
              <a:schemeClr val="hlink"/>
            </a:solidFill>
            <a:round/>
            <a:headEnd/>
            <a:tailEnd type="triangle" w="med" len="lg"/>
          </a:ln>
          <a:effectLst/>
        </p:spPr>
        <p:txBody>
          <a:bodyPr/>
          <a:lstStyle/>
          <a:p>
            <a:endParaRPr lang="en-US"/>
          </a:p>
        </p:txBody>
      </p:sp>
      <p:sp>
        <p:nvSpPr>
          <p:cNvPr id="499749" name="Line 37"/>
          <p:cNvSpPr>
            <a:spLocks noChangeShapeType="1"/>
          </p:cNvSpPr>
          <p:nvPr/>
        </p:nvSpPr>
        <p:spPr bwMode="auto">
          <a:xfrm>
            <a:off x="7300913" y="3425825"/>
            <a:ext cx="0" cy="2001838"/>
          </a:xfrm>
          <a:prstGeom prst="line">
            <a:avLst/>
          </a:prstGeom>
          <a:noFill/>
          <a:ln w="28575">
            <a:solidFill>
              <a:schemeClr val="accent2"/>
            </a:solidFill>
            <a:round/>
            <a:headEnd/>
            <a:tailEnd type="triangle" w="med" len="lg"/>
          </a:ln>
          <a:effectLst/>
        </p:spPr>
        <p:txBody>
          <a:bodyPr/>
          <a:lstStyle/>
          <a:p>
            <a:endParaRPr lang="en-US"/>
          </a:p>
        </p:txBody>
      </p:sp>
      <p:sp>
        <p:nvSpPr>
          <p:cNvPr id="499751" name="Line 39"/>
          <p:cNvSpPr>
            <a:spLocks noChangeShapeType="1"/>
          </p:cNvSpPr>
          <p:nvPr/>
        </p:nvSpPr>
        <p:spPr bwMode="auto">
          <a:xfrm flipH="1">
            <a:off x="7286625" y="4921250"/>
            <a:ext cx="898525" cy="522288"/>
          </a:xfrm>
          <a:prstGeom prst="line">
            <a:avLst/>
          </a:prstGeom>
          <a:noFill/>
          <a:ln w="28575">
            <a:solidFill>
              <a:schemeClr val="accent2"/>
            </a:solidFill>
            <a:round/>
            <a:headEnd/>
            <a:tailEnd type="triangle" w="med" len="lg"/>
          </a:ln>
          <a:effectLst/>
        </p:spPr>
        <p:txBody>
          <a:bodyPr/>
          <a:lstStyle/>
          <a:p>
            <a:endParaRPr lang="en-US"/>
          </a:p>
        </p:txBody>
      </p:sp>
      <p:graphicFrame>
        <p:nvGraphicFramePr>
          <p:cNvPr id="499754" name="Object 42"/>
          <p:cNvGraphicFramePr>
            <a:graphicFrameLocks noChangeAspect="1"/>
          </p:cNvGraphicFramePr>
          <p:nvPr/>
        </p:nvGraphicFramePr>
        <p:xfrm>
          <a:off x="4129088" y="3960813"/>
          <a:ext cx="1763712" cy="517525"/>
        </p:xfrm>
        <a:graphic>
          <a:graphicData uri="http://schemas.openxmlformats.org/presentationml/2006/ole">
            <p:oleObj spid="_x0000_s486408" name="Denklem" r:id="rId10" imgW="1130040" imgH="330120" progId="Equation.3">
              <p:embed/>
            </p:oleObj>
          </a:graphicData>
        </a:graphic>
      </p:graphicFrame>
      <p:graphicFrame>
        <p:nvGraphicFramePr>
          <p:cNvPr id="499757" name="Object 45"/>
          <p:cNvGraphicFramePr>
            <a:graphicFrameLocks noChangeAspect="1"/>
          </p:cNvGraphicFramePr>
          <p:nvPr/>
        </p:nvGraphicFramePr>
        <p:xfrm>
          <a:off x="7775575" y="5221288"/>
          <a:ext cx="417513" cy="517525"/>
        </p:xfrm>
        <a:graphic>
          <a:graphicData uri="http://schemas.openxmlformats.org/presentationml/2006/ole">
            <p:oleObj spid="_x0000_s486409" name="Denklem" r:id="rId11" imgW="266400" imgH="330120" progId="Equation.3">
              <p:embed/>
            </p:oleObj>
          </a:graphicData>
        </a:graphic>
      </p:graphicFrame>
      <p:graphicFrame>
        <p:nvGraphicFramePr>
          <p:cNvPr id="499760" name="Object 48"/>
          <p:cNvGraphicFramePr>
            <a:graphicFrameLocks noChangeAspect="1"/>
          </p:cNvGraphicFramePr>
          <p:nvPr/>
        </p:nvGraphicFramePr>
        <p:xfrm>
          <a:off x="6818313" y="4699000"/>
          <a:ext cx="298450" cy="338138"/>
        </p:xfrm>
        <a:graphic>
          <a:graphicData uri="http://schemas.openxmlformats.org/presentationml/2006/ole">
            <p:oleObj spid="_x0000_s486410" name="Denklem" r:id="rId12" imgW="190440" imgH="215640" progId="Equation.3">
              <p:embed/>
            </p:oleObj>
          </a:graphicData>
        </a:graphic>
      </p:graphicFrame>
      <p:graphicFrame>
        <p:nvGraphicFramePr>
          <p:cNvPr id="499763" name="Object 51"/>
          <p:cNvGraphicFramePr>
            <a:graphicFrameLocks noChangeAspect="1"/>
          </p:cNvGraphicFramePr>
          <p:nvPr/>
        </p:nvGraphicFramePr>
        <p:xfrm>
          <a:off x="4119563" y="3505200"/>
          <a:ext cx="1741487" cy="358775"/>
        </p:xfrm>
        <a:graphic>
          <a:graphicData uri="http://schemas.openxmlformats.org/presentationml/2006/ole">
            <p:oleObj spid="_x0000_s486411" name="Denklem" r:id="rId13" imgW="1117440" imgH="228600" progId="Equation.3">
              <p:embed/>
            </p:oleObj>
          </a:graphicData>
        </a:graphic>
      </p:graphicFrame>
      <p:sp>
        <p:nvSpPr>
          <p:cNvPr id="499764" name="Line 52"/>
          <p:cNvSpPr>
            <a:spLocks noChangeShapeType="1"/>
          </p:cNvSpPr>
          <p:nvPr/>
        </p:nvSpPr>
        <p:spPr bwMode="auto">
          <a:xfrm>
            <a:off x="7300913" y="3397250"/>
            <a:ext cx="0" cy="1016000"/>
          </a:xfrm>
          <a:prstGeom prst="line">
            <a:avLst/>
          </a:prstGeom>
          <a:noFill/>
          <a:ln w="28575">
            <a:solidFill>
              <a:schemeClr val="hlink"/>
            </a:solidFill>
            <a:round/>
            <a:headEnd/>
            <a:tailEnd type="triangle" w="med" len="lg"/>
          </a:ln>
          <a:effectLst/>
        </p:spPr>
        <p:txBody>
          <a:bodyPr/>
          <a:lstStyle/>
          <a:p>
            <a:endParaRPr lang="en-US"/>
          </a:p>
        </p:txBody>
      </p:sp>
      <p:sp>
        <p:nvSpPr>
          <p:cNvPr id="499766" name="Line 54"/>
          <p:cNvSpPr>
            <a:spLocks noChangeShapeType="1"/>
          </p:cNvSpPr>
          <p:nvPr/>
        </p:nvSpPr>
        <p:spPr bwMode="auto">
          <a:xfrm>
            <a:off x="7213600" y="4441825"/>
            <a:ext cx="146050" cy="0"/>
          </a:xfrm>
          <a:prstGeom prst="line">
            <a:avLst/>
          </a:prstGeom>
          <a:noFill/>
          <a:ln w="28575">
            <a:solidFill>
              <a:schemeClr val="hlink"/>
            </a:solidFill>
            <a:round/>
            <a:headEnd/>
            <a:tailEnd type="none" w="med" len="lg"/>
          </a:ln>
          <a:effectLst/>
        </p:spPr>
        <p:txBody>
          <a:bodyPr/>
          <a:lstStyle/>
          <a:p>
            <a:endParaRPr lang="en-US"/>
          </a:p>
        </p:txBody>
      </p:sp>
      <p:sp>
        <p:nvSpPr>
          <p:cNvPr id="499767" name="Text Box 55"/>
          <p:cNvSpPr txBox="1">
            <a:spLocks noChangeArrowheads="1"/>
          </p:cNvSpPr>
          <p:nvPr/>
        </p:nvSpPr>
        <p:spPr bwMode="auto">
          <a:xfrm>
            <a:off x="6540500" y="4338638"/>
            <a:ext cx="635000" cy="366712"/>
          </a:xfrm>
          <a:prstGeom prst="rect">
            <a:avLst/>
          </a:prstGeom>
          <a:noFill/>
          <a:ln w="9525" algn="ctr">
            <a:noFill/>
            <a:miter lim="800000"/>
            <a:headEnd/>
            <a:tailEnd type="none" w="med" len="lg"/>
          </a:ln>
          <a:effectLst/>
        </p:spPr>
        <p:txBody>
          <a:bodyPr>
            <a:spAutoFit/>
          </a:bodyPr>
          <a:lstStyle/>
          <a:p>
            <a:pPr>
              <a:spcBef>
                <a:spcPct val="50000"/>
              </a:spcBef>
            </a:pPr>
            <a:r>
              <a:rPr lang="tr-TR"/>
              <a:t>G</a:t>
            </a:r>
            <a:r>
              <a:rPr lang="tr-TR" baseline="-25000"/>
              <a:t>3</a:t>
            </a:r>
            <a:endParaRPr lang="en-US" baseline="-25000"/>
          </a:p>
        </p:txBody>
      </p:sp>
      <p:graphicFrame>
        <p:nvGraphicFramePr>
          <p:cNvPr id="499770" name="Object 58"/>
          <p:cNvGraphicFramePr>
            <a:graphicFrameLocks noChangeAspect="1"/>
          </p:cNvGraphicFramePr>
          <p:nvPr/>
        </p:nvGraphicFramePr>
        <p:xfrm>
          <a:off x="6859588" y="3719513"/>
          <a:ext cx="358775" cy="377825"/>
        </p:xfrm>
        <a:graphic>
          <a:graphicData uri="http://schemas.openxmlformats.org/presentationml/2006/ole">
            <p:oleObj spid="_x0000_s486412" name="Denklem" r:id="rId14" imgW="228600" imgH="241200" progId="Equation.3">
              <p:embed/>
            </p:oleObj>
          </a:graphicData>
        </a:graphic>
      </p:graphicFrame>
      <p:graphicFrame>
        <p:nvGraphicFramePr>
          <p:cNvPr id="499773" name="Object 61"/>
          <p:cNvGraphicFramePr>
            <a:graphicFrameLocks noChangeAspect="1"/>
          </p:cNvGraphicFramePr>
          <p:nvPr/>
        </p:nvGraphicFramePr>
        <p:xfrm>
          <a:off x="7932738" y="3638550"/>
          <a:ext cx="417512" cy="517525"/>
        </p:xfrm>
        <a:graphic>
          <a:graphicData uri="http://schemas.openxmlformats.org/presentationml/2006/ole">
            <p:oleObj spid="_x0000_s486413" name="Denklem" r:id="rId15" imgW="266400" imgH="330120" progId="Equation.3">
              <p:embed/>
            </p:oleObj>
          </a:graphicData>
        </a:graphic>
      </p:graphicFrame>
      <p:graphicFrame>
        <p:nvGraphicFramePr>
          <p:cNvPr id="499776" name="Object 64"/>
          <p:cNvGraphicFramePr>
            <a:graphicFrameLocks noChangeAspect="1"/>
          </p:cNvGraphicFramePr>
          <p:nvPr/>
        </p:nvGraphicFramePr>
        <p:xfrm>
          <a:off x="4113213" y="4552950"/>
          <a:ext cx="2451100" cy="398463"/>
        </p:xfrm>
        <a:graphic>
          <a:graphicData uri="http://schemas.openxmlformats.org/presentationml/2006/ole">
            <p:oleObj spid="_x0000_s486414" name="Denklem" r:id="rId16" imgW="1562040" imgH="253800" progId="Equation.3">
              <p:embed/>
            </p:oleObj>
          </a:graphicData>
        </a:graphic>
      </p:graphicFrame>
      <p:sp>
        <p:nvSpPr>
          <p:cNvPr id="499777" name="Line 65"/>
          <p:cNvSpPr>
            <a:spLocks noChangeShapeType="1"/>
          </p:cNvSpPr>
          <p:nvPr/>
        </p:nvSpPr>
        <p:spPr bwMode="auto">
          <a:xfrm>
            <a:off x="7340600" y="3451225"/>
            <a:ext cx="869950" cy="1508125"/>
          </a:xfrm>
          <a:prstGeom prst="line">
            <a:avLst/>
          </a:prstGeom>
          <a:noFill/>
          <a:ln w="28575">
            <a:solidFill>
              <a:schemeClr val="hlink"/>
            </a:solidFill>
            <a:round/>
            <a:headEnd/>
            <a:tailEnd type="triangle" w="med" len="lg"/>
          </a:ln>
          <a:effectLst/>
        </p:spPr>
        <p:txBody>
          <a:bodyPr/>
          <a:lstStyle/>
          <a:p>
            <a:endParaRPr lang="en-US"/>
          </a:p>
        </p:txBody>
      </p:sp>
      <p:graphicFrame>
        <p:nvGraphicFramePr>
          <p:cNvPr id="499780" name="Object 68"/>
          <p:cNvGraphicFramePr>
            <a:graphicFrameLocks noChangeAspect="1"/>
          </p:cNvGraphicFramePr>
          <p:nvPr/>
        </p:nvGraphicFramePr>
        <p:xfrm>
          <a:off x="4094163" y="5035550"/>
          <a:ext cx="1327150" cy="517525"/>
        </p:xfrm>
        <a:graphic>
          <a:graphicData uri="http://schemas.openxmlformats.org/presentationml/2006/ole">
            <p:oleObj spid="_x0000_s486415" name="Denklem" r:id="rId17" imgW="850680" imgH="330120" progId="Equation.3">
              <p:embed/>
            </p:oleObj>
          </a:graphicData>
        </a:graphic>
      </p:graphicFrame>
      <p:graphicFrame>
        <p:nvGraphicFramePr>
          <p:cNvPr id="499783" name="Object 71"/>
          <p:cNvGraphicFramePr>
            <a:graphicFrameLocks noChangeAspect="1"/>
          </p:cNvGraphicFramePr>
          <p:nvPr/>
        </p:nvGraphicFramePr>
        <p:xfrm>
          <a:off x="4098925" y="5634038"/>
          <a:ext cx="3841750" cy="876300"/>
        </p:xfrm>
        <a:graphic>
          <a:graphicData uri="http://schemas.openxmlformats.org/presentationml/2006/ole">
            <p:oleObj spid="_x0000_s486416" name="Denklem" r:id="rId18" imgW="2463480" imgH="55872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99777"/>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99740"/>
                                        </p:tgtEl>
                                        <p:attrNameLst>
                                          <p:attrName>style.visibility</p:attrName>
                                        </p:attrNameLst>
                                      </p:cBhvr>
                                      <p:to>
                                        <p:strVal val="visible"/>
                                      </p:to>
                                    </p:set>
                                  </p:childTnLst>
                                </p:cTn>
                              </p:par>
                            </p:childTnLst>
                          </p:cTn>
                        </p:par>
                        <p:par>
                          <p:cTn id="10" fill="hold">
                            <p:stCondLst>
                              <p:cond delay="0"/>
                            </p:stCondLst>
                            <p:childTnLst>
                              <p:par>
                                <p:cTn id="11" presetID="0" presetClass="path" presetSubtype="0" accel="50000" decel="50000" fill="hold" grpId="1" nodeType="afterEffect">
                                  <p:stCondLst>
                                    <p:cond delay="0"/>
                                  </p:stCondLst>
                                  <p:childTnLst>
                                    <p:animMotion origin="layout" path="M 5.55556E-7 3.93064E-6 C -0.00018 0.06982 -0.00018 0.25664 5.55556E-7 0.22427 C 0.00017 0.1919 0.00156 -0.15561 0.00156 -0.19445 C 0.00156 -0.2333 0.00017 -0.06983 5.55556E-7 3.93064E-6 Z " pathEditMode="relative" ptsTypes="aaaa">
                                      <p:cBhvr>
                                        <p:cTn id="12" dur="2000" fill="hold"/>
                                        <p:tgtEl>
                                          <p:spTgt spid="499740"/>
                                        </p:tgtEl>
                                        <p:attrNameLst>
                                          <p:attrName>ppt_x</p:attrName>
                                          <p:attrName>ppt_y</p:attrName>
                                        </p:attrNameLst>
                                      </p:cBhvr>
                                    </p:animMotion>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499742"/>
                                        </p:tgtEl>
                                        <p:attrNameLst>
                                          <p:attrName>style.visibility</p:attrName>
                                        </p:attrNameLst>
                                      </p:cBhvr>
                                      <p:to>
                                        <p:strVal val="visible"/>
                                      </p:to>
                                    </p:set>
                                  </p:childTnLst>
                                </p:cTn>
                              </p:par>
                            </p:childTnLst>
                          </p:cTn>
                        </p:par>
                        <p:par>
                          <p:cTn id="16" fill="hold">
                            <p:stCondLst>
                              <p:cond delay="2000"/>
                            </p:stCondLst>
                            <p:childTnLst>
                              <p:par>
                                <p:cTn id="17" presetID="0" presetClass="path" presetSubtype="0" accel="50000" decel="50000" fill="hold" grpId="1" nodeType="afterEffect">
                                  <p:stCondLst>
                                    <p:cond delay="0"/>
                                  </p:stCondLst>
                                  <p:childTnLst>
                                    <p:animMotion origin="layout" path="M -4.44444E-6 -6.30058E-6 C -4.44444E-6 -6.30058E-6 0.16616 0.3815 0.16668 0.38242 C 0.1672 0.38335 -4.44444E-6 -6.30058E-6 -4.44444E-6 -6.30058E-6 Z " pathEditMode="relative" rAng="0" ptsTypes="aaa">
                                      <p:cBhvr>
                                        <p:cTn id="18" dur="2000" fill="hold"/>
                                        <p:tgtEl>
                                          <p:spTgt spid="499742"/>
                                        </p:tgtEl>
                                        <p:attrNameLst>
                                          <p:attrName>ppt_x</p:attrName>
                                          <p:attrName>ppt_y</p:attrName>
                                        </p:attrNameLst>
                                      </p:cBhvr>
                                      <p:rCtr x="0" y="0"/>
                                    </p:animMotion>
                                  </p:childTnLst>
                                </p:cTn>
                              </p:par>
                            </p:childTnLst>
                          </p:cTn>
                        </p:par>
                        <p:par>
                          <p:cTn id="19" fill="hold">
                            <p:stCondLst>
                              <p:cond delay="4000"/>
                            </p:stCondLst>
                            <p:childTnLst>
                              <p:par>
                                <p:cTn id="20" presetID="1" presetClass="entr" presetSubtype="0" fill="hold" grpId="0" nodeType="afterEffect">
                                  <p:stCondLst>
                                    <p:cond delay="0"/>
                                  </p:stCondLst>
                                  <p:childTnLst>
                                    <p:set>
                                      <p:cBhvr>
                                        <p:cTn id="21" dur="1" fill="hold">
                                          <p:stCondLst>
                                            <p:cond delay="0"/>
                                          </p:stCondLst>
                                        </p:cTn>
                                        <p:tgtEl>
                                          <p:spTgt spid="499720"/>
                                        </p:tgtEl>
                                        <p:attrNameLst>
                                          <p:attrName>style.visibility</p:attrName>
                                        </p:attrNameLst>
                                      </p:cBhvr>
                                      <p:to>
                                        <p:strVal val="visible"/>
                                      </p:to>
                                    </p:set>
                                  </p:childTnLst>
                                </p:cTn>
                              </p:par>
                            </p:childTnLst>
                          </p:cTn>
                        </p:par>
                        <p:par>
                          <p:cTn id="22" fill="hold">
                            <p:stCondLst>
                              <p:cond delay="4000"/>
                            </p:stCondLst>
                            <p:childTnLst>
                              <p:par>
                                <p:cTn id="23" presetID="0" presetClass="path" presetSubtype="0" accel="50000" decel="50000" fill="hold" grpId="1" nodeType="afterEffect">
                                  <p:stCondLst>
                                    <p:cond delay="0"/>
                                  </p:stCondLst>
                                  <p:childTnLst>
                                    <p:animMotion origin="layout" path="M 6.66667E-6 5.78035E-7 C -0.03697 0.02821 -0.13367 0.10035 -0.11597 0.0867 C -0.09826 0.07306 0.08699 -0.06752 0.10608 -0.08231 C 0.12553 -0.09711 0.03699 -0.02821 6.66667E-6 5.78035E-7 Z " pathEditMode="relative" ptsTypes="aaaa">
                                      <p:cBhvr>
                                        <p:cTn id="24" dur="2000" fill="hold"/>
                                        <p:tgtEl>
                                          <p:spTgt spid="499720"/>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997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97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9747"/>
                                        </p:tgtEl>
                                        <p:attrNameLst>
                                          <p:attrName>style.visibility</p:attrName>
                                        </p:attrNameLst>
                                      </p:cBhvr>
                                      <p:to>
                                        <p:strVal val="visible"/>
                                      </p:to>
                                    </p:set>
                                  </p:childTnLst>
                                </p:cTn>
                              </p:par>
                            </p:childTnLst>
                          </p:cTn>
                        </p:par>
                        <p:par>
                          <p:cTn id="35" fill="hold">
                            <p:stCondLst>
                              <p:cond delay="0"/>
                            </p:stCondLst>
                            <p:childTnLst>
                              <p:par>
                                <p:cTn id="36" presetID="0" presetClass="path" presetSubtype="0" accel="50000" decel="50000" fill="hold" grpId="1" nodeType="afterEffect">
                                  <p:stCondLst>
                                    <p:cond delay="0"/>
                                  </p:stCondLst>
                                  <p:childTnLst>
                                    <p:animMotion origin="layout" path="M -5.55556E-7 -3.4104E-6 L 0.62535 0.0296 " pathEditMode="relative" ptsTypes="AA">
                                      <p:cBhvr>
                                        <p:cTn id="37" dur="2000" fill="hold"/>
                                        <p:tgtEl>
                                          <p:spTgt spid="499747"/>
                                        </p:tgtEl>
                                        <p:attrNameLst>
                                          <p:attrName>ppt_x</p:attrName>
                                          <p:attrName>ppt_y</p:attrName>
                                        </p:attrNameLst>
                                      </p:cBhvr>
                                    </p:animMotion>
                                  </p:childTnLst>
                                </p:cTn>
                              </p:par>
                              <p:par>
                                <p:cTn id="38" presetID="2" presetClass="entr" presetSubtype="4" fill="hold" nodeType="withEffect">
                                  <p:stCondLst>
                                    <p:cond delay="0"/>
                                  </p:stCondLst>
                                  <p:childTnLst>
                                    <p:set>
                                      <p:cBhvr>
                                        <p:cTn id="39" dur="1" fill="hold">
                                          <p:stCondLst>
                                            <p:cond delay="0"/>
                                          </p:stCondLst>
                                        </p:cTn>
                                        <p:tgtEl>
                                          <p:spTgt spid="499773"/>
                                        </p:tgtEl>
                                        <p:attrNameLst>
                                          <p:attrName>style.visibility</p:attrName>
                                        </p:attrNameLst>
                                      </p:cBhvr>
                                      <p:to>
                                        <p:strVal val="visible"/>
                                      </p:to>
                                    </p:set>
                                    <p:anim calcmode="lin" valueType="num">
                                      <p:cBhvr additive="base">
                                        <p:cTn id="40" dur="500" fill="hold"/>
                                        <p:tgtEl>
                                          <p:spTgt spid="499773"/>
                                        </p:tgtEl>
                                        <p:attrNameLst>
                                          <p:attrName>ppt_x</p:attrName>
                                        </p:attrNameLst>
                                      </p:cBhvr>
                                      <p:tavLst>
                                        <p:tav tm="0">
                                          <p:val>
                                            <p:strVal val="#ppt_x"/>
                                          </p:val>
                                        </p:tav>
                                        <p:tav tm="100000">
                                          <p:val>
                                            <p:strVal val="#ppt_x"/>
                                          </p:val>
                                        </p:tav>
                                      </p:tavLst>
                                    </p:anim>
                                    <p:anim calcmode="lin" valueType="num">
                                      <p:cBhvr additive="base">
                                        <p:cTn id="41" dur="500" fill="hold"/>
                                        <p:tgtEl>
                                          <p:spTgt spid="499773"/>
                                        </p:tgtEl>
                                        <p:attrNameLst>
                                          <p:attrName>ppt_y</p:attrName>
                                        </p:attrNameLst>
                                      </p:cBhvr>
                                      <p:tavLst>
                                        <p:tav tm="0">
                                          <p:val>
                                            <p:strVal val="1+#ppt_h/2"/>
                                          </p:val>
                                        </p:tav>
                                        <p:tav tm="100000">
                                          <p:val>
                                            <p:strVal val="#ppt_y"/>
                                          </p:val>
                                        </p:tav>
                                      </p:tavLst>
                                    </p:anim>
                                  </p:childTnLst>
                                </p:cTn>
                              </p:par>
                            </p:childTnLst>
                          </p:cTn>
                        </p:par>
                        <p:par>
                          <p:cTn id="42" fill="hold">
                            <p:stCondLst>
                              <p:cond delay="2000"/>
                            </p:stCondLst>
                            <p:childTnLst>
                              <p:par>
                                <p:cTn id="43" presetID="1" presetClass="exit" presetSubtype="0" fill="hold" grpId="2" nodeType="afterEffect">
                                  <p:stCondLst>
                                    <p:cond delay="0"/>
                                  </p:stCondLst>
                                  <p:childTnLst>
                                    <p:set>
                                      <p:cBhvr>
                                        <p:cTn id="44" dur="1" fill="hold">
                                          <p:stCondLst>
                                            <p:cond delay="0"/>
                                          </p:stCondLst>
                                        </p:cTn>
                                        <p:tgtEl>
                                          <p:spTgt spid="49974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99725"/>
                                        </p:tgtEl>
                                        <p:attrNameLst>
                                          <p:attrName>style.visibility</p:attrName>
                                        </p:attrNameLst>
                                      </p:cBhvr>
                                      <p:to>
                                        <p:strVal val="visible"/>
                                      </p:to>
                                    </p:set>
                                  </p:childTnLst>
                                </p:cTn>
                              </p:par>
                            </p:childTnLst>
                          </p:cTn>
                        </p:par>
                        <p:par>
                          <p:cTn id="49" fill="hold">
                            <p:stCondLst>
                              <p:cond delay="0"/>
                            </p:stCondLst>
                            <p:childTnLst>
                              <p:par>
                                <p:cTn id="50" presetID="1" presetClass="exit" presetSubtype="0" fill="hold" grpId="2" nodeType="afterEffect">
                                  <p:stCondLst>
                                    <p:cond delay="0"/>
                                  </p:stCondLst>
                                  <p:childTnLst>
                                    <p:set>
                                      <p:cBhvr>
                                        <p:cTn id="51" dur="1" fill="hold">
                                          <p:stCondLst>
                                            <p:cond delay="0"/>
                                          </p:stCondLst>
                                        </p:cTn>
                                        <p:tgtEl>
                                          <p:spTgt spid="499720"/>
                                        </p:tgtEl>
                                        <p:attrNameLst>
                                          <p:attrName>style.visibility</p:attrName>
                                        </p:attrNameLst>
                                      </p:cBhvr>
                                      <p:to>
                                        <p:strVal val="hidden"/>
                                      </p:to>
                                    </p:set>
                                  </p:childTnLst>
                                </p:cTn>
                              </p:par>
                            </p:childTnLst>
                          </p:cTn>
                        </p:par>
                        <p:par>
                          <p:cTn id="52" fill="hold">
                            <p:stCondLst>
                              <p:cond delay="0"/>
                            </p:stCondLst>
                            <p:childTnLst>
                              <p:par>
                                <p:cTn id="53" presetID="0" presetClass="path" presetSubtype="0" accel="50000" decel="50000" fill="hold" grpId="1" nodeType="afterEffect">
                                  <p:stCondLst>
                                    <p:cond delay="0"/>
                                  </p:stCondLst>
                                  <p:childTnLst>
                                    <p:animMotion origin="layout" path="M 8.67362E-19 -3.87283E-6 L 0.66198 0.13318 " pathEditMode="relative" ptsTypes="AA">
                                      <p:cBhvr>
                                        <p:cTn id="54" dur="2000" fill="hold"/>
                                        <p:tgtEl>
                                          <p:spTgt spid="499725"/>
                                        </p:tgtEl>
                                        <p:attrNameLst>
                                          <p:attrName>ppt_x</p:attrName>
                                          <p:attrName>ppt_y</p:attrName>
                                        </p:attrNameLst>
                                      </p:cBhvr>
                                    </p:animMotion>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9726"/>
                                        </p:tgtEl>
                                        <p:attrNameLst>
                                          <p:attrName>style.visibility</p:attrName>
                                        </p:attrNameLst>
                                      </p:cBhvr>
                                      <p:to>
                                        <p:strVal val="visible"/>
                                      </p:to>
                                    </p:set>
                                  </p:childTnLst>
                                </p:cTn>
                              </p:par>
                            </p:childTnLst>
                          </p:cTn>
                        </p:par>
                        <p:par>
                          <p:cTn id="59" fill="hold">
                            <p:stCondLst>
                              <p:cond delay="0"/>
                            </p:stCondLst>
                            <p:childTnLst>
                              <p:par>
                                <p:cTn id="60" presetID="1" presetClass="exit" presetSubtype="0" fill="hold" grpId="2" nodeType="afterEffect">
                                  <p:stCondLst>
                                    <p:cond delay="0"/>
                                  </p:stCondLst>
                                  <p:childTnLst>
                                    <p:set>
                                      <p:cBhvr>
                                        <p:cTn id="61" dur="1" fill="hold">
                                          <p:stCondLst>
                                            <p:cond delay="0"/>
                                          </p:stCondLst>
                                        </p:cTn>
                                        <p:tgtEl>
                                          <p:spTgt spid="499740"/>
                                        </p:tgtEl>
                                        <p:attrNameLst>
                                          <p:attrName>style.visibility</p:attrName>
                                        </p:attrNameLst>
                                      </p:cBhvr>
                                      <p:to>
                                        <p:strVal val="hidden"/>
                                      </p:to>
                                    </p:set>
                                  </p:childTnLst>
                                </p:cTn>
                              </p:par>
                            </p:childTnLst>
                          </p:cTn>
                        </p:par>
                        <p:par>
                          <p:cTn id="62" fill="hold">
                            <p:stCondLst>
                              <p:cond delay="0"/>
                            </p:stCondLst>
                            <p:childTnLst>
                              <p:par>
                                <p:cTn id="63" presetID="0" presetClass="path" presetSubtype="0" accel="50000" decel="50000" fill="hold" grpId="1" nodeType="afterEffect">
                                  <p:stCondLst>
                                    <p:cond delay="0"/>
                                  </p:stCondLst>
                                  <p:childTnLst>
                                    <p:animMotion origin="layout" path="M 0.00087 0.02844 L 0.67222 0.32671 " pathEditMode="relative" ptsTypes="AA">
                                      <p:cBhvr>
                                        <p:cTn id="64" dur="2000" fill="hold"/>
                                        <p:tgtEl>
                                          <p:spTgt spid="499726"/>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99749"/>
                                        </p:tgtEl>
                                        <p:attrNameLst>
                                          <p:attrName>style.visibility</p:attrName>
                                        </p:attrNameLst>
                                      </p:cBhvr>
                                      <p:to>
                                        <p:strVal val="visible"/>
                                      </p:to>
                                    </p:set>
                                    <p:anim calcmode="lin" valueType="num">
                                      <p:cBhvr additive="base">
                                        <p:cTn id="69" dur="500" fill="hold"/>
                                        <p:tgtEl>
                                          <p:spTgt spid="499749"/>
                                        </p:tgtEl>
                                        <p:attrNameLst>
                                          <p:attrName>ppt_x</p:attrName>
                                        </p:attrNameLst>
                                      </p:cBhvr>
                                      <p:tavLst>
                                        <p:tav tm="0">
                                          <p:val>
                                            <p:strVal val="#ppt_x"/>
                                          </p:val>
                                        </p:tav>
                                        <p:tav tm="100000">
                                          <p:val>
                                            <p:strVal val="#ppt_x"/>
                                          </p:val>
                                        </p:tav>
                                      </p:tavLst>
                                    </p:anim>
                                    <p:anim calcmode="lin" valueType="num">
                                      <p:cBhvr additive="base">
                                        <p:cTn id="70" dur="500" fill="hold"/>
                                        <p:tgtEl>
                                          <p:spTgt spid="499749"/>
                                        </p:tgtEl>
                                        <p:attrNameLst>
                                          <p:attrName>ppt_y</p:attrName>
                                        </p:attrNameLst>
                                      </p:cBhvr>
                                      <p:tavLst>
                                        <p:tav tm="0">
                                          <p:val>
                                            <p:strVal val="1+#ppt_h/2"/>
                                          </p:val>
                                        </p:tav>
                                        <p:tav tm="100000">
                                          <p:val>
                                            <p:strVal val="#ppt_y"/>
                                          </p:val>
                                        </p:tav>
                                      </p:tavLst>
                                    </p:anim>
                                  </p:childTnLst>
                                </p:cTn>
                              </p:par>
                            </p:childTnLst>
                          </p:cTn>
                        </p:par>
                        <p:par>
                          <p:cTn id="71" fill="hold">
                            <p:stCondLst>
                              <p:cond delay="500"/>
                            </p:stCondLst>
                            <p:childTnLst>
                              <p:par>
                                <p:cTn id="72" presetID="1" presetClass="exit" presetSubtype="0" fill="hold" grpId="2" nodeType="afterEffect">
                                  <p:stCondLst>
                                    <p:cond delay="0"/>
                                  </p:stCondLst>
                                  <p:childTnLst>
                                    <p:set>
                                      <p:cBhvr>
                                        <p:cTn id="73" dur="1" fill="hold">
                                          <p:stCondLst>
                                            <p:cond delay="0"/>
                                          </p:stCondLst>
                                        </p:cTn>
                                        <p:tgtEl>
                                          <p:spTgt spid="499726"/>
                                        </p:tgtEl>
                                        <p:attrNameLst>
                                          <p:attrName>style.visibility</p:attrName>
                                        </p:attrNameLst>
                                      </p:cBhvr>
                                      <p:to>
                                        <p:strVal val="hidden"/>
                                      </p:to>
                                    </p:set>
                                  </p:childTnLst>
                                </p:cTn>
                              </p:par>
                            </p:childTnLst>
                          </p:cTn>
                        </p:par>
                        <p:par>
                          <p:cTn id="74" fill="hold">
                            <p:stCondLst>
                              <p:cond delay="500"/>
                            </p:stCondLst>
                            <p:childTnLst>
                              <p:par>
                                <p:cTn id="75" presetID="2" presetClass="entr" presetSubtype="4" fill="hold" nodeType="afterEffect">
                                  <p:stCondLst>
                                    <p:cond delay="0"/>
                                  </p:stCondLst>
                                  <p:childTnLst>
                                    <p:set>
                                      <p:cBhvr>
                                        <p:cTn id="76" dur="1" fill="hold">
                                          <p:stCondLst>
                                            <p:cond delay="0"/>
                                          </p:stCondLst>
                                        </p:cTn>
                                        <p:tgtEl>
                                          <p:spTgt spid="499760"/>
                                        </p:tgtEl>
                                        <p:attrNameLst>
                                          <p:attrName>style.visibility</p:attrName>
                                        </p:attrNameLst>
                                      </p:cBhvr>
                                      <p:to>
                                        <p:strVal val="visible"/>
                                      </p:to>
                                    </p:set>
                                    <p:anim calcmode="lin" valueType="num">
                                      <p:cBhvr additive="base">
                                        <p:cTn id="77" dur="500" fill="hold"/>
                                        <p:tgtEl>
                                          <p:spTgt spid="499760"/>
                                        </p:tgtEl>
                                        <p:attrNameLst>
                                          <p:attrName>ppt_x</p:attrName>
                                        </p:attrNameLst>
                                      </p:cBhvr>
                                      <p:tavLst>
                                        <p:tav tm="0">
                                          <p:val>
                                            <p:strVal val="#ppt_x"/>
                                          </p:val>
                                        </p:tav>
                                        <p:tav tm="100000">
                                          <p:val>
                                            <p:strVal val="#ppt_x"/>
                                          </p:val>
                                        </p:tav>
                                      </p:tavLst>
                                    </p:anim>
                                    <p:anim calcmode="lin" valueType="num">
                                      <p:cBhvr additive="base">
                                        <p:cTn id="78" dur="500" fill="hold"/>
                                        <p:tgtEl>
                                          <p:spTgt spid="499760"/>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499751"/>
                                        </p:tgtEl>
                                        <p:attrNameLst>
                                          <p:attrName>style.visibility</p:attrName>
                                        </p:attrNameLst>
                                      </p:cBhvr>
                                      <p:to>
                                        <p:strVal val="visible"/>
                                      </p:to>
                                    </p:set>
                                    <p:anim calcmode="lin" valueType="num">
                                      <p:cBhvr additive="base">
                                        <p:cTn id="83" dur="500" fill="hold"/>
                                        <p:tgtEl>
                                          <p:spTgt spid="499751"/>
                                        </p:tgtEl>
                                        <p:attrNameLst>
                                          <p:attrName>ppt_x</p:attrName>
                                        </p:attrNameLst>
                                      </p:cBhvr>
                                      <p:tavLst>
                                        <p:tav tm="0">
                                          <p:val>
                                            <p:strVal val="#ppt_x"/>
                                          </p:val>
                                        </p:tav>
                                        <p:tav tm="100000">
                                          <p:val>
                                            <p:strVal val="#ppt_x"/>
                                          </p:val>
                                        </p:tav>
                                      </p:tavLst>
                                    </p:anim>
                                    <p:anim calcmode="lin" valueType="num">
                                      <p:cBhvr additive="base">
                                        <p:cTn id="84" dur="500" fill="hold"/>
                                        <p:tgtEl>
                                          <p:spTgt spid="499751"/>
                                        </p:tgtEl>
                                        <p:attrNameLst>
                                          <p:attrName>ppt_y</p:attrName>
                                        </p:attrNameLst>
                                      </p:cBhvr>
                                      <p:tavLst>
                                        <p:tav tm="0">
                                          <p:val>
                                            <p:strVal val="1+#ppt_h/2"/>
                                          </p:val>
                                        </p:tav>
                                        <p:tav tm="100000">
                                          <p:val>
                                            <p:strVal val="#ppt_y"/>
                                          </p:val>
                                        </p:tav>
                                      </p:tavLst>
                                    </p:anim>
                                  </p:childTnLst>
                                </p:cTn>
                              </p:par>
                            </p:childTnLst>
                          </p:cTn>
                        </p:par>
                        <p:par>
                          <p:cTn id="85" fill="hold">
                            <p:stCondLst>
                              <p:cond delay="500"/>
                            </p:stCondLst>
                            <p:childTnLst>
                              <p:par>
                                <p:cTn id="86" presetID="1" presetClass="exit" presetSubtype="0" fill="hold" grpId="2" nodeType="afterEffect">
                                  <p:stCondLst>
                                    <p:cond delay="0"/>
                                  </p:stCondLst>
                                  <p:childTnLst>
                                    <p:set>
                                      <p:cBhvr>
                                        <p:cTn id="87" dur="1" fill="hold">
                                          <p:stCondLst>
                                            <p:cond delay="0"/>
                                          </p:stCondLst>
                                        </p:cTn>
                                        <p:tgtEl>
                                          <p:spTgt spid="499725"/>
                                        </p:tgtEl>
                                        <p:attrNameLst>
                                          <p:attrName>style.visibility</p:attrName>
                                        </p:attrNameLst>
                                      </p:cBhvr>
                                      <p:to>
                                        <p:strVal val="hidden"/>
                                      </p:to>
                                    </p:set>
                                  </p:childTnLst>
                                </p:cTn>
                              </p:par>
                            </p:childTnLst>
                          </p:cTn>
                        </p:par>
                        <p:par>
                          <p:cTn id="88" fill="hold">
                            <p:stCondLst>
                              <p:cond delay="500"/>
                            </p:stCondLst>
                            <p:childTnLst>
                              <p:par>
                                <p:cTn id="89" presetID="2" presetClass="entr" presetSubtype="4" fill="hold" nodeType="afterEffect">
                                  <p:stCondLst>
                                    <p:cond delay="0"/>
                                  </p:stCondLst>
                                  <p:childTnLst>
                                    <p:set>
                                      <p:cBhvr>
                                        <p:cTn id="90" dur="1" fill="hold">
                                          <p:stCondLst>
                                            <p:cond delay="0"/>
                                          </p:stCondLst>
                                        </p:cTn>
                                        <p:tgtEl>
                                          <p:spTgt spid="499757"/>
                                        </p:tgtEl>
                                        <p:attrNameLst>
                                          <p:attrName>style.visibility</p:attrName>
                                        </p:attrNameLst>
                                      </p:cBhvr>
                                      <p:to>
                                        <p:strVal val="visible"/>
                                      </p:to>
                                    </p:set>
                                    <p:anim calcmode="lin" valueType="num">
                                      <p:cBhvr additive="base">
                                        <p:cTn id="91" dur="500" fill="hold"/>
                                        <p:tgtEl>
                                          <p:spTgt spid="499757"/>
                                        </p:tgtEl>
                                        <p:attrNameLst>
                                          <p:attrName>ppt_x</p:attrName>
                                        </p:attrNameLst>
                                      </p:cBhvr>
                                      <p:tavLst>
                                        <p:tav tm="0">
                                          <p:val>
                                            <p:strVal val="#ppt_x"/>
                                          </p:val>
                                        </p:tav>
                                        <p:tav tm="100000">
                                          <p:val>
                                            <p:strVal val="#ppt_x"/>
                                          </p:val>
                                        </p:tav>
                                      </p:tavLst>
                                    </p:anim>
                                    <p:anim calcmode="lin" valueType="num">
                                      <p:cBhvr additive="base">
                                        <p:cTn id="92" dur="500" fill="hold"/>
                                        <p:tgtEl>
                                          <p:spTgt spid="49975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99763"/>
                                        </p:tgtEl>
                                        <p:attrNameLst>
                                          <p:attrName>style.visibility</p:attrName>
                                        </p:attrNameLst>
                                      </p:cBhvr>
                                      <p:to>
                                        <p:strVal val="visible"/>
                                      </p:to>
                                    </p:set>
                                    <p:anim calcmode="lin" valueType="num">
                                      <p:cBhvr additive="base">
                                        <p:cTn id="97" dur="500" fill="hold"/>
                                        <p:tgtEl>
                                          <p:spTgt spid="499763"/>
                                        </p:tgtEl>
                                        <p:attrNameLst>
                                          <p:attrName>ppt_x</p:attrName>
                                        </p:attrNameLst>
                                      </p:cBhvr>
                                      <p:tavLst>
                                        <p:tav tm="0">
                                          <p:val>
                                            <p:strVal val="#ppt_x"/>
                                          </p:val>
                                        </p:tav>
                                        <p:tav tm="100000">
                                          <p:val>
                                            <p:strVal val="#ppt_x"/>
                                          </p:val>
                                        </p:tav>
                                      </p:tavLst>
                                    </p:anim>
                                    <p:anim calcmode="lin" valueType="num">
                                      <p:cBhvr additive="base">
                                        <p:cTn id="98" dur="500" fill="hold"/>
                                        <p:tgtEl>
                                          <p:spTgt spid="499763"/>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499754"/>
                                        </p:tgtEl>
                                        <p:attrNameLst>
                                          <p:attrName>style.visibility</p:attrName>
                                        </p:attrNameLst>
                                      </p:cBhvr>
                                      <p:to>
                                        <p:strVal val="visible"/>
                                      </p:to>
                                    </p:set>
                                    <p:anim calcmode="lin" valueType="num">
                                      <p:cBhvr additive="base">
                                        <p:cTn id="103" dur="500" fill="hold"/>
                                        <p:tgtEl>
                                          <p:spTgt spid="499754"/>
                                        </p:tgtEl>
                                        <p:attrNameLst>
                                          <p:attrName>ppt_x</p:attrName>
                                        </p:attrNameLst>
                                      </p:cBhvr>
                                      <p:tavLst>
                                        <p:tav tm="0">
                                          <p:val>
                                            <p:strVal val="#ppt_x"/>
                                          </p:val>
                                        </p:tav>
                                        <p:tav tm="100000">
                                          <p:val>
                                            <p:strVal val="#ppt_x"/>
                                          </p:val>
                                        </p:tav>
                                      </p:tavLst>
                                    </p:anim>
                                    <p:anim calcmode="lin" valueType="num">
                                      <p:cBhvr additive="base">
                                        <p:cTn id="104" dur="500" fill="hold"/>
                                        <p:tgtEl>
                                          <p:spTgt spid="499754"/>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9976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99767"/>
                                        </p:tgtEl>
                                        <p:attrNameLst>
                                          <p:attrName>style.visibility</p:attrName>
                                        </p:attrNameLst>
                                      </p:cBhvr>
                                      <p:to>
                                        <p:strVal val="visible"/>
                                      </p:to>
                                    </p:set>
                                  </p:childTnLst>
                                </p:cTn>
                              </p:par>
                            </p:childTnLst>
                          </p:cTn>
                        </p:par>
                        <p:par>
                          <p:cTn id="111" fill="hold">
                            <p:stCondLst>
                              <p:cond delay="0"/>
                            </p:stCondLst>
                            <p:childTnLst>
                              <p:par>
                                <p:cTn id="112" presetID="6" presetClass="emph" presetSubtype="0" fill="hold" grpId="1" nodeType="afterEffect">
                                  <p:stCondLst>
                                    <p:cond delay="0"/>
                                  </p:stCondLst>
                                  <p:childTnLst>
                                    <p:animScale>
                                      <p:cBhvr>
                                        <p:cTn id="113" dur="2000" fill="hold"/>
                                        <p:tgtEl>
                                          <p:spTgt spid="499766"/>
                                        </p:tgtEl>
                                      </p:cBhvr>
                                      <p:by x="150000" y="150000"/>
                                    </p:animScale>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499764"/>
                                        </p:tgtEl>
                                        <p:attrNameLst>
                                          <p:attrName>style.visibility</p:attrName>
                                        </p:attrNameLst>
                                      </p:cBhvr>
                                      <p:to>
                                        <p:strVal val="visible"/>
                                      </p:to>
                                    </p:set>
                                  </p:childTnLst>
                                </p:cTn>
                              </p:par>
                            </p:childTnLst>
                          </p:cTn>
                        </p:par>
                        <p:par>
                          <p:cTn id="118" fill="hold">
                            <p:stCondLst>
                              <p:cond delay="0"/>
                            </p:stCondLst>
                            <p:childTnLst>
                              <p:par>
                                <p:cTn id="119" presetID="2" presetClass="entr" presetSubtype="4" fill="hold" nodeType="afterEffect">
                                  <p:stCondLst>
                                    <p:cond delay="0"/>
                                  </p:stCondLst>
                                  <p:childTnLst>
                                    <p:set>
                                      <p:cBhvr>
                                        <p:cTn id="120" dur="1" fill="hold">
                                          <p:stCondLst>
                                            <p:cond delay="0"/>
                                          </p:stCondLst>
                                        </p:cTn>
                                        <p:tgtEl>
                                          <p:spTgt spid="499770"/>
                                        </p:tgtEl>
                                        <p:attrNameLst>
                                          <p:attrName>style.visibility</p:attrName>
                                        </p:attrNameLst>
                                      </p:cBhvr>
                                      <p:to>
                                        <p:strVal val="visible"/>
                                      </p:to>
                                    </p:set>
                                    <p:anim calcmode="lin" valueType="num">
                                      <p:cBhvr additive="base">
                                        <p:cTn id="121" dur="500" fill="hold"/>
                                        <p:tgtEl>
                                          <p:spTgt spid="499770"/>
                                        </p:tgtEl>
                                        <p:attrNameLst>
                                          <p:attrName>ppt_x</p:attrName>
                                        </p:attrNameLst>
                                      </p:cBhvr>
                                      <p:tavLst>
                                        <p:tav tm="0">
                                          <p:val>
                                            <p:strVal val="#ppt_x"/>
                                          </p:val>
                                        </p:tav>
                                        <p:tav tm="100000">
                                          <p:val>
                                            <p:strVal val="#ppt_x"/>
                                          </p:val>
                                        </p:tav>
                                      </p:tavLst>
                                    </p:anim>
                                    <p:anim calcmode="lin" valueType="num">
                                      <p:cBhvr additive="base">
                                        <p:cTn id="122" dur="500" fill="hold"/>
                                        <p:tgtEl>
                                          <p:spTgt spid="499770"/>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499776"/>
                                        </p:tgtEl>
                                        <p:attrNameLst>
                                          <p:attrName>style.visibility</p:attrName>
                                        </p:attrNameLst>
                                      </p:cBhvr>
                                      <p:to>
                                        <p:strVal val="visible"/>
                                      </p:to>
                                    </p:set>
                                    <p:anim calcmode="lin" valueType="num">
                                      <p:cBhvr additive="base">
                                        <p:cTn id="127" dur="500" fill="hold"/>
                                        <p:tgtEl>
                                          <p:spTgt spid="499776"/>
                                        </p:tgtEl>
                                        <p:attrNameLst>
                                          <p:attrName>ppt_x</p:attrName>
                                        </p:attrNameLst>
                                      </p:cBhvr>
                                      <p:tavLst>
                                        <p:tav tm="0">
                                          <p:val>
                                            <p:strVal val="#ppt_x"/>
                                          </p:val>
                                        </p:tav>
                                        <p:tav tm="100000">
                                          <p:val>
                                            <p:strVal val="#ppt_x"/>
                                          </p:val>
                                        </p:tav>
                                      </p:tavLst>
                                    </p:anim>
                                    <p:anim calcmode="lin" valueType="num">
                                      <p:cBhvr additive="base">
                                        <p:cTn id="128" dur="500" fill="hold"/>
                                        <p:tgtEl>
                                          <p:spTgt spid="499776"/>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1" nodeType="clickEffect">
                                  <p:stCondLst>
                                    <p:cond delay="0"/>
                                  </p:stCondLst>
                                  <p:childTnLst>
                                    <p:set>
                                      <p:cBhvr>
                                        <p:cTn id="132" dur="1" fill="hold">
                                          <p:stCondLst>
                                            <p:cond delay="0"/>
                                          </p:stCondLst>
                                        </p:cTn>
                                        <p:tgtEl>
                                          <p:spTgt spid="499777"/>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nodeType="clickEffect">
                                  <p:stCondLst>
                                    <p:cond delay="0"/>
                                  </p:stCondLst>
                                  <p:childTnLst>
                                    <p:set>
                                      <p:cBhvr>
                                        <p:cTn id="136" dur="1" fill="hold">
                                          <p:stCondLst>
                                            <p:cond delay="0"/>
                                          </p:stCondLst>
                                        </p:cTn>
                                        <p:tgtEl>
                                          <p:spTgt spid="499780"/>
                                        </p:tgtEl>
                                        <p:attrNameLst>
                                          <p:attrName>style.visibility</p:attrName>
                                        </p:attrNameLst>
                                      </p:cBhvr>
                                      <p:to>
                                        <p:strVal val="visible"/>
                                      </p:to>
                                    </p:set>
                                    <p:anim calcmode="lin" valueType="num">
                                      <p:cBhvr additive="base">
                                        <p:cTn id="137" dur="500" fill="hold"/>
                                        <p:tgtEl>
                                          <p:spTgt spid="499780"/>
                                        </p:tgtEl>
                                        <p:attrNameLst>
                                          <p:attrName>ppt_x</p:attrName>
                                        </p:attrNameLst>
                                      </p:cBhvr>
                                      <p:tavLst>
                                        <p:tav tm="0">
                                          <p:val>
                                            <p:strVal val="#ppt_x"/>
                                          </p:val>
                                        </p:tav>
                                        <p:tav tm="100000">
                                          <p:val>
                                            <p:strVal val="#ppt_x"/>
                                          </p:val>
                                        </p:tav>
                                      </p:tavLst>
                                    </p:anim>
                                    <p:anim calcmode="lin" valueType="num">
                                      <p:cBhvr additive="base">
                                        <p:cTn id="138" dur="500" fill="hold"/>
                                        <p:tgtEl>
                                          <p:spTgt spid="499780"/>
                                        </p:tgtEl>
                                        <p:attrNameLst>
                                          <p:attrName>ppt_y</p:attrName>
                                        </p:attrNameLst>
                                      </p:cBhvr>
                                      <p:tavLst>
                                        <p:tav tm="0">
                                          <p:val>
                                            <p:strVal val="1+#ppt_h/2"/>
                                          </p:val>
                                        </p:tav>
                                        <p:tav tm="100000">
                                          <p:val>
                                            <p:strVal val="#ppt_y"/>
                                          </p:val>
                                        </p:tav>
                                      </p:tavLst>
                                    </p:anim>
                                  </p:childTnLst>
                                </p:cTn>
                              </p:par>
                            </p:childTnLst>
                          </p:cTn>
                        </p:par>
                        <p:par>
                          <p:cTn id="139" fill="hold">
                            <p:stCondLst>
                              <p:cond delay="500"/>
                            </p:stCondLst>
                            <p:childTnLst>
                              <p:par>
                                <p:cTn id="140" presetID="2" presetClass="entr" presetSubtype="4" fill="hold" nodeType="afterEffect">
                                  <p:stCondLst>
                                    <p:cond delay="0"/>
                                  </p:stCondLst>
                                  <p:childTnLst>
                                    <p:set>
                                      <p:cBhvr>
                                        <p:cTn id="141" dur="1" fill="hold">
                                          <p:stCondLst>
                                            <p:cond delay="0"/>
                                          </p:stCondLst>
                                        </p:cTn>
                                        <p:tgtEl>
                                          <p:spTgt spid="499783"/>
                                        </p:tgtEl>
                                        <p:attrNameLst>
                                          <p:attrName>style.visibility</p:attrName>
                                        </p:attrNameLst>
                                      </p:cBhvr>
                                      <p:to>
                                        <p:strVal val="visible"/>
                                      </p:to>
                                    </p:set>
                                    <p:anim calcmode="lin" valueType="num">
                                      <p:cBhvr additive="base">
                                        <p:cTn id="142" dur="500" fill="hold"/>
                                        <p:tgtEl>
                                          <p:spTgt spid="499783"/>
                                        </p:tgtEl>
                                        <p:attrNameLst>
                                          <p:attrName>ppt_x</p:attrName>
                                        </p:attrNameLst>
                                      </p:cBhvr>
                                      <p:tavLst>
                                        <p:tav tm="0">
                                          <p:val>
                                            <p:strVal val="#ppt_x"/>
                                          </p:val>
                                        </p:tav>
                                        <p:tav tm="100000">
                                          <p:val>
                                            <p:strVal val="#ppt_x"/>
                                          </p:val>
                                        </p:tav>
                                      </p:tavLst>
                                    </p:anim>
                                    <p:anim calcmode="lin" valueType="num">
                                      <p:cBhvr additive="base">
                                        <p:cTn id="143" dur="500" fill="hold"/>
                                        <p:tgtEl>
                                          <p:spTgt spid="4997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20" grpId="0" animBg="1"/>
      <p:bldP spid="499720" grpId="1" animBg="1"/>
      <p:bldP spid="499720" grpId="2" animBg="1"/>
      <p:bldP spid="499721" grpId="0" animBg="1"/>
      <p:bldP spid="499722" grpId="0" animBg="1"/>
      <p:bldP spid="499725" grpId="0" animBg="1"/>
      <p:bldP spid="499725" grpId="1" animBg="1"/>
      <p:bldP spid="499725" grpId="2" animBg="1"/>
      <p:bldP spid="499726" grpId="0" animBg="1"/>
      <p:bldP spid="499726" grpId="1" animBg="1"/>
      <p:bldP spid="499726" grpId="2" animBg="1"/>
      <p:bldP spid="499740" grpId="0" animBg="1"/>
      <p:bldP spid="499740" grpId="1" animBg="1"/>
      <p:bldP spid="499740" grpId="2" animBg="1"/>
      <p:bldP spid="499742" grpId="0" animBg="1"/>
      <p:bldP spid="499742" grpId="1" animBg="1"/>
      <p:bldP spid="499742" grpId="2" animBg="1"/>
      <p:bldP spid="499747" grpId="0" animBg="1"/>
      <p:bldP spid="499747" grpId="1" animBg="1"/>
      <p:bldP spid="499749" grpId="0" animBg="1"/>
      <p:bldP spid="499751" grpId="0" animBg="1"/>
      <p:bldP spid="499764" grpId="0" animBg="1"/>
      <p:bldP spid="499766" grpId="0" animBg="1"/>
      <p:bldP spid="499766" grpId="1" animBg="1"/>
      <p:bldP spid="499767" grpId="0"/>
      <p:bldP spid="499777" grpId="0" animBg="1"/>
      <p:bldP spid="499777" grpId="1"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67494"/>
            <a:ext cx="8229600" cy="785802"/>
          </a:xfrm>
        </p:spPr>
        <p:txBody>
          <a:bodyPr/>
          <a:lstStyle/>
          <a:p>
            <a:r>
              <a:rPr lang="en-US" dirty="0" smtClean="0"/>
              <a:t>Intro</a:t>
            </a:r>
            <a:endParaRPr lang="en-US" dirty="0"/>
          </a:p>
        </p:txBody>
      </p:sp>
      <p:sp>
        <p:nvSpPr>
          <p:cNvPr id="6" name="Slide Number Placeholder 5"/>
          <p:cNvSpPr>
            <a:spLocks noGrp="1"/>
          </p:cNvSpPr>
          <p:nvPr>
            <p:ph type="sldNum" sz="quarter" idx="12"/>
          </p:nvPr>
        </p:nvSpPr>
        <p:spPr/>
        <p:txBody>
          <a:bodyPr/>
          <a:lstStyle/>
          <a:p>
            <a:fld id="{0CDF5D7F-3272-4D9B-9CD9-5CAEEF2ADDE9}" type="slidenum">
              <a:rPr lang="tr-TR" smtClean="0"/>
              <a:pPr/>
              <a:t>3</a:t>
            </a:fld>
            <a:endParaRPr lang="tr-TR"/>
          </a:p>
        </p:txBody>
      </p:sp>
      <p:sp>
        <p:nvSpPr>
          <p:cNvPr id="8" name="Rectangle 7"/>
          <p:cNvSpPr/>
          <p:nvPr/>
        </p:nvSpPr>
        <p:spPr>
          <a:xfrm>
            <a:off x="682906" y="1400537"/>
            <a:ext cx="7986531" cy="2862322"/>
          </a:xfrm>
          <a:prstGeom prst="rect">
            <a:avLst/>
          </a:prstGeom>
        </p:spPr>
        <p:txBody>
          <a:bodyPr wrap="square">
            <a:spAutoFit/>
          </a:bodyPr>
          <a:lstStyle/>
          <a:p>
            <a:pPr algn="just"/>
            <a:r>
              <a:rPr lang="en-US" dirty="0" smtClean="0"/>
              <a:t>Of course techniques for static force analysis are important, not only because stationary structures must be designed to withstand their imposed loads, but also because they introduce concepts and approaches that can be built upon and extended to non equilibrium conditions .</a:t>
            </a:r>
          </a:p>
          <a:p>
            <a:pPr algn="l"/>
            <a:endParaRPr lang="en-US" dirty="0" smtClean="0"/>
          </a:p>
          <a:p>
            <a:pPr algn="l"/>
            <a:endParaRPr lang="en-US" dirty="0" smtClean="0"/>
          </a:p>
          <a:p>
            <a:pPr algn="l"/>
            <a:endParaRPr lang="en-US" dirty="0" smtClean="0"/>
          </a:p>
          <a:p>
            <a:pPr algn="just"/>
            <a:r>
              <a:rPr lang="en-US" dirty="0" smtClean="0"/>
              <a:t>Therefore the purpose of this chapter is to learn how much acceleration will result from a system of unbalanced forces and also learn how these dynamic forces can be assessed for systems that are not in equilibrium</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a:xfrm>
            <a:off x="715963" y="0"/>
            <a:ext cx="7772400" cy="1143000"/>
          </a:xfrm>
        </p:spPr>
        <p:txBody>
          <a:bodyPr/>
          <a:lstStyle/>
          <a:p>
            <a:r>
              <a:rPr lang="tr-TR"/>
              <a:t>Example 1 cont</a:t>
            </a:r>
            <a:endParaRPr lang="en-US"/>
          </a:p>
        </p:txBody>
      </p:sp>
      <p:graphicFrame>
        <p:nvGraphicFramePr>
          <p:cNvPr id="513028" name="Object 4"/>
          <p:cNvGraphicFramePr>
            <a:graphicFrameLocks noChangeAspect="1"/>
          </p:cNvGraphicFramePr>
          <p:nvPr>
            <p:ph idx="1"/>
          </p:nvPr>
        </p:nvGraphicFramePr>
        <p:xfrm>
          <a:off x="534988" y="1858963"/>
          <a:ext cx="3200400" cy="4114800"/>
        </p:xfrm>
        <a:graphic>
          <a:graphicData uri="http://schemas.openxmlformats.org/presentationml/2006/ole">
            <p:oleObj spid="_x0000_s487426" name="Solid Edge Draft Document" r:id="rId4" imgW="3267000" imgH="4200480" progId="">
              <p:embed/>
            </p:oleObj>
          </a:graphicData>
        </a:graphic>
      </p:graphicFrame>
      <p:sp>
        <p:nvSpPr>
          <p:cNvPr id="30" name="Slide Number Placeholder 3"/>
          <p:cNvSpPr>
            <a:spLocks noGrp="1"/>
          </p:cNvSpPr>
          <p:nvPr>
            <p:ph type="sldNum" sz="quarter" idx="12"/>
          </p:nvPr>
        </p:nvSpPr>
        <p:spPr/>
        <p:txBody>
          <a:bodyPr/>
          <a:lstStyle/>
          <a:p>
            <a:fld id="{ADB000CF-AC24-4074-B8B1-90507C2F9482}" type="slidenum">
              <a:rPr lang="tr-TR"/>
              <a:pPr/>
              <a:t>30</a:t>
            </a:fld>
            <a:endParaRPr lang="tr-TR"/>
          </a:p>
        </p:txBody>
      </p:sp>
      <p:sp>
        <p:nvSpPr>
          <p:cNvPr id="513027" name="Rectangle 3"/>
          <p:cNvSpPr>
            <a:spLocks noChangeArrowheads="1"/>
          </p:cNvSpPr>
          <p:nvPr/>
        </p:nvSpPr>
        <p:spPr bwMode="auto">
          <a:xfrm>
            <a:off x="0" y="1585913"/>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513031" name="Line 7"/>
          <p:cNvSpPr>
            <a:spLocks noChangeShapeType="1"/>
          </p:cNvSpPr>
          <p:nvPr/>
        </p:nvSpPr>
        <p:spPr bwMode="auto">
          <a:xfrm>
            <a:off x="7461250" y="1119188"/>
            <a:ext cx="171450" cy="0"/>
          </a:xfrm>
          <a:prstGeom prst="line">
            <a:avLst/>
          </a:prstGeom>
          <a:noFill/>
          <a:ln w="28575">
            <a:solidFill>
              <a:schemeClr val="bg2"/>
            </a:solidFill>
            <a:round/>
            <a:headEnd/>
            <a:tailEnd/>
          </a:ln>
          <a:effectLst/>
        </p:spPr>
        <p:txBody>
          <a:bodyPr/>
          <a:lstStyle/>
          <a:p>
            <a:endParaRPr lang="en-US"/>
          </a:p>
        </p:txBody>
      </p:sp>
      <p:sp>
        <p:nvSpPr>
          <p:cNvPr id="513032" name="Line 8"/>
          <p:cNvSpPr>
            <a:spLocks noChangeShapeType="1"/>
          </p:cNvSpPr>
          <p:nvPr/>
        </p:nvSpPr>
        <p:spPr bwMode="auto">
          <a:xfrm>
            <a:off x="7537450" y="1042988"/>
            <a:ext cx="0" cy="161925"/>
          </a:xfrm>
          <a:prstGeom prst="line">
            <a:avLst/>
          </a:prstGeom>
          <a:noFill/>
          <a:ln w="28575">
            <a:solidFill>
              <a:schemeClr val="bg2"/>
            </a:solidFill>
            <a:round/>
            <a:headEnd/>
            <a:tailEnd/>
          </a:ln>
          <a:effectLst/>
        </p:spPr>
        <p:txBody>
          <a:bodyPr/>
          <a:lstStyle/>
          <a:p>
            <a:endParaRPr lang="en-US"/>
          </a:p>
        </p:txBody>
      </p:sp>
      <p:sp>
        <p:nvSpPr>
          <p:cNvPr id="513046" name="Line 22"/>
          <p:cNvSpPr>
            <a:spLocks noChangeShapeType="1"/>
          </p:cNvSpPr>
          <p:nvPr/>
        </p:nvSpPr>
        <p:spPr bwMode="auto">
          <a:xfrm>
            <a:off x="7532688" y="1131888"/>
            <a:ext cx="0" cy="2001837"/>
          </a:xfrm>
          <a:prstGeom prst="line">
            <a:avLst/>
          </a:prstGeom>
          <a:noFill/>
          <a:ln w="28575">
            <a:solidFill>
              <a:schemeClr val="hlink"/>
            </a:solidFill>
            <a:round/>
            <a:headEnd/>
            <a:tailEnd type="triangle" w="med" len="lg"/>
          </a:ln>
          <a:effectLst/>
        </p:spPr>
        <p:txBody>
          <a:bodyPr/>
          <a:lstStyle/>
          <a:p>
            <a:endParaRPr lang="en-US"/>
          </a:p>
        </p:txBody>
      </p:sp>
      <p:sp>
        <p:nvSpPr>
          <p:cNvPr id="513047" name="Line 23"/>
          <p:cNvSpPr>
            <a:spLocks noChangeShapeType="1"/>
          </p:cNvSpPr>
          <p:nvPr/>
        </p:nvSpPr>
        <p:spPr bwMode="auto">
          <a:xfrm flipH="1">
            <a:off x="7518400" y="2627313"/>
            <a:ext cx="898525" cy="522287"/>
          </a:xfrm>
          <a:prstGeom prst="line">
            <a:avLst/>
          </a:prstGeom>
          <a:noFill/>
          <a:ln w="28575">
            <a:solidFill>
              <a:schemeClr val="accent2"/>
            </a:solidFill>
            <a:round/>
            <a:headEnd/>
            <a:tailEnd type="triangle" w="med" len="lg"/>
          </a:ln>
          <a:effectLst/>
        </p:spPr>
        <p:txBody>
          <a:bodyPr/>
          <a:lstStyle/>
          <a:p>
            <a:endParaRPr lang="en-US"/>
          </a:p>
        </p:txBody>
      </p:sp>
      <p:graphicFrame>
        <p:nvGraphicFramePr>
          <p:cNvPr id="513049" name="Object 25"/>
          <p:cNvGraphicFramePr>
            <a:graphicFrameLocks noChangeAspect="1"/>
          </p:cNvGraphicFramePr>
          <p:nvPr/>
        </p:nvGraphicFramePr>
        <p:xfrm>
          <a:off x="8007350" y="2927350"/>
          <a:ext cx="417513" cy="517525"/>
        </p:xfrm>
        <a:graphic>
          <a:graphicData uri="http://schemas.openxmlformats.org/presentationml/2006/ole">
            <p:oleObj spid="_x0000_s487427" name="Denklem" r:id="rId5" imgW="266400" imgH="330120" progId="Equation.3">
              <p:embed/>
            </p:oleObj>
          </a:graphicData>
        </a:graphic>
      </p:graphicFrame>
      <p:graphicFrame>
        <p:nvGraphicFramePr>
          <p:cNvPr id="513050" name="Object 26"/>
          <p:cNvGraphicFramePr>
            <a:graphicFrameLocks noChangeAspect="1"/>
          </p:cNvGraphicFramePr>
          <p:nvPr/>
        </p:nvGraphicFramePr>
        <p:xfrm>
          <a:off x="6905625" y="2435225"/>
          <a:ext cx="298450" cy="339725"/>
        </p:xfrm>
        <a:graphic>
          <a:graphicData uri="http://schemas.openxmlformats.org/presentationml/2006/ole">
            <p:oleObj spid="_x0000_s487428" name="Denklem" r:id="rId6" imgW="190440" imgH="215640" progId="Equation.3">
              <p:embed/>
            </p:oleObj>
          </a:graphicData>
        </a:graphic>
      </p:graphicFrame>
      <p:graphicFrame>
        <p:nvGraphicFramePr>
          <p:cNvPr id="513051" name="Object 27"/>
          <p:cNvGraphicFramePr>
            <a:graphicFrameLocks noChangeAspect="1"/>
          </p:cNvGraphicFramePr>
          <p:nvPr/>
        </p:nvGraphicFramePr>
        <p:xfrm>
          <a:off x="3987800" y="1473200"/>
          <a:ext cx="1741488" cy="358775"/>
        </p:xfrm>
        <a:graphic>
          <a:graphicData uri="http://schemas.openxmlformats.org/presentationml/2006/ole">
            <p:oleObj spid="_x0000_s487429" name="Denklem" r:id="rId7" imgW="1117440" imgH="228600" progId="Equation.3">
              <p:embed/>
            </p:oleObj>
          </a:graphicData>
        </a:graphic>
      </p:graphicFrame>
      <p:sp>
        <p:nvSpPr>
          <p:cNvPr id="513052" name="Line 28"/>
          <p:cNvSpPr>
            <a:spLocks noChangeShapeType="1"/>
          </p:cNvSpPr>
          <p:nvPr/>
        </p:nvSpPr>
        <p:spPr bwMode="auto">
          <a:xfrm>
            <a:off x="7532688" y="1103313"/>
            <a:ext cx="0" cy="1016000"/>
          </a:xfrm>
          <a:prstGeom prst="line">
            <a:avLst/>
          </a:prstGeom>
          <a:noFill/>
          <a:ln w="28575">
            <a:solidFill>
              <a:schemeClr val="hlink"/>
            </a:solidFill>
            <a:round/>
            <a:headEnd/>
            <a:tailEnd type="triangle" w="med" len="lg"/>
          </a:ln>
          <a:effectLst/>
        </p:spPr>
        <p:txBody>
          <a:bodyPr/>
          <a:lstStyle/>
          <a:p>
            <a:endParaRPr lang="en-US"/>
          </a:p>
        </p:txBody>
      </p:sp>
      <p:sp>
        <p:nvSpPr>
          <p:cNvPr id="513053" name="Line 29"/>
          <p:cNvSpPr>
            <a:spLocks noChangeShapeType="1"/>
          </p:cNvSpPr>
          <p:nvPr/>
        </p:nvSpPr>
        <p:spPr bwMode="auto">
          <a:xfrm>
            <a:off x="7445375" y="2147888"/>
            <a:ext cx="146050" cy="0"/>
          </a:xfrm>
          <a:prstGeom prst="line">
            <a:avLst/>
          </a:prstGeom>
          <a:noFill/>
          <a:ln w="28575">
            <a:solidFill>
              <a:schemeClr val="hlink"/>
            </a:solidFill>
            <a:round/>
            <a:headEnd/>
            <a:tailEnd type="none" w="med" len="lg"/>
          </a:ln>
          <a:effectLst/>
        </p:spPr>
        <p:txBody>
          <a:bodyPr/>
          <a:lstStyle/>
          <a:p>
            <a:endParaRPr lang="en-US"/>
          </a:p>
        </p:txBody>
      </p:sp>
      <p:sp>
        <p:nvSpPr>
          <p:cNvPr id="513054" name="Text Box 30"/>
          <p:cNvSpPr txBox="1">
            <a:spLocks noChangeArrowheads="1"/>
          </p:cNvSpPr>
          <p:nvPr/>
        </p:nvSpPr>
        <p:spPr bwMode="auto">
          <a:xfrm>
            <a:off x="6772275" y="2044700"/>
            <a:ext cx="635000" cy="366713"/>
          </a:xfrm>
          <a:prstGeom prst="rect">
            <a:avLst/>
          </a:prstGeom>
          <a:noFill/>
          <a:ln w="9525" algn="ctr">
            <a:noFill/>
            <a:miter lim="800000"/>
            <a:headEnd/>
            <a:tailEnd type="none" w="med" len="lg"/>
          </a:ln>
          <a:effectLst/>
        </p:spPr>
        <p:txBody>
          <a:bodyPr>
            <a:spAutoFit/>
          </a:bodyPr>
          <a:lstStyle/>
          <a:p>
            <a:pPr>
              <a:spcBef>
                <a:spcPct val="50000"/>
              </a:spcBef>
            </a:pPr>
            <a:r>
              <a:rPr lang="tr-TR"/>
              <a:t>G</a:t>
            </a:r>
            <a:r>
              <a:rPr lang="tr-TR" baseline="-25000"/>
              <a:t>3</a:t>
            </a:r>
            <a:endParaRPr lang="en-US" baseline="-25000"/>
          </a:p>
        </p:txBody>
      </p:sp>
      <p:graphicFrame>
        <p:nvGraphicFramePr>
          <p:cNvPr id="513055" name="Object 31"/>
          <p:cNvGraphicFramePr>
            <a:graphicFrameLocks noChangeAspect="1"/>
          </p:cNvGraphicFramePr>
          <p:nvPr/>
        </p:nvGraphicFramePr>
        <p:xfrm>
          <a:off x="7091363" y="1425575"/>
          <a:ext cx="358775" cy="377825"/>
        </p:xfrm>
        <a:graphic>
          <a:graphicData uri="http://schemas.openxmlformats.org/presentationml/2006/ole">
            <p:oleObj spid="_x0000_s487430" name="Denklem" r:id="rId8" imgW="228600" imgH="241200" progId="Equation.3">
              <p:embed/>
            </p:oleObj>
          </a:graphicData>
        </a:graphic>
      </p:graphicFrame>
      <p:graphicFrame>
        <p:nvGraphicFramePr>
          <p:cNvPr id="513056" name="Object 32"/>
          <p:cNvGraphicFramePr>
            <a:graphicFrameLocks noChangeAspect="1"/>
          </p:cNvGraphicFramePr>
          <p:nvPr/>
        </p:nvGraphicFramePr>
        <p:xfrm>
          <a:off x="8164513" y="1344613"/>
          <a:ext cx="417512" cy="517525"/>
        </p:xfrm>
        <a:graphic>
          <a:graphicData uri="http://schemas.openxmlformats.org/presentationml/2006/ole">
            <p:oleObj spid="_x0000_s487431" name="Denklem" r:id="rId9" imgW="266400" imgH="330120" progId="Equation.3">
              <p:embed/>
            </p:oleObj>
          </a:graphicData>
        </a:graphic>
      </p:graphicFrame>
      <p:graphicFrame>
        <p:nvGraphicFramePr>
          <p:cNvPr id="513057" name="Object 33"/>
          <p:cNvGraphicFramePr>
            <a:graphicFrameLocks noChangeAspect="1"/>
          </p:cNvGraphicFramePr>
          <p:nvPr/>
        </p:nvGraphicFramePr>
        <p:xfrm>
          <a:off x="3995738" y="2317750"/>
          <a:ext cx="2451100" cy="398463"/>
        </p:xfrm>
        <a:graphic>
          <a:graphicData uri="http://schemas.openxmlformats.org/presentationml/2006/ole">
            <p:oleObj spid="_x0000_s487432" name="Denklem" r:id="rId10" imgW="1562040" imgH="253800" progId="Equation.3">
              <p:embed/>
            </p:oleObj>
          </a:graphicData>
        </a:graphic>
      </p:graphicFrame>
      <p:sp>
        <p:nvSpPr>
          <p:cNvPr id="513058" name="Line 34"/>
          <p:cNvSpPr>
            <a:spLocks noChangeShapeType="1"/>
          </p:cNvSpPr>
          <p:nvPr/>
        </p:nvSpPr>
        <p:spPr bwMode="auto">
          <a:xfrm>
            <a:off x="7540052" y="1094282"/>
            <a:ext cx="902273" cy="1571132"/>
          </a:xfrm>
          <a:prstGeom prst="line">
            <a:avLst/>
          </a:prstGeom>
          <a:noFill/>
          <a:ln w="28575">
            <a:solidFill>
              <a:schemeClr val="hlink"/>
            </a:solidFill>
            <a:round/>
            <a:headEnd/>
            <a:tailEnd type="triangle" w="med" len="lg"/>
          </a:ln>
          <a:effectLst/>
        </p:spPr>
        <p:txBody>
          <a:bodyPr/>
          <a:lstStyle/>
          <a:p>
            <a:endParaRPr lang="en-US"/>
          </a:p>
        </p:txBody>
      </p:sp>
      <p:graphicFrame>
        <p:nvGraphicFramePr>
          <p:cNvPr id="513060" name="Object 36"/>
          <p:cNvGraphicFramePr>
            <a:graphicFrameLocks noChangeAspect="1"/>
          </p:cNvGraphicFramePr>
          <p:nvPr/>
        </p:nvGraphicFramePr>
        <p:xfrm>
          <a:off x="3997325" y="3267075"/>
          <a:ext cx="3841750" cy="876300"/>
        </p:xfrm>
        <a:graphic>
          <a:graphicData uri="http://schemas.openxmlformats.org/presentationml/2006/ole">
            <p:oleObj spid="_x0000_s487433" name="Denklem" r:id="rId11" imgW="2463480" imgH="558720" progId="Equation.3">
              <p:embed/>
            </p:oleObj>
          </a:graphicData>
        </a:graphic>
      </p:graphicFrame>
      <p:sp>
        <p:nvSpPr>
          <p:cNvPr id="513062" name="Line 38"/>
          <p:cNvSpPr>
            <a:spLocks noChangeShapeType="1"/>
          </p:cNvSpPr>
          <p:nvPr/>
        </p:nvSpPr>
        <p:spPr bwMode="auto">
          <a:xfrm>
            <a:off x="1943100" y="2873375"/>
            <a:ext cx="0" cy="1016000"/>
          </a:xfrm>
          <a:prstGeom prst="line">
            <a:avLst/>
          </a:prstGeom>
          <a:noFill/>
          <a:ln w="28575">
            <a:solidFill>
              <a:schemeClr val="hlink"/>
            </a:solidFill>
            <a:round/>
            <a:headEnd type="triangle" w="med" len="lg"/>
            <a:tailEnd/>
          </a:ln>
          <a:effectLst/>
        </p:spPr>
        <p:txBody>
          <a:bodyPr/>
          <a:lstStyle/>
          <a:p>
            <a:endParaRPr lang="en-US"/>
          </a:p>
        </p:txBody>
      </p:sp>
      <p:graphicFrame>
        <p:nvGraphicFramePr>
          <p:cNvPr id="513066" name="Object 42"/>
          <p:cNvGraphicFramePr>
            <a:graphicFrameLocks noChangeAspect="1"/>
          </p:cNvGraphicFramePr>
          <p:nvPr/>
        </p:nvGraphicFramePr>
        <p:xfrm>
          <a:off x="2025650" y="2601913"/>
          <a:ext cx="696913" cy="377825"/>
        </p:xfrm>
        <a:graphic>
          <a:graphicData uri="http://schemas.openxmlformats.org/presentationml/2006/ole">
            <p:oleObj spid="_x0000_s487434" name="Denklem" r:id="rId12" imgW="444240" imgH="241200" progId="Equation.3">
              <p:embed/>
            </p:oleObj>
          </a:graphicData>
        </a:graphic>
      </p:graphicFrame>
      <p:graphicFrame>
        <p:nvGraphicFramePr>
          <p:cNvPr id="513069" name="Object 45"/>
          <p:cNvGraphicFramePr>
            <a:graphicFrameLocks noChangeAspect="1"/>
          </p:cNvGraphicFramePr>
          <p:nvPr/>
        </p:nvGraphicFramePr>
        <p:xfrm>
          <a:off x="1155700" y="806450"/>
          <a:ext cx="638175" cy="338138"/>
        </p:xfrm>
        <a:graphic>
          <a:graphicData uri="http://schemas.openxmlformats.org/presentationml/2006/ole">
            <p:oleObj spid="_x0000_s487435" name="Denklem" r:id="rId13" imgW="406080" imgH="215640" progId="Equation.3">
              <p:embed/>
            </p:oleObj>
          </a:graphicData>
        </a:graphic>
      </p:graphicFrame>
      <p:sp>
        <p:nvSpPr>
          <p:cNvPr id="513070" name="Line 46"/>
          <p:cNvSpPr>
            <a:spLocks noChangeShapeType="1"/>
          </p:cNvSpPr>
          <p:nvPr/>
        </p:nvSpPr>
        <p:spPr bwMode="auto">
          <a:xfrm>
            <a:off x="1057275" y="1000125"/>
            <a:ext cx="0" cy="1333500"/>
          </a:xfrm>
          <a:prstGeom prst="line">
            <a:avLst/>
          </a:prstGeom>
          <a:noFill/>
          <a:ln w="28575">
            <a:solidFill>
              <a:schemeClr val="hlink"/>
            </a:solidFill>
            <a:round/>
            <a:headEnd type="triangle" w="med" len="lg"/>
            <a:tailEnd/>
          </a:ln>
          <a:effectLst/>
        </p:spPr>
        <p:txBody>
          <a:bodyPr/>
          <a:lstStyle/>
          <a:p>
            <a:endParaRPr lang="en-US"/>
          </a:p>
        </p:txBody>
      </p:sp>
      <p:sp>
        <p:nvSpPr>
          <p:cNvPr id="513071" name="Arc 47"/>
          <p:cNvSpPr>
            <a:spLocks/>
          </p:cNvSpPr>
          <p:nvPr/>
        </p:nvSpPr>
        <p:spPr bwMode="auto">
          <a:xfrm>
            <a:off x="1770063" y="3425825"/>
            <a:ext cx="525462" cy="914400"/>
          </a:xfrm>
          <a:custGeom>
            <a:avLst/>
            <a:gdLst>
              <a:gd name="G0" fmla="+- 0 0 0"/>
              <a:gd name="G1" fmla="+- 21600 0 0"/>
              <a:gd name="G2" fmla="+- 21600 0 0"/>
              <a:gd name="T0" fmla="*/ 0 w 18228"/>
              <a:gd name="T1" fmla="*/ 0 h 21600"/>
              <a:gd name="T2" fmla="*/ 18228 w 18228"/>
              <a:gd name="T3" fmla="*/ 10011 h 21600"/>
              <a:gd name="T4" fmla="*/ 0 w 18228"/>
              <a:gd name="T5" fmla="*/ 21600 h 21600"/>
            </a:gdLst>
            <a:ahLst/>
            <a:cxnLst>
              <a:cxn ang="0">
                <a:pos x="T0" y="T1"/>
              </a:cxn>
              <a:cxn ang="0">
                <a:pos x="T2" y="T3"/>
              </a:cxn>
              <a:cxn ang="0">
                <a:pos x="T4" y="T5"/>
              </a:cxn>
            </a:cxnLst>
            <a:rect l="0" t="0" r="r" b="b"/>
            <a:pathLst>
              <a:path w="18228" h="21600" fill="none" extrusionOk="0">
                <a:moveTo>
                  <a:pt x="-1" y="0"/>
                </a:moveTo>
                <a:cubicBezTo>
                  <a:pt x="7388" y="0"/>
                  <a:pt x="14263" y="3776"/>
                  <a:pt x="18227" y="10011"/>
                </a:cubicBezTo>
              </a:path>
              <a:path w="18228" h="21600" stroke="0" extrusionOk="0">
                <a:moveTo>
                  <a:pt x="-1" y="0"/>
                </a:moveTo>
                <a:cubicBezTo>
                  <a:pt x="7388" y="0"/>
                  <a:pt x="14263" y="3776"/>
                  <a:pt x="18227" y="10011"/>
                </a:cubicBezTo>
                <a:lnTo>
                  <a:pt x="0" y="21600"/>
                </a:lnTo>
                <a:close/>
              </a:path>
            </a:pathLst>
          </a:custGeom>
          <a:noFill/>
          <a:ln w="28575">
            <a:solidFill>
              <a:schemeClr val="hlink"/>
            </a:solidFill>
            <a:round/>
            <a:headEnd/>
            <a:tailEnd type="triangle" w="med" len="lg"/>
          </a:ln>
          <a:effectLst/>
        </p:spPr>
        <p:txBody>
          <a:bodyPr wrap="none" anchor="ctr"/>
          <a:lstStyle/>
          <a:p>
            <a:endParaRPr lang="en-US"/>
          </a:p>
        </p:txBody>
      </p:sp>
      <p:graphicFrame>
        <p:nvGraphicFramePr>
          <p:cNvPr id="513074" name="Object 50"/>
          <p:cNvGraphicFramePr>
            <a:graphicFrameLocks noChangeAspect="1"/>
          </p:cNvGraphicFramePr>
          <p:nvPr/>
        </p:nvGraphicFramePr>
        <p:xfrm>
          <a:off x="2457450" y="3652838"/>
          <a:ext cx="557213" cy="357187"/>
        </p:xfrm>
        <a:graphic>
          <a:graphicData uri="http://schemas.openxmlformats.org/presentationml/2006/ole">
            <p:oleObj spid="_x0000_s487436" name="Denklem" r:id="rId14" imgW="355320" imgH="228600" progId="Equation.3">
              <p:embed/>
            </p:oleObj>
          </a:graphicData>
        </a:graphic>
      </p:graphicFrame>
      <p:sp>
        <p:nvSpPr>
          <p:cNvPr id="513075" name="Rectangle 51"/>
          <p:cNvSpPr>
            <a:spLocks noChangeArrowheads="1"/>
          </p:cNvSpPr>
          <p:nvPr/>
        </p:nvSpPr>
        <p:spPr bwMode="auto">
          <a:xfrm>
            <a:off x="4037013" y="4364038"/>
            <a:ext cx="3448050" cy="366712"/>
          </a:xfrm>
          <a:prstGeom prst="rect">
            <a:avLst/>
          </a:prstGeom>
          <a:noFill/>
          <a:ln w="9525" algn="ctr">
            <a:noFill/>
            <a:miter lim="800000"/>
            <a:headEnd/>
            <a:tailEnd type="none" w="med" len="lg"/>
          </a:ln>
          <a:effectLst/>
        </p:spPr>
        <p:txBody>
          <a:bodyPr wrap="none" anchor="ctr">
            <a:spAutoFit/>
          </a:bodyPr>
          <a:lstStyle/>
          <a:p>
            <a:pPr algn="just"/>
            <a:r>
              <a:rPr lang="en-GB"/>
              <a:t>D’Alembert forces and moments</a:t>
            </a:r>
          </a:p>
        </p:txBody>
      </p:sp>
      <p:graphicFrame>
        <p:nvGraphicFramePr>
          <p:cNvPr id="513078" name="Object 54"/>
          <p:cNvGraphicFramePr>
            <a:graphicFrameLocks noChangeAspect="1"/>
          </p:cNvGraphicFramePr>
          <p:nvPr/>
        </p:nvGraphicFramePr>
        <p:xfrm>
          <a:off x="4041775" y="4814888"/>
          <a:ext cx="3570288" cy="357187"/>
        </p:xfrm>
        <a:graphic>
          <a:graphicData uri="http://schemas.openxmlformats.org/presentationml/2006/ole">
            <p:oleObj spid="_x0000_s487437" name="Denklem" r:id="rId15" imgW="2273040" imgH="228600" progId="Equation.3">
              <p:embed/>
            </p:oleObj>
          </a:graphicData>
        </a:graphic>
      </p:graphicFrame>
      <p:graphicFrame>
        <p:nvGraphicFramePr>
          <p:cNvPr id="513081" name="Object 57"/>
          <p:cNvGraphicFramePr>
            <a:graphicFrameLocks noChangeAspect="1"/>
          </p:cNvGraphicFramePr>
          <p:nvPr/>
        </p:nvGraphicFramePr>
        <p:xfrm>
          <a:off x="4029075" y="5257800"/>
          <a:ext cx="3649663" cy="396875"/>
        </p:xfrm>
        <a:graphic>
          <a:graphicData uri="http://schemas.openxmlformats.org/presentationml/2006/ole">
            <p:oleObj spid="_x0000_s487438" name="Denklem" r:id="rId16" imgW="2323800" imgH="253800" progId="Equation.3">
              <p:embed/>
            </p:oleObj>
          </a:graphicData>
        </a:graphic>
      </p:graphicFrame>
      <p:graphicFrame>
        <p:nvGraphicFramePr>
          <p:cNvPr id="513086" name="Object 62"/>
          <p:cNvGraphicFramePr>
            <a:graphicFrameLocks noChangeAspect="1"/>
          </p:cNvGraphicFramePr>
          <p:nvPr/>
        </p:nvGraphicFramePr>
        <p:xfrm>
          <a:off x="3973513" y="5768975"/>
          <a:ext cx="3730625" cy="357188"/>
        </p:xfrm>
        <a:graphic>
          <a:graphicData uri="http://schemas.openxmlformats.org/presentationml/2006/ole">
            <p:oleObj spid="_x0000_s487439" name="Denklem" r:id="rId17" imgW="2374560" imgH="2286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3075"/>
                                        </p:tgtEl>
                                        <p:attrNameLst>
                                          <p:attrName>style.visibility</p:attrName>
                                        </p:attrNameLst>
                                      </p:cBhvr>
                                      <p:to>
                                        <p:strVal val="visible"/>
                                      </p:to>
                                    </p:set>
                                    <p:anim calcmode="lin" valueType="num">
                                      <p:cBhvr additive="base">
                                        <p:cTn id="7" dur="500" fill="hold"/>
                                        <p:tgtEl>
                                          <p:spTgt spid="513075"/>
                                        </p:tgtEl>
                                        <p:attrNameLst>
                                          <p:attrName>ppt_x</p:attrName>
                                        </p:attrNameLst>
                                      </p:cBhvr>
                                      <p:tavLst>
                                        <p:tav tm="0">
                                          <p:val>
                                            <p:strVal val="#ppt_x"/>
                                          </p:val>
                                        </p:tav>
                                        <p:tav tm="100000">
                                          <p:val>
                                            <p:strVal val="#ppt_x"/>
                                          </p:val>
                                        </p:tav>
                                      </p:tavLst>
                                    </p:anim>
                                    <p:anim calcmode="lin" valueType="num">
                                      <p:cBhvr additive="base">
                                        <p:cTn id="8" dur="500" fill="hold"/>
                                        <p:tgtEl>
                                          <p:spTgt spid="5130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3070"/>
                                        </p:tgtEl>
                                        <p:attrNameLst>
                                          <p:attrName>style.visibility</p:attrName>
                                        </p:attrNameLst>
                                      </p:cBhvr>
                                      <p:to>
                                        <p:strVal val="visible"/>
                                      </p:to>
                                    </p:set>
                                    <p:anim calcmode="lin" valueType="num">
                                      <p:cBhvr additive="base">
                                        <p:cTn id="13" dur="500" fill="hold"/>
                                        <p:tgtEl>
                                          <p:spTgt spid="513070"/>
                                        </p:tgtEl>
                                        <p:attrNameLst>
                                          <p:attrName>ppt_x</p:attrName>
                                        </p:attrNameLst>
                                      </p:cBhvr>
                                      <p:tavLst>
                                        <p:tav tm="0">
                                          <p:val>
                                            <p:strVal val="#ppt_x"/>
                                          </p:val>
                                        </p:tav>
                                        <p:tav tm="100000">
                                          <p:val>
                                            <p:strVal val="#ppt_x"/>
                                          </p:val>
                                        </p:tav>
                                      </p:tavLst>
                                    </p:anim>
                                    <p:anim calcmode="lin" valueType="num">
                                      <p:cBhvr additive="base">
                                        <p:cTn id="14" dur="500" fill="hold"/>
                                        <p:tgtEl>
                                          <p:spTgt spid="51307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13078"/>
                                        </p:tgtEl>
                                        <p:attrNameLst>
                                          <p:attrName>style.visibility</p:attrName>
                                        </p:attrNameLst>
                                      </p:cBhvr>
                                      <p:to>
                                        <p:strVal val="visible"/>
                                      </p:to>
                                    </p:set>
                                    <p:anim calcmode="lin" valueType="num">
                                      <p:cBhvr additive="base">
                                        <p:cTn id="17" dur="500" fill="hold"/>
                                        <p:tgtEl>
                                          <p:spTgt spid="513078"/>
                                        </p:tgtEl>
                                        <p:attrNameLst>
                                          <p:attrName>ppt_x</p:attrName>
                                        </p:attrNameLst>
                                      </p:cBhvr>
                                      <p:tavLst>
                                        <p:tav tm="0">
                                          <p:val>
                                            <p:strVal val="#ppt_x"/>
                                          </p:val>
                                        </p:tav>
                                        <p:tav tm="100000">
                                          <p:val>
                                            <p:strVal val="#ppt_x"/>
                                          </p:val>
                                        </p:tav>
                                      </p:tavLst>
                                    </p:anim>
                                    <p:anim calcmode="lin" valueType="num">
                                      <p:cBhvr additive="base">
                                        <p:cTn id="18" dur="500" fill="hold"/>
                                        <p:tgtEl>
                                          <p:spTgt spid="51307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13069"/>
                                        </p:tgtEl>
                                        <p:attrNameLst>
                                          <p:attrName>style.visibility</p:attrName>
                                        </p:attrNameLst>
                                      </p:cBhvr>
                                      <p:to>
                                        <p:strVal val="visible"/>
                                      </p:to>
                                    </p:set>
                                    <p:anim calcmode="lin" valueType="num">
                                      <p:cBhvr additive="base">
                                        <p:cTn id="21" dur="500" fill="hold"/>
                                        <p:tgtEl>
                                          <p:spTgt spid="513069"/>
                                        </p:tgtEl>
                                        <p:attrNameLst>
                                          <p:attrName>ppt_x</p:attrName>
                                        </p:attrNameLst>
                                      </p:cBhvr>
                                      <p:tavLst>
                                        <p:tav tm="0">
                                          <p:val>
                                            <p:strVal val="#ppt_x"/>
                                          </p:val>
                                        </p:tav>
                                        <p:tav tm="100000">
                                          <p:val>
                                            <p:strVal val="#ppt_x"/>
                                          </p:val>
                                        </p:tav>
                                      </p:tavLst>
                                    </p:anim>
                                    <p:anim calcmode="lin" valueType="num">
                                      <p:cBhvr additive="base">
                                        <p:cTn id="22" dur="500" fill="hold"/>
                                        <p:tgtEl>
                                          <p:spTgt spid="51306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13062"/>
                                        </p:tgtEl>
                                        <p:attrNameLst>
                                          <p:attrName>style.visibility</p:attrName>
                                        </p:attrNameLst>
                                      </p:cBhvr>
                                      <p:to>
                                        <p:strVal val="visible"/>
                                      </p:to>
                                    </p:set>
                                    <p:anim calcmode="lin" valueType="num">
                                      <p:cBhvr additive="base">
                                        <p:cTn id="27" dur="500" fill="hold"/>
                                        <p:tgtEl>
                                          <p:spTgt spid="513062"/>
                                        </p:tgtEl>
                                        <p:attrNameLst>
                                          <p:attrName>ppt_x</p:attrName>
                                        </p:attrNameLst>
                                      </p:cBhvr>
                                      <p:tavLst>
                                        <p:tav tm="0">
                                          <p:val>
                                            <p:strVal val="#ppt_x"/>
                                          </p:val>
                                        </p:tav>
                                        <p:tav tm="100000">
                                          <p:val>
                                            <p:strVal val="#ppt_x"/>
                                          </p:val>
                                        </p:tav>
                                      </p:tavLst>
                                    </p:anim>
                                    <p:anim calcmode="lin" valueType="num">
                                      <p:cBhvr additive="base">
                                        <p:cTn id="28" dur="500" fill="hold"/>
                                        <p:tgtEl>
                                          <p:spTgt spid="51306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13066"/>
                                        </p:tgtEl>
                                        <p:attrNameLst>
                                          <p:attrName>style.visibility</p:attrName>
                                        </p:attrNameLst>
                                      </p:cBhvr>
                                      <p:to>
                                        <p:strVal val="visible"/>
                                      </p:to>
                                    </p:set>
                                    <p:anim calcmode="lin" valueType="num">
                                      <p:cBhvr additive="base">
                                        <p:cTn id="31" dur="500" fill="hold"/>
                                        <p:tgtEl>
                                          <p:spTgt spid="513066"/>
                                        </p:tgtEl>
                                        <p:attrNameLst>
                                          <p:attrName>ppt_x</p:attrName>
                                        </p:attrNameLst>
                                      </p:cBhvr>
                                      <p:tavLst>
                                        <p:tav tm="0">
                                          <p:val>
                                            <p:strVal val="#ppt_x"/>
                                          </p:val>
                                        </p:tav>
                                        <p:tav tm="100000">
                                          <p:val>
                                            <p:strVal val="#ppt_x"/>
                                          </p:val>
                                        </p:tav>
                                      </p:tavLst>
                                    </p:anim>
                                    <p:anim calcmode="lin" valueType="num">
                                      <p:cBhvr additive="base">
                                        <p:cTn id="32" dur="500" fill="hold"/>
                                        <p:tgtEl>
                                          <p:spTgt spid="51306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13081"/>
                                        </p:tgtEl>
                                        <p:attrNameLst>
                                          <p:attrName>style.visibility</p:attrName>
                                        </p:attrNameLst>
                                      </p:cBhvr>
                                      <p:to>
                                        <p:strVal val="visible"/>
                                      </p:to>
                                    </p:set>
                                    <p:anim calcmode="lin" valueType="num">
                                      <p:cBhvr additive="base">
                                        <p:cTn id="35" dur="500" fill="hold"/>
                                        <p:tgtEl>
                                          <p:spTgt spid="513081"/>
                                        </p:tgtEl>
                                        <p:attrNameLst>
                                          <p:attrName>ppt_x</p:attrName>
                                        </p:attrNameLst>
                                      </p:cBhvr>
                                      <p:tavLst>
                                        <p:tav tm="0">
                                          <p:val>
                                            <p:strVal val="#ppt_x"/>
                                          </p:val>
                                        </p:tav>
                                        <p:tav tm="100000">
                                          <p:val>
                                            <p:strVal val="#ppt_x"/>
                                          </p:val>
                                        </p:tav>
                                      </p:tavLst>
                                    </p:anim>
                                    <p:anim calcmode="lin" valueType="num">
                                      <p:cBhvr additive="base">
                                        <p:cTn id="36" dur="500" fill="hold"/>
                                        <p:tgtEl>
                                          <p:spTgt spid="51308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13071"/>
                                        </p:tgtEl>
                                        <p:attrNameLst>
                                          <p:attrName>style.visibility</p:attrName>
                                        </p:attrNameLst>
                                      </p:cBhvr>
                                      <p:to>
                                        <p:strVal val="visible"/>
                                      </p:to>
                                    </p:set>
                                    <p:anim calcmode="lin" valueType="num">
                                      <p:cBhvr additive="base">
                                        <p:cTn id="41" dur="500" fill="hold"/>
                                        <p:tgtEl>
                                          <p:spTgt spid="513071"/>
                                        </p:tgtEl>
                                        <p:attrNameLst>
                                          <p:attrName>ppt_x</p:attrName>
                                        </p:attrNameLst>
                                      </p:cBhvr>
                                      <p:tavLst>
                                        <p:tav tm="0">
                                          <p:val>
                                            <p:strVal val="#ppt_x"/>
                                          </p:val>
                                        </p:tav>
                                        <p:tav tm="100000">
                                          <p:val>
                                            <p:strVal val="#ppt_x"/>
                                          </p:val>
                                        </p:tav>
                                      </p:tavLst>
                                    </p:anim>
                                    <p:anim calcmode="lin" valueType="num">
                                      <p:cBhvr additive="base">
                                        <p:cTn id="42" dur="500" fill="hold"/>
                                        <p:tgtEl>
                                          <p:spTgt spid="51307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13074"/>
                                        </p:tgtEl>
                                        <p:attrNameLst>
                                          <p:attrName>style.visibility</p:attrName>
                                        </p:attrNameLst>
                                      </p:cBhvr>
                                      <p:to>
                                        <p:strVal val="visible"/>
                                      </p:to>
                                    </p:set>
                                    <p:anim calcmode="lin" valueType="num">
                                      <p:cBhvr additive="base">
                                        <p:cTn id="45" dur="500" fill="hold"/>
                                        <p:tgtEl>
                                          <p:spTgt spid="513074"/>
                                        </p:tgtEl>
                                        <p:attrNameLst>
                                          <p:attrName>ppt_x</p:attrName>
                                        </p:attrNameLst>
                                      </p:cBhvr>
                                      <p:tavLst>
                                        <p:tav tm="0">
                                          <p:val>
                                            <p:strVal val="#ppt_x"/>
                                          </p:val>
                                        </p:tav>
                                        <p:tav tm="100000">
                                          <p:val>
                                            <p:strVal val="#ppt_x"/>
                                          </p:val>
                                        </p:tav>
                                      </p:tavLst>
                                    </p:anim>
                                    <p:anim calcmode="lin" valueType="num">
                                      <p:cBhvr additive="base">
                                        <p:cTn id="46" dur="500" fill="hold"/>
                                        <p:tgtEl>
                                          <p:spTgt spid="51307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13086"/>
                                        </p:tgtEl>
                                        <p:attrNameLst>
                                          <p:attrName>style.visibility</p:attrName>
                                        </p:attrNameLst>
                                      </p:cBhvr>
                                      <p:to>
                                        <p:strVal val="visible"/>
                                      </p:to>
                                    </p:set>
                                    <p:anim calcmode="lin" valueType="num">
                                      <p:cBhvr additive="base">
                                        <p:cTn id="49" dur="500" fill="hold"/>
                                        <p:tgtEl>
                                          <p:spTgt spid="513086"/>
                                        </p:tgtEl>
                                        <p:attrNameLst>
                                          <p:attrName>ppt_x</p:attrName>
                                        </p:attrNameLst>
                                      </p:cBhvr>
                                      <p:tavLst>
                                        <p:tav tm="0">
                                          <p:val>
                                            <p:strVal val="#ppt_x"/>
                                          </p:val>
                                        </p:tav>
                                        <p:tav tm="100000">
                                          <p:val>
                                            <p:strVal val="#ppt_x"/>
                                          </p:val>
                                        </p:tav>
                                      </p:tavLst>
                                    </p:anim>
                                    <p:anim calcmode="lin" valueType="num">
                                      <p:cBhvr additive="base">
                                        <p:cTn id="50" dur="500" fill="hold"/>
                                        <p:tgtEl>
                                          <p:spTgt spid="5130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62" grpId="0" animBg="1"/>
      <p:bldP spid="513070" grpId="0" animBg="1"/>
      <p:bldP spid="513071" grpId="0" animBg="1"/>
      <p:bldP spid="51307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715963" y="0"/>
            <a:ext cx="7772400" cy="1143000"/>
          </a:xfrm>
        </p:spPr>
        <p:txBody>
          <a:bodyPr/>
          <a:lstStyle/>
          <a:p>
            <a:r>
              <a:rPr lang="tr-TR"/>
              <a:t>Example 1 cont</a:t>
            </a:r>
            <a:endParaRPr lang="en-US"/>
          </a:p>
        </p:txBody>
      </p:sp>
      <p:graphicFrame>
        <p:nvGraphicFramePr>
          <p:cNvPr id="522244" name="Object 4"/>
          <p:cNvGraphicFramePr>
            <a:graphicFrameLocks noChangeAspect="1"/>
          </p:cNvGraphicFramePr>
          <p:nvPr>
            <p:ph idx="1"/>
          </p:nvPr>
        </p:nvGraphicFramePr>
        <p:xfrm>
          <a:off x="534988" y="1858963"/>
          <a:ext cx="3200400" cy="4114800"/>
        </p:xfrm>
        <a:graphic>
          <a:graphicData uri="http://schemas.openxmlformats.org/presentationml/2006/ole">
            <p:oleObj spid="_x0000_s488450" name="Solid Edge Draft Document" r:id="rId4" imgW="3267000" imgH="4200480" progId="">
              <p:embed/>
            </p:oleObj>
          </a:graphicData>
        </a:graphic>
      </p:graphicFrame>
      <p:sp>
        <p:nvSpPr>
          <p:cNvPr id="26" name="Slide Number Placeholder 3"/>
          <p:cNvSpPr>
            <a:spLocks noGrp="1"/>
          </p:cNvSpPr>
          <p:nvPr>
            <p:ph type="sldNum" sz="quarter" idx="12"/>
          </p:nvPr>
        </p:nvSpPr>
        <p:spPr/>
        <p:txBody>
          <a:bodyPr/>
          <a:lstStyle/>
          <a:p>
            <a:fld id="{6F4D4B76-DE0C-4265-A38B-6965C4ECC453}" type="slidenum">
              <a:rPr lang="tr-TR"/>
              <a:pPr/>
              <a:t>31</a:t>
            </a:fld>
            <a:endParaRPr lang="tr-TR"/>
          </a:p>
        </p:txBody>
      </p:sp>
      <p:sp>
        <p:nvSpPr>
          <p:cNvPr id="522289" name="Rectangle 49"/>
          <p:cNvSpPr>
            <a:spLocks noChangeArrowheads="1"/>
          </p:cNvSpPr>
          <p:nvPr/>
        </p:nvSpPr>
        <p:spPr bwMode="auto">
          <a:xfrm>
            <a:off x="3933825" y="841375"/>
            <a:ext cx="4964113" cy="5754688"/>
          </a:xfrm>
          <a:prstGeom prst="rect">
            <a:avLst/>
          </a:prstGeom>
          <a:solidFill>
            <a:schemeClr val="tx1"/>
          </a:solidFill>
          <a:ln w="9525" algn="ctr">
            <a:solidFill>
              <a:schemeClr val="tx1"/>
            </a:solidFill>
            <a:miter lim="800000"/>
            <a:headEnd/>
            <a:tailEnd type="none" w="med" len="lg"/>
          </a:ln>
          <a:effectLst/>
        </p:spPr>
        <p:txBody>
          <a:bodyPr wrap="none" anchor="ctr"/>
          <a:lstStyle/>
          <a:p>
            <a:endParaRPr lang="en-US"/>
          </a:p>
        </p:txBody>
      </p:sp>
      <p:sp>
        <p:nvSpPr>
          <p:cNvPr id="522260" name="Line 20"/>
          <p:cNvSpPr>
            <a:spLocks noChangeShapeType="1"/>
          </p:cNvSpPr>
          <p:nvPr/>
        </p:nvSpPr>
        <p:spPr bwMode="auto">
          <a:xfrm>
            <a:off x="1943100" y="2873375"/>
            <a:ext cx="0" cy="1016000"/>
          </a:xfrm>
          <a:prstGeom prst="line">
            <a:avLst/>
          </a:prstGeom>
          <a:noFill/>
          <a:ln w="28575">
            <a:solidFill>
              <a:schemeClr val="hlink"/>
            </a:solidFill>
            <a:round/>
            <a:headEnd type="triangle" w="med" len="lg"/>
            <a:tailEnd/>
          </a:ln>
          <a:effectLst/>
        </p:spPr>
        <p:txBody>
          <a:bodyPr/>
          <a:lstStyle/>
          <a:p>
            <a:endParaRPr lang="en-US"/>
          </a:p>
        </p:txBody>
      </p:sp>
      <p:sp>
        <p:nvSpPr>
          <p:cNvPr id="522263" name="Line 23"/>
          <p:cNvSpPr>
            <a:spLocks noChangeShapeType="1"/>
          </p:cNvSpPr>
          <p:nvPr/>
        </p:nvSpPr>
        <p:spPr bwMode="auto">
          <a:xfrm>
            <a:off x="1057275" y="1000125"/>
            <a:ext cx="0" cy="1333500"/>
          </a:xfrm>
          <a:prstGeom prst="line">
            <a:avLst/>
          </a:prstGeom>
          <a:noFill/>
          <a:ln w="28575">
            <a:solidFill>
              <a:schemeClr val="hlink"/>
            </a:solidFill>
            <a:round/>
            <a:headEnd type="triangle" w="med" len="lg"/>
            <a:tailEnd/>
          </a:ln>
          <a:effectLst/>
        </p:spPr>
        <p:txBody>
          <a:bodyPr/>
          <a:lstStyle/>
          <a:p>
            <a:endParaRPr lang="en-US"/>
          </a:p>
        </p:txBody>
      </p:sp>
      <p:sp>
        <p:nvSpPr>
          <p:cNvPr id="522264" name="Arc 24"/>
          <p:cNvSpPr>
            <a:spLocks/>
          </p:cNvSpPr>
          <p:nvPr/>
        </p:nvSpPr>
        <p:spPr bwMode="auto">
          <a:xfrm>
            <a:off x="1770063" y="3425825"/>
            <a:ext cx="525462" cy="914400"/>
          </a:xfrm>
          <a:custGeom>
            <a:avLst/>
            <a:gdLst>
              <a:gd name="G0" fmla="+- 0 0 0"/>
              <a:gd name="G1" fmla="+- 21600 0 0"/>
              <a:gd name="G2" fmla="+- 21600 0 0"/>
              <a:gd name="T0" fmla="*/ 0 w 18228"/>
              <a:gd name="T1" fmla="*/ 0 h 21600"/>
              <a:gd name="T2" fmla="*/ 18228 w 18228"/>
              <a:gd name="T3" fmla="*/ 10011 h 21600"/>
              <a:gd name="T4" fmla="*/ 0 w 18228"/>
              <a:gd name="T5" fmla="*/ 21600 h 21600"/>
            </a:gdLst>
            <a:ahLst/>
            <a:cxnLst>
              <a:cxn ang="0">
                <a:pos x="T0" y="T1"/>
              </a:cxn>
              <a:cxn ang="0">
                <a:pos x="T2" y="T3"/>
              </a:cxn>
              <a:cxn ang="0">
                <a:pos x="T4" y="T5"/>
              </a:cxn>
            </a:cxnLst>
            <a:rect l="0" t="0" r="r" b="b"/>
            <a:pathLst>
              <a:path w="18228" h="21600" fill="none" extrusionOk="0">
                <a:moveTo>
                  <a:pt x="-1" y="0"/>
                </a:moveTo>
                <a:cubicBezTo>
                  <a:pt x="7388" y="0"/>
                  <a:pt x="14263" y="3776"/>
                  <a:pt x="18227" y="10011"/>
                </a:cubicBezTo>
              </a:path>
              <a:path w="18228" h="21600" stroke="0" extrusionOk="0">
                <a:moveTo>
                  <a:pt x="-1" y="0"/>
                </a:moveTo>
                <a:cubicBezTo>
                  <a:pt x="7388" y="0"/>
                  <a:pt x="14263" y="3776"/>
                  <a:pt x="18227" y="10011"/>
                </a:cubicBezTo>
                <a:lnTo>
                  <a:pt x="0" y="21600"/>
                </a:lnTo>
                <a:close/>
              </a:path>
            </a:pathLst>
          </a:custGeom>
          <a:noFill/>
          <a:ln w="28575">
            <a:solidFill>
              <a:schemeClr val="hlink"/>
            </a:solidFill>
            <a:round/>
            <a:headEnd/>
            <a:tailEnd type="triangle" w="med" len="lg"/>
          </a:ln>
          <a:effectLst/>
        </p:spPr>
        <p:txBody>
          <a:bodyPr wrap="none" anchor="ctr"/>
          <a:lstStyle/>
          <a:p>
            <a:endParaRPr lang="en-US"/>
          </a:p>
        </p:txBody>
      </p:sp>
      <p:graphicFrame>
        <p:nvGraphicFramePr>
          <p:cNvPr id="522267" name="Object 27"/>
          <p:cNvGraphicFramePr>
            <a:graphicFrameLocks noChangeAspect="1"/>
          </p:cNvGraphicFramePr>
          <p:nvPr/>
        </p:nvGraphicFramePr>
        <p:xfrm>
          <a:off x="1158875" y="1057275"/>
          <a:ext cx="858838" cy="317500"/>
        </p:xfrm>
        <a:graphic>
          <a:graphicData uri="http://schemas.openxmlformats.org/presentationml/2006/ole">
            <p:oleObj spid="_x0000_s488451" name="Denklem" r:id="rId5" imgW="545760" imgH="203040" progId="Equation.3">
              <p:embed/>
            </p:oleObj>
          </a:graphicData>
        </a:graphic>
      </p:graphicFrame>
      <p:graphicFrame>
        <p:nvGraphicFramePr>
          <p:cNvPr id="522268" name="Object 28"/>
          <p:cNvGraphicFramePr>
            <a:graphicFrameLocks noChangeAspect="1"/>
          </p:cNvGraphicFramePr>
          <p:nvPr/>
        </p:nvGraphicFramePr>
        <p:xfrm>
          <a:off x="2057400" y="2757488"/>
          <a:ext cx="976313" cy="317500"/>
        </p:xfrm>
        <a:graphic>
          <a:graphicData uri="http://schemas.openxmlformats.org/presentationml/2006/ole">
            <p:oleObj spid="_x0000_s488452" name="Denklem" r:id="rId6" imgW="622080" imgH="203040" progId="Equation.3">
              <p:embed/>
            </p:oleObj>
          </a:graphicData>
        </a:graphic>
      </p:graphicFrame>
      <p:graphicFrame>
        <p:nvGraphicFramePr>
          <p:cNvPr id="522269" name="Object 29"/>
          <p:cNvGraphicFramePr>
            <a:graphicFrameLocks noChangeAspect="1"/>
          </p:cNvGraphicFramePr>
          <p:nvPr/>
        </p:nvGraphicFramePr>
        <p:xfrm>
          <a:off x="2366963" y="3625850"/>
          <a:ext cx="1138237" cy="317500"/>
        </p:xfrm>
        <a:graphic>
          <a:graphicData uri="http://schemas.openxmlformats.org/presentationml/2006/ole">
            <p:oleObj spid="_x0000_s488453" name="Denklem" r:id="rId7" imgW="723600" imgH="203040" progId="Equation.3">
              <p:embed/>
            </p:oleObj>
          </a:graphicData>
        </a:graphic>
      </p:graphicFrame>
      <p:sp>
        <p:nvSpPr>
          <p:cNvPr id="522282" name="Line 42"/>
          <p:cNvSpPr>
            <a:spLocks noChangeShapeType="1"/>
          </p:cNvSpPr>
          <p:nvPr/>
        </p:nvSpPr>
        <p:spPr bwMode="auto">
          <a:xfrm flipH="1">
            <a:off x="1843088" y="5399088"/>
            <a:ext cx="942975" cy="0"/>
          </a:xfrm>
          <a:prstGeom prst="line">
            <a:avLst/>
          </a:prstGeom>
          <a:noFill/>
          <a:ln w="28575">
            <a:solidFill>
              <a:srgbClr val="00CC00"/>
            </a:solidFill>
            <a:round/>
            <a:headEnd type="triangle" w="med" len="lg"/>
            <a:tailEnd type="none" w="med" len="lg"/>
          </a:ln>
          <a:effectLst/>
        </p:spPr>
        <p:txBody>
          <a:bodyPr/>
          <a:lstStyle/>
          <a:p>
            <a:endParaRPr lang="en-US"/>
          </a:p>
        </p:txBody>
      </p:sp>
      <p:graphicFrame>
        <p:nvGraphicFramePr>
          <p:cNvPr id="522285" name="Object 45"/>
          <p:cNvGraphicFramePr>
            <a:graphicFrameLocks noChangeAspect="1"/>
          </p:cNvGraphicFramePr>
          <p:nvPr/>
        </p:nvGraphicFramePr>
        <p:xfrm>
          <a:off x="1785938" y="5008563"/>
          <a:ext cx="320675" cy="336550"/>
        </p:xfrm>
        <a:graphic>
          <a:graphicData uri="http://schemas.openxmlformats.org/presentationml/2006/ole">
            <p:oleObj spid="_x0000_s488454" name="Denklem" r:id="rId8" imgW="203040" imgH="215640" progId="Equation.3">
              <p:embed/>
            </p:oleObj>
          </a:graphicData>
        </a:graphic>
      </p:graphicFrame>
      <p:graphicFrame>
        <p:nvGraphicFramePr>
          <p:cNvPr id="522288" name="Object 48"/>
          <p:cNvGraphicFramePr>
            <a:graphicFrameLocks noChangeAspect="1"/>
          </p:cNvGraphicFramePr>
          <p:nvPr/>
        </p:nvGraphicFramePr>
        <p:xfrm>
          <a:off x="4737100" y="1920875"/>
          <a:ext cx="2657475" cy="3914775"/>
        </p:xfrm>
        <a:graphic>
          <a:graphicData uri="http://schemas.openxmlformats.org/presentationml/2006/ole">
            <p:oleObj spid="_x0000_s488455" name="Solid Edge Draft Document" r:id="rId9" imgW="2657520" imgH="3914640" progId="">
              <p:embed/>
            </p:oleObj>
          </a:graphicData>
        </a:graphic>
      </p:graphicFrame>
      <p:sp>
        <p:nvSpPr>
          <p:cNvPr id="522290" name="Line 50"/>
          <p:cNvSpPr>
            <a:spLocks noChangeShapeType="1"/>
          </p:cNvSpPr>
          <p:nvPr/>
        </p:nvSpPr>
        <p:spPr bwMode="auto">
          <a:xfrm>
            <a:off x="5119688" y="1041400"/>
            <a:ext cx="0" cy="1333500"/>
          </a:xfrm>
          <a:prstGeom prst="line">
            <a:avLst/>
          </a:prstGeom>
          <a:noFill/>
          <a:ln w="28575">
            <a:solidFill>
              <a:schemeClr val="hlink"/>
            </a:solidFill>
            <a:round/>
            <a:headEnd type="triangle" w="med" len="lg"/>
            <a:tailEnd/>
          </a:ln>
          <a:effectLst/>
        </p:spPr>
        <p:txBody>
          <a:bodyPr/>
          <a:lstStyle/>
          <a:p>
            <a:endParaRPr lang="en-US"/>
          </a:p>
        </p:txBody>
      </p:sp>
      <p:graphicFrame>
        <p:nvGraphicFramePr>
          <p:cNvPr id="522291" name="Object 51"/>
          <p:cNvGraphicFramePr>
            <a:graphicFrameLocks noChangeAspect="1"/>
          </p:cNvGraphicFramePr>
          <p:nvPr/>
        </p:nvGraphicFramePr>
        <p:xfrm>
          <a:off x="5221288" y="1098550"/>
          <a:ext cx="858837" cy="317500"/>
        </p:xfrm>
        <a:graphic>
          <a:graphicData uri="http://schemas.openxmlformats.org/presentationml/2006/ole">
            <p:oleObj spid="_x0000_s488456" name="Denklem" r:id="rId10" imgW="545760" imgH="203040" progId="Equation.3">
              <p:embed/>
            </p:oleObj>
          </a:graphicData>
        </a:graphic>
      </p:graphicFrame>
      <p:sp>
        <p:nvSpPr>
          <p:cNvPr id="522292" name="Line 52"/>
          <p:cNvSpPr>
            <a:spLocks noChangeShapeType="1"/>
          </p:cNvSpPr>
          <p:nvPr/>
        </p:nvSpPr>
        <p:spPr bwMode="auto">
          <a:xfrm>
            <a:off x="6005513" y="2914650"/>
            <a:ext cx="0" cy="1016000"/>
          </a:xfrm>
          <a:prstGeom prst="line">
            <a:avLst/>
          </a:prstGeom>
          <a:noFill/>
          <a:ln w="28575">
            <a:solidFill>
              <a:schemeClr val="hlink"/>
            </a:solidFill>
            <a:round/>
            <a:headEnd type="triangle" w="med" len="lg"/>
            <a:tailEnd/>
          </a:ln>
          <a:effectLst/>
        </p:spPr>
        <p:txBody>
          <a:bodyPr/>
          <a:lstStyle/>
          <a:p>
            <a:endParaRPr lang="en-US"/>
          </a:p>
        </p:txBody>
      </p:sp>
      <p:sp>
        <p:nvSpPr>
          <p:cNvPr id="522293" name="Arc 53"/>
          <p:cNvSpPr>
            <a:spLocks/>
          </p:cNvSpPr>
          <p:nvPr/>
        </p:nvSpPr>
        <p:spPr bwMode="auto">
          <a:xfrm>
            <a:off x="5832475" y="3467100"/>
            <a:ext cx="525463" cy="914400"/>
          </a:xfrm>
          <a:custGeom>
            <a:avLst/>
            <a:gdLst>
              <a:gd name="G0" fmla="+- 0 0 0"/>
              <a:gd name="G1" fmla="+- 21600 0 0"/>
              <a:gd name="G2" fmla="+- 21600 0 0"/>
              <a:gd name="T0" fmla="*/ 0 w 18228"/>
              <a:gd name="T1" fmla="*/ 0 h 21600"/>
              <a:gd name="T2" fmla="*/ 18228 w 18228"/>
              <a:gd name="T3" fmla="*/ 10011 h 21600"/>
              <a:gd name="T4" fmla="*/ 0 w 18228"/>
              <a:gd name="T5" fmla="*/ 21600 h 21600"/>
            </a:gdLst>
            <a:ahLst/>
            <a:cxnLst>
              <a:cxn ang="0">
                <a:pos x="T0" y="T1"/>
              </a:cxn>
              <a:cxn ang="0">
                <a:pos x="T2" y="T3"/>
              </a:cxn>
              <a:cxn ang="0">
                <a:pos x="T4" y="T5"/>
              </a:cxn>
            </a:cxnLst>
            <a:rect l="0" t="0" r="r" b="b"/>
            <a:pathLst>
              <a:path w="18228" h="21600" fill="none" extrusionOk="0">
                <a:moveTo>
                  <a:pt x="-1" y="0"/>
                </a:moveTo>
                <a:cubicBezTo>
                  <a:pt x="7388" y="0"/>
                  <a:pt x="14263" y="3776"/>
                  <a:pt x="18227" y="10011"/>
                </a:cubicBezTo>
              </a:path>
              <a:path w="18228" h="21600" stroke="0" extrusionOk="0">
                <a:moveTo>
                  <a:pt x="-1" y="0"/>
                </a:moveTo>
                <a:cubicBezTo>
                  <a:pt x="7388" y="0"/>
                  <a:pt x="14263" y="3776"/>
                  <a:pt x="18227" y="10011"/>
                </a:cubicBezTo>
                <a:lnTo>
                  <a:pt x="0" y="21600"/>
                </a:lnTo>
                <a:close/>
              </a:path>
            </a:pathLst>
          </a:custGeom>
          <a:noFill/>
          <a:ln w="28575">
            <a:solidFill>
              <a:schemeClr val="hlink"/>
            </a:solidFill>
            <a:round/>
            <a:headEnd/>
            <a:tailEnd type="triangle" w="med" len="lg"/>
          </a:ln>
          <a:effectLst/>
        </p:spPr>
        <p:txBody>
          <a:bodyPr wrap="none" anchor="ctr"/>
          <a:lstStyle/>
          <a:p>
            <a:endParaRPr lang="en-US"/>
          </a:p>
        </p:txBody>
      </p:sp>
      <p:graphicFrame>
        <p:nvGraphicFramePr>
          <p:cNvPr id="522294" name="Object 54"/>
          <p:cNvGraphicFramePr>
            <a:graphicFrameLocks noChangeAspect="1"/>
          </p:cNvGraphicFramePr>
          <p:nvPr/>
        </p:nvGraphicFramePr>
        <p:xfrm>
          <a:off x="6119813" y="2798763"/>
          <a:ext cx="976312" cy="317500"/>
        </p:xfrm>
        <a:graphic>
          <a:graphicData uri="http://schemas.openxmlformats.org/presentationml/2006/ole">
            <p:oleObj spid="_x0000_s488457" name="Denklem" r:id="rId11" imgW="622080" imgH="203040" progId="Equation.3">
              <p:embed/>
            </p:oleObj>
          </a:graphicData>
        </a:graphic>
      </p:graphicFrame>
      <p:graphicFrame>
        <p:nvGraphicFramePr>
          <p:cNvPr id="522295" name="Object 55"/>
          <p:cNvGraphicFramePr>
            <a:graphicFrameLocks noChangeAspect="1"/>
          </p:cNvGraphicFramePr>
          <p:nvPr/>
        </p:nvGraphicFramePr>
        <p:xfrm>
          <a:off x="6429375" y="3667125"/>
          <a:ext cx="1138238" cy="317500"/>
        </p:xfrm>
        <a:graphic>
          <a:graphicData uri="http://schemas.openxmlformats.org/presentationml/2006/ole">
            <p:oleObj spid="_x0000_s488458" name="Denklem" r:id="rId12" imgW="723600" imgH="203040" progId="Equation.3">
              <p:embed/>
            </p:oleObj>
          </a:graphicData>
        </a:graphic>
      </p:graphicFrame>
      <p:sp>
        <p:nvSpPr>
          <p:cNvPr id="522296" name="Line 56"/>
          <p:cNvSpPr>
            <a:spLocks noChangeShapeType="1"/>
          </p:cNvSpPr>
          <p:nvPr/>
        </p:nvSpPr>
        <p:spPr bwMode="auto">
          <a:xfrm flipH="1">
            <a:off x="5876925" y="5499100"/>
            <a:ext cx="942975" cy="0"/>
          </a:xfrm>
          <a:prstGeom prst="line">
            <a:avLst/>
          </a:prstGeom>
          <a:noFill/>
          <a:ln w="28575">
            <a:solidFill>
              <a:srgbClr val="00CC00"/>
            </a:solidFill>
            <a:round/>
            <a:headEnd type="triangle" w="med" len="lg"/>
            <a:tailEnd type="none" w="med" len="lg"/>
          </a:ln>
          <a:effectLst/>
        </p:spPr>
        <p:txBody>
          <a:bodyPr/>
          <a:lstStyle/>
          <a:p>
            <a:endParaRPr lang="en-US"/>
          </a:p>
        </p:txBody>
      </p:sp>
      <p:graphicFrame>
        <p:nvGraphicFramePr>
          <p:cNvPr id="522297" name="Object 57"/>
          <p:cNvGraphicFramePr>
            <a:graphicFrameLocks noChangeAspect="1"/>
          </p:cNvGraphicFramePr>
          <p:nvPr/>
        </p:nvGraphicFramePr>
        <p:xfrm>
          <a:off x="5819775" y="5108575"/>
          <a:ext cx="320675" cy="336550"/>
        </p:xfrm>
        <a:graphic>
          <a:graphicData uri="http://schemas.openxmlformats.org/presentationml/2006/ole">
            <p:oleObj spid="_x0000_s488459" name="Denklem" r:id="rId13" imgW="203040" imgH="215640" progId="Equation.3">
              <p:embed/>
            </p:oleObj>
          </a:graphicData>
        </a:graphic>
      </p:graphicFrame>
      <p:sp>
        <p:nvSpPr>
          <p:cNvPr id="522298" name="Line 58"/>
          <p:cNvSpPr>
            <a:spLocks noChangeShapeType="1"/>
          </p:cNvSpPr>
          <p:nvPr/>
        </p:nvSpPr>
        <p:spPr bwMode="auto">
          <a:xfrm flipH="1" flipV="1">
            <a:off x="4179888" y="2351088"/>
            <a:ext cx="928687" cy="0"/>
          </a:xfrm>
          <a:prstGeom prst="line">
            <a:avLst/>
          </a:prstGeom>
          <a:noFill/>
          <a:ln w="28575">
            <a:solidFill>
              <a:schemeClr val="bg1"/>
            </a:solidFill>
            <a:round/>
            <a:headEnd/>
            <a:tailEnd type="triangle" w="med" len="lg"/>
          </a:ln>
          <a:effectLst/>
        </p:spPr>
        <p:txBody>
          <a:bodyPr/>
          <a:lstStyle/>
          <a:p>
            <a:endParaRPr lang="en-US"/>
          </a:p>
        </p:txBody>
      </p:sp>
      <p:graphicFrame>
        <p:nvGraphicFramePr>
          <p:cNvPr id="522301" name="Object 61"/>
          <p:cNvGraphicFramePr>
            <a:graphicFrameLocks noChangeAspect="1"/>
          </p:cNvGraphicFramePr>
          <p:nvPr/>
        </p:nvGraphicFramePr>
        <p:xfrm>
          <a:off x="4254500" y="1928813"/>
          <a:ext cx="341313" cy="336550"/>
        </p:xfrm>
        <a:graphic>
          <a:graphicData uri="http://schemas.openxmlformats.org/presentationml/2006/ole">
            <p:oleObj spid="_x0000_s488460" name="Denklem" r:id="rId14" imgW="215640" imgH="215640" progId="Equation.3">
              <p:embed/>
            </p:oleObj>
          </a:graphicData>
        </a:graphic>
      </p:graphicFrame>
      <p:sp>
        <p:nvSpPr>
          <p:cNvPr id="522302" name="Line 62"/>
          <p:cNvSpPr>
            <a:spLocks noChangeShapeType="1"/>
          </p:cNvSpPr>
          <p:nvPr/>
        </p:nvSpPr>
        <p:spPr bwMode="auto">
          <a:xfrm>
            <a:off x="6894513" y="5486400"/>
            <a:ext cx="0" cy="900113"/>
          </a:xfrm>
          <a:prstGeom prst="line">
            <a:avLst/>
          </a:prstGeom>
          <a:noFill/>
          <a:ln w="28575">
            <a:solidFill>
              <a:schemeClr val="bg1"/>
            </a:solidFill>
            <a:round/>
            <a:headEnd type="triangle" w="med" len="lg"/>
            <a:tailEnd/>
          </a:ln>
          <a:effectLst/>
        </p:spPr>
        <p:txBody>
          <a:bodyPr/>
          <a:lstStyle/>
          <a:p>
            <a:endParaRPr lang="en-US"/>
          </a:p>
        </p:txBody>
      </p:sp>
      <p:graphicFrame>
        <p:nvGraphicFramePr>
          <p:cNvPr id="522305" name="Object 65"/>
          <p:cNvGraphicFramePr>
            <a:graphicFrameLocks noChangeAspect="1"/>
          </p:cNvGraphicFramePr>
          <p:nvPr/>
        </p:nvGraphicFramePr>
        <p:xfrm>
          <a:off x="6996113" y="5918200"/>
          <a:ext cx="341312" cy="336550"/>
        </p:xfrm>
        <a:graphic>
          <a:graphicData uri="http://schemas.openxmlformats.org/presentationml/2006/ole">
            <p:oleObj spid="_x0000_s488461" name="Denklem" r:id="rId15" imgW="215640" imgH="21564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90"/>
                                        </p:tgtEl>
                                        <p:attrNameLst>
                                          <p:attrName>style.visibility</p:attrName>
                                        </p:attrNameLst>
                                      </p:cBhvr>
                                      <p:to>
                                        <p:strVal val="visible"/>
                                      </p:to>
                                    </p:set>
                                    <p:anim calcmode="lin" valueType="num">
                                      <p:cBhvr additive="base">
                                        <p:cTn id="7" dur="500" fill="hold"/>
                                        <p:tgtEl>
                                          <p:spTgt spid="522290"/>
                                        </p:tgtEl>
                                        <p:attrNameLst>
                                          <p:attrName>ppt_x</p:attrName>
                                        </p:attrNameLst>
                                      </p:cBhvr>
                                      <p:tavLst>
                                        <p:tav tm="0">
                                          <p:val>
                                            <p:strVal val="#ppt_x"/>
                                          </p:val>
                                        </p:tav>
                                        <p:tav tm="100000">
                                          <p:val>
                                            <p:strVal val="#ppt_x"/>
                                          </p:val>
                                        </p:tav>
                                      </p:tavLst>
                                    </p:anim>
                                    <p:anim calcmode="lin" valueType="num">
                                      <p:cBhvr additive="base">
                                        <p:cTn id="8" dur="500" fill="hold"/>
                                        <p:tgtEl>
                                          <p:spTgt spid="52229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22291"/>
                                        </p:tgtEl>
                                        <p:attrNameLst>
                                          <p:attrName>style.visibility</p:attrName>
                                        </p:attrNameLst>
                                      </p:cBhvr>
                                      <p:to>
                                        <p:strVal val="visible"/>
                                      </p:to>
                                    </p:set>
                                    <p:anim calcmode="lin" valueType="num">
                                      <p:cBhvr additive="base">
                                        <p:cTn id="11" dur="500" fill="hold"/>
                                        <p:tgtEl>
                                          <p:spTgt spid="522291"/>
                                        </p:tgtEl>
                                        <p:attrNameLst>
                                          <p:attrName>ppt_x</p:attrName>
                                        </p:attrNameLst>
                                      </p:cBhvr>
                                      <p:tavLst>
                                        <p:tav tm="0">
                                          <p:val>
                                            <p:strVal val="#ppt_x"/>
                                          </p:val>
                                        </p:tav>
                                        <p:tav tm="100000">
                                          <p:val>
                                            <p:strVal val="#ppt_x"/>
                                          </p:val>
                                        </p:tav>
                                      </p:tavLst>
                                    </p:anim>
                                    <p:anim calcmode="lin" valueType="num">
                                      <p:cBhvr additive="base">
                                        <p:cTn id="12" dur="500" fill="hold"/>
                                        <p:tgtEl>
                                          <p:spTgt spid="52229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22292"/>
                                        </p:tgtEl>
                                        <p:attrNameLst>
                                          <p:attrName>style.visibility</p:attrName>
                                        </p:attrNameLst>
                                      </p:cBhvr>
                                      <p:to>
                                        <p:strVal val="visible"/>
                                      </p:to>
                                    </p:set>
                                    <p:anim calcmode="lin" valueType="num">
                                      <p:cBhvr additive="base">
                                        <p:cTn id="17" dur="500" fill="hold"/>
                                        <p:tgtEl>
                                          <p:spTgt spid="522292"/>
                                        </p:tgtEl>
                                        <p:attrNameLst>
                                          <p:attrName>ppt_x</p:attrName>
                                        </p:attrNameLst>
                                      </p:cBhvr>
                                      <p:tavLst>
                                        <p:tav tm="0">
                                          <p:val>
                                            <p:strVal val="#ppt_x"/>
                                          </p:val>
                                        </p:tav>
                                        <p:tav tm="100000">
                                          <p:val>
                                            <p:strVal val="#ppt_x"/>
                                          </p:val>
                                        </p:tav>
                                      </p:tavLst>
                                    </p:anim>
                                    <p:anim calcmode="lin" valueType="num">
                                      <p:cBhvr additive="base">
                                        <p:cTn id="18" dur="500" fill="hold"/>
                                        <p:tgtEl>
                                          <p:spTgt spid="52229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22294"/>
                                        </p:tgtEl>
                                        <p:attrNameLst>
                                          <p:attrName>style.visibility</p:attrName>
                                        </p:attrNameLst>
                                      </p:cBhvr>
                                      <p:to>
                                        <p:strVal val="visible"/>
                                      </p:to>
                                    </p:set>
                                    <p:anim calcmode="lin" valueType="num">
                                      <p:cBhvr additive="base">
                                        <p:cTn id="21" dur="500" fill="hold"/>
                                        <p:tgtEl>
                                          <p:spTgt spid="522294"/>
                                        </p:tgtEl>
                                        <p:attrNameLst>
                                          <p:attrName>ppt_x</p:attrName>
                                        </p:attrNameLst>
                                      </p:cBhvr>
                                      <p:tavLst>
                                        <p:tav tm="0">
                                          <p:val>
                                            <p:strVal val="#ppt_x"/>
                                          </p:val>
                                        </p:tav>
                                        <p:tav tm="100000">
                                          <p:val>
                                            <p:strVal val="#ppt_x"/>
                                          </p:val>
                                        </p:tav>
                                      </p:tavLst>
                                    </p:anim>
                                    <p:anim calcmode="lin" valueType="num">
                                      <p:cBhvr additive="base">
                                        <p:cTn id="22" dur="500" fill="hold"/>
                                        <p:tgtEl>
                                          <p:spTgt spid="52229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22293"/>
                                        </p:tgtEl>
                                        <p:attrNameLst>
                                          <p:attrName>style.visibility</p:attrName>
                                        </p:attrNameLst>
                                      </p:cBhvr>
                                      <p:to>
                                        <p:strVal val="visible"/>
                                      </p:to>
                                    </p:set>
                                    <p:anim calcmode="lin" valueType="num">
                                      <p:cBhvr additive="base">
                                        <p:cTn id="27" dur="500" fill="hold"/>
                                        <p:tgtEl>
                                          <p:spTgt spid="522293"/>
                                        </p:tgtEl>
                                        <p:attrNameLst>
                                          <p:attrName>ppt_x</p:attrName>
                                        </p:attrNameLst>
                                      </p:cBhvr>
                                      <p:tavLst>
                                        <p:tav tm="0">
                                          <p:val>
                                            <p:strVal val="#ppt_x"/>
                                          </p:val>
                                        </p:tav>
                                        <p:tav tm="100000">
                                          <p:val>
                                            <p:strVal val="#ppt_x"/>
                                          </p:val>
                                        </p:tav>
                                      </p:tavLst>
                                    </p:anim>
                                    <p:anim calcmode="lin" valueType="num">
                                      <p:cBhvr additive="base">
                                        <p:cTn id="28" dur="500" fill="hold"/>
                                        <p:tgtEl>
                                          <p:spTgt spid="52229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22295"/>
                                        </p:tgtEl>
                                        <p:attrNameLst>
                                          <p:attrName>style.visibility</p:attrName>
                                        </p:attrNameLst>
                                      </p:cBhvr>
                                      <p:to>
                                        <p:strVal val="visible"/>
                                      </p:to>
                                    </p:set>
                                    <p:anim calcmode="lin" valueType="num">
                                      <p:cBhvr additive="base">
                                        <p:cTn id="31" dur="500" fill="hold"/>
                                        <p:tgtEl>
                                          <p:spTgt spid="522295"/>
                                        </p:tgtEl>
                                        <p:attrNameLst>
                                          <p:attrName>ppt_x</p:attrName>
                                        </p:attrNameLst>
                                      </p:cBhvr>
                                      <p:tavLst>
                                        <p:tav tm="0">
                                          <p:val>
                                            <p:strVal val="#ppt_x"/>
                                          </p:val>
                                        </p:tav>
                                        <p:tav tm="100000">
                                          <p:val>
                                            <p:strVal val="#ppt_x"/>
                                          </p:val>
                                        </p:tav>
                                      </p:tavLst>
                                    </p:anim>
                                    <p:anim calcmode="lin" valueType="num">
                                      <p:cBhvr additive="base">
                                        <p:cTn id="32" dur="500" fill="hold"/>
                                        <p:tgtEl>
                                          <p:spTgt spid="52229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22296"/>
                                        </p:tgtEl>
                                        <p:attrNameLst>
                                          <p:attrName>style.visibility</p:attrName>
                                        </p:attrNameLst>
                                      </p:cBhvr>
                                      <p:to>
                                        <p:strVal val="visible"/>
                                      </p:to>
                                    </p:set>
                                    <p:anim calcmode="lin" valueType="num">
                                      <p:cBhvr additive="base">
                                        <p:cTn id="37" dur="500" fill="hold"/>
                                        <p:tgtEl>
                                          <p:spTgt spid="522296"/>
                                        </p:tgtEl>
                                        <p:attrNameLst>
                                          <p:attrName>ppt_x</p:attrName>
                                        </p:attrNameLst>
                                      </p:cBhvr>
                                      <p:tavLst>
                                        <p:tav tm="0">
                                          <p:val>
                                            <p:strVal val="#ppt_x"/>
                                          </p:val>
                                        </p:tav>
                                        <p:tav tm="100000">
                                          <p:val>
                                            <p:strVal val="#ppt_x"/>
                                          </p:val>
                                        </p:tav>
                                      </p:tavLst>
                                    </p:anim>
                                    <p:anim calcmode="lin" valueType="num">
                                      <p:cBhvr additive="base">
                                        <p:cTn id="38" dur="500" fill="hold"/>
                                        <p:tgtEl>
                                          <p:spTgt spid="52229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22297"/>
                                        </p:tgtEl>
                                        <p:attrNameLst>
                                          <p:attrName>style.visibility</p:attrName>
                                        </p:attrNameLst>
                                      </p:cBhvr>
                                      <p:to>
                                        <p:strVal val="visible"/>
                                      </p:to>
                                    </p:set>
                                    <p:anim calcmode="lin" valueType="num">
                                      <p:cBhvr additive="base">
                                        <p:cTn id="41" dur="500" fill="hold"/>
                                        <p:tgtEl>
                                          <p:spTgt spid="522297"/>
                                        </p:tgtEl>
                                        <p:attrNameLst>
                                          <p:attrName>ppt_x</p:attrName>
                                        </p:attrNameLst>
                                      </p:cBhvr>
                                      <p:tavLst>
                                        <p:tav tm="0">
                                          <p:val>
                                            <p:strVal val="#ppt_x"/>
                                          </p:val>
                                        </p:tav>
                                        <p:tav tm="100000">
                                          <p:val>
                                            <p:strVal val="#ppt_x"/>
                                          </p:val>
                                        </p:tav>
                                      </p:tavLst>
                                    </p:anim>
                                    <p:anim calcmode="lin" valueType="num">
                                      <p:cBhvr additive="base">
                                        <p:cTn id="42" dur="500" fill="hold"/>
                                        <p:tgtEl>
                                          <p:spTgt spid="52229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22298"/>
                                        </p:tgtEl>
                                        <p:attrNameLst>
                                          <p:attrName>style.visibility</p:attrName>
                                        </p:attrNameLst>
                                      </p:cBhvr>
                                      <p:to>
                                        <p:strVal val="visible"/>
                                      </p:to>
                                    </p:set>
                                    <p:anim calcmode="lin" valueType="num">
                                      <p:cBhvr additive="base">
                                        <p:cTn id="47" dur="500" fill="hold"/>
                                        <p:tgtEl>
                                          <p:spTgt spid="522298"/>
                                        </p:tgtEl>
                                        <p:attrNameLst>
                                          <p:attrName>ppt_x</p:attrName>
                                        </p:attrNameLst>
                                      </p:cBhvr>
                                      <p:tavLst>
                                        <p:tav tm="0">
                                          <p:val>
                                            <p:strVal val="#ppt_x"/>
                                          </p:val>
                                        </p:tav>
                                        <p:tav tm="100000">
                                          <p:val>
                                            <p:strVal val="#ppt_x"/>
                                          </p:val>
                                        </p:tav>
                                      </p:tavLst>
                                    </p:anim>
                                    <p:anim calcmode="lin" valueType="num">
                                      <p:cBhvr additive="base">
                                        <p:cTn id="48" dur="500" fill="hold"/>
                                        <p:tgtEl>
                                          <p:spTgt spid="52229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22301"/>
                                        </p:tgtEl>
                                        <p:attrNameLst>
                                          <p:attrName>style.visibility</p:attrName>
                                        </p:attrNameLst>
                                      </p:cBhvr>
                                      <p:to>
                                        <p:strVal val="visible"/>
                                      </p:to>
                                    </p:set>
                                    <p:anim calcmode="lin" valueType="num">
                                      <p:cBhvr additive="base">
                                        <p:cTn id="51" dur="500" fill="hold"/>
                                        <p:tgtEl>
                                          <p:spTgt spid="522301"/>
                                        </p:tgtEl>
                                        <p:attrNameLst>
                                          <p:attrName>ppt_x</p:attrName>
                                        </p:attrNameLst>
                                      </p:cBhvr>
                                      <p:tavLst>
                                        <p:tav tm="0">
                                          <p:val>
                                            <p:strVal val="#ppt_x"/>
                                          </p:val>
                                        </p:tav>
                                        <p:tav tm="100000">
                                          <p:val>
                                            <p:strVal val="#ppt_x"/>
                                          </p:val>
                                        </p:tav>
                                      </p:tavLst>
                                    </p:anim>
                                    <p:anim calcmode="lin" valueType="num">
                                      <p:cBhvr additive="base">
                                        <p:cTn id="52" dur="500" fill="hold"/>
                                        <p:tgtEl>
                                          <p:spTgt spid="52230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22302"/>
                                        </p:tgtEl>
                                        <p:attrNameLst>
                                          <p:attrName>style.visibility</p:attrName>
                                        </p:attrNameLst>
                                      </p:cBhvr>
                                      <p:to>
                                        <p:strVal val="visible"/>
                                      </p:to>
                                    </p:set>
                                    <p:anim calcmode="lin" valueType="num">
                                      <p:cBhvr additive="base">
                                        <p:cTn id="57" dur="500" fill="hold"/>
                                        <p:tgtEl>
                                          <p:spTgt spid="522302"/>
                                        </p:tgtEl>
                                        <p:attrNameLst>
                                          <p:attrName>ppt_x</p:attrName>
                                        </p:attrNameLst>
                                      </p:cBhvr>
                                      <p:tavLst>
                                        <p:tav tm="0">
                                          <p:val>
                                            <p:strVal val="#ppt_x"/>
                                          </p:val>
                                        </p:tav>
                                        <p:tav tm="100000">
                                          <p:val>
                                            <p:strVal val="#ppt_x"/>
                                          </p:val>
                                        </p:tav>
                                      </p:tavLst>
                                    </p:anim>
                                    <p:anim calcmode="lin" valueType="num">
                                      <p:cBhvr additive="base">
                                        <p:cTn id="58" dur="500" fill="hold"/>
                                        <p:tgtEl>
                                          <p:spTgt spid="52230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22305"/>
                                        </p:tgtEl>
                                        <p:attrNameLst>
                                          <p:attrName>style.visibility</p:attrName>
                                        </p:attrNameLst>
                                      </p:cBhvr>
                                      <p:to>
                                        <p:strVal val="visible"/>
                                      </p:to>
                                    </p:set>
                                    <p:anim calcmode="lin" valueType="num">
                                      <p:cBhvr additive="base">
                                        <p:cTn id="61" dur="500" fill="hold"/>
                                        <p:tgtEl>
                                          <p:spTgt spid="522305"/>
                                        </p:tgtEl>
                                        <p:attrNameLst>
                                          <p:attrName>ppt_x</p:attrName>
                                        </p:attrNameLst>
                                      </p:cBhvr>
                                      <p:tavLst>
                                        <p:tav tm="0">
                                          <p:val>
                                            <p:strVal val="#ppt_x"/>
                                          </p:val>
                                        </p:tav>
                                        <p:tav tm="100000">
                                          <p:val>
                                            <p:strVal val="#ppt_x"/>
                                          </p:val>
                                        </p:tav>
                                      </p:tavLst>
                                    </p:anim>
                                    <p:anim calcmode="lin" valueType="num">
                                      <p:cBhvr additive="base">
                                        <p:cTn id="62" dur="500" fill="hold"/>
                                        <p:tgtEl>
                                          <p:spTgt spid="5223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0" grpId="0" animBg="1"/>
      <p:bldP spid="522292" grpId="0" animBg="1"/>
      <p:bldP spid="522293" grpId="0" animBg="1"/>
      <p:bldP spid="522296" grpId="0" animBg="1"/>
      <p:bldP spid="522298" grpId="0" animBg="1"/>
      <p:bldP spid="52230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0435" name="Rectangle 3"/>
          <p:cNvSpPr>
            <a:spLocks noGrp="1" noChangeArrowheads="1"/>
          </p:cNvSpPr>
          <p:nvPr>
            <p:ph type="title"/>
          </p:nvPr>
        </p:nvSpPr>
        <p:spPr>
          <a:xfrm>
            <a:off x="715963" y="0"/>
            <a:ext cx="7772400" cy="627961"/>
          </a:xfrm>
        </p:spPr>
        <p:txBody>
          <a:bodyPr>
            <a:normAutofit fontScale="90000"/>
          </a:bodyPr>
          <a:lstStyle/>
          <a:p>
            <a:r>
              <a:rPr lang="tr-TR" b="1" dirty="0">
                <a:effectLst/>
              </a:rPr>
              <a:t>Example 1 cont</a:t>
            </a:r>
            <a:endParaRPr lang="en-US" b="1" dirty="0">
              <a:effectLst/>
            </a:endParaRPr>
          </a:p>
        </p:txBody>
      </p:sp>
      <p:sp>
        <p:nvSpPr>
          <p:cNvPr id="29" name="Slide Number Placeholder 3"/>
          <p:cNvSpPr>
            <a:spLocks noGrp="1"/>
          </p:cNvSpPr>
          <p:nvPr>
            <p:ph type="sldNum" sz="quarter" idx="12"/>
          </p:nvPr>
        </p:nvSpPr>
        <p:spPr/>
        <p:txBody>
          <a:bodyPr/>
          <a:lstStyle/>
          <a:p>
            <a:fld id="{A6C0DA96-2406-4575-9A11-2BC2EC1BD9D1}" type="slidenum">
              <a:rPr lang="tr-TR"/>
              <a:pPr/>
              <a:t>32</a:t>
            </a:fld>
            <a:endParaRPr lang="tr-TR" dirty="0"/>
          </a:p>
        </p:txBody>
      </p:sp>
      <p:sp>
        <p:nvSpPr>
          <p:cNvPr id="530434" name="Rectangle 2"/>
          <p:cNvSpPr>
            <a:spLocks noChangeArrowheads="1"/>
          </p:cNvSpPr>
          <p:nvPr/>
        </p:nvSpPr>
        <p:spPr bwMode="auto">
          <a:xfrm>
            <a:off x="174625" y="841375"/>
            <a:ext cx="4964113" cy="5754688"/>
          </a:xfrm>
          <a:prstGeom prst="rect">
            <a:avLst/>
          </a:prstGeom>
          <a:solidFill>
            <a:schemeClr val="tx1"/>
          </a:solidFill>
          <a:ln w="9525" algn="ctr">
            <a:solidFill>
              <a:schemeClr val="tx1"/>
            </a:solidFill>
            <a:miter lim="800000"/>
            <a:headEnd/>
            <a:tailEnd type="none" w="med" len="lg"/>
          </a:ln>
          <a:effectLst/>
        </p:spPr>
        <p:txBody>
          <a:bodyPr wrap="none" anchor="ctr"/>
          <a:lstStyle/>
          <a:p>
            <a:endParaRPr lang="en-US"/>
          </a:p>
        </p:txBody>
      </p:sp>
      <p:graphicFrame>
        <p:nvGraphicFramePr>
          <p:cNvPr id="530445" name="Object 13"/>
          <p:cNvGraphicFramePr>
            <a:graphicFrameLocks noChangeAspect="1"/>
          </p:cNvGraphicFramePr>
          <p:nvPr/>
        </p:nvGraphicFramePr>
        <p:xfrm>
          <a:off x="977900" y="1920875"/>
          <a:ext cx="2657475" cy="3914775"/>
        </p:xfrm>
        <a:graphic>
          <a:graphicData uri="http://schemas.openxmlformats.org/presentationml/2006/ole">
            <p:oleObj spid="_x0000_s489474" name="Solid Edge Draft Document" r:id="rId4" imgW="2657520" imgH="3914640" progId="">
              <p:embed/>
            </p:oleObj>
          </a:graphicData>
        </a:graphic>
      </p:graphicFrame>
      <p:sp>
        <p:nvSpPr>
          <p:cNvPr id="530446" name="Line 14"/>
          <p:cNvSpPr>
            <a:spLocks noChangeShapeType="1"/>
          </p:cNvSpPr>
          <p:nvPr/>
        </p:nvSpPr>
        <p:spPr bwMode="auto">
          <a:xfrm>
            <a:off x="1360488" y="1041400"/>
            <a:ext cx="0" cy="1333500"/>
          </a:xfrm>
          <a:prstGeom prst="line">
            <a:avLst/>
          </a:prstGeom>
          <a:noFill/>
          <a:ln w="28575">
            <a:solidFill>
              <a:schemeClr val="hlink"/>
            </a:solidFill>
            <a:round/>
            <a:headEnd type="triangle" w="med" len="lg"/>
            <a:tailEnd/>
          </a:ln>
          <a:effectLst/>
        </p:spPr>
        <p:txBody>
          <a:bodyPr/>
          <a:lstStyle/>
          <a:p>
            <a:endParaRPr lang="en-US"/>
          </a:p>
        </p:txBody>
      </p:sp>
      <p:graphicFrame>
        <p:nvGraphicFramePr>
          <p:cNvPr id="530447" name="Object 15"/>
          <p:cNvGraphicFramePr>
            <a:graphicFrameLocks noChangeAspect="1"/>
          </p:cNvGraphicFramePr>
          <p:nvPr/>
        </p:nvGraphicFramePr>
        <p:xfrm>
          <a:off x="1462088" y="1098550"/>
          <a:ext cx="858837" cy="317500"/>
        </p:xfrm>
        <a:graphic>
          <a:graphicData uri="http://schemas.openxmlformats.org/presentationml/2006/ole">
            <p:oleObj spid="_x0000_s489475" name="Denklem" r:id="rId5" imgW="545760" imgH="203040" progId="Equation.3">
              <p:embed/>
            </p:oleObj>
          </a:graphicData>
        </a:graphic>
      </p:graphicFrame>
      <p:sp>
        <p:nvSpPr>
          <p:cNvPr id="530448" name="Line 16"/>
          <p:cNvSpPr>
            <a:spLocks noChangeShapeType="1"/>
          </p:cNvSpPr>
          <p:nvPr/>
        </p:nvSpPr>
        <p:spPr bwMode="auto">
          <a:xfrm>
            <a:off x="2246313" y="2914650"/>
            <a:ext cx="0" cy="1016000"/>
          </a:xfrm>
          <a:prstGeom prst="line">
            <a:avLst/>
          </a:prstGeom>
          <a:noFill/>
          <a:ln w="28575">
            <a:solidFill>
              <a:schemeClr val="hlink"/>
            </a:solidFill>
            <a:round/>
            <a:headEnd type="triangle" w="med" len="lg"/>
            <a:tailEnd/>
          </a:ln>
          <a:effectLst/>
        </p:spPr>
        <p:txBody>
          <a:bodyPr/>
          <a:lstStyle/>
          <a:p>
            <a:endParaRPr lang="en-US"/>
          </a:p>
        </p:txBody>
      </p:sp>
      <p:sp>
        <p:nvSpPr>
          <p:cNvPr id="530449" name="Arc 17"/>
          <p:cNvSpPr>
            <a:spLocks/>
          </p:cNvSpPr>
          <p:nvPr/>
        </p:nvSpPr>
        <p:spPr bwMode="auto">
          <a:xfrm>
            <a:off x="2073275" y="3467100"/>
            <a:ext cx="525463" cy="914400"/>
          </a:xfrm>
          <a:custGeom>
            <a:avLst/>
            <a:gdLst>
              <a:gd name="G0" fmla="+- 0 0 0"/>
              <a:gd name="G1" fmla="+- 21600 0 0"/>
              <a:gd name="G2" fmla="+- 21600 0 0"/>
              <a:gd name="T0" fmla="*/ 0 w 18228"/>
              <a:gd name="T1" fmla="*/ 0 h 21600"/>
              <a:gd name="T2" fmla="*/ 18228 w 18228"/>
              <a:gd name="T3" fmla="*/ 10011 h 21600"/>
              <a:gd name="T4" fmla="*/ 0 w 18228"/>
              <a:gd name="T5" fmla="*/ 21600 h 21600"/>
            </a:gdLst>
            <a:ahLst/>
            <a:cxnLst>
              <a:cxn ang="0">
                <a:pos x="T0" y="T1"/>
              </a:cxn>
              <a:cxn ang="0">
                <a:pos x="T2" y="T3"/>
              </a:cxn>
              <a:cxn ang="0">
                <a:pos x="T4" y="T5"/>
              </a:cxn>
            </a:cxnLst>
            <a:rect l="0" t="0" r="r" b="b"/>
            <a:pathLst>
              <a:path w="18228" h="21600" fill="none" extrusionOk="0">
                <a:moveTo>
                  <a:pt x="-1" y="0"/>
                </a:moveTo>
                <a:cubicBezTo>
                  <a:pt x="7388" y="0"/>
                  <a:pt x="14263" y="3776"/>
                  <a:pt x="18227" y="10011"/>
                </a:cubicBezTo>
              </a:path>
              <a:path w="18228" h="21600" stroke="0" extrusionOk="0">
                <a:moveTo>
                  <a:pt x="-1" y="0"/>
                </a:moveTo>
                <a:cubicBezTo>
                  <a:pt x="7388" y="0"/>
                  <a:pt x="14263" y="3776"/>
                  <a:pt x="18227" y="10011"/>
                </a:cubicBezTo>
                <a:lnTo>
                  <a:pt x="0" y="21600"/>
                </a:lnTo>
                <a:close/>
              </a:path>
            </a:pathLst>
          </a:custGeom>
          <a:noFill/>
          <a:ln w="28575">
            <a:solidFill>
              <a:schemeClr val="hlink"/>
            </a:solidFill>
            <a:round/>
            <a:headEnd/>
            <a:tailEnd type="triangle" w="med" len="lg"/>
          </a:ln>
          <a:effectLst/>
        </p:spPr>
        <p:txBody>
          <a:bodyPr wrap="none" anchor="ctr"/>
          <a:lstStyle/>
          <a:p>
            <a:endParaRPr lang="en-US"/>
          </a:p>
        </p:txBody>
      </p:sp>
      <p:graphicFrame>
        <p:nvGraphicFramePr>
          <p:cNvPr id="530450" name="Object 18"/>
          <p:cNvGraphicFramePr>
            <a:graphicFrameLocks noChangeAspect="1"/>
          </p:cNvGraphicFramePr>
          <p:nvPr/>
        </p:nvGraphicFramePr>
        <p:xfrm>
          <a:off x="2360613" y="2798763"/>
          <a:ext cx="976312" cy="317500"/>
        </p:xfrm>
        <a:graphic>
          <a:graphicData uri="http://schemas.openxmlformats.org/presentationml/2006/ole">
            <p:oleObj spid="_x0000_s489476" name="Denklem" r:id="rId6" imgW="622080" imgH="203040" progId="Equation.3">
              <p:embed/>
            </p:oleObj>
          </a:graphicData>
        </a:graphic>
      </p:graphicFrame>
      <p:graphicFrame>
        <p:nvGraphicFramePr>
          <p:cNvPr id="530451" name="Object 19"/>
          <p:cNvGraphicFramePr>
            <a:graphicFrameLocks noChangeAspect="1"/>
          </p:cNvGraphicFramePr>
          <p:nvPr/>
        </p:nvGraphicFramePr>
        <p:xfrm>
          <a:off x="2670175" y="3667125"/>
          <a:ext cx="1138238" cy="317500"/>
        </p:xfrm>
        <a:graphic>
          <a:graphicData uri="http://schemas.openxmlformats.org/presentationml/2006/ole">
            <p:oleObj spid="_x0000_s489477" name="Denklem" r:id="rId7" imgW="723600" imgH="203040" progId="Equation.3">
              <p:embed/>
            </p:oleObj>
          </a:graphicData>
        </a:graphic>
      </p:graphicFrame>
      <p:sp>
        <p:nvSpPr>
          <p:cNvPr id="530452" name="Line 20"/>
          <p:cNvSpPr>
            <a:spLocks noChangeShapeType="1"/>
          </p:cNvSpPr>
          <p:nvPr/>
        </p:nvSpPr>
        <p:spPr bwMode="auto">
          <a:xfrm flipH="1">
            <a:off x="2117725" y="5499100"/>
            <a:ext cx="942975" cy="0"/>
          </a:xfrm>
          <a:prstGeom prst="line">
            <a:avLst/>
          </a:prstGeom>
          <a:noFill/>
          <a:ln w="28575">
            <a:solidFill>
              <a:srgbClr val="00CC00"/>
            </a:solidFill>
            <a:round/>
            <a:headEnd type="triangle" w="med" len="lg"/>
            <a:tailEnd type="none" w="med" len="lg"/>
          </a:ln>
          <a:effectLst/>
        </p:spPr>
        <p:txBody>
          <a:bodyPr/>
          <a:lstStyle/>
          <a:p>
            <a:endParaRPr lang="en-US"/>
          </a:p>
        </p:txBody>
      </p:sp>
      <p:graphicFrame>
        <p:nvGraphicFramePr>
          <p:cNvPr id="530453" name="Object 21"/>
          <p:cNvGraphicFramePr>
            <a:graphicFrameLocks noChangeAspect="1"/>
          </p:cNvGraphicFramePr>
          <p:nvPr/>
        </p:nvGraphicFramePr>
        <p:xfrm>
          <a:off x="2060575" y="5108575"/>
          <a:ext cx="320675" cy="336550"/>
        </p:xfrm>
        <a:graphic>
          <a:graphicData uri="http://schemas.openxmlformats.org/presentationml/2006/ole">
            <p:oleObj spid="_x0000_s489478" name="Denklem" r:id="rId8" imgW="203040" imgH="215640" progId="Equation.3">
              <p:embed/>
            </p:oleObj>
          </a:graphicData>
        </a:graphic>
      </p:graphicFrame>
      <p:sp>
        <p:nvSpPr>
          <p:cNvPr id="530454" name="Line 22"/>
          <p:cNvSpPr>
            <a:spLocks noChangeShapeType="1"/>
          </p:cNvSpPr>
          <p:nvPr/>
        </p:nvSpPr>
        <p:spPr bwMode="auto">
          <a:xfrm flipH="1" flipV="1">
            <a:off x="420688" y="2351088"/>
            <a:ext cx="928687" cy="0"/>
          </a:xfrm>
          <a:prstGeom prst="line">
            <a:avLst/>
          </a:prstGeom>
          <a:noFill/>
          <a:ln w="28575">
            <a:solidFill>
              <a:schemeClr val="bg1"/>
            </a:solidFill>
            <a:round/>
            <a:headEnd/>
            <a:tailEnd type="triangle" w="med" len="lg"/>
          </a:ln>
          <a:effectLst/>
        </p:spPr>
        <p:txBody>
          <a:bodyPr/>
          <a:lstStyle/>
          <a:p>
            <a:endParaRPr lang="en-US"/>
          </a:p>
        </p:txBody>
      </p:sp>
      <p:graphicFrame>
        <p:nvGraphicFramePr>
          <p:cNvPr id="530455" name="Object 23"/>
          <p:cNvGraphicFramePr>
            <a:graphicFrameLocks noChangeAspect="1"/>
          </p:cNvGraphicFramePr>
          <p:nvPr/>
        </p:nvGraphicFramePr>
        <p:xfrm>
          <a:off x="495300" y="1928813"/>
          <a:ext cx="341313" cy="336550"/>
        </p:xfrm>
        <a:graphic>
          <a:graphicData uri="http://schemas.openxmlformats.org/presentationml/2006/ole">
            <p:oleObj spid="_x0000_s489479" name="Denklem" r:id="rId9" imgW="215640" imgH="215640" progId="Equation.3">
              <p:embed/>
            </p:oleObj>
          </a:graphicData>
        </a:graphic>
      </p:graphicFrame>
      <p:sp>
        <p:nvSpPr>
          <p:cNvPr id="530456" name="Line 24"/>
          <p:cNvSpPr>
            <a:spLocks noChangeShapeType="1"/>
          </p:cNvSpPr>
          <p:nvPr/>
        </p:nvSpPr>
        <p:spPr bwMode="auto">
          <a:xfrm>
            <a:off x="3135313" y="5486400"/>
            <a:ext cx="0" cy="900113"/>
          </a:xfrm>
          <a:prstGeom prst="line">
            <a:avLst/>
          </a:prstGeom>
          <a:noFill/>
          <a:ln w="28575">
            <a:solidFill>
              <a:schemeClr val="bg1"/>
            </a:solidFill>
            <a:round/>
            <a:headEnd type="triangle" w="med" len="lg"/>
            <a:tailEnd/>
          </a:ln>
          <a:effectLst/>
        </p:spPr>
        <p:txBody>
          <a:bodyPr/>
          <a:lstStyle/>
          <a:p>
            <a:endParaRPr lang="en-US"/>
          </a:p>
        </p:txBody>
      </p:sp>
      <p:graphicFrame>
        <p:nvGraphicFramePr>
          <p:cNvPr id="530457" name="Object 25"/>
          <p:cNvGraphicFramePr>
            <a:graphicFrameLocks noChangeAspect="1"/>
          </p:cNvGraphicFramePr>
          <p:nvPr/>
        </p:nvGraphicFramePr>
        <p:xfrm>
          <a:off x="3236913" y="5918200"/>
          <a:ext cx="341312" cy="336550"/>
        </p:xfrm>
        <a:graphic>
          <a:graphicData uri="http://schemas.openxmlformats.org/presentationml/2006/ole">
            <p:oleObj spid="_x0000_s489480" name="Denklem" r:id="rId10" imgW="215640" imgH="215640" progId="Equation.3">
              <p:embed/>
            </p:oleObj>
          </a:graphicData>
        </a:graphic>
      </p:graphicFrame>
      <p:sp>
        <p:nvSpPr>
          <p:cNvPr id="530465" name="Rectangle 33"/>
          <p:cNvSpPr>
            <a:spLocks noChangeArrowheads="1"/>
          </p:cNvSpPr>
          <p:nvPr/>
        </p:nvSpPr>
        <p:spPr bwMode="auto">
          <a:xfrm>
            <a:off x="0" y="3300413"/>
            <a:ext cx="9144000" cy="0"/>
          </a:xfrm>
          <a:prstGeom prst="rect">
            <a:avLst/>
          </a:prstGeom>
          <a:noFill/>
          <a:ln w="9525" algn="ctr">
            <a:noFill/>
            <a:miter lim="800000"/>
            <a:headEnd/>
            <a:tailEnd type="none" w="med" len="lg"/>
          </a:ln>
          <a:effectLst/>
        </p:spPr>
        <p:txBody>
          <a:bodyPr wrap="none" anchor="ctr">
            <a:spAutoFit/>
          </a:bodyPr>
          <a:lstStyle/>
          <a:p>
            <a:endParaRPr lang="en-US"/>
          </a:p>
        </p:txBody>
      </p:sp>
      <p:graphicFrame>
        <p:nvGraphicFramePr>
          <p:cNvPr id="530464" name="Object 32"/>
          <p:cNvGraphicFramePr>
            <a:graphicFrameLocks noChangeAspect="1"/>
          </p:cNvGraphicFramePr>
          <p:nvPr/>
        </p:nvGraphicFramePr>
        <p:xfrm>
          <a:off x="4240213" y="1470025"/>
          <a:ext cx="3567112" cy="434975"/>
        </p:xfrm>
        <a:graphic>
          <a:graphicData uri="http://schemas.openxmlformats.org/presentationml/2006/ole">
            <p:oleObj spid="_x0000_s489481" name="Denklem" r:id="rId11" imgW="2108160" imgH="253800" progId="Equation.3">
              <p:embed/>
            </p:oleObj>
          </a:graphicData>
        </a:graphic>
      </p:graphicFrame>
      <p:graphicFrame>
        <p:nvGraphicFramePr>
          <p:cNvPr id="530468" name="Object 36"/>
          <p:cNvGraphicFramePr>
            <a:graphicFrameLocks noChangeAspect="1"/>
          </p:cNvGraphicFramePr>
          <p:nvPr/>
        </p:nvGraphicFramePr>
        <p:xfrm>
          <a:off x="4271963" y="1939925"/>
          <a:ext cx="3589337" cy="825500"/>
        </p:xfrm>
        <a:graphic>
          <a:graphicData uri="http://schemas.openxmlformats.org/presentationml/2006/ole">
            <p:oleObj spid="_x0000_s489482" name="Denklem" r:id="rId12" imgW="2120760" imgH="482400" progId="Equation.3">
              <p:embed/>
            </p:oleObj>
          </a:graphicData>
        </a:graphic>
      </p:graphicFrame>
      <p:sp>
        <p:nvSpPr>
          <p:cNvPr id="530470" name="Rectangle 38"/>
          <p:cNvSpPr>
            <a:spLocks noChangeArrowheads="1"/>
          </p:cNvSpPr>
          <p:nvPr/>
        </p:nvSpPr>
        <p:spPr bwMode="auto">
          <a:xfrm>
            <a:off x="0" y="3176588"/>
            <a:ext cx="9144000" cy="0"/>
          </a:xfrm>
          <a:prstGeom prst="rect">
            <a:avLst/>
          </a:prstGeom>
          <a:noFill/>
          <a:ln w="9525" algn="ctr">
            <a:noFill/>
            <a:miter lim="800000"/>
            <a:headEnd/>
            <a:tailEnd type="none" w="med" len="lg"/>
          </a:ln>
          <a:effectLst/>
        </p:spPr>
        <p:txBody>
          <a:bodyPr wrap="none" anchor="ctr">
            <a:spAutoFit/>
          </a:bodyPr>
          <a:lstStyle/>
          <a:p>
            <a:endParaRPr lang="en-US"/>
          </a:p>
        </p:txBody>
      </p:sp>
      <p:graphicFrame>
        <p:nvGraphicFramePr>
          <p:cNvPr id="530469" name="Object 37"/>
          <p:cNvGraphicFramePr>
            <a:graphicFrameLocks noChangeAspect="1"/>
          </p:cNvGraphicFramePr>
          <p:nvPr/>
        </p:nvGraphicFramePr>
        <p:xfrm>
          <a:off x="4177572" y="2814542"/>
          <a:ext cx="4649788" cy="2106613"/>
        </p:xfrm>
        <a:graphic>
          <a:graphicData uri="http://schemas.openxmlformats.org/presentationml/2006/ole">
            <p:oleObj spid="_x0000_s489483" name="Equation" r:id="rId13" imgW="2705040" imgH="1231560" progId="Equation.3">
              <p:embed/>
            </p:oleObj>
          </a:graphicData>
        </a:graphic>
      </p:graphicFrame>
      <p:graphicFrame>
        <p:nvGraphicFramePr>
          <p:cNvPr id="530473" name="Object 41"/>
          <p:cNvGraphicFramePr>
            <a:graphicFrameLocks noChangeAspect="1"/>
          </p:cNvGraphicFramePr>
          <p:nvPr/>
        </p:nvGraphicFramePr>
        <p:xfrm>
          <a:off x="4306888" y="5026025"/>
          <a:ext cx="1719262" cy="369888"/>
        </p:xfrm>
        <a:graphic>
          <a:graphicData uri="http://schemas.openxmlformats.org/presentationml/2006/ole">
            <p:oleObj spid="_x0000_s489484" name="Denklem" r:id="rId14" imgW="1015920" imgH="215640" progId="Equation.3">
              <p:embed/>
            </p:oleObj>
          </a:graphicData>
        </a:graphic>
      </p:graphicFrame>
      <p:sp>
        <p:nvSpPr>
          <p:cNvPr id="530474" name="Line 42"/>
          <p:cNvSpPr>
            <a:spLocks noChangeShapeType="1"/>
          </p:cNvSpPr>
          <p:nvPr/>
        </p:nvSpPr>
        <p:spPr bwMode="auto">
          <a:xfrm flipV="1">
            <a:off x="3090863" y="1089025"/>
            <a:ext cx="0" cy="957263"/>
          </a:xfrm>
          <a:prstGeom prst="line">
            <a:avLst/>
          </a:prstGeom>
          <a:noFill/>
          <a:ln w="9525">
            <a:solidFill>
              <a:schemeClr val="hlink"/>
            </a:solidFill>
            <a:round/>
            <a:headEnd/>
            <a:tailEnd type="triangle" w="med" len="lg"/>
          </a:ln>
          <a:effectLst/>
        </p:spPr>
        <p:txBody>
          <a:bodyPr/>
          <a:lstStyle/>
          <a:p>
            <a:endParaRPr lang="en-US"/>
          </a:p>
        </p:txBody>
      </p:sp>
      <p:sp>
        <p:nvSpPr>
          <p:cNvPr id="530475" name="Line 43"/>
          <p:cNvSpPr>
            <a:spLocks noChangeShapeType="1"/>
          </p:cNvSpPr>
          <p:nvPr/>
        </p:nvSpPr>
        <p:spPr bwMode="auto">
          <a:xfrm>
            <a:off x="3090863" y="2046288"/>
            <a:ext cx="930275" cy="0"/>
          </a:xfrm>
          <a:prstGeom prst="line">
            <a:avLst/>
          </a:prstGeom>
          <a:noFill/>
          <a:ln w="9525">
            <a:solidFill>
              <a:schemeClr val="hlink"/>
            </a:solidFill>
            <a:round/>
            <a:headEnd/>
            <a:tailEnd type="triangle" w="med" len="lg"/>
          </a:ln>
          <a:effectLst/>
        </p:spPr>
        <p:txBody>
          <a:bodyPr/>
          <a:lstStyle/>
          <a:p>
            <a:endParaRPr lang="en-US"/>
          </a:p>
        </p:txBody>
      </p:sp>
      <p:sp>
        <p:nvSpPr>
          <p:cNvPr id="530476" name="Arc 44"/>
          <p:cNvSpPr>
            <a:spLocks/>
          </p:cNvSpPr>
          <p:nvPr/>
        </p:nvSpPr>
        <p:spPr bwMode="auto">
          <a:xfrm>
            <a:off x="3236913" y="1628775"/>
            <a:ext cx="487362" cy="1101725"/>
          </a:xfrm>
          <a:custGeom>
            <a:avLst/>
            <a:gdLst>
              <a:gd name="G0" fmla="+- 0 0 0"/>
              <a:gd name="G1" fmla="+- 21600 0 0"/>
              <a:gd name="G2" fmla="+- 21600 0 0"/>
              <a:gd name="T0" fmla="*/ 0 w 10850"/>
              <a:gd name="T1" fmla="*/ 0 h 21600"/>
              <a:gd name="T2" fmla="*/ 10850 w 10850"/>
              <a:gd name="T3" fmla="*/ 2923 h 21600"/>
              <a:gd name="T4" fmla="*/ 0 w 10850"/>
              <a:gd name="T5" fmla="*/ 21600 h 21600"/>
            </a:gdLst>
            <a:ahLst/>
            <a:cxnLst>
              <a:cxn ang="0">
                <a:pos x="T0" y="T1"/>
              </a:cxn>
              <a:cxn ang="0">
                <a:pos x="T2" y="T3"/>
              </a:cxn>
              <a:cxn ang="0">
                <a:pos x="T4" y="T5"/>
              </a:cxn>
            </a:cxnLst>
            <a:rect l="0" t="0" r="r" b="b"/>
            <a:pathLst>
              <a:path w="10850" h="21600" fill="none" extrusionOk="0">
                <a:moveTo>
                  <a:pt x="-1" y="0"/>
                </a:moveTo>
                <a:cubicBezTo>
                  <a:pt x="3811" y="0"/>
                  <a:pt x="7554" y="1008"/>
                  <a:pt x="10850" y="2922"/>
                </a:cubicBezTo>
              </a:path>
              <a:path w="10850" h="21600" stroke="0" extrusionOk="0">
                <a:moveTo>
                  <a:pt x="-1" y="0"/>
                </a:moveTo>
                <a:cubicBezTo>
                  <a:pt x="3811" y="0"/>
                  <a:pt x="7554" y="1008"/>
                  <a:pt x="10850" y="2922"/>
                </a:cubicBezTo>
                <a:lnTo>
                  <a:pt x="0" y="21600"/>
                </a:lnTo>
                <a:close/>
              </a:path>
            </a:pathLst>
          </a:custGeom>
          <a:noFill/>
          <a:ln w="9525">
            <a:solidFill>
              <a:schemeClr val="hlink"/>
            </a:solidFill>
            <a:round/>
            <a:headEnd type="triangle" w="med" len="med"/>
            <a:tailEnd/>
          </a:ln>
          <a:effectLst/>
        </p:spPr>
        <p:txBody>
          <a:bodyPr wrap="none" anchor="ctr"/>
          <a:lstStyle/>
          <a:p>
            <a:endParaRPr lang="en-US"/>
          </a:p>
        </p:txBody>
      </p:sp>
      <p:sp>
        <p:nvSpPr>
          <p:cNvPr id="530478" name="Text Box 46"/>
          <p:cNvSpPr txBox="1">
            <a:spLocks noChangeArrowheads="1"/>
          </p:cNvSpPr>
          <p:nvPr/>
        </p:nvSpPr>
        <p:spPr bwMode="auto">
          <a:xfrm>
            <a:off x="3338513" y="1357313"/>
            <a:ext cx="317500" cy="366712"/>
          </a:xfrm>
          <a:prstGeom prst="rect">
            <a:avLst/>
          </a:prstGeom>
          <a:noFill/>
          <a:ln w="9525" algn="ctr">
            <a:noFill/>
            <a:miter lim="800000"/>
            <a:headEnd/>
            <a:tailEnd type="none" w="med" len="lg"/>
          </a:ln>
          <a:effectLst/>
        </p:spPr>
        <p:txBody>
          <a:bodyPr wrap="none">
            <a:spAutoFit/>
          </a:bodyPr>
          <a:lstStyle/>
          <a:p>
            <a:r>
              <a:rPr lang="tr-TR" dirty="0">
                <a:solidFill>
                  <a:schemeClr val="hlink"/>
                </a:solidFill>
              </a:rPr>
              <a:t>+</a:t>
            </a:r>
            <a:endParaRPr lang="en-US" dirty="0">
              <a:solidFill>
                <a:schemeClr val="hlink"/>
              </a:solidFill>
            </a:endParaRPr>
          </a:p>
        </p:txBody>
      </p:sp>
      <p:sp>
        <p:nvSpPr>
          <p:cNvPr id="530479" name="Text Box 47"/>
          <p:cNvSpPr txBox="1">
            <a:spLocks noChangeArrowheads="1"/>
          </p:cNvSpPr>
          <p:nvPr/>
        </p:nvSpPr>
        <p:spPr bwMode="auto">
          <a:xfrm>
            <a:off x="3654425" y="2039938"/>
            <a:ext cx="298450" cy="366712"/>
          </a:xfrm>
          <a:prstGeom prst="rect">
            <a:avLst/>
          </a:prstGeom>
          <a:noFill/>
          <a:ln w="9525" algn="ctr">
            <a:noFill/>
            <a:miter lim="800000"/>
            <a:headEnd/>
            <a:tailEnd type="none" w="med" len="lg"/>
          </a:ln>
          <a:effectLst/>
        </p:spPr>
        <p:txBody>
          <a:bodyPr wrap="none">
            <a:spAutoFit/>
          </a:bodyPr>
          <a:lstStyle/>
          <a:p>
            <a:r>
              <a:rPr lang="tr-TR" dirty="0">
                <a:solidFill>
                  <a:schemeClr val="hlink"/>
                </a:solidFill>
              </a:rPr>
              <a:t>x</a:t>
            </a:r>
            <a:endParaRPr lang="en-US" dirty="0">
              <a:solidFill>
                <a:schemeClr val="hlink"/>
              </a:solidFill>
            </a:endParaRPr>
          </a:p>
        </p:txBody>
      </p:sp>
      <p:sp>
        <p:nvSpPr>
          <p:cNvPr id="530480" name="Text Box 48"/>
          <p:cNvSpPr txBox="1">
            <a:spLocks noChangeArrowheads="1"/>
          </p:cNvSpPr>
          <p:nvPr/>
        </p:nvSpPr>
        <p:spPr bwMode="auto">
          <a:xfrm>
            <a:off x="2740025" y="1022350"/>
            <a:ext cx="298450" cy="366713"/>
          </a:xfrm>
          <a:prstGeom prst="rect">
            <a:avLst/>
          </a:prstGeom>
          <a:noFill/>
          <a:ln w="9525" algn="ctr">
            <a:noFill/>
            <a:miter lim="800000"/>
            <a:headEnd/>
            <a:tailEnd type="none" w="med" len="lg"/>
          </a:ln>
          <a:effectLst/>
        </p:spPr>
        <p:txBody>
          <a:bodyPr wrap="none">
            <a:spAutoFit/>
          </a:bodyPr>
          <a:lstStyle/>
          <a:p>
            <a:r>
              <a:rPr lang="tr-TR">
                <a:solidFill>
                  <a:schemeClr val="hlink"/>
                </a:solidFill>
              </a:rPr>
              <a:t>y</a:t>
            </a:r>
            <a:endParaRPr lang="en-US">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0464"/>
                                        </p:tgtEl>
                                        <p:attrNameLst>
                                          <p:attrName>style.visibility</p:attrName>
                                        </p:attrNameLst>
                                      </p:cBhvr>
                                      <p:to>
                                        <p:strVal val="visible"/>
                                      </p:to>
                                    </p:set>
                                    <p:anim calcmode="lin" valueType="num">
                                      <p:cBhvr additive="base">
                                        <p:cTn id="7" dur="500" fill="hold"/>
                                        <p:tgtEl>
                                          <p:spTgt spid="530464"/>
                                        </p:tgtEl>
                                        <p:attrNameLst>
                                          <p:attrName>ppt_x</p:attrName>
                                        </p:attrNameLst>
                                      </p:cBhvr>
                                      <p:tavLst>
                                        <p:tav tm="0">
                                          <p:val>
                                            <p:strVal val="#ppt_x"/>
                                          </p:val>
                                        </p:tav>
                                        <p:tav tm="100000">
                                          <p:val>
                                            <p:strVal val="#ppt_x"/>
                                          </p:val>
                                        </p:tav>
                                      </p:tavLst>
                                    </p:anim>
                                    <p:anim calcmode="lin" valueType="num">
                                      <p:cBhvr additive="base">
                                        <p:cTn id="8" dur="500" fill="hold"/>
                                        <p:tgtEl>
                                          <p:spTgt spid="5304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30468"/>
                                        </p:tgtEl>
                                        <p:attrNameLst>
                                          <p:attrName>style.visibility</p:attrName>
                                        </p:attrNameLst>
                                      </p:cBhvr>
                                      <p:to>
                                        <p:strVal val="visible"/>
                                      </p:to>
                                    </p:set>
                                    <p:anim calcmode="lin" valueType="num">
                                      <p:cBhvr additive="base">
                                        <p:cTn id="13" dur="500" fill="hold"/>
                                        <p:tgtEl>
                                          <p:spTgt spid="530468"/>
                                        </p:tgtEl>
                                        <p:attrNameLst>
                                          <p:attrName>ppt_x</p:attrName>
                                        </p:attrNameLst>
                                      </p:cBhvr>
                                      <p:tavLst>
                                        <p:tav tm="0">
                                          <p:val>
                                            <p:strVal val="#ppt_x"/>
                                          </p:val>
                                        </p:tav>
                                        <p:tav tm="100000">
                                          <p:val>
                                            <p:strVal val="#ppt_x"/>
                                          </p:val>
                                        </p:tav>
                                      </p:tavLst>
                                    </p:anim>
                                    <p:anim calcmode="lin" valueType="num">
                                      <p:cBhvr additive="base">
                                        <p:cTn id="14" dur="500" fill="hold"/>
                                        <p:tgtEl>
                                          <p:spTgt spid="53046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30469"/>
                                        </p:tgtEl>
                                        <p:attrNameLst>
                                          <p:attrName>style.visibility</p:attrName>
                                        </p:attrNameLst>
                                      </p:cBhvr>
                                      <p:to>
                                        <p:strVal val="visible"/>
                                      </p:to>
                                    </p:set>
                                    <p:anim calcmode="lin" valueType="num">
                                      <p:cBhvr additive="base">
                                        <p:cTn id="19" dur="500" fill="hold"/>
                                        <p:tgtEl>
                                          <p:spTgt spid="530469"/>
                                        </p:tgtEl>
                                        <p:attrNameLst>
                                          <p:attrName>ppt_x</p:attrName>
                                        </p:attrNameLst>
                                      </p:cBhvr>
                                      <p:tavLst>
                                        <p:tav tm="0">
                                          <p:val>
                                            <p:strVal val="#ppt_x"/>
                                          </p:val>
                                        </p:tav>
                                        <p:tav tm="100000">
                                          <p:val>
                                            <p:strVal val="#ppt_x"/>
                                          </p:val>
                                        </p:tav>
                                      </p:tavLst>
                                    </p:anim>
                                    <p:anim calcmode="lin" valueType="num">
                                      <p:cBhvr additive="base">
                                        <p:cTn id="20" dur="500" fill="hold"/>
                                        <p:tgtEl>
                                          <p:spTgt spid="53046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30473"/>
                                        </p:tgtEl>
                                        <p:attrNameLst>
                                          <p:attrName>style.visibility</p:attrName>
                                        </p:attrNameLst>
                                      </p:cBhvr>
                                      <p:to>
                                        <p:strVal val="visible"/>
                                      </p:to>
                                    </p:set>
                                    <p:anim calcmode="lin" valueType="num">
                                      <p:cBhvr additive="base">
                                        <p:cTn id="25" dur="500" fill="hold"/>
                                        <p:tgtEl>
                                          <p:spTgt spid="530473"/>
                                        </p:tgtEl>
                                        <p:attrNameLst>
                                          <p:attrName>ppt_x</p:attrName>
                                        </p:attrNameLst>
                                      </p:cBhvr>
                                      <p:tavLst>
                                        <p:tav tm="0">
                                          <p:val>
                                            <p:strVal val="#ppt_x"/>
                                          </p:val>
                                        </p:tav>
                                        <p:tav tm="100000">
                                          <p:val>
                                            <p:strVal val="#ppt_x"/>
                                          </p:val>
                                        </p:tav>
                                      </p:tavLst>
                                    </p:anim>
                                    <p:anim calcmode="lin" valueType="num">
                                      <p:cBhvr additive="base">
                                        <p:cTn id="26" dur="500" fill="hold"/>
                                        <p:tgtEl>
                                          <p:spTgt spid="5304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53047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4530" name="Rectangle 2"/>
          <p:cNvSpPr>
            <a:spLocks noGrp="1" noChangeArrowheads="1"/>
          </p:cNvSpPr>
          <p:nvPr>
            <p:ph type="title"/>
          </p:nvPr>
        </p:nvSpPr>
        <p:spPr>
          <a:xfrm>
            <a:off x="715963" y="0"/>
            <a:ext cx="7772400" cy="1143000"/>
          </a:xfrm>
        </p:spPr>
        <p:txBody>
          <a:bodyPr/>
          <a:lstStyle/>
          <a:p>
            <a:r>
              <a:rPr lang="tr-TR"/>
              <a:t>Example 1 cont</a:t>
            </a:r>
            <a:endParaRPr lang="en-US"/>
          </a:p>
        </p:txBody>
      </p:sp>
      <p:graphicFrame>
        <p:nvGraphicFramePr>
          <p:cNvPr id="534532" name="Object 4"/>
          <p:cNvGraphicFramePr>
            <a:graphicFrameLocks noChangeAspect="1"/>
          </p:cNvGraphicFramePr>
          <p:nvPr>
            <p:ph idx="1"/>
          </p:nvPr>
        </p:nvGraphicFramePr>
        <p:xfrm>
          <a:off x="534988" y="1858963"/>
          <a:ext cx="3200400" cy="4114800"/>
        </p:xfrm>
        <a:graphic>
          <a:graphicData uri="http://schemas.openxmlformats.org/presentationml/2006/ole">
            <p:oleObj spid="_x0000_s490498" name="Solid Edge Draft Document" r:id="rId4" imgW="3267000" imgH="4200480" progId="">
              <p:embed/>
            </p:oleObj>
          </a:graphicData>
        </a:graphic>
      </p:graphicFrame>
      <p:sp>
        <p:nvSpPr>
          <p:cNvPr id="45" name="Slide Number Placeholder 3"/>
          <p:cNvSpPr>
            <a:spLocks noGrp="1"/>
          </p:cNvSpPr>
          <p:nvPr>
            <p:ph type="sldNum" sz="quarter" idx="12"/>
          </p:nvPr>
        </p:nvSpPr>
        <p:spPr/>
        <p:txBody>
          <a:bodyPr/>
          <a:lstStyle/>
          <a:p>
            <a:fld id="{BAD055D2-D925-422D-AE40-8579E5D25EDE}" type="slidenum">
              <a:rPr lang="tr-TR"/>
              <a:pPr/>
              <a:t>33</a:t>
            </a:fld>
            <a:endParaRPr lang="tr-TR"/>
          </a:p>
        </p:txBody>
      </p:sp>
      <p:sp>
        <p:nvSpPr>
          <p:cNvPr id="534531" name="Rectangle 3"/>
          <p:cNvSpPr>
            <a:spLocks noChangeArrowheads="1"/>
          </p:cNvSpPr>
          <p:nvPr/>
        </p:nvSpPr>
        <p:spPr bwMode="auto">
          <a:xfrm>
            <a:off x="0" y="1585913"/>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534548" name="Line 20"/>
          <p:cNvSpPr>
            <a:spLocks noChangeShapeType="1"/>
          </p:cNvSpPr>
          <p:nvPr/>
        </p:nvSpPr>
        <p:spPr bwMode="auto">
          <a:xfrm>
            <a:off x="1943100" y="2873375"/>
            <a:ext cx="0" cy="1016000"/>
          </a:xfrm>
          <a:prstGeom prst="line">
            <a:avLst/>
          </a:prstGeom>
          <a:noFill/>
          <a:ln w="28575">
            <a:solidFill>
              <a:schemeClr val="hlink"/>
            </a:solidFill>
            <a:round/>
            <a:headEnd type="triangle" w="med" len="lg"/>
            <a:tailEnd/>
          </a:ln>
          <a:effectLst/>
        </p:spPr>
        <p:txBody>
          <a:bodyPr/>
          <a:lstStyle/>
          <a:p>
            <a:endParaRPr lang="en-US"/>
          </a:p>
        </p:txBody>
      </p:sp>
      <p:graphicFrame>
        <p:nvGraphicFramePr>
          <p:cNvPr id="534549" name="Object 21"/>
          <p:cNvGraphicFramePr>
            <a:graphicFrameLocks noChangeAspect="1"/>
          </p:cNvGraphicFramePr>
          <p:nvPr/>
        </p:nvGraphicFramePr>
        <p:xfrm>
          <a:off x="2025650" y="2601913"/>
          <a:ext cx="696913" cy="377825"/>
        </p:xfrm>
        <a:graphic>
          <a:graphicData uri="http://schemas.openxmlformats.org/presentationml/2006/ole">
            <p:oleObj spid="_x0000_s490499" name="Denklem" r:id="rId5" imgW="444240" imgH="241200" progId="Equation.3">
              <p:embed/>
            </p:oleObj>
          </a:graphicData>
        </a:graphic>
      </p:graphicFrame>
      <p:graphicFrame>
        <p:nvGraphicFramePr>
          <p:cNvPr id="534550" name="Object 22"/>
          <p:cNvGraphicFramePr>
            <a:graphicFrameLocks noChangeAspect="1"/>
          </p:cNvGraphicFramePr>
          <p:nvPr/>
        </p:nvGraphicFramePr>
        <p:xfrm>
          <a:off x="1155700" y="806450"/>
          <a:ext cx="638175" cy="338138"/>
        </p:xfrm>
        <a:graphic>
          <a:graphicData uri="http://schemas.openxmlformats.org/presentationml/2006/ole">
            <p:oleObj spid="_x0000_s490500" name="Denklem" r:id="rId6" imgW="406080" imgH="215640" progId="Equation.3">
              <p:embed/>
            </p:oleObj>
          </a:graphicData>
        </a:graphic>
      </p:graphicFrame>
      <p:sp>
        <p:nvSpPr>
          <p:cNvPr id="534551" name="Line 23"/>
          <p:cNvSpPr>
            <a:spLocks noChangeShapeType="1"/>
          </p:cNvSpPr>
          <p:nvPr/>
        </p:nvSpPr>
        <p:spPr bwMode="auto">
          <a:xfrm>
            <a:off x="1057275" y="1000125"/>
            <a:ext cx="0" cy="1333500"/>
          </a:xfrm>
          <a:prstGeom prst="line">
            <a:avLst/>
          </a:prstGeom>
          <a:noFill/>
          <a:ln w="28575">
            <a:solidFill>
              <a:schemeClr val="hlink"/>
            </a:solidFill>
            <a:round/>
            <a:headEnd type="triangle" w="med" len="lg"/>
            <a:tailEnd/>
          </a:ln>
          <a:effectLst/>
        </p:spPr>
        <p:txBody>
          <a:bodyPr/>
          <a:lstStyle/>
          <a:p>
            <a:endParaRPr lang="en-US"/>
          </a:p>
        </p:txBody>
      </p:sp>
      <p:sp>
        <p:nvSpPr>
          <p:cNvPr id="534552" name="Arc 24"/>
          <p:cNvSpPr>
            <a:spLocks/>
          </p:cNvSpPr>
          <p:nvPr/>
        </p:nvSpPr>
        <p:spPr bwMode="auto">
          <a:xfrm>
            <a:off x="1770063" y="3425825"/>
            <a:ext cx="525462" cy="914400"/>
          </a:xfrm>
          <a:custGeom>
            <a:avLst/>
            <a:gdLst>
              <a:gd name="G0" fmla="+- 0 0 0"/>
              <a:gd name="G1" fmla="+- 21600 0 0"/>
              <a:gd name="G2" fmla="+- 21600 0 0"/>
              <a:gd name="T0" fmla="*/ 0 w 18228"/>
              <a:gd name="T1" fmla="*/ 0 h 21600"/>
              <a:gd name="T2" fmla="*/ 18228 w 18228"/>
              <a:gd name="T3" fmla="*/ 10011 h 21600"/>
              <a:gd name="T4" fmla="*/ 0 w 18228"/>
              <a:gd name="T5" fmla="*/ 21600 h 21600"/>
            </a:gdLst>
            <a:ahLst/>
            <a:cxnLst>
              <a:cxn ang="0">
                <a:pos x="T0" y="T1"/>
              </a:cxn>
              <a:cxn ang="0">
                <a:pos x="T2" y="T3"/>
              </a:cxn>
              <a:cxn ang="0">
                <a:pos x="T4" y="T5"/>
              </a:cxn>
            </a:cxnLst>
            <a:rect l="0" t="0" r="r" b="b"/>
            <a:pathLst>
              <a:path w="18228" h="21600" fill="none" extrusionOk="0">
                <a:moveTo>
                  <a:pt x="-1" y="0"/>
                </a:moveTo>
                <a:cubicBezTo>
                  <a:pt x="7388" y="0"/>
                  <a:pt x="14263" y="3776"/>
                  <a:pt x="18227" y="10011"/>
                </a:cubicBezTo>
              </a:path>
              <a:path w="18228" h="21600" stroke="0" extrusionOk="0">
                <a:moveTo>
                  <a:pt x="-1" y="0"/>
                </a:moveTo>
                <a:cubicBezTo>
                  <a:pt x="7388" y="0"/>
                  <a:pt x="14263" y="3776"/>
                  <a:pt x="18227" y="10011"/>
                </a:cubicBezTo>
                <a:lnTo>
                  <a:pt x="0" y="21600"/>
                </a:lnTo>
                <a:close/>
              </a:path>
            </a:pathLst>
          </a:custGeom>
          <a:noFill/>
          <a:ln w="28575">
            <a:solidFill>
              <a:schemeClr val="hlink"/>
            </a:solidFill>
            <a:round/>
            <a:headEnd/>
            <a:tailEnd type="triangle" w="med" len="lg"/>
          </a:ln>
          <a:effectLst/>
        </p:spPr>
        <p:txBody>
          <a:bodyPr wrap="none" anchor="ctr"/>
          <a:lstStyle/>
          <a:p>
            <a:endParaRPr lang="en-US"/>
          </a:p>
        </p:txBody>
      </p:sp>
      <p:graphicFrame>
        <p:nvGraphicFramePr>
          <p:cNvPr id="534553" name="Object 25"/>
          <p:cNvGraphicFramePr>
            <a:graphicFrameLocks noChangeAspect="1"/>
          </p:cNvGraphicFramePr>
          <p:nvPr/>
        </p:nvGraphicFramePr>
        <p:xfrm>
          <a:off x="2457450" y="3652838"/>
          <a:ext cx="557213" cy="357187"/>
        </p:xfrm>
        <a:graphic>
          <a:graphicData uri="http://schemas.openxmlformats.org/presentationml/2006/ole">
            <p:oleObj spid="_x0000_s490501" name="Denklem" r:id="rId7" imgW="355320" imgH="228600" progId="Equation.3">
              <p:embed/>
            </p:oleObj>
          </a:graphicData>
        </a:graphic>
      </p:graphicFrame>
      <p:graphicFrame>
        <p:nvGraphicFramePr>
          <p:cNvPr id="534555" name="Object 27"/>
          <p:cNvGraphicFramePr>
            <a:graphicFrameLocks noChangeAspect="1"/>
          </p:cNvGraphicFramePr>
          <p:nvPr/>
        </p:nvGraphicFramePr>
        <p:xfrm>
          <a:off x="4067175" y="996950"/>
          <a:ext cx="3570288" cy="357188"/>
        </p:xfrm>
        <a:graphic>
          <a:graphicData uri="http://schemas.openxmlformats.org/presentationml/2006/ole">
            <p:oleObj spid="_x0000_s490502" name="Denklem" r:id="rId8" imgW="2273040" imgH="228600" progId="Equation.3">
              <p:embed/>
            </p:oleObj>
          </a:graphicData>
        </a:graphic>
      </p:graphicFrame>
      <p:graphicFrame>
        <p:nvGraphicFramePr>
          <p:cNvPr id="534556" name="Object 28"/>
          <p:cNvGraphicFramePr>
            <a:graphicFrameLocks noChangeAspect="1"/>
          </p:cNvGraphicFramePr>
          <p:nvPr/>
        </p:nvGraphicFramePr>
        <p:xfrm>
          <a:off x="4068763" y="1439863"/>
          <a:ext cx="3649662" cy="396875"/>
        </p:xfrm>
        <a:graphic>
          <a:graphicData uri="http://schemas.openxmlformats.org/presentationml/2006/ole">
            <p:oleObj spid="_x0000_s490503" name="Denklem" r:id="rId9" imgW="2323800" imgH="253800" progId="Equation.3">
              <p:embed/>
            </p:oleObj>
          </a:graphicData>
        </a:graphic>
      </p:graphicFrame>
      <p:graphicFrame>
        <p:nvGraphicFramePr>
          <p:cNvPr id="534557" name="Object 29"/>
          <p:cNvGraphicFramePr>
            <a:graphicFrameLocks noChangeAspect="1"/>
          </p:cNvGraphicFramePr>
          <p:nvPr/>
        </p:nvGraphicFramePr>
        <p:xfrm>
          <a:off x="4086225" y="1936750"/>
          <a:ext cx="3730625" cy="357188"/>
        </p:xfrm>
        <a:graphic>
          <a:graphicData uri="http://schemas.openxmlformats.org/presentationml/2006/ole">
            <p:oleObj spid="_x0000_s490504" name="Denklem" r:id="rId10" imgW="2374560" imgH="228600" progId="Equation.3">
              <p:embed/>
            </p:oleObj>
          </a:graphicData>
        </a:graphic>
      </p:graphicFrame>
      <p:sp>
        <p:nvSpPr>
          <p:cNvPr id="534558" name="Oval 30"/>
          <p:cNvSpPr>
            <a:spLocks noChangeArrowheads="1"/>
          </p:cNvSpPr>
          <p:nvPr/>
        </p:nvSpPr>
        <p:spPr bwMode="auto">
          <a:xfrm>
            <a:off x="1590675" y="1960563"/>
            <a:ext cx="1881188" cy="2598737"/>
          </a:xfrm>
          <a:prstGeom prst="ellipse">
            <a:avLst/>
          </a:prstGeom>
          <a:noFill/>
          <a:ln w="38100" algn="ctr">
            <a:solidFill>
              <a:schemeClr val="accent2"/>
            </a:solidFill>
            <a:round/>
            <a:headEnd/>
            <a:tailEnd type="none" w="med" len="lg"/>
          </a:ln>
          <a:effectLst/>
        </p:spPr>
        <p:txBody>
          <a:bodyPr wrap="none" anchor="ctr"/>
          <a:lstStyle/>
          <a:p>
            <a:endParaRPr lang="en-US"/>
          </a:p>
        </p:txBody>
      </p:sp>
      <p:sp>
        <p:nvSpPr>
          <p:cNvPr id="534559" name="Line 31"/>
          <p:cNvSpPr>
            <a:spLocks noChangeShapeType="1"/>
          </p:cNvSpPr>
          <p:nvPr/>
        </p:nvSpPr>
        <p:spPr bwMode="auto">
          <a:xfrm>
            <a:off x="4386263" y="3116263"/>
            <a:ext cx="0" cy="1016000"/>
          </a:xfrm>
          <a:prstGeom prst="line">
            <a:avLst/>
          </a:prstGeom>
          <a:noFill/>
          <a:ln w="28575">
            <a:solidFill>
              <a:schemeClr val="hlink"/>
            </a:solidFill>
            <a:round/>
            <a:headEnd type="triangle" w="med" len="lg"/>
            <a:tailEnd/>
          </a:ln>
          <a:effectLst/>
        </p:spPr>
        <p:txBody>
          <a:bodyPr/>
          <a:lstStyle/>
          <a:p>
            <a:endParaRPr lang="en-US"/>
          </a:p>
        </p:txBody>
      </p:sp>
      <p:graphicFrame>
        <p:nvGraphicFramePr>
          <p:cNvPr id="534560" name="Object 32"/>
          <p:cNvGraphicFramePr>
            <a:graphicFrameLocks noChangeAspect="1"/>
          </p:cNvGraphicFramePr>
          <p:nvPr/>
        </p:nvGraphicFramePr>
        <p:xfrm>
          <a:off x="4468813" y="2844800"/>
          <a:ext cx="696912" cy="377825"/>
        </p:xfrm>
        <a:graphic>
          <a:graphicData uri="http://schemas.openxmlformats.org/presentationml/2006/ole">
            <p:oleObj spid="_x0000_s490505" name="Denklem" r:id="rId11" imgW="444240" imgH="241200" progId="Equation.3">
              <p:embed/>
            </p:oleObj>
          </a:graphicData>
        </a:graphic>
      </p:graphicFrame>
      <p:sp>
        <p:nvSpPr>
          <p:cNvPr id="534561" name="Arc 33"/>
          <p:cNvSpPr>
            <a:spLocks/>
          </p:cNvSpPr>
          <p:nvPr/>
        </p:nvSpPr>
        <p:spPr bwMode="auto">
          <a:xfrm>
            <a:off x="4213225" y="3668713"/>
            <a:ext cx="525463" cy="914400"/>
          </a:xfrm>
          <a:custGeom>
            <a:avLst/>
            <a:gdLst>
              <a:gd name="G0" fmla="+- 0 0 0"/>
              <a:gd name="G1" fmla="+- 21600 0 0"/>
              <a:gd name="G2" fmla="+- 21600 0 0"/>
              <a:gd name="T0" fmla="*/ 0 w 18228"/>
              <a:gd name="T1" fmla="*/ 0 h 21600"/>
              <a:gd name="T2" fmla="*/ 18228 w 18228"/>
              <a:gd name="T3" fmla="*/ 10011 h 21600"/>
              <a:gd name="T4" fmla="*/ 0 w 18228"/>
              <a:gd name="T5" fmla="*/ 21600 h 21600"/>
            </a:gdLst>
            <a:ahLst/>
            <a:cxnLst>
              <a:cxn ang="0">
                <a:pos x="T0" y="T1"/>
              </a:cxn>
              <a:cxn ang="0">
                <a:pos x="T2" y="T3"/>
              </a:cxn>
              <a:cxn ang="0">
                <a:pos x="T4" y="T5"/>
              </a:cxn>
            </a:cxnLst>
            <a:rect l="0" t="0" r="r" b="b"/>
            <a:pathLst>
              <a:path w="18228" h="21600" fill="none" extrusionOk="0">
                <a:moveTo>
                  <a:pt x="-1" y="0"/>
                </a:moveTo>
                <a:cubicBezTo>
                  <a:pt x="7388" y="0"/>
                  <a:pt x="14263" y="3776"/>
                  <a:pt x="18227" y="10011"/>
                </a:cubicBezTo>
              </a:path>
              <a:path w="18228" h="21600" stroke="0" extrusionOk="0">
                <a:moveTo>
                  <a:pt x="-1" y="0"/>
                </a:moveTo>
                <a:cubicBezTo>
                  <a:pt x="7388" y="0"/>
                  <a:pt x="14263" y="3776"/>
                  <a:pt x="18227" y="10011"/>
                </a:cubicBezTo>
                <a:lnTo>
                  <a:pt x="0" y="21600"/>
                </a:lnTo>
                <a:close/>
              </a:path>
            </a:pathLst>
          </a:custGeom>
          <a:noFill/>
          <a:ln w="28575">
            <a:solidFill>
              <a:schemeClr val="hlink"/>
            </a:solidFill>
            <a:round/>
            <a:headEnd/>
            <a:tailEnd type="triangle" w="med" len="lg"/>
          </a:ln>
          <a:effectLst/>
        </p:spPr>
        <p:txBody>
          <a:bodyPr wrap="none" anchor="ctr"/>
          <a:lstStyle/>
          <a:p>
            <a:endParaRPr lang="en-US"/>
          </a:p>
        </p:txBody>
      </p:sp>
      <p:graphicFrame>
        <p:nvGraphicFramePr>
          <p:cNvPr id="534562" name="Object 34"/>
          <p:cNvGraphicFramePr>
            <a:graphicFrameLocks noChangeAspect="1"/>
          </p:cNvGraphicFramePr>
          <p:nvPr/>
        </p:nvGraphicFramePr>
        <p:xfrm>
          <a:off x="4900613" y="3895725"/>
          <a:ext cx="557212" cy="357188"/>
        </p:xfrm>
        <a:graphic>
          <a:graphicData uri="http://schemas.openxmlformats.org/presentationml/2006/ole">
            <p:oleObj spid="_x0000_s490506" name="Denklem" r:id="rId12" imgW="355320" imgH="228600" progId="Equation.3">
              <p:embed/>
            </p:oleObj>
          </a:graphicData>
        </a:graphic>
      </p:graphicFrame>
      <p:sp>
        <p:nvSpPr>
          <p:cNvPr id="534563" name="Line 35"/>
          <p:cNvSpPr>
            <a:spLocks noChangeShapeType="1"/>
          </p:cNvSpPr>
          <p:nvPr/>
        </p:nvSpPr>
        <p:spPr bwMode="auto">
          <a:xfrm>
            <a:off x="5618163" y="3352800"/>
            <a:ext cx="465137" cy="0"/>
          </a:xfrm>
          <a:prstGeom prst="line">
            <a:avLst/>
          </a:prstGeom>
          <a:noFill/>
          <a:ln w="28575">
            <a:solidFill>
              <a:schemeClr val="accent2"/>
            </a:solidFill>
            <a:round/>
            <a:headEnd/>
            <a:tailEnd type="none" w="med" len="lg"/>
          </a:ln>
          <a:effectLst/>
        </p:spPr>
        <p:txBody>
          <a:bodyPr/>
          <a:lstStyle/>
          <a:p>
            <a:endParaRPr lang="en-US"/>
          </a:p>
        </p:txBody>
      </p:sp>
      <p:sp>
        <p:nvSpPr>
          <p:cNvPr id="534564" name="Line 36"/>
          <p:cNvSpPr>
            <a:spLocks noChangeShapeType="1"/>
          </p:cNvSpPr>
          <p:nvPr/>
        </p:nvSpPr>
        <p:spPr bwMode="auto">
          <a:xfrm>
            <a:off x="5648325" y="3568700"/>
            <a:ext cx="465138" cy="0"/>
          </a:xfrm>
          <a:prstGeom prst="line">
            <a:avLst/>
          </a:prstGeom>
          <a:noFill/>
          <a:ln w="28575">
            <a:solidFill>
              <a:schemeClr val="accent2"/>
            </a:solidFill>
            <a:round/>
            <a:headEnd/>
            <a:tailEnd type="none" w="med" len="lg"/>
          </a:ln>
          <a:effectLst/>
        </p:spPr>
        <p:txBody>
          <a:bodyPr/>
          <a:lstStyle/>
          <a:p>
            <a:endParaRPr lang="en-US"/>
          </a:p>
        </p:txBody>
      </p:sp>
      <p:sp>
        <p:nvSpPr>
          <p:cNvPr id="534565" name="Line 37"/>
          <p:cNvSpPr>
            <a:spLocks noChangeShapeType="1"/>
          </p:cNvSpPr>
          <p:nvPr/>
        </p:nvSpPr>
        <p:spPr bwMode="auto">
          <a:xfrm>
            <a:off x="5638800" y="3771900"/>
            <a:ext cx="465138" cy="0"/>
          </a:xfrm>
          <a:prstGeom prst="line">
            <a:avLst/>
          </a:prstGeom>
          <a:noFill/>
          <a:ln w="28575">
            <a:solidFill>
              <a:schemeClr val="accent2"/>
            </a:solidFill>
            <a:round/>
            <a:headEnd/>
            <a:tailEnd type="none" w="med" len="lg"/>
          </a:ln>
          <a:effectLst/>
        </p:spPr>
        <p:txBody>
          <a:bodyPr/>
          <a:lstStyle/>
          <a:p>
            <a:endParaRPr lang="en-US"/>
          </a:p>
        </p:txBody>
      </p:sp>
      <p:sp>
        <p:nvSpPr>
          <p:cNvPr id="534566" name="Line 38"/>
          <p:cNvSpPr>
            <a:spLocks noChangeShapeType="1"/>
          </p:cNvSpPr>
          <p:nvPr/>
        </p:nvSpPr>
        <p:spPr bwMode="auto">
          <a:xfrm>
            <a:off x="6523038" y="3119438"/>
            <a:ext cx="0" cy="1016000"/>
          </a:xfrm>
          <a:prstGeom prst="line">
            <a:avLst/>
          </a:prstGeom>
          <a:noFill/>
          <a:ln w="28575">
            <a:solidFill>
              <a:schemeClr val="accent1"/>
            </a:solidFill>
            <a:round/>
            <a:headEnd type="triangle" w="med" len="lg"/>
            <a:tailEnd/>
          </a:ln>
          <a:effectLst/>
        </p:spPr>
        <p:txBody>
          <a:bodyPr/>
          <a:lstStyle/>
          <a:p>
            <a:endParaRPr lang="en-US"/>
          </a:p>
        </p:txBody>
      </p:sp>
      <p:graphicFrame>
        <p:nvGraphicFramePr>
          <p:cNvPr id="534567" name="Object 39"/>
          <p:cNvGraphicFramePr>
            <a:graphicFrameLocks noChangeAspect="1"/>
          </p:cNvGraphicFramePr>
          <p:nvPr/>
        </p:nvGraphicFramePr>
        <p:xfrm>
          <a:off x="6605588" y="2847975"/>
          <a:ext cx="696912" cy="377825"/>
        </p:xfrm>
        <a:graphic>
          <a:graphicData uri="http://schemas.openxmlformats.org/presentationml/2006/ole">
            <p:oleObj spid="_x0000_s490507" name="Denklem" r:id="rId13" imgW="444240" imgH="241200" progId="Equation.3">
              <p:embed/>
            </p:oleObj>
          </a:graphicData>
        </a:graphic>
      </p:graphicFrame>
      <p:sp>
        <p:nvSpPr>
          <p:cNvPr id="534569" name="Line 41"/>
          <p:cNvSpPr>
            <a:spLocks noChangeShapeType="1"/>
          </p:cNvSpPr>
          <p:nvPr/>
        </p:nvSpPr>
        <p:spPr bwMode="auto">
          <a:xfrm>
            <a:off x="8183563" y="3216275"/>
            <a:ext cx="0" cy="1016000"/>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34572" name="Object 44"/>
          <p:cNvGraphicFramePr>
            <a:graphicFrameLocks noChangeAspect="1"/>
          </p:cNvGraphicFramePr>
          <p:nvPr/>
        </p:nvGraphicFramePr>
        <p:xfrm>
          <a:off x="8251825" y="3898900"/>
          <a:ext cx="696913" cy="377825"/>
        </p:xfrm>
        <a:graphic>
          <a:graphicData uri="http://schemas.openxmlformats.org/presentationml/2006/ole">
            <p:oleObj spid="_x0000_s490508" name="Denklem" r:id="rId14" imgW="444240" imgH="241200" progId="Equation.3">
              <p:embed/>
            </p:oleObj>
          </a:graphicData>
        </a:graphic>
      </p:graphicFrame>
      <p:sp>
        <p:nvSpPr>
          <p:cNvPr id="534573" name="Line 45"/>
          <p:cNvSpPr>
            <a:spLocks noChangeShapeType="1"/>
          </p:cNvSpPr>
          <p:nvPr/>
        </p:nvSpPr>
        <p:spPr bwMode="auto">
          <a:xfrm>
            <a:off x="6519863" y="3870325"/>
            <a:ext cx="1670050" cy="0"/>
          </a:xfrm>
          <a:prstGeom prst="line">
            <a:avLst/>
          </a:prstGeom>
          <a:noFill/>
          <a:ln w="9525">
            <a:solidFill>
              <a:schemeClr val="accent1"/>
            </a:solidFill>
            <a:round/>
            <a:headEnd type="triangle" w="med" len="lg"/>
            <a:tailEnd type="triangle" w="med" len="lg"/>
          </a:ln>
          <a:effectLst/>
        </p:spPr>
        <p:txBody>
          <a:bodyPr/>
          <a:lstStyle/>
          <a:p>
            <a:endParaRPr lang="en-US"/>
          </a:p>
        </p:txBody>
      </p:sp>
      <p:sp>
        <p:nvSpPr>
          <p:cNvPr id="534574" name="Text Box 46"/>
          <p:cNvSpPr txBox="1">
            <a:spLocks noChangeArrowheads="1"/>
          </p:cNvSpPr>
          <p:nvPr/>
        </p:nvSpPr>
        <p:spPr bwMode="auto">
          <a:xfrm>
            <a:off x="7146925" y="3481388"/>
            <a:ext cx="311150" cy="366712"/>
          </a:xfrm>
          <a:prstGeom prst="rect">
            <a:avLst/>
          </a:prstGeom>
          <a:noFill/>
          <a:ln w="9525" algn="ctr">
            <a:noFill/>
            <a:miter lim="800000"/>
            <a:headEnd/>
            <a:tailEnd type="none" w="med" len="lg"/>
          </a:ln>
          <a:effectLst/>
        </p:spPr>
        <p:txBody>
          <a:bodyPr wrap="none">
            <a:spAutoFit/>
          </a:bodyPr>
          <a:lstStyle/>
          <a:p>
            <a:r>
              <a:rPr lang="tr-TR">
                <a:solidFill>
                  <a:schemeClr val="accent1"/>
                </a:solidFill>
              </a:rPr>
              <a:t>h</a:t>
            </a:r>
            <a:endParaRPr lang="en-US">
              <a:solidFill>
                <a:schemeClr val="accent1"/>
              </a:solidFill>
            </a:endParaRPr>
          </a:p>
        </p:txBody>
      </p:sp>
      <p:graphicFrame>
        <p:nvGraphicFramePr>
          <p:cNvPr id="534577" name="Object 49"/>
          <p:cNvGraphicFramePr>
            <a:graphicFrameLocks noChangeAspect="1"/>
          </p:cNvGraphicFramePr>
          <p:nvPr/>
        </p:nvGraphicFramePr>
        <p:xfrm>
          <a:off x="6445250" y="4419600"/>
          <a:ext cx="1770063" cy="377825"/>
        </p:xfrm>
        <a:graphic>
          <a:graphicData uri="http://schemas.openxmlformats.org/presentationml/2006/ole">
            <p:oleObj spid="_x0000_s490509" name="Denklem" r:id="rId15" imgW="1130040" imgH="241200" progId="Equation.3">
              <p:embed/>
            </p:oleObj>
          </a:graphicData>
        </a:graphic>
      </p:graphicFrame>
      <p:graphicFrame>
        <p:nvGraphicFramePr>
          <p:cNvPr id="534580" name="Object 52"/>
          <p:cNvGraphicFramePr>
            <a:graphicFrameLocks noChangeAspect="1"/>
          </p:cNvGraphicFramePr>
          <p:nvPr/>
        </p:nvGraphicFramePr>
        <p:xfrm>
          <a:off x="6459538" y="4838700"/>
          <a:ext cx="954087" cy="715963"/>
        </p:xfrm>
        <a:graphic>
          <a:graphicData uri="http://schemas.openxmlformats.org/presentationml/2006/ole">
            <p:oleObj spid="_x0000_s490510" name="Denklem" r:id="rId16" imgW="609480" imgH="457200" progId="Equation.3">
              <p:embed/>
            </p:oleObj>
          </a:graphicData>
        </a:graphic>
      </p:graphicFrame>
      <p:graphicFrame>
        <p:nvGraphicFramePr>
          <p:cNvPr id="534583" name="Object 55"/>
          <p:cNvGraphicFramePr>
            <a:graphicFrameLocks noChangeAspect="1"/>
          </p:cNvGraphicFramePr>
          <p:nvPr/>
        </p:nvGraphicFramePr>
        <p:xfrm>
          <a:off x="6491288" y="5607050"/>
          <a:ext cx="2066925" cy="615950"/>
        </p:xfrm>
        <a:graphic>
          <a:graphicData uri="http://schemas.openxmlformats.org/presentationml/2006/ole">
            <p:oleObj spid="_x0000_s490511" name="Denklem" r:id="rId17" imgW="1320480" imgH="393480" progId="Equation.3">
              <p:embed/>
            </p:oleObj>
          </a:graphicData>
        </a:graphic>
      </p:graphicFrame>
      <p:sp>
        <p:nvSpPr>
          <p:cNvPr id="534586" name="Line 58"/>
          <p:cNvSpPr>
            <a:spLocks noChangeShapeType="1"/>
          </p:cNvSpPr>
          <p:nvPr/>
        </p:nvSpPr>
        <p:spPr bwMode="auto">
          <a:xfrm>
            <a:off x="1308100" y="3114675"/>
            <a:ext cx="611188" cy="0"/>
          </a:xfrm>
          <a:prstGeom prst="line">
            <a:avLst/>
          </a:prstGeom>
          <a:noFill/>
          <a:ln w="9525">
            <a:solidFill>
              <a:schemeClr val="accent1"/>
            </a:solidFill>
            <a:round/>
            <a:headEnd type="triangle" w="med" len="lg"/>
            <a:tailEnd type="triangle" w="med" len="lg"/>
          </a:ln>
          <a:effectLst/>
        </p:spPr>
        <p:txBody>
          <a:bodyPr/>
          <a:lstStyle/>
          <a:p>
            <a:endParaRPr lang="en-US"/>
          </a:p>
        </p:txBody>
      </p:sp>
      <p:sp>
        <p:nvSpPr>
          <p:cNvPr id="534587" name="Line 59"/>
          <p:cNvSpPr>
            <a:spLocks noChangeShapeType="1"/>
          </p:cNvSpPr>
          <p:nvPr/>
        </p:nvSpPr>
        <p:spPr bwMode="auto">
          <a:xfrm>
            <a:off x="1320800" y="2786063"/>
            <a:ext cx="0" cy="727075"/>
          </a:xfrm>
          <a:prstGeom prst="line">
            <a:avLst/>
          </a:prstGeom>
          <a:noFill/>
          <a:ln w="9525">
            <a:solidFill>
              <a:schemeClr val="accent1"/>
            </a:solidFill>
            <a:round/>
            <a:headEnd/>
            <a:tailEnd type="none" w="med" len="lg"/>
          </a:ln>
          <a:effectLst/>
        </p:spPr>
        <p:txBody>
          <a:bodyPr/>
          <a:lstStyle/>
          <a:p>
            <a:endParaRPr lang="en-US"/>
          </a:p>
        </p:txBody>
      </p:sp>
      <p:sp>
        <p:nvSpPr>
          <p:cNvPr id="534588" name="Text Box 60"/>
          <p:cNvSpPr txBox="1">
            <a:spLocks noChangeArrowheads="1"/>
          </p:cNvSpPr>
          <p:nvPr/>
        </p:nvSpPr>
        <p:spPr bwMode="auto">
          <a:xfrm>
            <a:off x="1470025" y="2754313"/>
            <a:ext cx="311150" cy="366712"/>
          </a:xfrm>
          <a:prstGeom prst="rect">
            <a:avLst/>
          </a:prstGeom>
          <a:noFill/>
          <a:ln w="9525" algn="ctr">
            <a:noFill/>
            <a:miter lim="800000"/>
            <a:headEnd/>
            <a:tailEnd type="none" w="med" len="lg"/>
          </a:ln>
          <a:effectLst/>
        </p:spPr>
        <p:txBody>
          <a:bodyPr wrap="none">
            <a:spAutoFit/>
          </a:bodyPr>
          <a:lstStyle/>
          <a:p>
            <a:r>
              <a:rPr lang="tr-TR">
                <a:solidFill>
                  <a:schemeClr val="accent1"/>
                </a:solidFill>
              </a:rPr>
              <a:t>h</a:t>
            </a:r>
            <a:endParaRPr lang="en-US">
              <a:solidFill>
                <a:schemeClr val="accent1"/>
              </a:solidFill>
            </a:endParaRPr>
          </a:p>
        </p:txBody>
      </p:sp>
      <p:sp>
        <p:nvSpPr>
          <p:cNvPr id="534592" name="Oval 64"/>
          <p:cNvSpPr>
            <a:spLocks noChangeArrowheads="1"/>
          </p:cNvSpPr>
          <p:nvPr/>
        </p:nvSpPr>
        <p:spPr bwMode="auto">
          <a:xfrm>
            <a:off x="4035425" y="1871663"/>
            <a:ext cx="666750" cy="581025"/>
          </a:xfrm>
          <a:prstGeom prst="ellipse">
            <a:avLst/>
          </a:prstGeom>
          <a:noFill/>
          <a:ln w="28575" algn="ctr">
            <a:solidFill>
              <a:srgbClr val="FF3399"/>
            </a:solidFill>
            <a:prstDash val="solid"/>
            <a:round/>
            <a:headEnd/>
            <a:tailEnd type="none" w="med" len="lg"/>
          </a:ln>
          <a:effectLst/>
        </p:spPr>
        <p:txBody>
          <a:bodyPr wrap="none" anchor="ctr"/>
          <a:lstStyle/>
          <a:p>
            <a:endParaRPr lang="en-US"/>
          </a:p>
        </p:txBody>
      </p:sp>
      <p:sp>
        <p:nvSpPr>
          <p:cNvPr id="534593" name="Line 65"/>
          <p:cNvSpPr>
            <a:spLocks noChangeShapeType="1"/>
          </p:cNvSpPr>
          <p:nvPr/>
        </p:nvSpPr>
        <p:spPr bwMode="auto">
          <a:xfrm>
            <a:off x="4586288" y="2395538"/>
            <a:ext cx="2308225" cy="2540000"/>
          </a:xfrm>
          <a:prstGeom prst="line">
            <a:avLst/>
          </a:prstGeom>
          <a:noFill/>
          <a:ln w="28575">
            <a:solidFill>
              <a:srgbClr val="00CC00"/>
            </a:solidFill>
            <a:prstDash val="dash"/>
            <a:round/>
            <a:headEnd/>
            <a:tailEnd type="triangle" w="med" len="lg"/>
          </a:ln>
          <a:effectLst/>
        </p:spPr>
        <p:txBody>
          <a:bodyPr/>
          <a:lstStyle/>
          <a:p>
            <a:endParaRPr lang="en-US"/>
          </a:p>
        </p:txBody>
      </p:sp>
      <p:sp>
        <p:nvSpPr>
          <p:cNvPr id="534594" name="Oval 66"/>
          <p:cNvSpPr>
            <a:spLocks noChangeArrowheads="1"/>
          </p:cNvSpPr>
          <p:nvPr/>
        </p:nvSpPr>
        <p:spPr bwMode="auto">
          <a:xfrm>
            <a:off x="4062413" y="1347788"/>
            <a:ext cx="666750" cy="581025"/>
          </a:xfrm>
          <a:prstGeom prst="ellipse">
            <a:avLst/>
          </a:prstGeom>
          <a:noFill/>
          <a:ln w="28575" algn="ctr">
            <a:solidFill>
              <a:srgbClr val="FF3399"/>
            </a:solidFill>
            <a:prstDash val="solid"/>
            <a:round/>
            <a:headEnd/>
            <a:tailEnd type="none" w="med" len="lg"/>
          </a:ln>
          <a:effectLst/>
        </p:spPr>
        <p:txBody>
          <a:bodyPr wrap="none" anchor="ctr"/>
          <a:lstStyle/>
          <a:p>
            <a:endParaRPr lang="en-US"/>
          </a:p>
        </p:txBody>
      </p:sp>
      <p:sp>
        <p:nvSpPr>
          <p:cNvPr id="534595" name="Line 67"/>
          <p:cNvSpPr>
            <a:spLocks noChangeShapeType="1"/>
          </p:cNvSpPr>
          <p:nvPr/>
        </p:nvSpPr>
        <p:spPr bwMode="auto">
          <a:xfrm>
            <a:off x="4672013" y="1857375"/>
            <a:ext cx="2279650" cy="3425825"/>
          </a:xfrm>
          <a:prstGeom prst="line">
            <a:avLst/>
          </a:prstGeom>
          <a:noFill/>
          <a:ln w="28575">
            <a:solidFill>
              <a:srgbClr val="00CC00"/>
            </a:solidFill>
            <a:prstDash val="dash"/>
            <a:round/>
            <a:headEnd/>
            <a:tailEnd type="triangle" w="med" len="lg"/>
          </a:ln>
          <a:effectLst/>
        </p:spPr>
        <p:txBody>
          <a:bodyPr/>
          <a:lstStyle/>
          <a:p>
            <a:endParaRPr lang="en-US"/>
          </a:p>
        </p:txBody>
      </p:sp>
      <p:sp>
        <p:nvSpPr>
          <p:cNvPr id="534599" name="Oval 71"/>
          <p:cNvSpPr>
            <a:spLocks noChangeArrowheads="1"/>
          </p:cNvSpPr>
          <p:nvPr/>
        </p:nvSpPr>
        <p:spPr bwMode="auto">
          <a:xfrm>
            <a:off x="6270625" y="5630863"/>
            <a:ext cx="609600" cy="609600"/>
          </a:xfrm>
          <a:prstGeom prst="ellipse">
            <a:avLst/>
          </a:prstGeom>
          <a:noFill/>
          <a:ln w="28575" algn="ctr">
            <a:solidFill>
              <a:srgbClr val="00CC00"/>
            </a:solidFill>
            <a:prstDash val="solid"/>
            <a:round/>
            <a:headEnd/>
            <a:tailEnd type="none" w="med" len="lg"/>
          </a:ln>
          <a:effectLst/>
        </p:spPr>
        <p:txBody>
          <a:bodyPr wrap="none" anchor="ctr"/>
          <a:lstStyle/>
          <a:p>
            <a:endParaRPr lang="en-US"/>
          </a:p>
        </p:txBody>
      </p:sp>
      <p:sp>
        <p:nvSpPr>
          <p:cNvPr id="534600" name="Line 72"/>
          <p:cNvSpPr>
            <a:spLocks noChangeShapeType="1"/>
          </p:cNvSpPr>
          <p:nvPr/>
        </p:nvSpPr>
        <p:spPr bwMode="auto">
          <a:xfrm flipH="1" flipV="1">
            <a:off x="1668463" y="3149600"/>
            <a:ext cx="4602162" cy="2728913"/>
          </a:xfrm>
          <a:prstGeom prst="line">
            <a:avLst/>
          </a:prstGeom>
          <a:noFill/>
          <a:ln w="28575">
            <a:solidFill>
              <a:srgbClr val="00CC00"/>
            </a:solidFill>
            <a:prstDash val="dash"/>
            <a:round/>
            <a:headEnd/>
            <a:tailEnd type="triangle" w="med" len="lg"/>
          </a:ln>
          <a:effectLst/>
        </p:spPr>
        <p:txBody>
          <a:bodyPr/>
          <a:lstStyle/>
          <a:p>
            <a:endParaRPr lang="en-US"/>
          </a:p>
        </p:txBody>
      </p:sp>
      <p:sp>
        <p:nvSpPr>
          <p:cNvPr id="534601" name="Line 73"/>
          <p:cNvSpPr>
            <a:spLocks noChangeShapeType="1"/>
          </p:cNvSpPr>
          <p:nvPr/>
        </p:nvSpPr>
        <p:spPr bwMode="auto">
          <a:xfrm>
            <a:off x="6519863" y="3117850"/>
            <a:ext cx="0" cy="1016000"/>
          </a:xfrm>
          <a:prstGeom prst="line">
            <a:avLst/>
          </a:prstGeom>
          <a:noFill/>
          <a:ln w="28575">
            <a:solidFill>
              <a:schemeClr val="accent1"/>
            </a:solidFill>
            <a:round/>
            <a:headEnd type="triangle" w="med" len="lg"/>
            <a:tailEnd/>
          </a:ln>
          <a:effectLst/>
        </p:spPr>
        <p:txBody>
          <a:bodyPr/>
          <a:lstStyle/>
          <a:p>
            <a:endParaRPr lang="en-US"/>
          </a:p>
        </p:txBody>
      </p:sp>
      <p:graphicFrame>
        <p:nvGraphicFramePr>
          <p:cNvPr id="534602" name="Object 74"/>
          <p:cNvGraphicFramePr>
            <a:graphicFrameLocks noChangeAspect="1"/>
          </p:cNvGraphicFramePr>
          <p:nvPr/>
        </p:nvGraphicFramePr>
        <p:xfrm>
          <a:off x="6602413" y="2846388"/>
          <a:ext cx="696912" cy="377825"/>
        </p:xfrm>
        <a:graphic>
          <a:graphicData uri="http://schemas.openxmlformats.org/presentationml/2006/ole">
            <p:oleObj spid="_x0000_s490512" name="Denklem" r:id="rId18" imgW="444240" imgH="241200" progId="Equation.3">
              <p:embed/>
            </p:oleObj>
          </a:graphicData>
        </a:graphic>
      </p:graphicFrame>
      <p:sp>
        <p:nvSpPr>
          <p:cNvPr id="534603" name="Line 75"/>
          <p:cNvSpPr>
            <a:spLocks noChangeShapeType="1"/>
          </p:cNvSpPr>
          <p:nvPr/>
        </p:nvSpPr>
        <p:spPr bwMode="auto">
          <a:xfrm>
            <a:off x="8180388" y="3214688"/>
            <a:ext cx="0" cy="1016000"/>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34604" name="Object 76"/>
          <p:cNvGraphicFramePr>
            <a:graphicFrameLocks noChangeAspect="1"/>
          </p:cNvGraphicFramePr>
          <p:nvPr/>
        </p:nvGraphicFramePr>
        <p:xfrm>
          <a:off x="8248650" y="3897313"/>
          <a:ext cx="696913" cy="377825"/>
        </p:xfrm>
        <a:graphic>
          <a:graphicData uri="http://schemas.openxmlformats.org/presentationml/2006/ole">
            <p:oleObj spid="_x0000_s490513" name="Denklem" r:id="rId19" imgW="444240" imgH="241200" progId="Equation.3">
              <p:embed/>
            </p:oleObj>
          </a:graphicData>
        </a:graphic>
      </p:graphicFrame>
      <p:sp>
        <p:nvSpPr>
          <p:cNvPr id="534605" name="Line 77"/>
          <p:cNvSpPr>
            <a:spLocks noChangeShapeType="1"/>
          </p:cNvSpPr>
          <p:nvPr/>
        </p:nvSpPr>
        <p:spPr bwMode="auto">
          <a:xfrm>
            <a:off x="6516688" y="3868738"/>
            <a:ext cx="1670050" cy="0"/>
          </a:xfrm>
          <a:prstGeom prst="line">
            <a:avLst/>
          </a:prstGeom>
          <a:noFill/>
          <a:ln w="9525">
            <a:solidFill>
              <a:schemeClr val="accent1"/>
            </a:solidFill>
            <a:round/>
            <a:headEnd type="triangle" w="med" len="lg"/>
            <a:tailEnd type="triangle" w="med" len="lg"/>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53455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34559"/>
                                        </p:tgtEl>
                                        <p:attrNameLst>
                                          <p:attrName>style.visibility</p:attrName>
                                        </p:attrNameLst>
                                      </p:cBhvr>
                                      <p:to>
                                        <p:strVal val="visible"/>
                                      </p:to>
                                    </p:set>
                                    <p:anim calcmode="lin" valueType="num">
                                      <p:cBhvr additive="base">
                                        <p:cTn id="11" dur="500" fill="hold"/>
                                        <p:tgtEl>
                                          <p:spTgt spid="534559"/>
                                        </p:tgtEl>
                                        <p:attrNameLst>
                                          <p:attrName>ppt_x</p:attrName>
                                        </p:attrNameLst>
                                      </p:cBhvr>
                                      <p:tavLst>
                                        <p:tav tm="0">
                                          <p:val>
                                            <p:strVal val="#ppt_x"/>
                                          </p:val>
                                        </p:tav>
                                        <p:tav tm="100000">
                                          <p:val>
                                            <p:strVal val="#ppt_x"/>
                                          </p:val>
                                        </p:tav>
                                      </p:tavLst>
                                    </p:anim>
                                    <p:anim calcmode="lin" valueType="num">
                                      <p:cBhvr additive="base">
                                        <p:cTn id="12" dur="500" fill="hold"/>
                                        <p:tgtEl>
                                          <p:spTgt spid="53455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34560"/>
                                        </p:tgtEl>
                                        <p:attrNameLst>
                                          <p:attrName>style.visibility</p:attrName>
                                        </p:attrNameLst>
                                      </p:cBhvr>
                                      <p:to>
                                        <p:strVal val="visible"/>
                                      </p:to>
                                    </p:set>
                                    <p:anim calcmode="lin" valueType="num">
                                      <p:cBhvr additive="base">
                                        <p:cTn id="15" dur="500" fill="hold"/>
                                        <p:tgtEl>
                                          <p:spTgt spid="534560"/>
                                        </p:tgtEl>
                                        <p:attrNameLst>
                                          <p:attrName>ppt_x</p:attrName>
                                        </p:attrNameLst>
                                      </p:cBhvr>
                                      <p:tavLst>
                                        <p:tav tm="0">
                                          <p:val>
                                            <p:strVal val="#ppt_x"/>
                                          </p:val>
                                        </p:tav>
                                        <p:tav tm="100000">
                                          <p:val>
                                            <p:strVal val="#ppt_x"/>
                                          </p:val>
                                        </p:tav>
                                      </p:tavLst>
                                    </p:anim>
                                    <p:anim calcmode="lin" valueType="num">
                                      <p:cBhvr additive="base">
                                        <p:cTn id="16" dur="500" fill="hold"/>
                                        <p:tgtEl>
                                          <p:spTgt spid="53456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34561"/>
                                        </p:tgtEl>
                                        <p:attrNameLst>
                                          <p:attrName>style.visibility</p:attrName>
                                        </p:attrNameLst>
                                      </p:cBhvr>
                                      <p:to>
                                        <p:strVal val="visible"/>
                                      </p:to>
                                    </p:set>
                                    <p:anim calcmode="lin" valueType="num">
                                      <p:cBhvr additive="base">
                                        <p:cTn id="19" dur="500" fill="hold"/>
                                        <p:tgtEl>
                                          <p:spTgt spid="534561"/>
                                        </p:tgtEl>
                                        <p:attrNameLst>
                                          <p:attrName>ppt_x</p:attrName>
                                        </p:attrNameLst>
                                      </p:cBhvr>
                                      <p:tavLst>
                                        <p:tav tm="0">
                                          <p:val>
                                            <p:strVal val="#ppt_x"/>
                                          </p:val>
                                        </p:tav>
                                        <p:tav tm="100000">
                                          <p:val>
                                            <p:strVal val="#ppt_x"/>
                                          </p:val>
                                        </p:tav>
                                      </p:tavLst>
                                    </p:anim>
                                    <p:anim calcmode="lin" valueType="num">
                                      <p:cBhvr additive="base">
                                        <p:cTn id="20" dur="500" fill="hold"/>
                                        <p:tgtEl>
                                          <p:spTgt spid="53456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34562"/>
                                        </p:tgtEl>
                                        <p:attrNameLst>
                                          <p:attrName>style.visibility</p:attrName>
                                        </p:attrNameLst>
                                      </p:cBhvr>
                                      <p:to>
                                        <p:strVal val="visible"/>
                                      </p:to>
                                    </p:set>
                                    <p:anim calcmode="lin" valueType="num">
                                      <p:cBhvr additive="base">
                                        <p:cTn id="23" dur="500" fill="hold"/>
                                        <p:tgtEl>
                                          <p:spTgt spid="534562"/>
                                        </p:tgtEl>
                                        <p:attrNameLst>
                                          <p:attrName>ppt_x</p:attrName>
                                        </p:attrNameLst>
                                      </p:cBhvr>
                                      <p:tavLst>
                                        <p:tav tm="0">
                                          <p:val>
                                            <p:strVal val="#ppt_x"/>
                                          </p:val>
                                        </p:tav>
                                        <p:tav tm="100000">
                                          <p:val>
                                            <p:strVal val="#ppt_x"/>
                                          </p:val>
                                        </p:tav>
                                      </p:tavLst>
                                    </p:anim>
                                    <p:anim calcmode="lin" valueType="num">
                                      <p:cBhvr additive="base">
                                        <p:cTn id="24" dur="500" fill="hold"/>
                                        <p:tgtEl>
                                          <p:spTgt spid="53456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34563"/>
                                        </p:tgtEl>
                                        <p:attrNameLst>
                                          <p:attrName>style.visibility</p:attrName>
                                        </p:attrNameLst>
                                      </p:cBhvr>
                                      <p:to>
                                        <p:strVal val="visible"/>
                                      </p:to>
                                    </p:set>
                                    <p:anim calcmode="lin" valueType="num">
                                      <p:cBhvr additive="base">
                                        <p:cTn id="27" dur="500" fill="hold"/>
                                        <p:tgtEl>
                                          <p:spTgt spid="534563"/>
                                        </p:tgtEl>
                                        <p:attrNameLst>
                                          <p:attrName>ppt_x</p:attrName>
                                        </p:attrNameLst>
                                      </p:cBhvr>
                                      <p:tavLst>
                                        <p:tav tm="0">
                                          <p:val>
                                            <p:strVal val="#ppt_x"/>
                                          </p:val>
                                        </p:tav>
                                        <p:tav tm="100000">
                                          <p:val>
                                            <p:strVal val="#ppt_x"/>
                                          </p:val>
                                        </p:tav>
                                      </p:tavLst>
                                    </p:anim>
                                    <p:anim calcmode="lin" valueType="num">
                                      <p:cBhvr additive="base">
                                        <p:cTn id="28" dur="500" fill="hold"/>
                                        <p:tgtEl>
                                          <p:spTgt spid="53456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34564"/>
                                        </p:tgtEl>
                                        <p:attrNameLst>
                                          <p:attrName>style.visibility</p:attrName>
                                        </p:attrNameLst>
                                      </p:cBhvr>
                                      <p:to>
                                        <p:strVal val="visible"/>
                                      </p:to>
                                    </p:set>
                                    <p:anim calcmode="lin" valueType="num">
                                      <p:cBhvr additive="base">
                                        <p:cTn id="31" dur="500" fill="hold"/>
                                        <p:tgtEl>
                                          <p:spTgt spid="534564"/>
                                        </p:tgtEl>
                                        <p:attrNameLst>
                                          <p:attrName>ppt_x</p:attrName>
                                        </p:attrNameLst>
                                      </p:cBhvr>
                                      <p:tavLst>
                                        <p:tav tm="0">
                                          <p:val>
                                            <p:strVal val="#ppt_x"/>
                                          </p:val>
                                        </p:tav>
                                        <p:tav tm="100000">
                                          <p:val>
                                            <p:strVal val="#ppt_x"/>
                                          </p:val>
                                        </p:tav>
                                      </p:tavLst>
                                    </p:anim>
                                    <p:anim calcmode="lin" valueType="num">
                                      <p:cBhvr additive="base">
                                        <p:cTn id="32" dur="500" fill="hold"/>
                                        <p:tgtEl>
                                          <p:spTgt spid="53456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34565"/>
                                        </p:tgtEl>
                                        <p:attrNameLst>
                                          <p:attrName>style.visibility</p:attrName>
                                        </p:attrNameLst>
                                      </p:cBhvr>
                                      <p:to>
                                        <p:strVal val="visible"/>
                                      </p:to>
                                    </p:set>
                                    <p:anim calcmode="lin" valueType="num">
                                      <p:cBhvr additive="base">
                                        <p:cTn id="35" dur="500" fill="hold"/>
                                        <p:tgtEl>
                                          <p:spTgt spid="534565"/>
                                        </p:tgtEl>
                                        <p:attrNameLst>
                                          <p:attrName>ppt_x</p:attrName>
                                        </p:attrNameLst>
                                      </p:cBhvr>
                                      <p:tavLst>
                                        <p:tav tm="0">
                                          <p:val>
                                            <p:strVal val="#ppt_x"/>
                                          </p:val>
                                        </p:tav>
                                        <p:tav tm="100000">
                                          <p:val>
                                            <p:strVal val="#ppt_x"/>
                                          </p:val>
                                        </p:tav>
                                      </p:tavLst>
                                    </p:anim>
                                    <p:anim calcmode="lin" valueType="num">
                                      <p:cBhvr additive="base">
                                        <p:cTn id="36" dur="500" fill="hold"/>
                                        <p:tgtEl>
                                          <p:spTgt spid="53456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34566"/>
                                        </p:tgtEl>
                                        <p:attrNameLst>
                                          <p:attrName>style.visibility</p:attrName>
                                        </p:attrNameLst>
                                      </p:cBhvr>
                                      <p:to>
                                        <p:strVal val="visible"/>
                                      </p:to>
                                    </p:set>
                                    <p:anim calcmode="lin" valueType="num">
                                      <p:cBhvr additive="base">
                                        <p:cTn id="41" dur="500" fill="hold"/>
                                        <p:tgtEl>
                                          <p:spTgt spid="534566"/>
                                        </p:tgtEl>
                                        <p:attrNameLst>
                                          <p:attrName>ppt_x</p:attrName>
                                        </p:attrNameLst>
                                      </p:cBhvr>
                                      <p:tavLst>
                                        <p:tav tm="0">
                                          <p:val>
                                            <p:strVal val="#ppt_x"/>
                                          </p:val>
                                        </p:tav>
                                        <p:tav tm="100000">
                                          <p:val>
                                            <p:strVal val="#ppt_x"/>
                                          </p:val>
                                        </p:tav>
                                      </p:tavLst>
                                    </p:anim>
                                    <p:anim calcmode="lin" valueType="num">
                                      <p:cBhvr additive="base">
                                        <p:cTn id="42" dur="500" fill="hold"/>
                                        <p:tgtEl>
                                          <p:spTgt spid="53456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34567"/>
                                        </p:tgtEl>
                                        <p:attrNameLst>
                                          <p:attrName>style.visibility</p:attrName>
                                        </p:attrNameLst>
                                      </p:cBhvr>
                                      <p:to>
                                        <p:strVal val="visible"/>
                                      </p:to>
                                    </p:set>
                                    <p:anim calcmode="lin" valueType="num">
                                      <p:cBhvr additive="base">
                                        <p:cTn id="45" dur="500" fill="hold"/>
                                        <p:tgtEl>
                                          <p:spTgt spid="534567"/>
                                        </p:tgtEl>
                                        <p:attrNameLst>
                                          <p:attrName>ppt_x</p:attrName>
                                        </p:attrNameLst>
                                      </p:cBhvr>
                                      <p:tavLst>
                                        <p:tav tm="0">
                                          <p:val>
                                            <p:strVal val="#ppt_x"/>
                                          </p:val>
                                        </p:tav>
                                        <p:tav tm="100000">
                                          <p:val>
                                            <p:strVal val="#ppt_x"/>
                                          </p:val>
                                        </p:tav>
                                      </p:tavLst>
                                    </p:anim>
                                    <p:anim calcmode="lin" valueType="num">
                                      <p:cBhvr additive="base">
                                        <p:cTn id="46" dur="500" fill="hold"/>
                                        <p:tgtEl>
                                          <p:spTgt spid="53456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534569"/>
                                        </p:tgtEl>
                                        <p:attrNameLst>
                                          <p:attrName>style.visibility</p:attrName>
                                        </p:attrNameLst>
                                      </p:cBhvr>
                                      <p:to>
                                        <p:strVal val="visible"/>
                                      </p:to>
                                    </p:set>
                                    <p:anim calcmode="lin" valueType="num">
                                      <p:cBhvr additive="base">
                                        <p:cTn id="49" dur="500" fill="hold"/>
                                        <p:tgtEl>
                                          <p:spTgt spid="534569"/>
                                        </p:tgtEl>
                                        <p:attrNameLst>
                                          <p:attrName>ppt_x</p:attrName>
                                        </p:attrNameLst>
                                      </p:cBhvr>
                                      <p:tavLst>
                                        <p:tav tm="0">
                                          <p:val>
                                            <p:strVal val="#ppt_x"/>
                                          </p:val>
                                        </p:tav>
                                        <p:tav tm="100000">
                                          <p:val>
                                            <p:strVal val="#ppt_x"/>
                                          </p:val>
                                        </p:tav>
                                      </p:tavLst>
                                    </p:anim>
                                    <p:anim calcmode="lin" valueType="num">
                                      <p:cBhvr additive="base">
                                        <p:cTn id="50" dur="500" fill="hold"/>
                                        <p:tgtEl>
                                          <p:spTgt spid="53456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34572"/>
                                        </p:tgtEl>
                                        <p:attrNameLst>
                                          <p:attrName>style.visibility</p:attrName>
                                        </p:attrNameLst>
                                      </p:cBhvr>
                                      <p:to>
                                        <p:strVal val="visible"/>
                                      </p:to>
                                    </p:set>
                                    <p:anim calcmode="lin" valueType="num">
                                      <p:cBhvr additive="base">
                                        <p:cTn id="53" dur="500" fill="hold"/>
                                        <p:tgtEl>
                                          <p:spTgt spid="534572"/>
                                        </p:tgtEl>
                                        <p:attrNameLst>
                                          <p:attrName>ppt_x</p:attrName>
                                        </p:attrNameLst>
                                      </p:cBhvr>
                                      <p:tavLst>
                                        <p:tav tm="0">
                                          <p:val>
                                            <p:strVal val="#ppt_x"/>
                                          </p:val>
                                        </p:tav>
                                        <p:tav tm="100000">
                                          <p:val>
                                            <p:strVal val="#ppt_x"/>
                                          </p:val>
                                        </p:tav>
                                      </p:tavLst>
                                    </p:anim>
                                    <p:anim calcmode="lin" valueType="num">
                                      <p:cBhvr additive="base">
                                        <p:cTn id="54" dur="500" fill="hold"/>
                                        <p:tgtEl>
                                          <p:spTgt spid="53457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34573"/>
                                        </p:tgtEl>
                                        <p:attrNameLst>
                                          <p:attrName>style.visibility</p:attrName>
                                        </p:attrNameLst>
                                      </p:cBhvr>
                                      <p:to>
                                        <p:strVal val="visible"/>
                                      </p:to>
                                    </p:set>
                                    <p:anim calcmode="lin" valueType="num">
                                      <p:cBhvr additive="base">
                                        <p:cTn id="57" dur="500" fill="hold"/>
                                        <p:tgtEl>
                                          <p:spTgt spid="534573"/>
                                        </p:tgtEl>
                                        <p:attrNameLst>
                                          <p:attrName>ppt_x</p:attrName>
                                        </p:attrNameLst>
                                      </p:cBhvr>
                                      <p:tavLst>
                                        <p:tav tm="0">
                                          <p:val>
                                            <p:strVal val="#ppt_x"/>
                                          </p:val>
                                        </p:tav>
                                        <p:tav tm="100000">
                                          <p:val>
                                            <p:strVal val="#ppt_x"/>
                                          </p:val>
                                        </p:tav>
                                      </p:tavLst>
                                    </p:anim>
                                    <p:anim calcmode="lin" valueType="num">
                                      <p:cBhvr additive="base">
                                        <p:cTn id="58" dur="500" fill="hold"/>
                                        <p:tgtEl>
                                          <p:spTgt spid="53457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34574"/>
                                        </p:tgtEl>
                                        <p:attrNameLst>
                                          <p:attrName>style.visibility</p:attrName>
                                        </p:attrNameLst>
                                      </p:cBhvr>
                                      <p:to>
                                        <p:strVal val="visible"/>
                                      </p:to>
                                    </p:set>
                                    <p:anim calcmode="lin" valueType="num">
                                      <p:cBhvr additive="base">
                                        <p:cTn id="61" dur="500" fill="hold"/>
                                        <p:tgtEl>
                                          <p:spTgt spid="534574"/>
                                        </p:tgtEl>
                                        <p:attrNameLst>
                                          <p:attrName>ppt_x</p:attrName>
                                        </p:attrNameLst>
                                      </p:cBhvr>
                                      <p:tavLst>
                                        <p:tav tm="0">
                                          <p:val>
                                            <p:strVal val="#ppt_x"/>
                                          </p:val>
                                        </p:tav>
                                        <p:tav tm="100000">
                                          <p:val>
                                            <p:strVal val="#ppt_x"/>
                                          </p:val>
                                        </p:tav>
                                      </p:tavLst>
                                    </p:anim>
                                    <p:anim calcmode="lin" valueType="num">
                                      <p:cBhvr additive="base">
                                        <p:cTn id="62" dur="500" fill="hold"/>
                                        <p:tgtEl>
                                          <p:spTgt spid="53457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34601"/>
                                        </p:tgtEl>
                                        <p:attrNameLst>
                                          <p:attrName>style.visibility</p:attrName>
                                        </p:attrNameLst>
                                      </p:cBhvr>
                                      <p:to>
                                        <p:strVal val="visible"/>
                                      </p:to>
                                    </p:set>
                                    <p:anim calcmode="lin" valueType="num">
                                      <p:cBhvr additive="base">
                                        <p:cTn id="65" dur="500" fill="hold"/>
                                        <p:tgtEl>
                                          <p:spTgt spid="534601"/>
                                        </p:tgtEl>
                                        <p:attrNameLst>
                                          <p:attrName>ppt_x</p:attrName>
                                        </p:attrNameLst>
                                      </p:cBhvr>
                                      <p:tavLst>
                                        <p:tav tm="0">
                                          <p:val>
                                            <p:strVal val="#ppt_x"/>
                                          </p:val>
                                        </p:tav>
                                        <p:tav tm="100000">
                                          <p:val>
                                            <p:strVal val="#ppt_x"/>
                                          </p:val>
                                        </p:tav>
                                      </p:tavLst>
                                    </p:anim>
                                    <p:anim calcmode="lin" valueType="num">
                                      <p:cBhvr additive="base">
                                        <p:cTn id="66" dur="500" fill="hold"/>
                                        <p:tgtEl>
                                          <p:spTgt spid="53460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34602"/>
                                        </p:tgtEl>
                                        <p:attrNameLst>
                                          <p:attrName>style.visibility</p:attrName>
                                        </p:attrNameLst>
                                      </p:cBhvr>
                                      <p:to>
                                        <p:strVal val="visible"/>
                                      </p:to>
                                    </p:set>
                                    <p:anim calcmode="lin" valueType="num">
                                      <p:cBhvr additive="base">
                                        <p:cTn id="69" dur="500" fill="hold"/>
                                        <p:tgtEl>
                                          <p:spTgt spid="534602"/>
                                        </p:tgtEl>
                                        <p:attrNameLst>
                                          <p:attrName>ppt_x</p:attrName>
                                        </p:attrNameLst>
                                      </p:cBhvr>
                                      <p:tavLst>
                                        <p:tav tm="0">
                                          <p:val>
                                            <p:strVal val="#ppt_x"/>
                                          </p:val>
                                        </p:tav>
                                        <p:tav tm="100000">
                                          <p:val>
                                            <p:strVal val="#ppt_x"/>
                                          </p:val>
                                        </p:tav>
                                      </p:tavLst>
                                    </p:anim>
                                    <p:anim calcmode="lin" valueType="num">
                                      <p:cBhvr additive="base">
                                        <p:cTn id="70" dur="500" fill="hold"/>
                                        <p:tgtEl>
                                          <p:spTgt spid="534602"/>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534603"/>
                                        </p:tgtEl>
                                        <p:attrNameLst>
                                          <p:attrName>style.visibility</p:attrName>
                                        </p:attrNameLst>
                                      </p:cBhvr>
                                      <p:to>
                                        <p:strVal val="visible"/>
                                      </p:to>
                                    </p:set>
                                    <p:anim calcmode="lin" valueType="num">
                                      <p:cBhvr additive="base">
                                        <p:cTn id="73" dur="500" fill="hold"/>
                                        <p:tgtEl>
                                          <p:spTgt spid="534603"/>
                                        </p:tgtEl>
                                        <p:attrNameLst>
                                          <p:attrName>ppt_x</p:attrName>
                                        </p:attrNameLst>
                                      </p:cBhvr>
                                      <p:tavLst>
                                        <p:tav tm="0">
                                          <p:val>
                                            <p:strVal val="#ppt_x"/>
                                          </p:val>
                                        </p:tav>
                                        <p:tav tm="100000">
                                          <p:val>
                                            <p:strVal val="#ppt_x"/>
                                          </p:val>
                                        </p:tav>
                                      </p:tavLst>
                                    </p:anim>
                                    <p:anim calcmode="lin" valueType="num">
                                      <p:cBhvr additive="base">
                                        <p:cTn id="74" dur="500" fill="hold"/>
                                        <p:tgtEl>
                                          <p:spTgt spid="534603"/>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534604"/>
                                        </p:tgtEl>
                                        <p:attrNameLst>
                                          <p:attrName>style.visibility</p:attrName>
                                        </p:attrNameLst>
                                      </p:cBhvr>
                                      <p:to>
                                        <p:strVal val="visible"/>
                                      </p:to>
                                    </p:set>
                                    <p:anim calcmode="lin" valueType="num">
                                      <p:cBhvr additive="base">
                                        <p:cTn id="77" dur="500" fill="hold"/>
                                        <p:tgtEl>
                                          <p:spTgt spid="534604"/>
                                        </p:tgtEl>
                                        <p:attrNameLst>
                                          <p:attrName>ppt_x</p:attrName>
                                        </p:attrNameLst>
                                      </p:cBhvr>
                                      <p:tavLst>
                                        <p:tav tm="0">
                                          <p:val>
                                            <p:strVal val="#ppt_x"/>
                                          </p:val>
                                        </p:tav>
                                        <p:tav tm="100000">
                                          <p:val>
                                            <p:strVal val="#ppt_x"/>
                                          </p:val>
                                        </p:tav>
                                      </p:tavLst>
                                    </p:anim>
                                    <p:anim calcmode="lin" valueType="num">
                                      <p:cBhvr additive="base">
                                        <p:cTn id="78" dur="500" fill="hold"/>
                                        <p:tgtEl>
                                          <p:spTgt spid="534604"/>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34605"/>
                                        </p:tgtEl>
                                        <p:attrNameLst>
                                          <p:attrName>style.visibility</p:attrName>
                                        </p:attrNameLst>
                                      </p:cBhvr>
                                      <p:to>
                                        <p:strVal val="visible"/>
                                      </p:to>
                                    </p:set>
                                    <p:anim calcmode="lin" valueType="num">
                                      <p:cBhvr additive="base">
                                        <p:cTn id="81" dur="500" fill="hold"/>
                                        <p:tgtEl>
                                          <p:spTgt spid="534605"/>
                                        </p:tgtEl>
                                        <p:attrNameLst>
                                          <p:attrName>ppt_x</p:attrName>
                                        </p:attrNameLst>
                                      </p:cBhvr>
                                      <p:tavLst>
                                        <p:tav tm="0">
                                          <p:val>
                                            <p:strVal val="#ppt_x"/>
                                          </p:val>
                                        </p:tav>
                                        <p:tav tm="100000">
                                          <p:val>
                                            <p:strVal val="#ppt_x"/>
                                          </p:val>
                                        </p:tav>
                                      </p:tavLst>
                                    </p:anim>
                                    <p:anim calcmode="lin" valueType="num">
                                      <p:cBhvr additive="base">
                                        <p:cTn id="82" dur="500" fill="hold"/>
                                        <p:tgtEl>
                                          <p:spTgt spid="53460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534577"/>
                                        </p:tgtEl>
                                        <p:attrNameLst>
                                          <p:attrName>style.visibility</p:attrName>
                                        </p:attrNameLst>
                                      </p:cBhvr>
                                      <p:to>
                                        <p:strVal val="visible"/>
                                      </p:to>
                                    </p:set>
                                    <p:anim calcmode="lin" valueType="num">
                                      <p:cBhvr additive="base">
                                        <p:cTn id="87" dur="500" fill="hold"/>
                                        <p:tgtEl>
                                          <p:spTgt spid="534577"/>
                                        </p:tgtEl>
                                        <p:attrNameLst>
                                          <p:attrName>ppt_x</p:attrName>
                                        </p:attrNameLst>
                                      </p:cBhvr>
                                      <p:tavLst>
                                        <p:tav tm="0">
                                          <p:val>
                                            <p:strVal val="#ppt_x"/>
                                          </p:val>
                                        </p:tav>
                                        <p:tav tm="100000">
                                          <p:val>
                                            <p:strVal val="#ppt_x"/>
                                          </p:val>
                                        </p:tav>
                                      </p:tavLst>
                                    </p:anim>
                                    <p:anim calcmode="lin" valueType="num">
                                      <p:cBhvr additive="base">
                                        <p:cTn id="88" dur="500" fill="hold"/>
                                        <p:tgtEl>
                                          <p:spTgt spid="534577"/>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534580"/>
                                        </p:tgtEl>
                                        <p:attrNameLst>
                                          <p:attrName>style.visibility</p:attrName>
                                        </p:attrNameLst>
                                      </p:cBhvr>
                                      <p:to>
                                        <p:strVal val="visible"/>
                                      </p:to>
                                    </p:set>
                                    <p:anim calcmode="lin" valueType="num">
                                      <p:cBhvr additive="base">
                                        <p:cTn id="93" dur="500" fill="hold"/>
                                        <p:tgtEl>
                                          <p:spTgt spid="534580"/>
                                        </p:tgtEl>
                                        <p:attrNameLst>
                                          <p:attrName>ppt_x</p:attrName>
                                        </p:attrNameLst>
                                      </p:cBhvr>
                                      <p:tavLst>
                                        <p:tav tm="0">
                                          <p:val>
                                            <p:strVal val="#ppt_x"/>
                                          </p:val>
                                        </p:tav>
                                        <p:tav tm="100000">
                                          <p:val>
                                            <p:strVal val="#ppt_x"/>
                                          </p:val>
                                        </p:tav>
                                      </p:tavLst>
                                    </p:anim>
                                    <p:anim calcmode="lin" valueType="num">
                                      <p:cBhvr additive="base">
                                        <p:cTn id="94" dur="500" fill="hold"/>
                                        <p:tgtEl>
                                          <p:spTgt spid="534580"/>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 presetClass="entr" presetSubtype="4" fill="hold" grpId="0" nodeType="afterEffect">
                                  <p:stCondLst>
                                    <p:cond delay="0"/>
                                  </p:stCondLst>
                                  <p:childTnLst>
                                    <p:set>
                                      <p:cBhvr>
                                        <p:cTn id="97" dur="1" fill="hold">
                                          <p:stCondLst>
                                            <p:cond delay="0"/>
                                          </p:stCondLst>
                                        </p:cTn>
                                        <p:tgtEl>
                                          <p:spTgt spid="534592"/>
                                        </p:tgtEl>
                                        <p:attrNameLst>
                                          <p:attrName>style.visibility</p:attrName>
                                        </p:attrNameLst>
                                      </p:cBhvr>
                                      <p:to>
                                        <p:strVal val="visible"/>
                                      </p:to>
                                    </p:set>
                                    <p:anim calcmode="lin" valueType="num">
                                      <p:cBhvr additive="base">
                                        <p:cTn id="98" dur="500" fill="hold"/>
                                        <p:tgtEl>
                                          <p:spTgt spid="534592"/>
                                        </p:tgtEl>
                                        <p:attrNameLst>
                                          <p:attrName>ppt_x</p:attrName>
                                        </p:attrNameLst>
                                      </p:cBhvr>
                                      <p:tavLst>
                                        <p:tav tm="0">
                                          <p:val>
                                            <p:strVal val="#ppt_x"/>
                                          </p:val>
                                        </p:tav>
                                        <p:tav tm="100000">
                                          <p:val>
                                            <p:strVal val="#ppt_x"/>
                                          </p:val>
                                        </p:tav>
                                      </p:tavLst>
                                    </p:anim>
                                    <p:anim calcmode="lin" valueType="num">
                                      <p:cBhvr additive="base">
                                        <p:cTn id="99" dur="500" fill="hold"/>
                                        <p:tgtEl>
                                          <p:spTgt spid="534592"/>
                                        </p:tgtEl>
                                        <p:attrNameLst>
                                          <p:attrName>ppt_y</p:attrName>
                                        </p:attrNameLst>
                                      </p:cBhvr>
                                      <p:tavLst>
                                        <p:tav tm="0">
                                          <p:val>
                                            <p:strVal val="1+#ppt_h/2"/>
                                          </p:val>
                                        </p:tav>
                                        <p:tav tm="100000">
                                          <p:val>
                                            <p:strVal val="#ppt_y"/>
                                          </p:val>
                                        </p:tav>
                                      </p:tavLst>
                                    </p:anim>
                                  </p:childTnLst>
                                </p:cTn>
                              </p:par>
                            </p:childTnLst>
                          </p:cTn>
                        </p:par>
                        <p:par>
                          <p:cTn id="100" fill="hold">
                            <p:stCondLst>
                              <p:cond delay="1000"/>
                            </p:stCondLst>
                            <p:childTnLst>
                              <p:par>
                                <p:cTn id="101" presetID="2" presetClass="entr" presetSubtype="4" fill="hold" grpId="0" nodeType="afterEffect">
                                  <p:stCondLst>
                                    <p:cond delay="0"/>
                                  </p:stCondLst>
                                  <p:childTnLst>
                                    <p:set>
                                      <p:cBhvr>
                                        <p:cTn id="102" dur="1" fill="hold">
                                          <p:stCondLst>
                                            <p:cond delay="0"/>
                                          </p:stCondLst>
                                        </p:cTn>
                                        <p:tgtEl>
                                          <p:spTgt spid="534593"/>
                                        </p:tgtEl>
                                        <p:attrNameLst>
                                          <p:attrName>style.visibility</p:attrName>
                                        </p:attrNameLst>
                                      </p:cBhvr>
                                      <p:to>
                                        <p:strVal val="visible"/>
                                      </p:to>
                                    </p:set>
                                    <p:anim calcmode="lin" valueType="num">
                                      <p:cBhvr additive="base">
                                        <p:cTn id="103" dur="500" fill="hold"/>
                                        <p:tgtEl>
                                          <p:spTgt spid="534593"/>
                                        </p:tgtEl>
                                        <p:attrNameLst>
                                          <p:attrName>ppt_x</p:attrName>
                                        </p:attrNameLst>
                                      </p:cBhvr>
                                      <p:tavLst>
                                        <p:tav tm="0">
                                          <p:val>
                                            <p:strVal val="#ppt_x"/>
                                          </p:val>
                                        </p:tav>
                                        <p:tav tm="100000">
                                          <p:val>
                                            <p:strVal val="#ppt_x"/>
                                          </p:val>
                                        </p:tav>
                                      </p:tavLst>
                                    </p:anim>
                                    <p:anim calcmode="lin" valueType="num">
                                      <p:cBhvr additive="base">
                                        <p:cTn id="104" dur="500" fill="hold"/>
                                        <p:tgtEl>
                                          <p:spTgt spid="534593"/>
                                        </p:tgtEl>
                                        <p:attrNameLst>
                                          <p:attrName>ppt_y</p:attrName>
                                        </p:attrNameLst>
                                      </p:cBhvr>
                                      <p:tavLst>
                                        <p:tav tm="0">
                                          <p:val>
                                            <p:strVal val="1+#ppt_h/2"/>
                                          </p:val>
                                        </p:tav>
                                        <p:tav tm="100000">
                                          <p:val>
                                            <p:strVal val="#ppt_y"/>
                                          </p:val>
                                        </p:tav>
                                      </p:tavLst>
                                    </p:anim>
                                  </p:childTnLst>
                                </p:cTn>
                              </p:par>
                            </p:childTnLst>
                          </p:cTn>
                        </p:par>
                        <p:par>
                          <p:cTn id="105" fill="hold">
                            <p:stCondLst>
                              <p:cond delay="1500"/>
                            </p:stCondLst>
                            <p:childTnLst>
                              <p:par>
                                <p:cTn id="106" presetID="2" presetClass="entr" presetSubtype="4" fill="hold" grpId="0" nodeType="afterEffect">
                                  <p:stCondLst>
                                    <p:cond delay="0"/>
                                  </p:stCondLst>
                                  <p:childTnLst>
                                    <p:set>
                                      <p:cBhvr>
                                        <p:cTn id="107" dur="1" fill="hold">
                                          <p:stCondLst>
                                            <p:cond delay="0"/>
                                          </p:stCondLst>
                                        </p:cTn>
                                        <p:tgtEl>
                                          <p:spTgt spid="534594"/>
                                        </p:tgtEl>
                                        <p:attrNameLst>
                                          <p:attrName>style.visibility</p:attrName>
                                        </p:attrNameLst>
                                      </p:cBhvr>
                                      <p:to>
                                        <p:strVal val="visible"/>
                                      </p:to>
                                    </p:set>
                                    <p:anim calcmode="lin" valueType="num">
                                      <p:cBhvr additive="base">
                                        <p:cTn id="108" dur="500" fill="hold"/>
                                        <p:tgtEl>
                                          <p:spTgt spid="534594"/>
                                        </p:tgtEl>
                                        <p:attrNameLst>
                                          <p:attrName>ppt_x</p:attrName>
                                        </p:attrNameLst>
                                      </p:cBhvr>
                                      <p:tavLst>
                                        <p:tav tm="0">
                                          <p:val>
                                            <p:strVal val="#ppt_x"/>
                                          </p:val>
                                        </p:tav>
                                        <p:tav tm="100000">
                                          <p:val>
                                            <p:strVal val="#ppt_x"/>
                                          </p:val>
                                        </p:tav>
                                      </p:tavLst>
                                    </p:anim>
                                    <p:anim calcmode="lin" valueType="num">
                                      <p:cBhvr additive="base">
                                        <p:cTn id="109" dur="500" fill="hold"/>
                                        <p:tgtEl>
                                          <p:spTgt spid="534594"/>
                                        </p:tgtEl>
                                        <p:attrNameLst>
                                          <p:attrName>ppt_y</p:attrName>
                                        </p:attrNameLst>
                                      </p:cBhvr>
                                      <p:tavLst>
                                        <p:tav tm="0">
                                          <p:val>
                                            <p:strVal val="1+#ppt_h/2"/>
                                          </p:val>
                                        </p:tav>
                                        <p:tav tm="100000">
                                          <p:val>
                                            <p:strVal val="#ppt_y"/>
                                          </p:val>
                                        </p:tav>
                                      </p:tavLst>
                                    </p:anim>
                                  </p:childTnLst>
                                </p:cTn>
                              </p:par>
                            </p:childTnLst>
                          </p:cTn>
                        </p:par>
                        <p:par>
                          <p:cTn id="110" fill="hold">
                            <p:stCondLst>
                              <p:cond delay="2000"/>
                            </p:stCondLst>
                            <p:childTnLst>
                              <p:par>
                                <p:cTn id="111" presetID="2" presetClass="entr" presetSubtype="4" fill="hold" grpId="0" nodeType="afterEffect">
                                  <p:stCondLst>
                                    <p:cond delay="0"/>
                                  </p:stCondLst>
                                  <p:childTnLst>
                                    <p:set>
                                      <p:cBhvr>
                                        <p:cTn id="112" dur="1" fill="hold">
                                          <p:stCondLst>
                                            <p:cond delay="0"/>
                                          </p:stCondLst>
                                        </p:cTn>
                                        <p:tgtEl>
                                          <p:spTgt spid="534595"/>
                                        </p:tgtEl>
                                        <p:attrNameLst>
                                          <p:attrName>style.visibility</p:attrName>
                                        </p:attrNameLst>
                                      </p:cBhvr>
                                      <p:to>
                                        <p:strVal val="visible"/>
                                      </p:to>
                                    </p:set>
                                    <p:anim calcmode="lin" valueType="num">
                                      <p:cBhvr additive="base">
                                        <p:cTn id="113" dur="500" fill="hold"/>
                                        <p:tgtEl>
                                          <p:spTgt spid="534595"/>
                                        </p:tgtEl>
                                        <p:attrNameLst>
                                          <p:attrName>ppt_x</p:attrName>
                                        </p:attrNameLst>
                                      </p:cBhvr>
                                      <p:tavLst>
                                        <p:tav tm="0">
                                          <p:val>
                                            <p:strVal val="#ppt_x"/>
                                          </p:val>
                                        </p:tav>
                                        <p:tav tm="100000">
                                          <p:val>
                                            <p:strVal val="#ppt_x"/>
                                          </p:val>
                                        </p:tav>
                                      </p:tavLst>
                                    </p:anim>
                                    <p:anim calcmode="lin" valueType="num">
                                      <p:cBhvr additive="base">
                                        <p:cTn id="114" dur="500" fill="hold"/>
                                        <p:tgtEl>
                                          <p:spTgt spid="534595"/>
                                        </p:tgtEl>
                                        <p:attrNameLst>
                                          <p:attrName>ppt_y</p:attrName>
                                        </p:attrNameLst>
                                      </p:cBhvr>
                                      <p:tavLst>
                                        <p:tav tm="0">
                                          <p:val>
                                            <p:strVal val="1+#ppt_h/2"/>
                                          </p:val>
                                        </p:tav>
                                        <p:tav tm="100000">
                                          <p:val>
                                            <p:strVal val="#ppt_y"/>
                                          </p:val>
                                        </p:tav>
                                      </p:tavLst>
                                    </p:anim>
                                  </p:childTnLst>
                                </p:cTn>
                              </p:par>
                            </p:childTnLst>
                          </p:cTn>
                        </p:par>
                        <p:par>
                          <p:cTn id="115" fill="hold">
                            <p:stCondLst>
                              <p:cond delay="2500"/>
                            </p:stCondLst>
                            <p:childTnLst>
                              <p:par>
                                <p:cTn id="116" presetID="1" presetClass="exit" presetSubtype="0" fill="hold" grpId="1" nodeType="afterEffect">
                                  <p:stCondLst>
                                    <p:cond delay="0"/>
                                  </p:stCondLst>
                                  <p:childTnLst>
                                    <p:set>
                                      <p:cBhvr>
                                        <p:cTn id="117" dur="1" fill="hold">
                                          <p:stCondLst>
                                            <p:cond delay="0"/>
                                          </p:stCondLst>
                                        </p:cTn>
                                        <p:tgtEl>
                                          <p:spTgt spid="534558"/>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nodeType="clickEffect">
                                  <p:stCondLst>
                                    <p:cond delay="0"/>
                                  </p:stCondLst>
                                  <p:childTnLst>
                                    <p:set>
                                      <p:cBhvr>
                                        <p:cTn id="121" dur="1" fill="hold">
                                          <p:stCondLst>
                                            <p:cond delay="0"/>
                                          </p:stCondLst>
                                        </p:cTn>
                                        <p:tgtEl>
                                          <p:spTgt spid="534583"/>
                                        </p:tgtEl>
                                        <p:attrNameLst>
                                          <p:attrName>style.visibility</p:attrName>
                                        </p:attrNameLst>
                                      </p:cBhvr>
                                      <p:to>
                                        <p:strVal val="visible"/>
                                      </p:to>
                                    </p:set>
                                    <p:anim calcmode="lin" valueType="num">
                                      <p:cBhvr additive="base">
                                        <p:cTn id="122" dur="500" fill="hold"/>
                                        <p:tgtEl>
                                          <p:spTgt spid="534583"/>
                                        </p:tgtEl>
                                        <p:attrNameLst>
                                          <p:attrName>ppt_x</p:attrName>
                                        </p:attrNameLst>
                                      </p:cBhvr>
                                      <p:tavLst>
                                        <p:tav tm="0">
                                          <p:val>
                                            <p:strVal val="#ppt_x"/>
                                          </p:val>
                                        </p:tav>
                                        <p:tav tm="100000">
                                          <p:val>
                                            <p:strVal val="#ppt_x"/>
                                          </p:val>
                                        </p:tav>
                                      </p:tavLst>
                                    </p:anim>
                                    <p:anim calcmode="lin" valueType="num">
                                      <p:cBhvr additive="base">
                                        <p:cTn id="123" dur="500" fill="hold"/>
                                        <p:tgtEl>
                                          <p:spTgt spid="534583"/>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534600"/>
                                        </p:tgtEl>
                                        <p:attrNameLst>
                                          <p:attrName>style.visibility</p:attrName>
                                        </p:attrNameLst>
                                      </p:cBhvr>
                                      <p:to>
                                        <p:strVal val="visible"/>
                                      </p:to>
                                    </p:set>
                                    <p:anim calcmode="lin" valueType="num">
                                      <p:cBhvr additive="base">
                                        <p:cTn id="126" dur="500" fill="hold"/>
                                        <p:tgtEl>
                                          <p:spTgt spid="534600"/>
                                        </p:tgtEl>
                                        <p:attrNameLst>
                                          <p:attrName>ppt_x</p:attrName>
                                        </p:attrNameLst>
                                      </p:cBhvr>
                                      <p:tavLst>
                                        <p:tav tm="0">
                                          <p:val>
                                            <p:strVal val="#ppt_x"/>
                                          </p:val>
                                        </p:tav>
                                        <p:tav tm="100000">
                                          <p:val>
                                            <p:strVal val="#ppt_x"/>
                                          </p:val>
                                        </p:tav>
                                      </p:tavLst>
                                    </p:anim>
                                    <p:anim calcmode="lin" valueType="num">
                                      <p:cBhvr additive="base">
                                        <p:cTn id="127" dur="500" fill="hold"/>
                                        <p:tgtEl>
                                          <p:spTgt spid="534600"/>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0"/>
                                  </p:stCondLst>
                                  <p:childTnLst>
                                    <p:set>
                                      <p:cBhvr>
                                        <p:cTn id="129" dur="1" fill="hold">
                                          <p:stCondLst>
                                            <p:cond delay="0"/>
                                          </p:stCondLst>
                                        </p:cTn>
                                        <p:tgtEl>
                                          <p:spTgt spid="534599"/>
                                        </p:tgtEl>
                                        <p:attrNameLst>
                                          <p:attrName>style.visibility</p:attrName>
                                        </p:attrNameLst>
                                      </p:cBhvr>
                                      <p:to>
                                        <p:strVal val="visible"/>
                                      </p:to>
                                    </p:set>
                                    <p:anim calcmode="lin" valueType="num">
                                      <p:cBhvr additive="base">
                                        <p:cTn id="130" dur="500" fill="hold"/>
                                        <p:tgtEl>
                                          <p:spTgt spid="534599"/>
                                        </p:tgtEl>
                                        <p:attrNameLst>
                                          <p:attrName>ppt_x</p:attrName>
                                        </p:attrNameLst>
                                      </p:cBhvr>
                                      <p:tavLst>
                                        <p:tav tm="0">
                                          <p:val>
                                            <p:strVal val="#ppt_x"/>
                                          </p:val>
                                        </p:tav>
                                        <p:tav tm="100000">
                                          <p:val>
                                            <p:strVal val="#ppt_x"/>
                                          </p:val>
                                        </p:tav>
                                      </p:tavLst>
                                    </p:anim>
                                    <p:anim calcmode="lin" valueType="num">
                                      <p:cBhvr additive="base">
                                        <p:cTn id="131" dur="500" fill="hold"/>
                                        <p:tgtEl>
                                          <p:spTgt spid="534599"/>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9" presetClass="entr" presetSubtype="0" fill="hold" grpId="0" nodeType="clickEffect">
                                  <p:stCondLst>
                                    <p:cond delay="0"/>
                                  </p:stCondLst>
                                  <p:childTnLst>
                                    <p:set>
                                      <p:cBhvr>
                                        <p:cTn id="135" dur="1" fill="hold">
                                          <p:stCondLst>
                                            <p:cond delay="0"/>
                                          </p:stCondLst>
                                        </p:cTn>
                                        <p:tgtEl>
                                          <p:spTgt spid="534587"/>
                                        </p:tgtEl>
                                        <p:attrNameLst>
                                          <p:attrName>style.visibility</p:attrName>
                                        </p:attrNameLst>
                                      </p:cBhvr>
                                      <p:to>
                                        <p:strVal val="visible"/>
                                      </p:to>
                                    </p:set>
                                    <p:animEffect transition="in" filter="dissolve">
                                      <p:cBhvr>
                                        <p:cTn id="136" dur="500"/>
                                        <p:tgtEl>
                                          <p:spTgt spid="534587"/>
                                        </p:tgtEl>
                                      </p:cBhvr>
                                    </p:animEffect>
                                  </p:childTnLst>
                                </p:cTn>
                              </p:par>
                              <p:par>
                                <p:cTn id="137" presetID="9" presetClass="entr" presetSubtype="0" fill="hold" grpId="0" nodeType="withEffect">
                                  <p:stCondLst>
                                    <p:cond delay="0"/>
                                  </p:stCondLst>
                                  <p:childTnLst>
                                    <p:set>
                                      <p:cBhvr>
                                        <p:cTn id="138" dur="1" fill="hold">
                                          <p:stCondLst>
                                            <p:cond delay="0"/>
                                          </p:stCondLst>
                                        </p:cTn>
                                        <p:tgtEl>
                                          <p:spTgt spid="534588"/>
                                        </p:tgtEl>
                                        <p:attrNameLst>
                                          <p:attrName>style.visibility</p:attrName>
                                        </p:attrNameLst>
                                      </p:cBhvr>
                                      <p:to>
                                        <p:strVal val="visible"/>
                                      </p:to>
                                    </p:set>
                                    <p:animEffect transition="in" filter="dissolve">
                                      <p:cBhvr>
                                        <p:cTn id="139" dur="500"/>
                                        <p:tgtEl>
                                          <p:spTgt spid="534588"/>
                                        </p:tgtEl>
                                      </p:cBhvr>
                                    </p:animEffect>
                                  </p:childTnLst>
                                </p:cTn>
                              </p:par>
                              <p:par>
                                <p:cTn id="140" presetID="9" presetClass="entr" presetSubtype="0" fill="hold" grpId="0" nodeType="withEffect">
                                  <p:stCondLst>
                                    <p:cond delay="0"/>
                                  </p:stCondLst>
                                  <p:childTnLst>
                                    <p:set>
                                      <p:cBhvr>
                                        <p:cTn id="141" dur="1" fill="hold">
                                          <p:stCondLst>
                                            <p:cond delay="0"/>
                                          </p:stCondLst>
                                        </p:cTn>
                                        <p:tgtEl>
                                          <p:spTgt spid="534586"/>
                                        </p:tgtEl>
                                        <p:attrNameLst>
                                          <p:attrName>style.visibility</p:attrName>
                                        </p:attrNameLst>
                                      </p:cBhvr>
                                      <p:to>
                                        <p:strVal val="visible"/>
                                      </p:to>
                                    </p:set>
                                    <p:animEffect transition="in" filter="dissolve">
                                      <p:cBhvr>
                                        <p:cTn id="142" dur="500"/>
                                        <p:tgtEl>
                                          <p:spTgt spid="534586"/>
                                        </p:tgtEl>
                                      </p:cBhvr>
                                    </p:animEffect>
                                  </p:childTnLst>
                                </p:cTn>
                              </p:par>
                            </p:childTnLst>
                          </p:cTn>
                        </p:par>
                      </p:childTnLst>
                    </p:cTn>
                  </p:par>
                  <p:par>
                    <p:cTn id="143" fill="hold">
                      <p:stCondLst>
                        <p:cond delay="indefinite"/>
                      </p:stCondLst>
                      <p:childTnLst>
                        <p:par>
                          <p:cTn id="144" fill="hold">
                            <p:stCondLst>
                              <p:cond delay="0"/>
                            </p:stCondLst>
                            <p:childTnLst>
                              <p:par>
                                <p:cTn id="145" presetID="0" presetClass="path" presetSubtype="0" accel="50000" decel="50000" fill="hold" grpId="1" nodeType="clickEffect">
                                  <p:stCondLst>
                                    <p:cond delay="0"/>
                                  </p:stCondLst>
                                  <p:childTnLst>
                                    <p:animMotion origin="layout" path="M -0.00104 0.00115 L -0.68038 0.09826 " pathEditMode="relative" ptsTypes="AA">
                                      <p:cBhvr>
                                        <p:cTn id="146" dur="2000" fill="hold"/>
                                        <p:tgtEl>
                                          <p:spTgt spid="534603"/>
                                        </p:tgtEl>
                                        <p:attrNameLst>
                                          <p:attrName>ppt_x</p:attrName>
                                          <p:attrName>ppt_y</p:attrName>
                                        </p:attrNameLst>
                                      </p:cBhvr>
                                    </p:animMotion>
                                  </p:childTnLst>
                                </p:cTn>
                              </p:par>
                              <p:par>
                                <p:cTn id="147" presetID="0" presetClass="path" presetSubtype="0" accel="50000" decel="50000" fill="hold" nodeType="withEffect">
                                  <p:stCondLst>
                                    <p:cond delay="0"/>
                                  </p:stCondLst>
                                  <p:childTnLst>
                                    <p:animMotion origin="layout" path="M -4.16667E-6 -4.50867E-6 L -0.7842 0.0592 " pathEditMode="relative" rAng="0" ptsTypes="AA">
                                      <p:cBhvr>
                                        <p:cTn id="148" dur="2000" fill="hold"/>
                                        <p:tgtEl>
                                          <p:spTgt spid="534604"/>
                                        </p:tgtEl>
                                        <p:attrNameLst>
                                          <p:attrName>ppt_x</p:attrName>
                                          <p:attrName>ppt_y</p:attrName>
                                        </p:attrNameLst>
                                      </p:cBhvr>
                                      <p:rCtr x="-392" y="30"/>
                                    </p:animMotion>
                                  </p:childTnLst>
                                </p:cTn>
                              </p:par>
                            </p:childTnLst>
                          </p:cTn>
                        </p:par>
                      </p:childTnLst>
                    </p:cTn>
                  </p:par>
                  <p:par>
                    <p:cTn id="149" fill="hold">
                      <p:stCondLst>
                        <p:cond delay="indefinite"/>
                      </p:stCondLst>
                      <p:childTnLst>
                        <p:par>
                          <p:cTn id="150" fill="hold">
                            <p:stCondLst>
                              <p:cond delay="0"/>
                            </p:stCondLst>
                            <p:childTnLst>
                              <p:par>
                                <p:cTn id="151" presetID="0" presetClass="path" presetSubtype="0" accel="50000" decel="50000" fill="hold" grpId="1" nodeType="clickEffect">
                                  <p:stCondLst>
                                    <p:cond delay="0"/>
                                  </p:stCondLst>
                                  <p:childTnLst>
                                    <p:animMotion origin="layout" path="M -0.00035 0.00046 L -0.56701 -0.19191 " pathEditMode="relative" ptsTypes="AA">
                                      <p:cBhvr>
                                        <p:cTn id="152" dur="2000" fill="hold"/>
                                        <p:tgtEl>
                                          <p:spTgt spid="534601"/>
                                        </p:tgtEl>
                                        <p:attrNameLst>
                                          <p:attrName>ppt_x</p:attrName>
                                          <p:attrName>ppt_y</p:attrName>
                                        </p:attrNameLst>
                                      </p:cBhvr>
                                    </p:animMotion>
                                  </p:childTnLst>
                                </p:cTn>
                              </p:par>
                              <p:par>
                                <p:cTn id="153" presetID="0" presetClass="path" presetSubtype="0" accel="50000" decel="50000" fill="hold" nodeType="withEffect">
                                  <p:stCondLst>
                                    <p:cond delay="0"/>
                                  </p:stCondLst>
                                  <p:childTnLst>
                                    <p:animMotion origin="layout" path="M 5.55556E-7 -9.24855E-7 L -0.55868 -0.15237 " pathEditMode="relative" rAng="0" ptsTypes="AA">
                                      <p:cBhvr>
                                        <p:cTn id="154" dur="2000" fill="hold"/>
                                        <p:tgtEl>
                                          <p:spTgt spid="534602"/>
                                        </p:tgtEl>
                                        <p:attrNameLst>
                                          <p:attrName>ppt_x</p:attrName>
                                          <p:attrName>ppt_y</p:attrName>
                                        </p:attrNameLst>
                                      </p:cBhvr>
                                      <p:rCtr x="-279" y="-76"/>
                                    </p:animMotion>
                                  </p:childTnLst>
                                </p:cTn>
                              </p:par>
                              <p:par>
                                <p:cTn id="155" presetID="7" presetClass="exit" presetSubtype="4" fill="hold" grpId="0" nodeType="withEffect">
                                  <p:stCondLst>
                                    <p:cond delay="0"/>
                                  </p:stCondLst>
                                  <p:childTnLst>
                                    <p:anim calcmode="lin" valueType="num">
                                      <p:cBhvr additive="base">
                                        <p:cTn id="156" dur="5000"/>
                                        <p:tgtEl>
                                          <p:spTgt spid="534552"/>
                                        </p:tgtEl>
                                        <p:attrNameLst>
                                          <p:attrName>ppt_x</p:attrName>
                                        </p:attrNameLst>
                                      </p:cBhvr>
                                      <p:tavLst>
                                        <p:tav tm="0">
                                          <p:val>
                                            <p:strVal val="ppt_x"/>
                                          </p:val>
                                        </p:tav>
                                        <p:tav tm="100000">
                                          <p:val>
                                            <p:strVal val="ppt_x"/>
                                          </p:val>
                                        </p:tav>
                                      </p:tavLst>
                                    </p:anim>
                                    <p:anim calcmode="lin" valueType="num">
                                      <p:cBhvr additive="base">
                                        <p:cTn id="157" dur="5000"/>
                                        <p:tgtEl>
                                          <p:spTgt spid="534552"/>
                                        </p:tgtEl>
                                        <p:attrNameLst>
                                          <p:attrName>ppt_y</p:attrName>
                                        </p:attrNameLst>
                                      </p:cBhvr>
                                      <p:tavLst>
                                        <p:tav tm="0">
                                          <p:val>
                                            <p:strVal val="ppt_y"/>
                                          </p:val>
                                        </p:tav>
                                        <p:tav tm="100000">
                                          <p:val>
                                            <p:strVal val="1+ppt_h/2"/>
                                          </p:val>
                                        </p:tav>
                                      </p:tavLst>
                                    </p:anim>
                                    <p:set>
                                      <p:cBhvr>
                                        <p:cTn id="158" dur="1" fill="hold">
                                          <p:stCondLst>
                                            <p:cond delay="4999"/>
                                          </p:stCondLst>
                                        </p:cTn>
                                        <p:tgtEl>
                                          <p:spTgt spid="534552"/>
                                        </p:tgtEl>
                                        <p:attrNameLst>
                                          <p:attrName>style.visibility</p:attrName>
                                        </p:attrNameLst>
                                      </p:cBhvr>
                                      <p:to>
                                        <p:strVal val="hidden"/>
                                      </p:to>
                                    </p:set>
                                  </p:childTnLst>
                                </p:cTn>
                              </p:par>
                              <p:par>
                                <p:cTn id="159" presetID="7" presetClass="exit" presetSubtype="4" fill="hold" nodeType="withEffect">
                                  <p:stCondLst>
                                    <p:cond delay="0"/>
                                  </p:stCondLst>
                                  <p:childTnLst>
                                    <p:anim calcmode="lin" valueType="num">
                                      <p:cBhvr additive="base">
                                        <p:cTn id="160" dur="5000"/>
                                        <p:tgtEl>
                                          <p:spTgt spid="534553"/>
                                        </p:tgtEl>
                                        <p:attrNameLst>
                                          <p:attrName>ppt_x</p:attrName>
                                        </p:attrNameLst>
                                      </p:cBhvr>
                                      <p:tavLst>
                                        <p:tav tm="0">
                                          <p:val>
                                            <p:strVal val="ppt_x"/>
                                          </p:val>
                                        </p:tav>
                                        <p:tav tm="100000">
                                          <p:val>
                                            <p:strVal val="ppt_x"/>
                                          </p:val>
                                        </p:tav>
                                      </p:tavLst>
                                    </p:anim>
                                    <p:anim calcmode="lin" valueType="num">
                                      <p:cBhvr additive="base">
                                        <p:cTn id="161" dur="5000"/>
                                        <p:tgtEl>
                                          <p:spTgt spid="534553"/>
                                        </p:tgtEl>
                                        <p:attrNameLst>
                                          <p:attrName>ppt_y</p:attrName>
                                        </p:attrNameLst>
                                      </p:cBhvr>
                                      <p:tavLst>
                                        <p:tav tm="0">
                                          <p:val>
                                            <p:strVal val="ppt_y"/>
                                          </p:val>
                                        </p:tav>
                                        <p:tav tm="100000">
                                          <p:val>
                                            <p:strVal val="1+ppt_h/2"/>
                                          </p:val>
                                        </p:tav>
                                      </p:tavLst>
                                    </p:anim>
                                    <p:set>
                                      <p:cBhvr>
                                        <p:cTn id="162" dur="1" fill="hold">
                                          <p:stCondLst>
                                            <p:cond delay="4999"/>
                                          </p:stCondLst>
                                        </p:cTn>
                                        <p:tgtEl>
                                          <p:spTgt spid="534553"/>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2" presetClass="exit" presetSubtype="4" fill="hold" nodeType="clickEffect">
                                  <p:stCondLst>
                                    <p:cond delay="0"/>
                                  </p:stCondLst>
                                  <p:childTnLst>
                                    <p:anim calcmode="lin" valueType="num">
                                      <p:cBhvr additive="base">
                                        <p:cTn id="166" dur="500"/>
                                        <p:tgtEl>
                                          <p:spTgt spid="534549"/>
                                        </p:tgtEl>
                                        <p:attrNameLst>
                                          <p:attrName>ppt_x</p:attrName>
                                        </p:attrNameLst>
                                      </p:cBhvr>
                                      <p:tavLst>
                                        <p:tav tm="0">
                                          <p:val>
                                            <p:strVal val="ppt_x"/>
                                          </p:val>
                                        </p:tav>
                                        <p:tav tm="100000">
                                          <p:val>
                                            <p:strVal val="ppt_x"/>
                                          </p:val>
                                        </p:tav>
                                      </p:tavLst>
                                    </p:anim>
                                    <p:anim calcmode="lin" valueType="num">
                                      <p:cBhvr additive="base">
                                        <p:cTn id="167" dur="500"/>
                                        <p:tgtEl>
                                          <p:spTgt spid="534549"/>
                                        </p:tgtEl>
                                        <p:attrNameLst>
                                          <p:attrName>ppt_y</p:attrName>
                                        </p:attrNameLst>
                                      </p:cBhvr>
                                      <p:tavLst>
                                        <p:tav tm="0">
                                          <p:val>
                                            <p:strVal val="ppt_y"/>
                                          </p:val>
                                        </p:tav>
                                        <p:tav tm="100000">
                                          <p:val>
                                            <p:strVal val="1+ppt_h/2"/>
                                          </p:val>
                                        </p:tav>
                                      </p:tavLst>
                                    </p:anim>
                                    <p:set>
                                      <p:cBhvr>
                                        <p:cTn id="168" dur="1" fill="hold">
                                          <p:stCondLst>
                                            <p:cond delay="499"/>
                                          </p:stCondLst>
                                        </p:cTn>
                                        <p:tgtEl>
                                          <p:spTgt spid="534549"/>
                                        </p:tgtEl>
                                        <p:attrNameLst>
                                          <p:attrName>style.visibility</p:attrName>
                                        </p:attrNameLst>
                                      </p:cBhvr>
                                      <p:to>
                                        <p:strVal val="hidden"/>
                                      </p:to>
                                    </p:set>
                                  </p:childTnLst>
                                </p:cTn>
                              </p:par>
                              <p:par>
                                <p:cTn id="169" presetID="2" presetClass="exit" presetSubtype="4" fill="hold" grpId="0" nodeType="withEffect">
                                  <p:stCondLst>
                                    <p:cond delay="0"/>
                                  </p:stCondLst>
                                  <p:childTnLst>
                                    <p:anim calcmode="lin" valueType="num">
                                      <p:cBhvr additive="base">
                                        <p:cTn id="170" dur="500"/>
                                        <p:tgtEl>
                                          <p:spTgt spid="534548"/>
                                        </p:tgtEl>
                                        <p:attrNameLst>
                                          <p:attrName>ppt_x</p:attrName>
                                        </p:attrNameLst>
                                      </p:cBhvr>
                                      <p:tavLst>
                                        <p:tav tm="0">
                                          <p:val>
                                            <p:strVal val="ppt_x"/>
                                          </p:val>
                                        </p:tav>
                                        <p:tav tm="100000">
                                          <p:val>
                                            <p:strVal val="ppt_x"/>
                                          </p:val>
                                        </p:tav>
                                      </p:tavLst>
                                    </p:anim>
                                    <p:anim calcmode="lin" valueType="num">
                                      <p:cBhvr additive="base">
                                        <p:cTn id="171" dur="500"/>
                                        <p:tgtEl>
                                          <p:spTgt spid="534548"/>
                                        </p:tgtEl>
                                        <p:attrNameLst>
                                          <p:attrName>ppt_y</p:attrName>
                                        </p:attrNameLst>
                                      </p:cBhvr>
                                      <p:tavLst>
                                        <p:tav tm="0">
                                          <p:val>
                                            <p:strVal val="ppt_y"/>
                                          </p:val>
                                        </p:tav>
                                        <p:tav tm="100000">
                                          <p:val>
                                            <p:strVal val="1+ppt_h/2"/>
                                          </p:val>
                                        </p:tav>
                                      </p:tavLst>
                                    </p:anim>
                                    <p:set>
                                      <p:cBhvr>
                                        <p:cTn id="172" dur="1" fill="hold">
                                          <p:stCondLst>
                                            <p:cond delay="499"/>
                                          </p:stCondLst>
                                        </p:cTn>
                                        <p:tgtEl>
                                          <p:spTgt spid="534548"/>
                                        </p:tgtEl>
                                        <p:attrNameLst>
                                          <p:attrName>style.visibility</p:attrName>
                                        </p:attrNameLst>
                                      </p:cBhvr>
                                      <p:to>
                                        <p:strVal val="hidden"/>
                                      </p:to>
                                    </p:set>
                                  </p:childTnLst>
                                </p:cTn>
                              </p:par>
                              <p:par>
                                <p:cTn id="173" presetID="2" presetClass="exit" presetSubtype="4" fill="hold" grpId="2" nodeType="withEffect">
                                  <p:stCondLst>
                                    <p:cond delay="0"/>
                                  </p:stCondLst>
                                  <p:childTnLst>
                                    <p:anim calcmode="lin" valueType="num">
                                      <p:cBhvr additive="base">
                                        <p:cTn id="174" dur="500"/>
                                        <p:tgtEl>
                                          <p:spTgt spid="534603"/>
                                        </p:tgtEl>
                                        <p:attrNameLst>
                                          <p:attrName>ppt_x</p:attrName>
                                        </p:attrNameLst>
                                      </p:cBhvr>
                                      <p:tavLst>
                                        <p:tav tm="0">
                                          <p:val>
                                            <p:strVal val="ppt_x"/>
                                          </p:val>
                                        </p:tav>
                                        <p:tav tm="100000">
                                          <p:val>
                                            <p:strVal val="ppt_x"/>
                                          </p:val>
                                        </p:tav>
                                      </p:tavLst>
                                    </p:anim>
                                    <p:anim calcmode="lin" valueType="num">
                                      <p:cBhvr additive="base">
                                        <p:cTn id="175" dur="500"/>
                                        <p:tgtEl>
                                          <p:spTgt spid="534603"/>
                                        </p:tgtEl>
                                        <p:attrNameLst>
                                          <p:attrName>ppt_y</p:attrName>
                                        </p:attrNameLst>
                                      </p:cBhvr>
                                      <p:tavLst>
                                        <p:tav tm="0">
                                          <p:val>
                                            <p:strVal val="ppt_y"/>
                                          </p:val>
                                        </p:tav>
                                        <p:tav tm="100000">
                                          <p:val>
                                            <p:strVal val="1+ppt_h/2"/>
                                          </p:val>
                                        </p:tav>
                                      </p:tavLst>
                                    </p:anim>
                                    <p:set>
                                      <p:cBhvr>
                                        <p:cTn id="176" dur="1" fill="hold">
                                          <p:stCondLst>
                                            <p:cond delay="499"/>
                                          </p:stCondLst>
                                        </p:cTn>
                                        <p:tgtEl>
                                          <p:spTgt spid="534603"/>
                                        </p:tgtEl>
                                        <p:attrNameLst>
                                          <p:attrName>style.visibility</p:attrName>
                                        </p:attrNameLst>
                                      </p:cBhvr>
                                      <p:to>
                                        <p:strVal val="hidden"/>
                                      </p:to>
                                    </p:set>
                                  </p:childTnLst>
                                </p:cTn>
                              </p:par>
                              <p:par>
                                <p:cTn id="177" presetID="2" presetClass="exit" presetSubtype="4" fill="hold" nodeType="withEffect">
                                  <p:stCondLst>
                                    <p:cond delay="0"/>
                                  </p:stCondLst>
                                  <p:childTnLst>
                                    <p:anim calcmode="lin" valueType="num">
                                      <p:cBhvr additive="base">
                                        <p:cTn id="178" dur="500"/>
                                        <p:tgtEl>
                                          <p:spTgt spid="534604"/>
                                        </p:tgtEl>
                                        <p:attrNameLst>
                                          <p:attrName>ppt_x</p:attrName>
                                        </p:attrNameLst>
                                      </p:cBhvr>
                                      <p:tavLst>
                                        <p:tav tm="0">
                                          <p:val>
                                            <p:strVal val="ppt_x"/>
                                          </p:val>
                                        </p:tav>
                                        <p:tav tm="100000">
                                          <p:val>
                                            <p:strVal val="ppt_x"/>
                                          </p:val>
                                        </p:tav>
                                      </p:tavLst>
                                    </p:anim>
                                    <p:anim calcmode="lin" valueType="num">
                                      <p:cBhvr additive="base">
                                        <p:cTn id="179" dur="500"/>
                                        <p:tgtEl>
                                          <p:spTgt spid="534604"/>
                                        </p:tgtEl>
                                        <p:attrNameLst>
                                          <p:attrName>ppt_y</p:attrName>
                                        </p:attrNameLst>
                                      </p:cBhvr>
                                      <p:tavLst>
                                        <p:tav tm="0">
                                          <p:val>
                                            <p:strVal val="ppt_y"/>
                                          </p:val>
                                        </p:tav>
                                        <p:tav tm="100000">
                                          <p:val>
                                            <p:strVal val="1+ppt_h/2"/>
                                          </p:val>
                                        </p:tav>
                                      </p:tavLst>
                                    </p:anim>
                                    <p:set>
                                      <p:cBhvr>
                                        <p:cTn id="180" dur="1" fill="hold">
                                          <p:stCondLst>
                                            <p:cond delay="499"/>
                                          </p:stCondLst>
                                        </p:cTn>
                                        <p:tgtEl>
                                          <p:spTgt spid="5346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48" grpId="0" animBg="1"/>
      <p:bldP spid="534552" grpId="0" animBg="1"/>
      <p:bldP spid="534558" grpId="0" animBg="1"/>
      <p:bldP spid="534558" grpId="1" animBg="1"/>
      <p:bldP spid="534559" grpId="0" animBg="1"/>
      <p:bldP spid="534561" grpId="0" animBg="1"/>
      <p:bldP spid="534563" grpId="0" animBg="1"/>
      <p:bldP spid="534564" grpId="0" animBg="1"/>
      <p:bldP spid="534565" grpId="0" animBg="1"/>
      <p:bldP spid="534566" grpId="0" animBg="1"/>
      <p:bldP spid="534569" grpId="0" animBg="1"/>
      <p:bldP spid="534573" grpId="0" animBg="1"/>
      <p:bldP spid="534574" grpId="0"/>
      <p:bldP spid="534586" grpId="0" animBg="1"/>
      <p:bldP spid="534587" grpId="0" animBg="1"/>
      <p:bldP spid="534588" grpId="0"/>
      <p:bldP spid="534592" grpId="0" animBg="1"/>
      <p:bldP spid="534593" grpId="0" animBg="1"/>
      <p:bldP spid="534594" grpId="0" animBg="1"/>
      <p:bldP spid="534595" grpId="0" animBg="1"/>
      <p:bldP spid="534599" grpId="0" animBg="1"/>
      <p:bldP spid="534600" grpId="0" animBg="1"/>
      <p:bldP spid="534601" grpId="0" animBg="1"/>
      <p:bldP spid="534601" grpId="1" animBg="1"/>
      <p:bldP spid="534603" grpId="0" animBg="1"/>
      <p:bldP spid="534603" grpId="1" animBg="1"/>
      <p:bldP spid="534603" grpId="2" animBg="1"/>
      <p:bldP spid="53460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a:xfrm>
            <a:off x="715963" y="0"/>
            <a:ext cx="7772400" cy="1143000"/>
          </a:xfrm>
        </p:spPr>
        <p:txBody>
          <a:bodyPr/>
          <a:lstStyle/>
          <a:p>
            <a:r>
              <a:rPr lang="tr-TR"/>
              <a:t>Example 1 cont</a:t>
            </a:r>
            <a:endParaRPr lang="en-US"/>
          </a:p>
        </p:txBody>
      </p:sp>
      <p:graphicFrame>
        <p:nvGraphicFramePr>
          <p:cNvPr id="542724" name="Object 4"/>
          <p:cNvGraphicFramePr>
            <a:graphicFrameLocks noChangeAspect="1"/>
          </p:cNvGraphicFramePr>
          <p:nvPr>
            <p:ph idx="1"/>
          </p:nvPr>
        </p:nvGraphicFramePr>
        <p:xfrm>
          <a:off x="534988" y="1858963"/>
          <a:ext cx="3200400" cy="4114800"/>
        </p:xfrm>
        <a:graphic>
          <a:graphicData uri="http://schemas.openxmlformats.org/presentationml/2006/ole">
            <p:oleObj spid="_x0000_s491522" name="Solid Edge Draft Document" r:id="rId4" imgW="3267000" imgH="4200480" progId="">
              <p:embed/>
            </p:oleObj>
          </a:graphicData>
        </a:graphic>
      </p:graphicFrame>
      <p:sp>
        <p:nvSpPr>
          <p:cNvPr id="32" name="Slide Number Placeholder 3"/>
          <p:cNvSpPr>
            <a:spLocks noGrp="1"/>
          </p:cNvSpPr>
          <p:nvPr>
            <p:ph type="sldNum" sz="quarter" idx="12"/>
          </p:nvPr>
        </p:nvSpPr>
        <p:spPr/>
        <p:txBody>
          <a:bodyPr/>
          <a:lstStyle/>
          <a:p>
            <a:fld id="{3AD295E0-E6A7-428F-9C16-032388F1466F}" type="slidenum">
              <a:rPr lang="tr-TR"/>
              <a:pPr/>
              <a:t>34</a:t>
            </a:fld>
            <a:endParaRPr lang="tr-TR"/>
          </a:p>
        </p:txBody>
      </p:sp>
      <p:sp>
        <p:nvSpPr>
          <p:cNvPr id="542723" name="Rectangle 3"/>
          <p:cNvSpPr>
            <a:spLocks noChangeArrowheads="1"/>
          </p:cNvSpPr>
          <p:nvPr/>
        </p:nvSpPr>
        <p:spPr bwMode="auto">
          <a:xfrm>
            <a:off x="0" y="1585913"/>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542725" name="Line 5"/>
          <p:cNvSpPr>
            <a:spLocks noChangeShapeType="1"/>
          </p:cNvSpPr>
          <p:nvPr/>
        </p:nvSpPr>
        <p:spPr bwMode="auto">
          <a:xfrm>
            <a:off x="1943100" y="2873375"/>
            <a:ext cx="0" cy="1016000"/>
          </a:xfrm>
          <a:prstGeom prst="line">
            <a:avLst/>
          </a:prstGeom>
          <a:noFill/>
          <a:ln w="9525">
            <a:solidFill>
              <a:schemeClr val="hlink"/>
            </a:solidFill>
            <a:round/>
            <a:headEnd type="none" w="med" len="lg"/>
            <a:tailEnd/>
          </a:ln>
          <a:effectLst/>
        </p:spPr>
        <p:txBody>
          <a:bodyPr/>
          <a:lstStyle/>
          <a:p>
            <a:endParaRPr lang="en-US"/>
          </a:p>
        </p:txBody>
      </p:sp>
      <p:sp>
        <p:nvSpPr>
          <p:cNvPr id="542728" name="Line 8"/>
          <p:cNvSpPr>
            <a:spLocks noChangeShapeType="1"/>
          </p:cNvSpPr>
          <p:nvPr/>
        </p:nvSpPr>
        <p:spPr bwMode="auto">
          <a:xfrm>
            <a:off x="1057275" y="1000125"/>
            <a:ext cx="0" cy="1333500"/>
          </a:xfrm>
          <a:prstGeom prst="line">
            <a:avLst/>
          </a:prstGeom>
          <a:noFill/>
          <a:ln w="28575">
            <a:solidFill>
              <a:schemeClr val="hlink"/>
            </a:solidFill>
            <a:round/>
            <a:headEnd type="triangle" w="med" len="lg"/>
            <a:tailEnd/>
          </a:ln>
          <a:effectLst/>
        </p:spPr>
        <p:txBody>
          <a:bodyPr/>
          <a:lstStyle/>
          <a:p>
            <a:endParaRPr lang="en-US"/>
          </a:p>
        </p:txBody>
      </p:sp>
      <p:sp>
        <p:nvSpPr>
          <p:cNvPr id="542742" name="Line 22"/>
          <p:cNvSpPr>
            <a:spLocks noChangeShapeType="1"/>
          </p:cNvSpPr>
          <p:nvPr/>
        </p:nvSpPr>
        <p:spPr bwMode="auto">
          <a:xfrm>
            <a:off x="1312863" y="1798638"/>
            <a:ext cx="0" cy="1016000"/>
          </a:xfrm>
          <a:prstGeom prst="line">
            <a:avLst/>
          </a:prstGeom>
          <a:noFill/>
          <a:ln w="28575">
            <a:solidFill>
              <a:schemeClr val="hlink"/>
            </a:solidFill>
            <a:round/>
            <a:headEnd type="triangle" w="med" len="lg"/>
            <a:tailEnd/>
          </a:ln>
          <a:effectLst/>
        </p:spPr>
        <p:txBody>
          <a:bodyPr/>
          <a:lstStyle/>
          <a:p>
            <a:endParaRPr lang="en-US"/>
          </a:p>
        </p:txBody>
      </p:sp>
      <p:sp>
        <p:nvSpPr>
          <p:cNvPr id="542751" name="Line 31"/>
          <p:cNvSpPr>
            <a:spLocks noChangeShapeType="1"/>
          </p:cNvSpPr>
          <p:nvPr/>
        </p:nvSpPr>
        <p:spPr bwMode="auto">
          <a:xfrm>
            <a:off x="1308100" y="3114675"/>
            <a:ext cx="611188" cy="0"/>
          </a:xfrm>
          <a:prstGeom prst="line">
            <a:avLst/>
          </a:prstGeom>
          <a:noFill/>
          <a:ln w="9525">
            <a:solidFill>
              <a:schemeClr val="accent1"/>
            </a:solidFill>
            <a:round/>
            <a:headEnd type="triangle" w="med" len="lg"/>
            <a:tailEnd type="triangle" w="med" len="lg"/>
          </a:ln>
          <a:effectLst/>
        </p:spPr>
        <p:txBody>
          <a:bodyPr/>
          <a:lstStyle/>
          <a:p>
            <a:endParaRPr lang="en-US"/>
          </a:p>
        </p:txBody>
      </p:sp>
      <p:sp>
        <p:nvSpPr>
          <p:cNvPr id="542752" name="Line 32"/>
          <p:cNvSpPr>
            <a:spLocks noChangeShapeType="1"/>
          </p:cNvSpPr>
          <p:nvPr/>
        </p:nvSpPr>
        <p:spPr bwMode="auto">
          <a:xfrm>
            <a:off x="1320800" y="2786063"/>
            <a:ext cx="0" cy="727075"/>
          </a:xfrm>
          <a:prstGeom prst="line">
            <a:avLst/>
          </a:prstGeom>
          <a:noFill/>
          <a:ln w="9525">
            <a:solidFill>
              <a:schemeClr val="accent1"/>
            </a:solidFill>
            <a:round/>
            <a:headEnd/>
            <a:tailEnd type="none" w="med" len="lg"/>
          </a:ln>
          <a:effectLst/>
        </p:spPr>
        <p:txBody>
          <a:bodyPr/>
          <a:lstStyle/>
          <a:p>
            <a:endParaRPr lang="en-US"/>
          </a:p>
        </p:txBody>
      </p:sp>
      <p:sp>
        <p:nvSpPr>
          <p:cNvPr id="542753" name="Text Box 33"/>
          <p:cNvSpPr txBox="1">
            <a:spLocks noChangeArrowheads="1"/>
          </p:cNvSpPr>
          <p:nvPr/>
        </p:nvSpPr>
        <p:spPr bwMode="auto">
          <a:xfrm>
            <a:off x="1470025" y="2754313"/>
            <a:ext cx="311150" cy="366712"/>
          </a:xfrm>
          <a:prstGeom prst="rect">
            <a:avLst/>
          </a:prstGeom>
          <a:noFill/>
          <a:ln w="9525" algn="ctr">
            <a:noFill/>
            <a:miter lim="800000"/>
            <a:headEnd/>
            <a:tailEnd type="none" w="med" len="lg"/>
          </a:ln>
          <a:effectLst/>
        </p:spPr>
        <p:txBody>
          <a:bodyPr wrap="none">
            <a:spAutoFit/>
          </a:bodyPr>
          <a:lstStyle/>
          <a:p>
            <a:r>
              <a:rPr lang="tr-TR">
                <a:solidFill>
                  <a:schemeClr val="accent1"/>
                </a:solidFill>
              </a:rPr>
              <a:t>h</a:t>
            </a:r>
            <a:endParaRPr lang="en-US">
              <a:solidFill>
                <a:schemeClr val="accent1"/>
              </a:solidFill>
            </a:endParaRPr>
          </a:p>
        </p:txBody>
      </p:sp>
      <p:graphicFrame>
        <p:nvGraphicFramePr>
          <p:cNvPr id="542767" name="Object 47"/>
          <p:cNvGraphicFramePr>
            <a:graphicFrameLocks noChangeAspect="1"/>
          </p:cNvGraphicFramePr>
          <p:nvPr/>
        </p:nvGraphicFramePr>
        <p:xfrm>
          <a:off x="1446213" y="1768475"/>
          <a:ext cx="976312" cy="317500"/>
        </p:xfrm>
        <a:graphic>
          <a:graphicData uri="http://schemas.openxmlformats.org/presentationml/2006/ole">
            <p:oleObj spid="_x0000_s491523" name="Denklem" r:id="rId5" imgW="622080" imgH="203040" progId="Equation.3">
              <p:embed/>
            </p:oleObj>
          </a:graphicData>
        </a:graphic>
      </p:graphicFrame>
      <p:graphicFrame>
        <p:nvGraphicFramePr>
          <p:cNvPr id="542770" name="Object 50"/>
          <p:cNvGraphicFramePr>
            <a:graphicFrameLocks noChangeAspect="1"/>
          </p:cNvGraphicFramePr>
          <p:nvPr/>
        </p:nvGraphicFramePr>
        <p:xfrm>
          <a:off x="1185863" y="1027113"/>
          <a:ext cx="858837" cy="317500"/>
        </p:xfrm>
        <a:graphic>
          <a:graphicData uri="http://schemas.openxmlformats.org/presentationml/2006/ole">
            <p:oleObj spid="_x0000_s491524" name="Denklem" r:id="rId6" imgW="545760" imgH="203040" progId="Equation.3">
              <p:embed/>
            </p:oleObj>
          </a:graphicData>
        </a:graphic>
      </p:graphicFrame>
      <p:sp>
        <p:nvSpPr>
          <p:cNvPr id="542771" name="Line 51"/>
          <p:cNvSpPr>
            <a:spLocks noChangeShapeType="1"/>
          </p:cNvSpPr>
          <p:nvPr/>
        </p:nvSpPr>
        <p:spPr bwMode="auto">
          <a:xfrm flipH="1">
            <a:off x="1843088" y="5399088"/>
            <a:ext cx="942975" cy="0"/>
          </a:xfrm>
          <a:prstGeom prst="line">
            <a:avLst/>
          </a:prstGeom>
          <a:noFill/>
          <a:ln w="28575">
            <a:solidFill>
              <a:srgbClr val="00CC00"/>
            </a:solidFill>
            <a:round/>
            <a:headEnd type="triangle" w="med" len="lg"/>
            <a:tailEnd type="none" w="med" len="lg"/>
          </a:ln>
          <a:effectLst/>
        </p:spPr>
        <p:txBody>
          <a:bodyPr/>
          <a:lstStyle/>
          <a:p>
            <a:endParaRPr lang="en-US"/>
          </a:p>
        </p:txBody>
      </p:sp>
      <p:graphicFrame>
        <p:nvGraphicFramePr>
          <p:cNvPr id="542772" name="Object 52"/>
          <p:cNvGraphicFramePr>
            <a:graphicFrameLocks noChangeAspect="1"/>
          </p:cNvGraphicFramePr>
          <p:nvPr/>
        </p:nvGraphicFramePr>
        <p:xfrm>
          <a:off x="1785938" y="5008563"/>
          <a:ext cx="320675" cy="336550"/>
        </p:xfrm>
        <a:graphic>
          <a:graphicData uri="http://schemas.openxmlformats.org/presentationml/2006/ole">
            <p:oleObj spid="_x0000_s491525" name="Denklem" r:id="rId7" imgW="203040" imgH="215640" progId="Equation.3">
              <p:embed/>
            </p:oleObj>
          </a:graphicData>
        </a:graphic>
      </p:graphicFrame>
      <p:sp>
        <p:nvSpPr>
          <p:cNvPr id="542773" name="Rectangle 53"/>
          <p:cNvSpPr>
            <a:spLocks noChangeArrowheads="1"/>
          </p:cNvSpPr>
          <p:nvPr/>
        </p:nvSpPr>
        <p:spPr bwMode="auto">
          <a:xfrm>
            <a:off x="3933825" y="841375"/>
            <a:ext cx="4964113" cy="5754688"/>
          </a:xfrm>
          <a:prstGeom prst="rect">
            <a:avLst/>
          </a:prstGeom>
          <a:solidFill>
            <a:schemeClr val="tx1"/>
          </a:solidFill>
          <a:ln w="9525" algn="ctr">
            <a:solidFill>
              <a:schemeClr val="tx1"/>
            </a:solidFill>
            <a:miter lim="800000"/>
            <a:headEnd/>
            <a:tailEnd type="none" w="med" len="lg"/>
          </a:ln>
          <a:effectLst/>
        </p:spPr>
        <p:txBody>
          <a:bodyPr wrap="none" anchor="ctr"/>
          <a:lstStyle/>
          <a:p>
            <a:endParaRPr lang="en-US"/>
          </a:p>
        </p:txBody>
      </p:sp>
      <p:graphicFrame>
        <p:nvGraphicFramePr>
          <p:cNvPr id="542774" name="Object 54"/>
          <p:cNvGraphicFramePr>
            <a:graphicFrameLocks noChangeAspect="1"/>
          </p:cNvGraphicFramePr>
          <p:nvPr/>
        </p:nvGraphicFramePr>
        <p:xfrm>
          <a:off x="4737100" y="1911350"/>
          <a:ext cx="2657475" cy="3933825"/>
        </p:xfrm>
        <a:graphic>
          <a:graphicData uri="http://schemas.openxmlformats.org/presentationml/2006/ole">
            <p:oleObj spid="_x0000_s491526" name="Solid Edge Draft Document" r:id="rId8" imgW="2657520" imgH="3933720" progId="">
              <p:embed/>
            </p:oleObj>
          </a:graphicData>
        </a:graphic>
      </p:graphicFrame>
      <p:sp>
        <p:nvSpPr>
          <p:cNvPr id="542775" name="Line 55"/>
          <p:cNvSpPr>
            <a:spLocks noChangeShapeType="1"/>
          </p:cNvSpPr>
          <p:nvPr/>
        </p:nvSpPr>
        <p:spPr bwMode="auto">
          <a:xfrm>
            <a:off x="5119688" y="1041400"/>
            <a:ext cx="0" cy="1333500"/>
          </a:xfrm>
          <a:prstGeom prst="line">
            <a:avLst/>
          </a:prstGeom>
          <a:noFill/>
          <a:ln w="28575">
            <a:solidFill>
              <a:schemeClr val="hlink"/>
            </a:solidFill>
            <a:round/>
            <a:headEnd type="triangle" w="med" len="lg"/>
            <a:tailEnd/>
          </a:ln>
          <a:effectLst/>
        </p:spPr>
        <p:txBody>
          <a:bodyPr/>
          <a:lstStyle/>
          <a:p>
            <a:endParaRPr lang="en-US"/>
          </a:p>
        </p:txBody>
      </p:sp>
      <p:graphicFrame>
        <p:nvGraphicFramePr>
          <p:cNvPr id="542776" name="Object 56"/>
          <p:cNvGraphicFramePr>
            <a:graphicFrameLocks noChangeAspect="1"/>
          </p:cNvGraphicFramePr>
          <p:nvPr/>
        </p:nvGraphicFramePr>
        <p:xfrm>
          <a:off x="5221288" y="1098550"/>
          <a:ext cx="858837" cy="317500"/>
        </p:xfrm>
        <a:graphic>
          <a:graphicData uri="http://schemas.openxmlformats.org/presentationml/2006/ole">
            <p:oleObj spid="_x0000_s491527" name="Denklem" r:id="rId9" imgW="545760" imgH="203040" progId="Equation.3">
              <p:embed/>
            </p:oleObj>
          </a:graphicData>
        </a:graphic>
      </p:graphicFrame>
      <p:sp>
        <p:nvSpPr>
          <p:cNvPr id="542781" name="Line 61"/>
          <p:cNvSpPr>
            <a:spLocks noChangeShapeType="1"/>
          </p:cNvSpPr>
          <p:nvPr/>
        </p:nvSpPr>
        <p:spPr bwMode="auto">
          <a:xfrm flipH="1">
            <a:off x="5876925" y="5499100"/>
            <a:ext cx="942975" cy="0"/>
          </a:xfrm>
          <a:prstGeom prst="line">
            <a:avLst/>
          </a:prstGeom>
          <a:noFill/>
          <a:ln w="28575">
            <a:solidFill>
              <a:srgbClr val="00CC00"/>
            </a:solidFill>
            <a:round/>
            <a:headEnd type="triangle" w="med" len="lg"/>
            <a:tailEnd type="none" w="med" len="lg"/>
          </a:ln>
          <a:effectLst/>
        </p:spPr>
        <p:txBody>
          <a:bodyPr/>
          <a:lstStyle/>
          <a:p>
            <a:endParaRPr lang="en-US"/>
          </a:p>
        </p:txBody>
      </p:sp>
      <p:graphicFrame>
        <p:nvGraphicFramePr>
          <p:cNvPr id="542782" name="Object 62"/>
          <p:cNvGraphicFramePr>
            <a:graphicFrameLocks noChangeAspect="1"/>
          </p:cNvGraphicFramePr>
          <p:nvPr/>
        </p:nvGraphicFramePr>
        <p:xfrm>
          <a:off x="5819775" y="5108575"/>
          <a:ext cx="320675" cy="336550"/>
        </p:xfrm>
        <a:graphic>
          <a:graphicData uri="http://schemas.openxmlformats.org/presentationml/2006/ole">
            <p:oleObj spid="_x0000_s491528" name="Denklem" r:id="rId10" imgW="203040" imgH="215640" progId="Equation.3">
              <p:embed/>
            </p:oleObj>
          </a:graphicData>
        </a:graphic>
      </p:graphicFrame>
      <p:sp>
        <p:nvSpPr>
          <p:cNvPr id="542783" name="Line 63"/>
          <p:cNvSpPr>
            <a:spLocks noChangeShapeType="1"/>
          </p:cNvSpPr>
          <p:nvPr/>
        </p:nvSpPr>
        <p:spPr bwMode="auto">
          <a:xfrm flipH="1" flipV="1">
            <a:off x="4179888" y="2351088"/>
            <a:ext cx="928687" cy="0"/>
          </a:xfrm>
          <a:prstGeom prst="line">
            <a:avLst/>
          </a:prstGeom>
          <a:noFill/>
          <a:ln w="28575">
            <a:solidFill>
              <a:schemeClr val="bg1"/>
            </a:solidFill>
            <a:round/>
            <a:headEnd/>
            <a:tailEnd type="triangle" w="med" len="lg"/>
          </a:ln>
          <a:effectLst/>
        </p:spPr>
        <p:txBody>
          <a:bodyPr/>
          <a:lstStyle/>
          <a:p>
            <a:endParaRPr lang="en-US"/>
          </a:p>
        </p:txBody>
      </p:sp>
      <p:graphicFrame>
        <p:nvGraphicFramePr>
          <p:cNvPr id="542784" name="Object 64"/>
          <p:cNvGraphicFramePr>
            <a:graphicFrameLocks noChangeAspect="1"/>
          </p:cNvGraphicFramePr>
          <p:nvPr/>
        </p:nvGraphicFramePr>
        <p:xfrm>
          <a:off x="4254500" y="1928813"/>
          <a:ext cx="341313" cy="336550"/>
        </p:xfrm>
        <a:graphic>
          <a:graphicData uri="http://schemas.openxmlformats.org/presentationml/2006/ole">
            <p:oleObj spid="_x0000_s491529" name="Denklem" r:id="rId11" imgW="215640" imgH="215640" progId="Equation.3">
              <p:embed/>
            </p:oleObj>
          </a:graphicData>
        </a:graphic>
      </p:graphicFrame>
      <p:sp>
        <p:nvSpPr>
          <p:cNvPr id="542785" name="Line 65"/>
          <p:cNvSpPr>
            <a:spLocks noChangeShapeType="1"/>
          </p:cNvSpPr>
          <p:nvPr/>
        </p:nvSpPr>
        <p:spPr bwMode="auto">
          <a:xfrm>
            <a:off x="6894513" y="5486400"/>
            <a:ext cx="0" cy="900113"/>
          </a:xfrm>
          <a:prstGeom prst="line">
            <a:avLst/>
          </a:prstGeom>
          <a:noFill/>
          <a:ln w="28575">
            <a:solidFill>
              <a:schemeClr val="bg1"/>
            </a:solidFill>
            <a:round/>
            <a:headEnd type="triangle" w="med" len="lg"/>
            <a:tailEnd/>
          </a:ln>
          <a:effectLst/>
        </p:spPr>
        <p:txBody>
          <a:bodyPr/>
          <a:lstStyle/>
          <a:p>
            <a:endParaRPr lang="en-US"/>
          </a:p>
        </p:txBody>
      </p:sp>
      <p:graphicFrame>
        <p:nvGraphicFramePr>
          <p:cNvPr id="542786" name="Object 66"/>
          <p:cNvGraphicFramePr>
            <a:graphicFrameLocks noChangeAspect="1"/>
          </p:cNvGraphicFramePr>
          <p:nvPr/>
        </p:nvGraphicFramePr>
        <p:xfrm>
          <a:off x="6996113" y="5918200"/>
          <a:ext cx="341312" cy="336550"/>
        </p:xfrm>
        <a:graphic>
          <a:graphicData uri="http://schemas.openxmlformats.org/presentationml/2006/ole">
            <p:oleObj spid="_x0000_s491530" name="Denklem" r:id="rId12" imgW="215640" imgH="215640" progId="Equation.3">
              <p:embed/>
            </p:oleObj>
          </a:graphicData>
        </a:graphic>
      </p:graphicFrame>
      <p:graphicFrame>
        <p:nvGraphicFramePr>
          <p:cNvPr id="542750" name="Object 30"/>
          <p:cNvGraphicFramePr>
            <a:graphicFrameLocks noChangeAspect="1"/>
          </p:cNvGraphicFramePr>
          <p:nvPr/>
        </p:nvGraphicFramePr>
        <p:xfrm>
          <a:off x="2238375" y="933450"/>
          <a:ext cx="2066925" cy="615950"/>
        </p:xfrm>
        <a:graphic>
          <a:graphicData uri="http://schemas.openxmlformats.org/presentationml/2006/ole">
            <p:oleObj spid="_x0000_s491531" name="Denklem" r:id="rId13" imgW="1320480" imgH="393480" progId="Equation.3">
              <p:embed/>
            </p:oleObj>
          </a:graphicData>
        </a:graphic>
      </p:graphicFrame>
      <p:sp>
        <p:nvSpPr>
          <p:cNvPr id="542793" name="Line 73"/>
          <p:cNvSpPr>
            <a:spLocks noChangeShapeType="1"/>
          </p:cNvSpPr>
          <p:nvPr/>
        </p:nvSpPr>
        <p:spPr bwMode="auto">
          <a:xfrm>
            <a:off x="6005513" y="2943225"/>
            <a:ext cx="0" cy="1016000"/>
          </a:xfrm>
          <a:prstGeom prst="line">
            <a:avLst/>
          </a:prstGeom>
          <a:noFill/>
          <a:ln w="9525">
            <a:solidFill>
              <a:schemeClr val="hlink"/>
            </a:solidFill>
            <a:round/>
            <a:headEnd type="none" w="med" len="lg"/>
            <a:tailEnd/>
          </a:ln>
          <a:effectLst/>
        </p:spPr>
        <p:txBody>
          <a:bodyPr/>
          <a:lstStyle/>
          <a:p>
            <a:endParaRPr lang="en-US"/>
          </a:p>
        </p:txBody>
      </p:sp>
      <p:sp>
        <p:nvSpPr>
          <p:cNvPr id="542794" name="Line 74"/>
          <p:cNvSpPr>
            <a:spLocks noChangeShapeType="1"/>
          </p:cNvSpPr>
          <p:nvPr/>
        </p:nvSpPr>
        <p:spPr bwMode="auto">
          <a:xfrm>
            <a:off x="5375275" y="1868488"/>
            <a:ext cx="0" cy="1016000"/>
          </a:xfrm>
          <a:prstGeom prst="line">
            <a:avLst/>
          </a:prstGeom>
          <a:noFill/>
          <a:ln w="28575">
            <a:solidFill>
              <a:schemeClr val="hlink"/>
            </a:solidFill>
            <a:round/>
            <a:headEnd type="triangle" w="med" len="lg"/>
            <a:tailEnd/>
          </a:ln>
          <a:effectLst/>
        </p:spPr>
        <p:txBody>
          <a:bodyPr/>
          <a:lstStyle/>
          <a:p>
            <a:endParaRPr lang="en-US"/>
          </a:p>
        </p:txBody>
      </p:sp>
      <p:sp>
        <p:nvSpPr>
          <p:cNvPr id="542795" name="Line 75"/>
          <p:cNvSpPr>
            <a:spLocks noChangeShapeType="1"/>
          </p:cNvSpPr>
          <p:nvPr/>
        </p:nvSpPr>
        <p:spPr bwMode="auto">
          <a:xfrm>
            <a:off x="5370513" y="3184525"/>
            <a:ext cx="611187" cy="0"/>
          </a:xfrm>
          <a:prstGeom prst="line">
            <a:avLst/>
          </a:prstGeom>
          <a:noFill/>
          <a:ln w="9525">
            <a:solidFill>
              <a:schemeClr val="accent1"/>
            </a:solidFill>
            <a:round/>
            <a:headEnd type="triangle" w="med" len="lg"/>
            <a:tailEnd type="triangle" w="med" len="lg"/>
          </a:ln>
          <a:effectLst/>
        </p:spPr>
        <p:txBody>
          <a:bodyPr/>
          <a:lstStyle/>
          <a:p>
            <a:endParaRPr lang="en-US"/>
          </a:p>
        </p:txBody>
      </p:sp>
      <p:sp>
        <p:nvSpPr>
          <p:cNvPr id="542796" name="Line 76"/>
          <p:cNvSpPr>
            <a:spLocks noChangeShapeType="1"/>
          </p:cNvSpPr>
          <p:nvPr/>
        </p:nvSpPr>
        <p:spPr bwMode="auto">
          <a:xfrm>
            <a:off x="5383213" y="2855913"/>
            <a:ext cx="0" cy="727075"/>
          </a:xfrm>
          <a:prstGeom prst="line">
            <a:avLst/>
          </a:prstGeom>
          <a:noFill/>
          <a:ln w="9525">
            <a:solidFill>
              <a:schemeClr val="accent1"/>
            </a:solidFill>
            <a:round/>
            <a:headEnd/>
            <a:tailEnd type="none" w="med" len="lg"/>
          </a:ln>
          <a:effectLst/>
        </p:spPr>
        <p:txBody>
          <a:bodyPr/>
          <a:lstStyle/>
          <a:p>
            <a:endParaRPr lang="en-US"/>
          </a:p>
        </p:txBody>
      </p:sp>
      <p:sp>
        <p:nvSpPr>
          <p:cNvPr id="542797" name="Text Box 77"/>
          <p:cNvSpPr txBox="1">
            <a:spLocks noChangeArrowheads="1"/>
          </p:cNvSpPr>
          <p:nvPr/>
        </p:nvSpPr>
        <p:spPr bwMode="auto">
          <a:xfrm>
            <a:off x="5532438" y="2824163"/>
            <a:ext cx="311150" cy="366712"/>
          </a:xfrm>
          <a:prstGeom prst="rect">
            <a:avLst/>
          </a:prstGeom>
          <a:noFill/>
          <a:ln w="9525" algn="ctr">
            <a:noFill/>
            <a:miter lim="800000"/>
            <a:headEnd/>
            <a:tailEnd type="none" w="med" len="lg"/>
          </a:ln>
          <a:effectLst/>
        </p:spPr>
        <p:txBody>
          <a:bodyPr wrap="none">
            <a:spAutoFit/>
          </a:bodyPr>
          <a:lstStyle/>
          <a:p>
            <a:r>
              <a:rPr lang="tr-TR">
                <a:solidFill>
                  <a:schemeClr val="accent1"/>
                </a:solidFill>
              </a:rPr>
              <a:t>h</a:t>
            </a:r>
            <a:endParaRPr lang="en-US">
              <a:solidFill>
                <a:schemeClr val="accent1"/>
              </a:solidFill>
            </a:endParaRPr>
          </a:p>
        </p:txBody>
      </p:sp>
      <p:graphicFrame>
        <p:nvGraphicFramePr>
          <p:cNvPr id="542798" name="Object 78"/>
          <p:cNvGraphicFramePr>
            <a:graphicFrameLocks noChangeAspect="1"/>
          </p:cNvGraphicFramePr>
          <p:nvPr/>
        </p:nvGraphicFramePr>
        <p:xfrm>
          <a:off x="5508625" y="1838325"/>
          <a:ext cx="976313" cy="317500"/>
        </p:xfrm>
        <a:graphic>
          <a:graphicData uri="http://schemas.openxmlformats.org/presentationml/2006/ole">
            <p:oleObj spid="_x0000_s491532" name="Denklem" r:id="rId14" imgW="622080" imgH="20304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783"/>
                                        </p:tgtEl>
                                        <p:attrNameLst>
                                          <p:attrName>style.visibility</p:attrName>
                                        </p:attrNameLst>
                                      </p:cBhvr>
                                      <p:to>
                                        <p:strVal val="visible"/>
                                      </p:to>
                                    </p:set>
                                    <p:anim calcmode="lin" valueType="num">
                                      <p:cBhvr additive="base">
                                        <p:cTn id="7" dur="500" fill="hold"/>
                                        <p:tgtEl>
                                          <p:spTgt spid="542783"/>
                                        </p:tgtEl>
                                        <p:attrNameLst>
                                          <p:attrName>ppt_x</p:attrName>
                                        </p:attrNameLst>
                                      </p:cBhvr>
                                      <p:tavLst>
                                        <p:tav tm="0">
                                          <p:val>
                                            <p:strVal val="#ppt_x"/>
                                          </p:val>
                                        </p:tav>
                                        <p:tav tm="100000">
                                          <p:val>
                                            <p:strVal val="#ppt_x"/>
                                          </p:val>
                                        </p:tav>
                                      </p:tavLst>
                                    </p:anim>
                                    <p:anim calcmode="lin" valueType="num">
                                      <p:cBhvr additive="base">
                                        <p:cTn id="8" dur="500" fill="hold"/>
                                        <p:tgtEl>
                                          <p:spTgt spid="54278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42784"/>
                                        </p:tgtEl>
                                        <p:attrNameLst>
                                          <p:attrName>style.visibility</p:attrName>
                                        </p:attrNameLst>
                                      </p:cBhvr>
                                      <p:to>
                                        <p:strVal val="visible"/>
                                      </p:to>
                                    </p:set>
                                    <p:anim calcmode="lin" valueType="num">
                                      <p:cBhvr additive="base">
                                        <p:cTn id="11" dur="500" fill="hold"/>
                                        <p:tgtEl>
                                          <p:spTgt spid="542784"/>
                                        </p:tgtEl>
                                        <p:attrNameLst>
                                          <p:attrName>ppt_x</p:attrName>
                                        </p:attrNameLst>
                                      </p:cBhvr>
                                      <p:tavLst>
                                        <p:tav tm="0">
                                          <p:val>
                                            <p:strVal val="#ppt_x"/>
                                          </p:val>
                                        </p:tav>
                                        <p:tav tm="100000">
                                          <p:val>
                                            <p:strVal val="#ppt_x"/>
                                          </p:val>
                                        </p:tav>
                                      </p:tavLst>
                                    </p:anim>
                                    <p:anim calcmode="lin" valueType="num">
                                      <p:cBhvr additive="base">
                                        <p:cTn id="12" dur="500" fill="hold"/>
                                        <p:tgtEl>
                                          <p:spTgt spid="54278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42785"/>
                                        </p:tgtEl>
                                        <p:attrNameLst>
                                          <p:attrName>style.visibility</p:attrName>
                                        </p:attrNameLst>
                                      </p:cBhvr>
                                      <p:to>
                                        <p:strVal val="visible"/>
                                      </p:to>
                                    </p:set>
                                    <p:anim calcmode="lin" valueType="num">
                                      <p:cBhvr additive="base">
                                        <p:cTn id="17" dur="500" fill="hold"/>
                                        <p:tgtEl>
                                          <p:spTgt spid="542785"/>
                                        </p:tgtEl>
                                        <p:attrNameLst>
                                          <p:attrName>ppt_x</p:attrName>
                                        </p:attrNameLst>
                                      </p:cBhvr>
                                      <p:tavLst>
                                        <p:tav tm="0">
                                          <p:val>
                                            <p:strVal val="#ppt_x"/>
                                          </p:val>
                                        </p:tav>
                                        <p:tav tm="100000">
                                          <p:val>
                                            <p:strVal val="#ppt_x"/>
                                          </p:val>
                                        </p:tav>
                                      </p:tavLst>
                                    </p:anim>
                                    <p:anim calcmode="lin" valueType="num">
                                      <p:cBhvr additive="base">
                                        <p:cTn id="18" dur="500" fill="hold"/>
                                        <p:tgtEl>
                                          <p:spTgt spid="54278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42786"/>
                                        </p:tgtEl>
                                        <p:attrNameLst>
                                          <p:attrName>style.visibility</p:attrName>
                                        </p:attrNameLst>
                                      </p:cBhvr>
                                      <p:to>
                                        <p:strVal val="visible"/>
                                      </p:to>
                                    </p:set>
                                    <p:anim calcmode="lin" valueType="num">
                                      <p:cBhvr additive="base">
                                        <p:cTn id="21" dur="500" fill="hold"/>
                                        <p:tgtEl>
                                          <p:spTgt spid="542786"/>
                                        </p:tgtEl>
                                        <p:attrNameLst>
                                          <p:attrName>ppt_x</p:attrName>
                                        </p:attrNameLst>
                                      </p:cBhvr>
                                      <p:tavLst>
                                        <p:tav tm="0">
                                          <p:val>
                                            <p:strVal val="#ppt_x"/>
                                          </p:val>
                                        </p:tav>
                                        <p:tav tm="100000">
                                          <p:val>
                                            <p:strVal val="#ppt_x"/>
                                          </p:val>
                                        </p:tav>
                                      </p:tavLst>
                                    </p:anim>
                                    <p:anim calcmode="lin" valueType="num">
                                      <p:cBhvr additive="base">
                                        <p:cTn id="22" dur="500" fill="hold"/>
                                        <p:tgtEl>
                                          <p:spTgt spid="5427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3" grpId="0" animBg="1"/>
      <p:bldP spid="54278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a:xfrm>
            <a:off x="715963" y="0"/>
            <a:ext cx="7772400" cy="1143000"/>
          </a:xfrm>
        </p:spPr>
        <p:txBody>
          <a:bodyPr/>
          <a:lstStyle/>
          <a:p>
            <a:r>
              <a:rPr lang="tr-TR"/>
              <a:t>Example 1 cont</a:t>
            </a:r>
            <a:endParaRPr lang="en-US"/>
          </a:p>
        </p:txBody>
      </p:sp>
      <p:sp>
        <p:nvSpPr>
          <p:cNvPr id="30" name="Slide Number Placeholder 3"/>
          <p:cNvSpPr>
            <a:spLocks noGrp="1"/>
          </p:cNvSpPr>
          <p:nvPr>
            <p:ph type="sldNum" sz="quarter" idx="12"/>
          </p:nvPr>
        </p:nvSpPr>
        <p:spPr/>
        <p:txBody>
          <a:bodyPr/>
          <a:lstStyle/>
          <a:p>
            <a:fld id="{2432866D-70F3-47DA-86E5-26FF87D3C9A7}" type="slidenum">
              <a:rPr lang="tr-TR"/>
              <a:pPr/>
              <a:t>35</a:t>
            </a:fld>
            <a:endParaRPr lang="tr-TR"/>
          </a:p>
        </p:txBody>
      </p:sp>
      <p:sp>
        <p:nvSpPr>
          <p:cNvPr id="546819" name="Rectangle 3"/>
          <p:cNvSpPr>
            <a:spLocks noChangeArrowheads="1"/>
          </p:cNvSpPr>
          <p:nvPr/>
        </p:nvSpPr>
        <p:spPr bwMode="auto">
          <a:xfrm>
            <a:off x="0" y="1585913"/>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546831" name="Rectangle 15"/>
          <p:cNvSpPr>
            <a:spLocks noChangeArrowheads="1"/>
          </p:cNvSpPr>
          <p:nvPr/>
        </p:nvSpPr>
        <p:spPr bwMode="auto">
          <a:xfrm>
            <a:off x="233363" y="798513"/>
            <a:ext cx="4964112" cy="5754687"/>
          </a:xfrm>
          <a:prstGeom prst="rect">
            <a:avLst/>
          </a:prstGeom>
          <a:solidFill>
            <a:schemeClr val="tx1"/>
          </a:solidFill>
          <a:ln w="9525" algn="ctr">
            <a:solidFill>
              <a:schemeClr val="tx1"/>
            </a:solidFill>
            <a:miter lim="800000"/>
            <a:headEnd/>
            <a:tailEnd type="none" w="med" len="lg"/>
          </a:ln>
          <a:effectLst/>
        </p:spPr>
        <p:txBody>
          <a:bodyPr wrap="none" anchor="ctr"/>
          <a:lstStyle/>
          <a:p>
            <a:endParaRPr lang="en-US"/>
          </a:p>
        </p:txBody>
      </p:sp>
      <p:graphicFrame>
        <p:nvGraphicFramePr>
          <p:cNvPr id="546832" name="Object 16"/>
          <p:cNvGraphicFramePr>
            <a:graphicFrameLocks noChangeAspect="1"/>
          </p:cNvGraphicFramePr>
          <p:nvPr/>
        </p:nvGraphicFramePr>
        <p:xfrm>
          <a:off x="1036638" y="1868488"/>
          <a:ext cx="2657475" cy="3933825"/>
        </p:xfrm>
        <a:graphic>
          <a:graphicData uri="http://schemas.openxmlformats.org/presentationml/2006/ole">
            <p:oleObj spid="_x0000_s492546" name="Solid Edge Draft Document" r:id="rId4" imgW="2657520" imgH="3933720" progId="">
              <p:embed/>
            </p:oleObj>
          </a:graphicData>
        </a:graphic>
      </p:graphicFrame>
      <p:sp>
        <p:nvSpPr>
          <p:cNvPr id="546833" name="Line 17"/>
          <p:cNvSpPr>
            <a:spLocks noChangeShapeType="1"/>
          </p:cNvSpPr>
          <p:nvPr/>
        </p:nvSpPr>
        <p:spPr bwMode="auto">
          <a:xfrm>
            <a:off x="1419225" y="998538"/>
            <a:ext cx="0" cy="1333500"/>
          </a:xfrm>
          <a:prstGeom prst="line">
            <a:avLst/>
          </a:prstGeom>
          <a:noFill/>
          <a:ln w="28575">
            <a:solidFill>
              <a:schemeClr val="hlink"/>
            </a:solidFill>
            <a:round/>
            <a:headEnd type="triangle" w="med" len="lg"/>
            <a:tailEnd/>
          </a:ln>
          <a:effectLst/>
        </p:spPr>
        <p:txBody>
          <a:bodyPr/>
          <a:lstStyle/>
          <a:p>
            <a:endParaRPr lang="en-US"/>
          </a:p>
        </p:txBody>
      </p:sp>
      <p:graphicFrame>
        <p:nvGraphicFramePr>
          <p:cNvPr id="546834" name="Object 18"/>
          <p:cNvGraphicFramePr>
            <a:graphicFrameLocks noChangeAspect="1"/>
          </p:cNvGraphicFramePr>
          <p:nvPr/>
        </p:nvGraphicFramePr>
        <p:xfrm>
          <a:off x="1520825" y="1055688"/>
          <a:ext cx="858838" cy="317500"/>
        </p:xfrm>
        <a:graphic>
          <a:graphicData uri="http://schemas.openxmlformats.org/presentationml/2006/ole">
            <p:oleObj spid="_x0000_s492547" name="Denklem" r:id="rId5" imgW="545760" imgH="203040" progId="Equation.3">
              <p:embed/>
            </p:oleObj>
          </a:graphicData>
        </a:graphic>
      </p:graphicFrame>
      <p:sp>
        <p:nvSpPr>
          <p:cNvPr id="546835" name="Line 19"/>
          <p:cNvSpPr>
            <a:spLocks noChangeShapeType="1"/>
          </p:cNvSpPr>
          <p:nvPr/>
        </p:nvSpPr>
        <p:spPr bwMode="auto">
          <a:xfrm flipH="1">
            <a:off x="2176463" y="5456238"/>
            <a:ext cx="942975" cy="0"/>
          </a:xfrm>
          <a:prstGeom prst="line">
            <a:avLst/>
          </a:prstGeom>
          <a:noFill/>
          <a:ln w="28575">
            <a:solidFill>
              <a:srgbClr val="00CC00"/>
            </a:solidFill>
            <a:round/>
            <a:headEnd type="triangle" w="med" len="lg"/>
            <a:tailEnd type="none" w="med" len="lg"/>
          </a:ln>
          <a:effectLst/>
        </p:spPr>
        <p:txBody>
          <a:bodyPr/>
          <a:lstStyle/>
          <a:p>
            <a:endParaRPr lang="en-US"/>
          </a:p>
        </p:txBody>
      </p:sp>
      <p:graphicFrame>
        <p:nvGraphicFramePr>
          <p:cNvPr id="546836" name="Object 20"/>
          <p:cNvGraphicFramePr>
            <a:graphicFrameLocks noChangeAspect="1"/>
          </p:cNvGraphicFramePr>
          <p:nvPr/>
        </p:nvGraphicFramePr>
        <p:xfrm>
          <a:off x="2119313" y="5065713"/>
          <a:ext cx="320675" cy="336550"/>
        </p:xfrm>
        <a:graphic>
          <a:graphicData uri="http://schemas.openxmlformats.org/presentationml/2006/ole">
            <p:oleObj spid="_x0000_s492548" name="Denklem" r:id="rId6" imgW="203040" imgH="215640" progId="Equation.3">
              <p:embed/>
            </p:oleObj>
          </a:graphicData>
        </a:graphic>
      </p:graphicFrame>
      <p:sp>
        <p:nvSpPr>
          <p:cNvPr id="546837" name="Line 21"/>
          <p:cNvSpPr>
            <a:spLocks noChangeShapeType="1"/>
          </p:cNvSpPr>
          <p:nvPr/>
        </p:nvSpPr>
        <p:spPr bwMode="auto">
          <a:xfrm flipH="1" flipV="1">
            <a:off x="479425" y="2308225"/>
            <a:ext cx="928688" cy="0"/>
          </a:xfrm>
          <a:prstGeom prst="line">
            <a:avLst/>
          </a:prstGeom>
          <a:noFill/>
          <a:ln w="28575">
            <a:solidFill>
              <a:schemeClr val="bg1"/>
            </a:solidFill>
            <a:round/>
            <a:headEnd/>
            <a:tailEnd type="triangle" w="med" len="lg"/>
          </a:ln>
          <a:effectLst/>
        </p:spPr>
        <p:txBody>
          <a:bodyPr/>
          <a:lstStyle/>
          <a:p>
            <a:endParaRPr lang="en-US"/>
          </a:p>
        </p:txBody>
      </p:sp>
      <p:graphicFrame>
        <p:nvGraphicFramePr>
          <p:cNvPr id="546838" name="Object 22"/>
          <p:cNvGraphicFramePr>
            <a:graphicFrameLocks noChangeAspect="1"/>
          </p:cNvGraphicFramePr>
          <p:nvPr/>
        </p:nvGraphicFramePr>
        <p:xfrm>
          <a:off x="554038" y="1885950"/>
          <a:ext cx="341312" cy="336550"/>
        </p:xfrm>
        <a:graphic>
          <a:graphicData uri="http://schemas.openxmlformats.org/presentationml/2006/ole">
            <p:oleObj spid="_x0000_s492549" name="Denklem" r:id="rId7" imgW="215640" imgH="215640" progId="Equation.3">
              <p:embed/>
            </p:oleObj>
          </a:graphicData>
        </a:graphic>
      </p:graphicFrame>
      <p:sp>
        <p:nvSpPr>
          <p:cNvPr id="546839" name="Line 23"/>
          <p:cNvSpPr>
            <a:spLocks noChangeShapeType="1"/>
          </p:cNvSpPr>
          <p:nvPr/>
        </p:nvSpPr>
        <p:spPr bwMode="auto">
          <a:xfrm>
            <a:off x="3194050" y="5443538"/>
            <a:ext cx="0" cy="900112"/>
          </a:xfrm>
          <a:prstGeom prst="line">
            <a:avLst/>
          </a:prstGeom>
          <a:noFill/>
          <a:ln w="28575">
            <a:solidFill>
              <a:schemeClr val="bg1"/>
            </a:solidFill>
            <a:round/>
            <a:headEnd type="triangle" w="med" len="lg"/>
            <a:tailEnd/>
          </a:ln>
          <a:effectLst/>
        </p:spPr>
        <p:txBody>
          <a:bodyPr/>
          <a:lstStyle/>
          <a:p>
            <a:endParaRPr lang="en-US"/>
          </a:p>
        </p:txBody>
      </p:sp>
      <p:graphicFrame>
        <p:nvGraphicFramePr>
          <p:cNvPr id="546840" name="Object 24"/>
          <p:cNvGraphicFramePr>
            <a:graphicFrameLocks noChangeAspect="1"/>
          </p:cNvGraphicFramePr>
          <p:nvPr/>
        </p:nvGraphicFramePr>
        <p:xfrm>
          <a:off x="3295650" y="5875338"/>
          <a:ext cx="341313" cy="336550"/>
        </p:xfrm>
        <a:graphic>
          <a:graphicData uri="http://schemas.openxmlformats.org/presentationml/2006/ole">
            <p:oleObj spid="_x0000_s492550" name="Denklem" r:id="rId8" imgW="215640" imgH="215640" progId="Equation.3">
              <p:embed/>
            </p:oleObj>
          </a:graphicData>
        </a:graphic>
      </p:graphicFrame>
      <p:sp>
        <p:nvSpPr>
          <p:cNvPr id="546842" name="Line 26"/>
          <p:cNvSpPr>
            <a:spLocks noChangeShapeType="1"/>
          </p:cNvSpPr>
          <p:nvPr/>
        </p:nvSpPr>
        <p:spPr bwMode="auto">
          <a:xfrm>
            <a:off x="2305050" y="2900363"/>
            <a:ext cx="0" cy="1016000"/>
          </a:xfrm>
          <a:prstGeom prst="line">
            <a:avLst/>
          </a:prstGeom>
          <a:noFill/>
          <a:ln w="9525">
            <a:solidFill>
              <a:schemeClr val="hlink"/>
            </a:solidFill>
            <a:round/>
            <a:headEnd type="none" w="med" len="lg"/>
            <a:tailEnd/>
          </a:ln>
          <a:effectLst/>
        </p:spPr>
        <p:txBody>
          <a:bodyPr/>
          <a:lstStyle/>
          <a:p>
            <a:endParaRPr lang="en-US"/>
          </a:p>
        </p:txBody>
      </p:sp>
      <p:sp>
        <p:nvSpPr>
          <p:cNvPr id="546843" name="Line 27"/>
          <p:cNvSpPr>
            <a:spLocks noChangeShapeType="1"/>
          </p:cNvSpPr>
          <p:nvPr/>
        </p:nvSpPr>
        <p:spPr bwMode="auto">
          <a:xfrm>
            <a:off x="1674813" y="1825625"/>
            <a:ext cx="0" cy="1016000"/>
          </a:xfrm>
          <a:prstGeom prst="line">
            <a:avLst/>
          </a:prstGeom>
          <a:noFill/>
          <a:ln w="28575">
            <a:solidFill>
              <a:schemeClr val="hlink"/>
            </a:solidFill>
            <a:round/>
            <a:headEnd type="triangle" w="med" len="lg"/>
            <a:tailEnd/>
          </a:ln>
          <a:effectLst/>
        </p:spPr>
        <p:txBody>
          <a:bodyPr/>
          <a:lstStyle/>
          <a:p>
            <a:endParaRPr lang="en-US"/>
          </a:p>
        </p:txBody>
      </p:sp>
      <p:sp>
        <p:nvSpPr>
          <p:cNvPr id="546844" name="Line 28"/>
          <p:cNvSpPr>
            <a:spLocks noChangeShapeType="1"/>
          </p:cNvSpPr>
          <p:nvPr/>
        </p:nvSpPr>
        <p:spPr bwMode="auto">
          <a:xfrm>
            <a:off x="1670050" y="3141663"/>
            <a:ext cx="611188" cy="0"/>
          </a:xfrm>
          <a:prstGeom prst="line">
            <a:avLst/>
          </a:prstGeom>
          <a:noFill/>
          <a:ln w="9525">
            <a:solidFill>
              <a:schemeClr val="accent1"/>
            </a:solidFill>
            <a:round/>
            <a:headEnd type="triangle" w="med" len="lg"/>
            <a:tailEnd type="triangle" w="med" len="lg"/>
          </a:ln>
          <a:effectLst/>
        </p:spPr>
        <p:txBody>
          <a:bodyPr/>
          <a:lstStyle/>
          <a:p>
            <a:endParaRPr lang="en-US"/>
          </a:p>
        </p:txBody>
      </p:sp>
      <p:sp>
        <p:nvSpPr>
          <p:cNvPr id="546845" name="Line 29"/>
          <p:cNvSpPr>
            <a:spLocks noChangeShapeType="1"/>
          </p:cNvSpPr>
          <p:nvPr/>
        </p:nvSpPr>
        <p:spPr bwMode="auto">
          <a:xfrm>
            <a:off x="1682750" y="2813050"/>
            <a:ext cx="0" cy="727075"/>
          </a:xfrm>
          <a:prstGeom prst="line">
            <a:avLst/>
          </a:prstGeom>
          <a:noFill/>
          <a:ln w="9525">
            <a:solidFill>
              <a:schemeClr val="accent1"/>
            </a:solidFill>
            <a:round/>
            <a:headEnd/>
            <a:tailEnd type="none" w="med" len="lg"/>
          </a:ln>
          <a:effectLst/>
        </p:spPr>
        <p:txBody>
          <a:bodyPr/>
          <a:lstStyle/>
          <a:p>
            <a:endParaRPr lang="en-US"/>
          </a:p>
        </p:txBody>
      </p:sp>
      <p:sp>
        <p:nvSpPr>
          <p:cNvPr id="546846" name="Text Box 30"/>
          <p:cNvSpPr txBox="1">
            <a:spLocks noChangeArrowheads="1"/>
          </p:cNvSpPr>
          <p:nvPr/>
        </p:nvSpPr>
        <p:spPr bwMode="auto">
          <a:xfrm>
            <a:off x="1831975" y="2781300"/>
            <a:ext cx="311150" cy="366713"/>
          </a:xfrm>
          <a:prstGeom prst="rect">
            <a:avLst/>
          </a:prstGeom>
          <a:noFill/>
          <a:ln w="9525" algn="ctr">
            <a:noFill/>
            <a:miter lim="800000"/>
            <a:headEnd/>
            <a:tailEnd type="none" w="med" len="lg"/>
          </a:ln>
          <a:effectLst/>
        </p:spPr>
        <p:txBody>
          <a:bodyPr wrap="none">
            <a:spAutoFit/>
          </a:bodyPr>
          <a:lstStyle/>
          <a:p>
            <a:r>
              <a:rPr lang="tr-TR">
                <a:solidFill>
                  <a:schemeClr val="accent1"/>
                </a:solidFill>
              </a:rPr>
              <a:t>h</a:t>
            </a:r>
            <a:endParaRPr lang="en-US">
              <a:solidFill>
                <a:schemeClr val="accent1"/>
              </a:solidFill>
            </a:endParaRPr>
          </a:p>
        </p:txBody>
      </p:sp>
      <p:graphicFrame>
        <p:nvGraphicFramePr>
          <p:cNvPr id="546847" name="Object 31"/>
          <p:cNvGraphicFramePr>
            <a:graphicFrameLocks noChangeAspect="1"/>
          </p:cNvGraphicFramePr>
          <p:nvPr/>
        </p:nvGraphicFramePr>
        <p:xfrm>
          <a:off x="1808163" y="1795463"/>
          <a:ext cx="976312" cy="317500"/>
        </p:xfrm>
        <a:graphic>
          <a:graphicData uri="http://schemas.openxmlformats.org/presentationml/2006/ole">
            <p:oleObj spid="_x0000_s492551" name="Denklem" r:id="rId9" imgW="622080" imgH="203040" progId="Equation.3">
              <p:embed/>
            </p:oleObj>
          </a:graphicData>
        </a:graphic>
      </p:graphicFrame>
      <p:graphicFrame>
        <p:nvGraphicFramePr>
          <p:cNvPr id="546849" name="Object 33"/>
          <p:cNvGraphicFramePr>
            <a:graphicFrameLocks noChangeAspect="1"/>
          </p:cNvGraphicFramePr>
          <p:nvPr/>
        </p:nvGraphicFramePr>
        <p:xfrm>
          <a:off x="4240213" y="1179513"/>
          <a:ext cx="3567112" cy="434975"/>
        </p:xfrm>
        <a:graphic>
          <a:graphicData uri="http://schemas.openxmlformats.org/presentationml/2006/ole">
            <p:oleObj spid="_x0000_s492552" name="Denklem" r:id="rId10" imgW="2108160" imgH="253800" progId="Equation.3">
              <p:embed/>
            </p:oleObj>
          </a:graphicData>
        </a:graphic>
      </p:graphicFrame>
      <p:graphicFrame>
        <p:nvGraphicFramePr>
          <p:cNvPr id="546850" name="Object 34"/>
          <p:cNvGraphicFramePr>
            <a:graphicFrameLocks noChangeAspect="1"/>
          </p:cNvGraphicFramePr>
          <p:nvPr/>
        </p:nvGraphicFramePr>
        <p:xfrm>
          <a:off x="4271963" y="1649413"/>
          <a:ext cx="3589337" cy="825500"/>
        </p:xfrm>
        <a:graphic>
          <a:graphicData uri="http://schemas.openxmlformats.org/presentationml/2006/ole">
            <p:oleObj spid="_x0000_s492553" name="Denklem" r:id="rId11" imgW="2120760" imgH="482400" progId="Equation.3">
              <p:embed/>
            </p:oleObj>
          </a:graphicData>
        </a:graphic>
      </p:graphicFrame>
      <p:graphicFrame>
        <p:nvGraphicFramePr>
          <p:cNvPr id="546851" name="Object 35"/>
          <p:cNvGraphicFramePr>
            <a:graphicFrameLocks noChangeAspect="1"/>
          </p:cNvGraphicFramePr>
          <p:nvPr/>
        </p:nvGraphicFramePr>
        <p:xfrm>
          <a:off x="4276725" y="2697163"/>
          <a:ext cx="4649788" cy="1736725"/>
        </p:xfrm>
        <a:graphic>
          <a:graphicData uri="http://schemas.openxmlformats.org/presentationml/2006/ole">
            <p:oleObj spid="_x0000_s492554" name="Denklem" r:id="rId12" imgW="2705040" imgH="1015920" progId="Equation.3">
              <p:embed/>
            </p:oleObj>
          </a:graphicData>
        </a:graphic>
      </p:graphicFrame>
      <p:graphicFrame>
        <p:nvGraphicFramePr>
          <p:cNvPr id="546852" name="Object 36"/>
          <p:cNvGraphicFramePr>
            <a:graphicFrameLocks noChangeAspect="1"/>
          </p:cNvGraphicFramePr>
          <p:nvPr/>
        </p:nvGraphicFramePr>
        <p:xfrm>
          <a:off x="4306888" y="4735513"/>
          <a:ext cx="1719262" cy="369887"/>
        </p:xfrm>
        <a:graphic>
          <a:graphicData uri="http://schemas.openxmlformats.org/presentationml/2006/ole">
            <p:oleObj spid="_x0000_s492555" name="Denklem" r:id="rId13" imgW="1015920" imgH="215640" progId="Equation.3">
              <p:embed/>
            </p:oleObj>
          </a:graphicData>
        </a:graphic>
      </p:graphicFrame>
      <p:sp>
        <p:nvSpPr>
          <p:cNvPr id="546853" name="Line 37"/>
          <p:cNvSpPr>
            <a:spLocks noChangeShapeType="1"/>
          </p:cNvSpPr>
          <p:nvPr/>
        </p:nvSpPr>
        <p:spPr bwMode="auto">
          <a:xfrm flipV="1">
            <a:off x="3090863" y="1089025"/>
            <a:ext cx="0" cy="957263"/>
          </a:xfrm>
          <a:prstGeom prst="line">
            <a:avLst/>
          </a:prstGeom>
          <a:noFill/>
          <a:ln w="9525">
            <a:solidFill>
              <a:schemeClr val="hlink"/>
            </a:solidFill>
            <a:round/>
            <a:headEnd/>
            <a:tailEnd type="triangle" w="med" len="lg"/>
          </a:ln>
          <a:effectLst/>
        </p:spPr>
        <p:txBody>
          <a:bodyPr/>
          <a:lstStyle/>
          <a:p>
            <a:endParaRPr lang="en-US"/>
          </a:p>
        </p:txBody>
      </p:sp>
      <p:sp>
        <p:nvSpPr>
          <p:cNvPr id="546854" name="Line 38"/>
          <p:cNvSpPr>
            <a:spLocks noChangeShapeType="1"/>
          </p:cNvSpPr>
          <p:nvPr/>
        </p:nvSpPr>
        <p:spPr bwMode="auto">
          <a:xfrm>
            <a:off x="3090863" y="2046288"/>
            <a:ext cx="930275" cy="0"/>
          </a:xfrm>
          <a:prstGeom prst="line">
            <a:avLst/>
          </a:prstGeom>
          <a:noFill/>
          <a:ln w="9525">
            <a:solidFill>
              <a:schemeClr val="hlink"/>
            </a:solidFill>
            <a:round/>
            <a:headEnd/>
            <a:tailEnd type="triangle" w="med" len="lg"/>
          </a:ln>
          <a:effectLst/>
        </p:spPr>
        <p:txBody>
          <a:bodyPr/>
          <a:lstStyle/>
          <a:p>
            <a:endParaRPr lang="en-US"/>
          </a:p>
        </p:txBody>
      </p:sp>
      <p:sp>
        <p:nvSpPr>
          <p:cNvPr id="546855" name="Arc 39"/>
          <p:cNvSpPr>
            <a:spLocks/>
          </p:cNvSpPr>
          <p:nvPr/>
        </p:nvSpPr>
        <p:spPr bwMode="auto">
          <a:xfrm>
            <a:off x="3236913" y="1628775"/>
            <a:ext cx="487362" cy="1101725"/>
          </a:xfrm>
          <a:custGeom>
            <a:avLst/>
            <a:gdLst>
              <a:gd name="G0" fmla="+- 0 0 0"/>
              <a:gd name="G1" fmla="+- 21600 0 0"/>
              <a:gd name="G2" fmla="+- 21600 0 0"/>
              <a:gd name="T0" fmla="*/ 0 w 10850"/>
              <a:gd name="T1" fmla="*/ 0 h 21600"/>
              <a:gd name="T2" fmla="*/ 10850 w 10850"/>
              <a:gd name="T3" fmla="*/ 2923 h 21600"/>
              <a:gd name="T4" fmla="*/ 0 w 10850"/>
              <a:gd name="T5" fmla="*/ 21600 h 21600"/>
            </a:gdLst>
            <a:ahLst/>
            <a:cxnLst>
              <a:cxn ang="0">
                <a:pos x="T0" y="T1"/>
              </a:cxn>
              <a:cxn ang="0">
                <a:pos x="T2" y="T3"/>
              </a:cxn>
              <a:cxn ang="0">
                <a:pos x="T4" y="T5"/>
              </a:cxn>
            </a:cxnLst>
            <a:rect l="0" t="0" r="r" b="b"/>
            <a:pathLst>
              <a:path w="10850" h="21600" fill="none" extrusionOk="0">
                <a:moveTo>
                  <a:pt x="-1" y="0"/>
                </a:moveTo>
                <a:cubicBezTo>
                  <a:pt x="3811" y="0"/>
                  <a:pt x="7554" y="1008"/>
                  <a:pt x="10850" y="2922"/>
                </a:cubicBezTo>
              </a:path>
              <a:path w="10850" h="21600" stroke="0" extrusionOk="0">
                <a:moveTo>
                  <a:pt x="-1" y="0"/>
                </a:moveTo>
                <a:cubicBezTo>
                  <a:pt x="3811" y="0"/>
                  <a:pt x="7554" y="1008"/>
                  <a:pt x="10850" y="2922"/>
                </a:cubicBezTo>
                <a:lnTo>
                  <a:pt x="0" y="21600"/>
                </a:lnTo>
                <a:close/>
              </a:path>
            </a:pathLst>
          </a:custGeom>
          <a:noFill/>
          <a:ln w="9525">
            <a:solidFill>
              <a:schemeClr val="hlink"/>
            </a:solidFill>
            <a:round/>
            <a:headEnd/>
            <a:tailEnd type="triangle" w="med" len="lg"/>
          </a:ln>
          <a:effectLst/>
        </p:spPr>
        <p:txBody>
          <a:bodyPr wrap="none" anchor="ctr"/>
          <a:lstStyle/>
          <a:p>
            <a:endParaRPr lang="en-US"/>
          </a:p>
        </p:txBody>
      </p:sp>
      <p:sp>
        <p:nvSpPr>
          <p:cNvPr id="546856" name="Text Box 40"/>
          <p:cNvSpPr txBox="1">
            <a:spLocks noChangeArrowheads="1"/>
          </p:cNvSpPr>
          <p:nvPr/>
        </p:nvSpPr>
        <p:spPr bwMode="auto">
          <a:xfrm>
            <a:off x="3338513" y="1357313"/>
            <a:ext cx="317500" cy="366712"/>
          </a:xfrm>
          <a:prstGeom prst="rect">
            <a:avLst/>
          </a:prstGeom>
          <a:noFill/>
          <a:ln w="9525" algn="ctr">
            <a:noFill/>
            <a:miter lim="800000"/>
            <a:headEnd/>
            <a:tailEnd type="none" w="med" len="lg"/>
          </a:ln>
          <a:effectLst/>
        </p:spPr>
        <p:txBody>
          <a:bodyPr wrap="none">
            <a:spAutoFit/>
          </a:bodyPr>
          <a:lstStyle/>
          <a:p>
            <a:r>
              <a:rPr lang="tr-TR">
                <a:solidFill>
                  <a:schemeClr val="hlink"/>
                </a:solidFill>
              </a:rPr>
              <a:t>+</a:t>
            </a:r>
            <a:endParaRPr lang="en-US">
              <a:solidFill>
                <a:schemeClr val="hlink"/>
              </a:solidFill>
            </a:endParaRPr>
          </a:p>
        </p:txBody>
      </p:sp>
      <p:sp>
        <p:nvSpPr>
          <p:cNvPr id="546857" name="Text Box 41"/>
          <p:cNvSpPr txBox="1">
            <a:spLocks noChangeArrowheads="1"/>
          </p:cNvSpPr>
          <p:nvPr/>
        </p:nvSpPr>
        <p:spPr bwMode="auto">
          <a:xfrm>
            <a:off x="3654425" y="2039938"/>
            <a:ext cx="298450" cy="366712"/>
          </a:xfrm>
          <a:prstGeom prst="rect">
            <a:avLst/>
          </a:prstGeom>
          <a:noFill/>
          <a:ln w="9525" algn="ctr">
            <a:noFill/>
            <a:miter lim="800000"/>
            <a:headEnd/>
            <a:tailEnd type="none" w="med" len="lg"/>
          </a:ln>
          <a:effectLst/>
        </p:spPr>
        <p:txBody>
          <a:bodyPr wrap="none">
            <a:spAutoFit/>
          </a:bodyPr>
          <a:lstStyle/>
          <a:p>
            <a:r>
              <a:rPr lang="tr-TR">
                <a:solidFill>
                  <a:schemeClr val="hlink"/>
                </a:solidFill>
              </a:rPr>
              <a:t>x</a:t>
            </a:r>
            <a:endParaRPr lang="en-US">
              <a:solidFill>
                <a:schemeClr val="hlink"/>
              </a:solidFill>
            </a:endParaRPr>
          </a:p>
        </p:txBody>
      </p:sp>
      <p:sp>
        <p:nvSpPr>
          <p:cNvPr id="546858" name="Text Box 42"/>
          <p:cNvSpPr txBox="1">
            <a:spLocks noChangeArrowheads="1"/>
          </p:cNvSpPr>
          <p:nvPr/>
        </p:nvSpPr>
        <p:spPr bwMode="auto">
          <a:xfrm>
            <a:off x="2740025" y="1022350"/>
            <a:ext cx="298450" cy="366713"/>
          </a:xfrm>
          <a:prstGeom prst="rect">
            <a:avLst/>
          </a:prstGeom>
          <a:noFill/>
          <a:ln w="9525" algn="ctr">
            <a:noFill/>
            <a:miter lim="800000"/>
            <a:headEnd/>
            <a:tailEnd type="none" w="med" len="lg"/>
          </a:ln>
          <a:effectLst/>
        </p:spPr>
        <p:txBody>
          <a:bodyPr wrap="none">
            <a:spAutoFit/>
          </a:bodyPr>
          <a:lstStyle/>
          <a:p>
            <a:r>
              <a:rPr lang="tr-TR">
                <a:solidFill>
                  <a:schemeClr val="hlink"/>
                </a:solidFill>
              </a:rPr>
              <a:t>y</a:t>
            </a:r>
            <a:endParaRPr lang="en-US">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6849"/>
                                        </p:tgtEl>
                                        <p:attrNameLst>
                                          <p:attrName>style.visibility</p:attrName>
                                        </p:attrNameLst>
                                      </p:cBhvr>
                                      <p:to>
                                        <p:strVal val="visible"/>
                                      </p:to>
                                    </p:set>
                                    <p:anim calcmode="lin" valueType="num">
                                      <p:cBhvr additive="base">
                                        <p:cTn id="7" dur="500" fill="hold"/>
                                        <p:tgtEl>
                                          <p:spTgt spid="546849"/>
                                        </p:tgtEl>
                                        <p:attrNameLst>
                                          <p:attrName>ppt_x</p:attrName>
                                        </p:attrNameLst>
                                      </p:cBhvr>
                                      <p:tavLst>
                                        <p:tav tm="0">
                                          <p:val>
                                            <p:strVal val="#ppt_x"/>
                                          </p:val>
                                        </p:tav>
                                        <p:tav tm="100000">
                                          <p:val>
                                            <p:strVal val="#ppt_x"/>
                                          </p:val>
                                        </p:tav>
                                      </p:tavLst>
                                    </p:anim>
                                    <p:anim calcmode="lin" valueType="num">
                                      <p:cBhvr additive="base">
                                        <p:cTn id="8" dur="500" fill="hold"/>
                                        <p:tgtEl>
                                          <p:spTgt spid="5468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46850"/>
                                        </p:tgtEl>
                                        <p:attrNameLst>
                                          <p:attrName>style.visibility</p:attrName>
                                        </p:attrNameLst>
                                      </p:cBhvr>
                                      <p:to>
                                        <p:strVal val="visible"/>
                                      </p:to>
                                    </p:set>
                                    <p:anim calcmode="lin" valueType="num">
                                      <p:cBhvr additive="base">
                                        <p:cTn id="13" dur="500" fill="hold"/>
                                        <p:tgtEl>
                                          <p:spTgt spid="546850"/>
                                        </p:tgtEl>
                                        <p:attrNameLst>
                                          <p:attrName>ppt_x</p:attrName>
                                        </p:attrNameLst>
                                      </p:cBhvr>
                                      <p:tavLst>
                                        <p:tav tm="0">
                                          <p:val>
                                            <p:strVal val="#ppt_x"/>
                                          </p:val>
                                        </p:tav>
                                        <p:tav tm="100000">
                                          <p:val>
                                            <p:strVal val="#ppt_x"/>
                                          </p:val>
                                        </p:tav>
                                      </p:tavLst>
                                    </p:anim>
                                    <p:anim calcmode="lin" valueType="num">
                                      <p:cBhvr additive="base">
                                        <p:cTn id="14" dur="500" fill="hold"/>
                                        <p:tgtEl>
                                          <p:spTgt spid="5468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46851"/>
                                        </p:tgtEl>
                                        <p:attrNameLst>
                                          <p:attrName>style.visibility</p:attrName>
                                        </p:attrNameLst>
                                      </p:cBhvr>
                                      <p:to>
                                        <p:strVal val="visible"/>
                                      </p:to>
                                    </p:set>
                                    <p:anim calcmode="lin" valueType="num">
                                      <p:cBhvr additive="base">
                                        <p:cTn id="19" dur="500" fill="hold"/>
                                        <p:tgtEl>
                                          <p:spTgt spid="546851"/>
                                        </p:tgtEl>
                                        <p:attrNameLst>
                                          <p:attrName>ppt_x</p:attrName>
                                        </p:attrNameLst>
                                      </p:cBhvr>
                                      <p:tavLst>
                                        <p:tav tm="0">
                                          <p:val>
                                            <p:strVal val="#ppt_x"/>
                                          </p:val>
                                        </p:tav>
                                        <p:tav tm="100000">
                                          <p:val>
                                            <p:strVal val="#ppt_x"/>
                                          </p:val>
                                        </p:tav>
                                      </p:tavLst>
                                    </p:anim>
                                    <p:anim calcmode="lin" valueType="num">
                                      <p:cBhvr additive="base">
                                        <p:cTn id="20" dur="500" fill="hold"/>
                                        <p:tgtEl>
                                          <p:spTgt spid="54685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46852"/>
                                        </p:tgtEl>
                                        <p:attrNameLst>
                                          <p:attrName>style.visibility</p:attrName>
                                        </p:attrNameLst>
                                      </p:cBhvr>
                                      <p:to>
                                        <p:strVal val="visible"/>
                                      </p:to>
                                    </p:set>
                                    <p:anim calcmode="lin" valueType="num">
                                      <p:cBhvr additive="base">
                                        <p:cTn id="25" dur="500" fill="hold"/>
                                        <p:tgtEl>
                                          <p:spTgt spid="546852"/>
                                        </p:tgtEl>
                                        <p:attrNameLst>
                                          <p:attrName>ppt_x</p:attrName>
                                        </p:attrNameLst>
                                      </p:cBhvr>
                                      <p:tavLst>
                                        <p:tav tm="0">
                                          <p:val>
                                            <p:strVal val="#ppt_x"/>
                                          </p:val>
                                        </p:tav>
                                        <p:tav tm="100000">
                                          <p:val>
                                            <p:strVal val="#ppt_x"/>
                                          </p:val>
                                        </p:tav>
                                      </p:tavLst>
                                    </p:anim>
                                    <p:anim calcmode="lin" valueType="num">
                                      <p:cBhvr additive="base">
                                        <p:cTn id="26" dur="500" fill="hold"/>
                                        <p:tgtEl>
                                          <p:spTgt spid="54685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54685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85802"/>
          </a:xfrm>
        </p:spPr>
        <p:txBody>
          <a:bodyPr>
            <a:noAutofit/>
          </a:bodyPr>
          <a:lstStyle/>
          <a:p>
            <a:r>
              <a:rPr lang="en-US" sz="2400" dirty="0" smtClean="0"/>
              <a:t>Example from </a:t>
            </a:r>
            <a:r>
              <a:rPr lang="en-US" sz="2400" dirty="0" err="1" smtClean="0"/>
              <a:t>Shigley</a:t>
            </a:r>
            <a:r>
              <a:rPr lang="en-US" sz="2400" dirty="0" smtClean="0"/>
              <a:t> 3</a:t>
            </a:r>
            <a:r>
              <a:rPr lang="en-US" sz="2400" baseline="30000" dirty="0" smtClean="0"/>
              <a:t>rd</a:t>
            </a:r>
            <a:r>
              <a:rPr lang="en-US" sz="2400" dirty="0" smtClean="0"/>
              <a:t> </a:t>
            </a:r>
            <a:r>
              <a:rPr lang="en-US" sz="2400" dirty="0" err="1" smtClean="0"/>
              <a:t>ed</a:t>
            </a:r>
            <a:r>
              <a:rPr lang="en-US" sz="2400" dirty="0" smtClean="0"/>
              <a:t>   page 481-485</a:t>
            </a:r>
            <a:endParaRPr lang="en-US" sz="2400" dirty="0"/>
          </a:p>
        </p:txBody>
      </p:sp>
      <p:sp>
        <p:nvSpPr>
          <p:cNvPr id="3" name="Content Placeholder 2"/>
          <p:cNvSpPr>
            <a:spLocks noGrp="1"/>
          </p:cNvSpPr>
          <p:nvPr>
            <p:ph idx="1"/>
          </p:nvPr>
        </p:nvSpPr>
        <p:spPr>
          <a:xfrm>
            <a:off x="376177" y="598017"/>
            <a:ext cx="8229600" cy="2411400"/>
          </a:xfrm>
        </p:spPr>
        <p:txBody>
          <a:bodyPr>
            <a:normAutofit/>
          </a:bodyPr>
          <a:lstStyle/>
          <a:p>
            <a:pPr algn="just">
              <a:buNone/>
            </a:pPr>
            <a:r>
              <a:rPr lang="en-US" sz="2800" dirty="0" smtClean="0"/>
              <a:t>At the crank angle shown and </a:t>
            </a:r>
            <a:r>
              <a:rPr lang="en-US" sz="2800" dirty="0" err="1" smtClean="0"/>
              <a:t>asuming</a:t>
            </a:r>
            <a:r>
              <a:rPr lang="en-US" sz="2800" dirty="0" smtClean="0"/>
              <a:t> that gravity and friction effects are negligible, find all the constraint forces and the driving torque required  to produce the velocity and acceleration conditions specified.</a:t>
            </a:r>
            <a:endParaRPr lang="en-US" sz="2800" dirty="0"/>
          </a:p>
        </p:txBody>
      </p:sp>
      <p:sp>
        <p:nvSpPr>
          <p:cNvPr id="4" name="Slide Number Placeholder 3"/>
          <p:cNvSpPr>
            <a:spLocks noGrp="1"/>
          </p:cNvSpPr>
          <p:nvPr>
            <p:ph type="sldNum" sz="quarter" idx="12"/>
          </p:nvPr>
        </p:nvSpPr>
        <p:spPr/>
        <p:txBody>
          <a:bodyPr/>
          <a:lstStyle/>
          <a:p>
            <a:fld id="{A0DCC2CE-B6EA-45A7-9D2F-96778D37E357}" type="slidenum">
              <a:rPr lang="tr-TR" smtClean="0"/>
              <a:pPr/>
              <a:t>36</a:t>
            </a:fld>
            <a:endParaRPr lang="tr-TR"/>
          </a:p>
        </p:txBody>
      </p:sp>
      <p:pic>
        <p:nvPicPr>
          <p:cNvPr id="5" name="Picture 4"/>
          <p:cNvPicPr/>
          <p:nvPr/>
        </p:nvPicPr>
        <p:blipFill>
          <a:blip r:embed="rId2" cstate="print"/>
          <a:srcRect/>
          <a:stretch>
            <a:fillRect/>
          </a:stretch>
        </p:blipFill>
        <p:spPr bwMode="auto">
          <a:xfrm>
            <a:off x="1481560" y="2798962"/>
            <a:ext cx="6215605" cy="3920141"/>
          </a:xfrm>
          <a:prstGeom prst="rect">
            <a:avLst/>
          </a:prstGeom>
          <a:noFill/>
          <a:ln w="9525">
            <a:noFill/>
            <a:miter lim="800000"/>
            <a:headEnd/>
            <a:tailEnd/>
          </a:ln>
        </p:spPr>
      </p:pic>
      <p:cxnSp>
        <p:nvCxnSpPr>
          <p:cNvPr id="7" name="Straight Arrow Connector 6"/>
          <p:cNvCxnSpPr/>
          <p:nvPr/>
        </p:nvCxnSpPr>
        <p:spPr>
          <a:xfrm rot="16200000" flipH="1">
            <a:off x="2476982" y="3923818"/>
            <a:ext cx="1250066" cy="277792"/>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a:off x="5185458" y="5486401"/>
            <a:ext cx="983851" cy="72920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6209819" y="5214396"/>
            <a:ext cx="1226915" cy="11574"/>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a2eDE2E.tmp"/>
          <p:cNvPicPr>
            <a:picLocks/>
          </p:cNvPicPr>
          <p:nvPr/>
        </p:nvPicPr>
        <p:blipFill>
          <a:blip r:embed="rId2" cstate="print"/>
          <a:srcRect/>
          <a:stretch>
            <a:fillRect/>
          </a:stretch>
        </p:blipFill>
        <p:spPr bwMode="auto">
          <a:xfrm>
            <a:off x="-775504" y="-358815"/>
            <a:ext cx="10706582" cy="7384648"/>
          </a:xfrm>
          <a:prstGeom prst="rect">
            <a:avLst/>
          </a:prstGeom>
          <a:noFill/>
          <a:ln w="9525">
            <a:noFill/>
            <a:miter lim="800000"/>
            <a:headEnd/>
            <a:tailEnd/>
          </a:ln>
        </p:spPr>
      </p:pic>
      <p:sp>
        <p:nvSpPr>
          <p:cNvPr id="3" name="TextBox 2"/>
          <p:cNvSpPr txBox="1"/>
          <p:nvPr/>
        </p:nvSpPr>
        <p:spPr>
          <a:xfrm>
            <a:off x="741186" y="352986"/>
            <a:ext cx="1565339" cy="311789"/>
          </a:xfrm>
          <a:prstGeom prst="rect">
            <a:avLst/>
          </a:prstGeom>
          <a:noFill/>
        </p:spPr>
        <p:txBody>
          <a:bodyPr wrap="none" lIns="0" tIns="40087" rIns="80175" bIns="40087">
            <a:spAutoFit/>
          </a:bodyPr>
          <a:lstStyle/>
          <a:p>
            <a:pPr algn="just" fontAlgn="auto">
              <a:lnSpc>
                <a:spcPts val="1752"/>
              </a:lnSpc>
              <a:spcBef>
                <a:spcPts val="0"/>
              </a:spcBef>
              <a:spcAft>
                <a:spcPts val="0"/>
              </a:spcAft>
              <a:defRPr/>
            </a:pPr>
            <a:r>
              <a:rPr lang="en-US" dirty="0">
                <a:solidFill>
                  <a:srgbClr val="000000"/>
                </a:solidFill>
                <a:latin typeface="Arial Bold"/>
              </a:rPr>
              <a:t>Example 15.4</a:t>
            </a:r>
            <a:r>
              <a:rPr lang="en-US" sz="1100" dirty="0">
                <a:solidFill>
                  <a:srgbClr val="000000"/>
                </a:solidFill>
                <a:latin typeface="Times New Roman"/>
              </a:rPr>
              <a:t>: </a:t>
            </a:r>
          </a:p>
        </p:txBody>
      </p:sp>
      <p:sp>
        <p:nvSpPr>
          <p:cNvPr id="4" name="TextBox 3"/>
          <p:cNvSpPr txBox="1"/>
          <p:nvPr/>
        </p:nvSpPr>
        <p:spPr>
          <a:xfrm>
            <a:off x="7599185" y="746312"/>
            <a:ext cx="165918" cy="222021"/>
          </a:xfrm>
          <a:prstGeom prst="rect">
            <a:avLst/>
          </a:prstGeom>
          <a:noFill/>
        </p:spPr>
        <p:txBody>
          <a:bodyPr wrap="none" lIns="0" tIns="40087" rIns="80175" bIns="40087">
            <a:spAutoFit/>
          </a:bodyPr>
          <a:lstStyle/>
          <a:p>
            <a:pPr algn="just" fontAlgn="auto">
              <a:lnSpc>
                <a:spcPts val="1142"/>
              </a:lnSpc>
              <a:spcBef>
                <a:spcPts val="0"/>
              </a:spcBef>
              <a:spcAft>
                <a:spcPts val="0"/>
              </a:spcAft>
              <a:defRPr/>
            </a:pPr>
            <a:r>
              <a:rPr lang="en-US" sz="1100" dirty="0">
                <a:solidFill>
                  <a:srgbClr val="000000"/>
                </a:solidFill>
                <a:latin typeface="Times New Roman Bold"/>
              </a:rPr>
              <a:t>ˆ </a:t>
            </a:r>
          </a:p>
        </p:txBody>
      </p:sp>
      <p:sp>
        <p:nvSpPr>
          <p:cNvPr id="5" name="TextBox 4"/>
          <p:cNvSpPr txBox="1"/>
          <p:nvPr/>
        </p:nvSpPr>
        <p:spPr>
          <a:xfrm>
            <a:off x="776480" y="808265"/>
            <a:ext cx="1124513" cy="222021"/>
          </a:xfrm>
          <a:prstGeom prst="rect">
            <a:avLst/>
          </a:prstGeom>
          <a:noFill/>
        </p:spPr>
        <p:txBody>
          <a:bodyPr wrap="none" lIns="0" tIns="40087" rIns="80175" bIns="40087">
            <a:spAutoFit/>
          </a:bodyPr>
          <a:lstStyle/>
          <a:p>
            <a:pPr algn="just" fontAlgn="auto">
              <a:lnSpc>
                <a:spcPts val="1142"/>
              </a:lnSpc>
              <a:spcBef>
                <a:spcPts val="0"/>
              </a:spcBef>
              <a:spcAft>
                <a:spcPts val="0"/>
              </a:spcAft>
              <a:defRPr/>
            </a:pPr>
            <a:r>
              <a:rPr lang="en-US" sz="1100" dirty="0">
                <a:solidFill>
                  <a:srgbClr val="000000"/>
                </a:solidFill>
                <a:latin typeface="Times New Roman Italic"/>
              </a:rPr>
              <a:t>R</a:t>
            </a:r>
            <a:r>
              <a:rPr lang="en-US" sz="800" dirty="0">
                <a:solidFill>
                  <a:srgbClr val="000000"/>
                </a:solidFill>
                <a:latin typeface="Times New Roman Italic"/>
              </a:rPr>
              <a:t>AO=</a:t>
            </a:r>
            <a:r>
              <a:rPr lang="en-US" sz="1100" dirty="0">
                <a:solidFill>
                  <a:srgbClr val="000000"/>
                </a:solidFill>
                <a:latin typeface="Times New Roman"/>
              </a:rPr>
              <a:t> 60 mm, R</a:t>
            </a:r>
            <a:r>
              <a:rPr lang="en-US" sz="1100" dirty="0">
                <a:solidFill>
                  <a:srgbClr val="000000"/>
                </a:solidFill>
                <a:latin typeface="Times New Roman Italic"/>
              </a:rPr>
              <a:t>O</a:t>
            </a:r>
            <a:r>
              <a:rPr lang="en-US" sz="800" dirty="0">
                <a:solidFill>
                  <a:srgbClr val="000000"/>
                </a:solidFill>
                <a:latin typeface="Times New Roman Italic"/>
              </a:rPr>
              <a:t> </a:t>
            </a:r>
          </a:p>
        </p:txBody>
      </p:sp>
      <p:sp>
        <p:nvSpPr>
          <p:cNvPr id="6" name="TextBox 5"/>
          <p:cNvSpPr txBox="1"/>
          <p:nvPr/>
        </p:nvSpPr>
        <p:spPr>
          <a:xfrm>
            <a:off x="993677" y="946578"/>
            <a:ext cx="138666" cy="157901"/>
          </a:xfrm>
          <a:prstGeom prst="rect">
            <a:avLst/>
          </a:prstGeom>
          <a:noFill/>
        </p:spPr>
        <p:txBody>
          <a:bodyPr wrap="none" lIns="0" tIns="40087" rIns="80175" bIns="40087">
            <a:spAutoFit/>
          </a:bodyPr>
          <a:lstStyle/>
          <a:p>
            <a:pPr algn="just" fontAlgn="auto">
              <a:lnSpc>
                <a:spcPts val="616"/>
              </a:lnSpc>
              <a:spcBef>
                <a:spcPts val="0"/>
              </a:spcBef>
              <a:spcAft>
                <a:spcPts val="0"/>
              </a:spcAft>
              <a:defRPr/>
            </a:pPr>
            <a:r>
              <a:rPr lang="en-US" sz="600" dirty="0">
                <a:solidFill>
                  <a:srgbClr val="000000"/>
                </a:solidFill>
                <a:latin typeface="Times New Roman"/>
              </a:rPr>
              <a:t>2 </a:t>
            </a:r>
          </a:p>
        </p:txBody>
      </p:sp>
      <p:sp>
        <p:nvSpPr>
          <p:cNvPr id="7" name="TextBox 6"/>
          <p:cNvSpPr txBox="1"/>
          <p:nvPr/>
        </p:nvSpPr>
        <p:spPr>
          <a:xfrm>
            <a:off x="3787375" y="922084"/>
            <a:ext cx="162712" cy="222021"/>
          </a:xfrm>
          <a:prstGeom prst="rect">
            <a:avLst/>
          </a:prstGeom>
          <a:noFill/>
        </p:spPr>
        <p:txBody>
          <a:bodyPr wrap="none" lIns="0" tIns="40087" rIns="80175" bIns="40087">
            <a:spAutoFit/>
          </a:bodyPr>
          <a:lstStyle/>
          <a:p>
            <a:pPr algn="just" fontAlgn="auto">
              <a:lnSpc>
                <a:spcPts val="1142"/>
              </a:lnSpc>
              <a:spcBef>
                <a:spcPts val="0"/>
              </a:spcBef>
              <a:spcAft>
                <a:spcPts val="0"/>
              </a:spcAft>
              <a:defRPr/>
            </a:pPr>
            <a:r>
              <a:rPr lang="en-US" sz="1100" dirty="0">
                <a:solidFill>
                  <a:srgbClr val="000000"/>
                </a:solidFill>
                <a:latin typeface="Times New Roman"/>
              </a:rPr>
              <a:t>ˆ </a:t>
            </a:r>
          </a:p>
        </p:txBody>
      </p:sp>
      <p:sp>
        <p:nvSpPr>
          <p:cNvPr id="8" name="TextBox 7"/>
          <p:cNvSpPr txBox="1"/>
          <p:nvPr/>
        </p:nvSpPr>
        <p:spPr>
          <a:xfrm>
            <a:off x="741185" y="991241"/>
            <a:ext cx="864827" cy="222021"/>
          </a:xfrm>
          <a:prstGeom prst="rect">
            <a:avLst/>
          </a:prstGeom>
          <a:noFill/>
        </p:spPr>
        <p:txBody>
          <a:bodyPr wrap="none" lIns="0" tIns="40087" rIns="80175" bIns="40087">
            <a:spAutoFit/>
          </a:bodyPr>
          <a:lstStyle/>
          <a:p>
            <a:pPr algn="just" fontAlgn="auto">
              <a:lnSpc>
                <a:spcPts val="1142"/>
              </a:lnSpc>
              <a:spcBef>
                <a:spcPts val="0"/>
              </a:spcBef>
              <a:spcAft>
                <a:spcPts val="0"/>
              </a:spcAft>
              <a:defRPr/>
            </a:pPr>
            <a:r>
              <a:rPr lang="en-US" sz="1100" dirty="0">
                <a:solidFill>
                  <a:srgbClr val="000000"/>
                </a:solidFill>
                <a:latin typeface="Times New Roman Italic"/>
              </a:rPr>
              <a:t>m</a:t>
            </a:r>
            <a:r>
              <a:rPr lang="en-US" sz="800" dirty="0">
                <a:solidFill>
                  <a:srgbClr val="000000"/>
                </a:solidFill>
                <a:latin typeface="Times New Roman"/>
              </a:rPr>
              <a:t>4</a:t>
            </a:r>
            <a:r>
              <a:rPr lang="en-US" sz="1100" dirty="0">
                <a:solidFill>
                  <a:srgbClr val="000000"/>
                </a:solidFill>
                <a:latin typeface="Times New Roman"/>
              </a:rPr>
              <a:t> = 5 kg, </a:t>
            </a:r>
            <a:r>
              <a:rPr lang="en-US" sz="1100" dirty="0">
                <a:solidFill>
                  <a:srgbClr val="000000"/>
                </a:solidFill>
                <a:latin typeface="Times New Roman Italic"/>
              </a:rPr>
              <a:t>I</a:t>
            </a:r>
            <a:r>
              <a:rPr lang="en-US" sz="800" dirty="0">
                <a:solidFill>
                  <a:srgbClr val="000000"/>
                </a:solidFill>
                <a:latin typeface="Times New Roman Italic"/>
              </a:rPr>
              <a:t>G </a:t>
            </a:r>
          </a:p>
        </p:txBody>
      </p:sp>
      <p:sp>
        <p:nvSpPr>
          <p:cNvPr id="9" name="TextBox 8"/>
          <p:cNvSpPr txBox="1"/>
          <p:nvPr/>
        </p:nvSpPr>
        <p:spPr>
          <a:xfrm>
            <a:off x="1551603" y="991241"/>
            <a:ext cx="1185427" cy="222021"/>
          </a:xfrm>
          <a:prstGeom prst="rect">
            <a:avLst/>
          </a:prstGeom>
          <a:noFill/>
        </p:spPr>
        <p:txBody>
          <a:bodyPr wrap="none" lIns="0" tIns="40087" rIns="80175" bIns="40087">
            <a:spAutoFit/>
          </a:bodyPr>
          <a:lstStyle/>
          <a:p>
            <a:pPr algn="just" fontAlgn="auto">
              <a:lnSpc>
                <a:spcPts val="1142"/>
              </a:lnSpc>
              <a:spcBef>
                <a:spcPts val="0"/>
              </a:spcBef>
              <a:spcAft>
                <a:spcPts val="0"/>
              </a:spcAft>
              <a:defRPr/>
            </a:pPr>
            <a:r>
              <a:rPr lang="en-US" sz="1100" dirty="0">
                <a:solidFill>
                  <a:srgbClr val="000000"/>
                </a:solidFill>
                <a:latin typeface="Times New Roman"/>
              </a:rPr>
              <a:t>= 0.025 kg · m</a:t>
            </a:r>
            <a:r>
              <a:rPr lang="en-US" sz="800" dirty="0">
                <a:solidFill>
                  <a:srgbClr val="000000"/>
                </a:solidFill>
                <a:latin typeface="Times New Roman"/>
              </a:rPr>
              <a:t>2</a:t>
            </a:r>
            <a:r>
              <a:rPr lang="en-US" sz="1100" dirty="0">
                <a:solidFill>
                  <a:srgbClr val="000000"/>
                </a:solidFill>
                <a:latin typeface="Times New Roman"/>
              </a:rPr>
              <a:t>, </a:t>
            </a:r>
            <a:r>
              <a:rPr lang="en-US" sz="1100" dirty="0">
                <a:solidFill>
                  <a:srgbClr val="000000"/>
                </a:solidFill>
                <a:latin typeface="Times New Roman Italic"/>
              </a:rPr>
              <a:t>I</a:t>
            </a:r>
            <a:r>
              <a:rPr lang="en-US" sz="800" dirty="0">
                <a:solidFill>
                  <a:srgbClr val="000000"/>
                </a:solidFill>
                <a:latin typeface="Times New Roman Italic"/>
              </a:rPr>
              <a:t>G </a:t>
            </a:r>
          </a:p>
        </p:txBody>
      </p:sp>
      <p:sp>
        <p:nvSpPr>
          <p:cNvPr id="10" name="TextBox 9"/>
          <p:cNvSpPr txBox="1"/>
          <p:nvPr/>
        </p:nvSpPr>
        <p:spPr>
          <a:xfrm>
            <a:off x="2687815" y="991241"/>
            <a:ext cx="1185427" cy="222021"/>
          </a:xfrm>
          <a:prstGeom prst="rect">
            <a:avLst/>
          </a:prstGeom>
          <a:noFill/>
        </p:spPr>
        <p:txBody>
          <a:bodyPr wrap="none" lIns="0" tIns="40087" rIns="80175" bIns="40087">
            <a:spAutoFit/>
          </a:bodyPr>
          <a:lstStyle/>
          <a:p>
            <a:pPr algn="just" fontAlgn="auto">
              <a:lnSpc>
                <a:spcPts val="1142"/>
              </a:lnSpc>
              <a:spcBef>
                <a:spcPts val="0"/>
              </a:spcBef>
              <a:spcAft>
                <a:spcPts val="0"/>
              </a:spcAft>
              <a:defRPr/>
            </a:pPr>
            <a:r>
              <a:rPr lang="en-US" sz="1100" dirty="0">
                <a:solidFill>
                  <a:srgbClr val="000000"/>
                </a:solidFill>
                <a:latin typeface="Times New Roman"/>
              </a:rPr>
              <a:t>= 0.012 kg · m</a:t>
            </a:r>
            <a:r>
              <a:rPr lang="en-US" sz="800" dirty="0">
                <a:solidFill>
                  <a:srgbClr val="000000"/>
                </a:solidFill>
                <a:latin typeface="Times New Roman"/>
              </a:rPr>
              <a:t>2</a:t>
            </a:r>
            <a:r>
              <a:rPr lang="en-US" sz="1100" dirty="0">
                <a:solidFill>
                  <a:srgbClr val="000000"/>
                </a:solidFill>
                <a:latin typeface="Times New Roman"/>
              </a:rPr>
              <a:t>, </a:t>
            </a:r>
            <a:r>
              <a:rPr lang="en-US" sz="1100" dirty="0">
                <a:solidFill>
                  <a:srgbClr val="000000"/>
                </a:solidFill>
                <a:latin typeface="Times New Roman Italic"/>
              </a:rPr>
              <a:t>I</a:t>
            </a:r>
            <a:r>
              <a:rPr lang="en-US" sz="800" dirty="0">
                <a:solidFill>
                  <a:srgbClr val="000000"/>
                </a:solidFill>
                <a:latin typeface="Times New Roman Italic"/>
              </a:rPr>
              <a:t>G </a:t>
            </a:r>
          </a:p>
        </p:txBody>
      </p:sp>
      <p:sp>
        <p:nvSpPr>
          <p:cNvPr id="11" name="TextBox 10"/>
          <p:cNvSpPr txBox="1"/>
          <p:nvPr/>
        </p:nvSpPr>
        <p:spPr>
          <a:xfrm>
            <a:off x="3825385" y="991241"/>
            <a:ext cx="3860839" cy="222021"/>
          </a:xfrm>
          <a:prstGeom prst="rect">
            <a:avLst/>
          </a:prstGeom>
          <a:noFill/>
        </p:spPr>
        <p:txBody>
          <a:bodyPr wrap="none" lIns="0" tIns="40087" rIns="80175" bIns="40087">
            <a:spAutoFit/>
          </a:bodyPr>
          <a:lstStyle/>
          <a:p>
            <a:pPr algn="just" fontAlgn="auto">
              <a:lnSpc>
                <a:spcPts val="1142"/>
              </a:lnSpc>
              <a:spcBef>
                <a:spcPts val="0"/>
              </a:spcBef>
              <a:spcAft>
                <a:spcPts val="0"/>
              </a:spcAft>
              <a:defRPr/>
            </a:pPr>
            <a:r>
              <a:rPr lang="nn-NO" sz="1100" dirty="0">
                <a:solidFill>
                  <a:srgbClr val="000000"/>
                </a:solidFill>
                <a:latin typeface="Times New Roman"/>
              </a:rPr>
              <a:t>= 0.054 kg · m</a:t>
            </a:r>
            <a:r>
              <a:rPr lang="nn-NO" sz="800" dirty="0">
                <a:solidFill>
                  <a:srgbClr val="000000"/>
                </a:solidFill>
                <a:latin typeface="Times New Roman"/>
              </a:rPr>
              <a:t>2</a:t>
            </a:r>
            <a:r>
              <a:rPr lang="nn-NO" sz="1100" dirty="0">
                <a:solidFill>
                  <a:srgbClr val="000000"/>
                </a:solidFill>
                <a:latin typeface="Times New Roman"/>
              </a:rPr>
              <a:t>, </a:t>
            </a:r>
            <a:r>
              <a:rPr lang="nn-NO" sz="1100" dirty="0">
                <a:solidFill>
                  <a:srgbClr val="000000"/>
                </a:solidFill>
                <a:latin typeface="Gulim"/>
              </a:rPr>
              <a:t>α</a:t>
            </a:r>
            <a:r>
              <a:rPr lang="nn-NO" sz="800" dirty="0">
                <a:solidFill>
                  <a:srgbClr val="000000"/>
                </a:solidFill>
                <a:latin typeface="Times New Roman"/>
              </a:rPr>
              <a:t> 2</a:t>
            </a:r>
            <a:r>
              <a:rPr lang="nn-NO" sz="1100" dirty="0">
                <a:solidFill>
                  <a:srgbClr val="000000"/>
                </a:solidFill>
                <a:latin typeface="Times New Roman"/>
              </a:rPr>
              <a:t> = </a:t>
            </a:r>
            <a:r>
              <a:rPr lang="nn-NO" sz="1100" dirty="0">
                <a:solidFill>
                  <a:srgbClr val="000000"/>
                </a:solidFill>
                <a:latin typeface="Times New Roman Bold"/>
              </a:rPr>
              <a:t>0</a:t>
            </a:r>
            <a:r>
              <a:rPr lang="nn-NO" sz="1100" dirty="0">
                <a:solidFill>
                  <a:srgbClr val="000000"/>
                </a:solidFill>
                <a:latin typeface="Times New Roman"/>
              </a:rPr>
              <a:t>, </a:t>
            </a:r>
            <a:r>
              <a:rPr lang="nn-NO" sz="1100" dirty="0">
                <a:solidFill>
                  <a:srgbClr val="000000"/>
                </a:solidFill>
                <a:latin typeface="Gulim"/>
              </a:rPr>
              <a:t>α</a:t>
            </a:r>
            <a:r>
              <a:rPr lang="nn-NO" sz="800" dirty="0">
                <a:solidFill>
                  <a:srgbClr val="000000"/>
                </a:solidFill>
                <a:latin typeface="Times New Roman"/>
              </a:rPr>
              <a:t> 3</a:t>
            </a:r>
            <a:r>
              <a:rPr lang="nn-NO" sz="1100" dirty="0">
                <a:solidFill>
                  <a:srgbClr val="000000"/>
                </a:solidFill>
                <a:latin typeface="Times New Roman"/>
              </a:rPr>
              <a:t> = -119</a:t>
            </a:r>
            <a:r>
              <a:rPr lang="nn-NO" sz="1100" dirty="0">
                <a:solidFill>
                  <a:srgbClr val="000000"/>
                </a:solidFill>
                <a:latin typeface="Times New Roman Bold"/>
              </a:rPr>
              <a:t>k </a:t>
            </a:r>
            <a:r>
              <a:rPr lang="nn-NO" sz="1100" dirty="0">
                <a:solidFill>
                  <a:srgbClr val="000000"/>
                </a:solidFill>
                <a:latin typeface="Times New Roman"/>
              </a:rPr>
              <a:t>rad/s</a:t>
            </a:r>
            <a:r>
              <a:rPr lang="nn-NO" sz="800" dirty="0">
                <a:solidFill>
                  <a:srgbClr val="000000"/>
                </a:solidFill>
                <a:latin typeface="Times New Roman"/>
              </a:rPr>
              <a:t>2</a:t>
            </a:r>
            <a:r>
              <a:rPr lang="nn-NO" sz="1100" dirty="0">
                <a:solidFill>
                  <a:srgbClr val="000000"/>
                </a:solidFill>
                <a:latin typeface="Times New Roman"/>
              </a:rPr>
              <a:t>, </a:t>
            </a:r>
            <a:r>
              <a:rPr lang="nn-NO" sz="1100" dirty="0">
                <a:solidFill>
                  <a:srgbClr val="000000"/>
                </a:solidFill>
                <a:latin typeface="Gulim"/>
              </a:rPr>
              <a:t>α</a:t>
            </a:r>
            <a:r>
              <a:rPr lang="nn-NO" sz="800" dirty="0">
                <a:solidFill>
                  <a:srgbClr val="000000"/>
                </a:solidFill>
                <a:latin typeface="Times New Roman"/>
              </a:rPr>
              <a:t> 4</a:t>
            </a:r>
            <a:r>
              <a:rPr lang="nn-NO" sz="1100" dirty="0">
                <a:solidFill>
                  <a:srgbClr val="000000"/>
                </a:solidFill>
                <a:latin typeface="Times New Roman"/>
              </a:rPr>
              <a:t> = -625</a:t>
            </a:r>
            <a:r>
              <a:rPr lang="nn-NO" sz="1100" dirty="0">
                <a:solidFill>
                  <a:srgbClr val="000000"/>
                </a:solidFill>
                <a:latin typeface="Times New Roman Bold"/>
              </a:rPr>
              <a:t>k </a:t>
            </a:r>
            <a:r>
              <a:rPr lang="nn-NO" sz="1100" dirty="0">
                <a:solidFill>
                  <a:srgbClr val="000000"/>
                </a:solidFill>
                <a:latin typeface="Times New Roman"/>
              </a:rPr>
              <a:t>rad/s</a:t>
            </a:r>
            <a:r>
              <a:rPr lang="nn-NO" sz="800" dirty="0">
                <a:solidFill>
                  <a:srgbClr val="000000"/>
                </a:solidFill>
                <a:latin typeface="Times New Roman"/>
              </a:rPr>
              <a:t>2</a:t>
            </a:r>
            <a:r>
              <a:rPr lang="nn-NO" sz="1100" dirty="0">
                <a:solidFill>
                  <a:srgbClr val="000000"/>
                </a:solidFill>
                <a:latin typeface="Times New Roman"/>
              </a:rPr>
              <a:t>, </a:t>
            </a:r>
            <a:r>
              <a:rPr lang="nn-NO" sz="1100" dirty="0">
                <a:solidFill>
                  <a:srgbClr val="000000"/>
                </a:solidFill>
                <a:latin typeface="Times New Roman Bold Italic"/>
              </a:rPr>
              <a:t>A</a:t>
            </a:r>
            <a:r>
              <a:rPr lang="nn-NO" sz="800" dirty="0">
                <a:solidFill>
                  <a:srgbClr val="000000"/>
                </a:solidFill>
                <a:latin typeface="Times New Roman Italic"/>
              </a:rPr>
              <a:t>G </a:t>
            </a:r>
            <a:endParaRPr lang="en-US" sz="800" dirty="0">
              <a:solidFill>
                <a:srgbClr val="000000"/>
              </a:solidFill>
              <a:latin typeface="Times New Roman Italic"/>
            </a:endParaRPr>
          </a:p>
        </p:txBody>
      </p:sp>
      <p:sp>
        <p:nvSpPr>
          <p:cNvPr id="12" name="TextBox 11"/>
          <p:cNvSpPr txBox="1"/>
          <p:nvPr/>
        </p:nvSpPr>
        <p:spPr>
          <a:xfrm>
            <a:off x="7691494" y="991241"/>
            <a:ext cx="582698" cy="222021"/>
          </a:xfrm>
          <a:prstGeom prst="rect">
            <a:avLst/>
          </a:prstGeom>
          <a:noFill/>
        </p:spPr>
        <p:txBody>
          <a:bodyPr wrap="none" lIns="0" tIns="40087" rIns="80175" bIns="40087">
            <a:spAutoFit/>
          </a:bodyPr>
          <a:lstStyle/>
          <a:p>
            <a:pPr algn="just" fontAlgn="auto">
              <a:lnSpc>
                <a:spcPts val="1142"/>
              </a:lnSpc>
              <a:spcBef>
                <a:spcPts val="0"/>
              </a:spcBef>
              <a:spcAft>
                <a:spcPts val="0"/>
              </a:spcAft>
              <a:defRPr/>
            </a:pPr>
            <a:r>
              <a:rPr lang="en-US" sz="1100" dirty="0">
                <a:solidFill>
                  <a:srgbClr val="000000"/>
                </a:solidFill>
                <a:latin typeface="Times New Roman"/>
              </a:rPr>
              <a:t>= 162∠- </a:t>
            </a:r>
          </a:p>
        </p:txBody>
      </p:sp>
      <p:sp>
        <p:nvSpPr>
          <p:cNvPr id="13" name="TextBox 12"/>
          <p:cNvSpPr txBox="1"/>
          <p:nvPr/>
        </p:nvSpPr>
        <p:spPr>
          <a:xfrm>
            <a:off x="1478299" y="1129554"/>
            <a:ext cx="138666" cy="157901"/>
          </a:xfrm>
          <a:prstGeom prst="rect">
            <a:avLst/>
          </a:prstGeom>
          <a:noFill/>
        </p:spPr>
        <p:txBody>
          <a:bodyPr wrap="none" lIns="0" tIns="40087" rIns="80175" bIns="40087">
            <a:spAutoFit/>
          </a:bodyPr>
          <a:lstStyle/>
          <a:p>
            <a:pPr algn="just" fontAlgn="auto">
              <a:lnSpc>
                <a:spcPts val="616"/>
              </a:lnSpc>
              <a:spcBef>
                <a:spcPts val="0"/>
              </a:spcBef>
              <a:spcAft>
                <a:spcPts val="0"/>
              </a:spcAft>
              <a:defRPr/>
            </a:pPr>
            <a:r>
              <a:rPr lang="en-US" sz="600" dirty="0">
                <a:solidFill>
                  <a:srgbClr val="000000"/>
                </a:solidFill>
                <a:latin typeface="Times New Roman"/>
              </a:rPr>
              <a:t>2 </a:t>
            </a:r>
          </a:p>
        </p:txBody>
      </p:sp>
      <p:sp>
        <p:nvSpPr>
          <p:cNvPr id="14" name="TextBox 13"/>
          <p:cNvSpPr txBox="1"/>
          <p:nvPr/>
        </p:nvSpPr>
        <p:spPr>
          <a:xfrm>
            <a:off x="2614511" y="1129554"/>
            <a:ext cx="138666" cy="157901"/>
          </a:xfrm>
          <a:prstGeom prst="rect">
            <a:avLst/>
          </a:prstGeom>
          <a:noFill/>
        </p:spPr>
        <p:txBody>
          <a:bodyPr wrap="none" lIns="0" tIns="40087" rIns="80175" bIns="40087">
            <a:spAutoFit/>
          </a:bodyPr>
          <a:lstStyle/>
          <a:p>
            <a:pPr algn="just" fontAlgn="auto">
              <a:lnSpc>
                <a:spcPts val="616"/>
              </a:lnSpc>
              <a:spcBef>
                <a:spcPts val="0"/>
              </a:spcBef>
              <a:spcAft>
                <a:spcPts val="0"/>
              </a:spcAft>
              <a:defRPr/>
            </a:pPr>
            <a:r>
              <a:rPr lang="en-US" sz="600" dirty="0">
                <a:solidFill>
                  <a:srgbClr val="000000"/>
                </a:solidFill>
                <a:latin typeface="Times New Roman"/>
              </a:rPr>
              <a:t>3 </a:t>
            </a:r>
          </a:p>
        </p:txBody>
      </p:sp>
      <p:sp>
        <p:nvSpPr>
          <p:cNvPr id="15" name="TextBox 14"/>
          <p:cNvSpPr txBox="1"/>
          <p:nvPr/>
        </p:nvSpPr>
        <p:spPr>
          <a:xfrm>
            <a:off x="3750724" y="1129554"/>
            <a:ext cx="138666" cy="157901"/>
          </a:xfrm>
          <a:prstGeom prst="rect">
            <a:avLst/>
          </a:prstGeom>
          <a:noFill/>
        </p:spPr>
        <p:txBody>
          <a:bodyPr wrap="none" lIns="0" tIns="40087" rIns="80175" bIns="40087">
            <a:spAutoFit/>
          </a:bodyPr>
          <a:lstStyle/>
          <a:p>
            <a:pPr algn="just" fontAlgn="auto">
              <a:lnSpc>
                <a:spcPts val="616"/>
              </a:lnSpc>
              <a:spcBef>
                <a:spcPts val="0"/>
              </a:spcBef>
              <a:spcAft>
                <a:spcPts val="0"/>
              </a:spcAft>
              <a:defRPr/>
            </a:pPr>
            <a:r>
              <a:rPr lang="en-US" sz="600" dirty="0">
                <a:solidFill>
                  <a:srgbClr val="000000"/>
                </a:solidFill>
                <a:latin typeface="Times New Roman"/>
              </a:rPr>
              <a:t>4 </a:t>
            </a:r>
          </a:p>
        </p:txBody>
      </p:sp>
      <p:sp>
        <p:nvSpPr>
          <p:cNvPr id="16" name="TextBox 15"/>
          <p:cNvSpPr txBox="1"/>
          <p:nvPr/>
        </p:nvSpPr>
        <p:spPr>
          <a:xfrm>
            <a:off x="7618190" y="1129554"/>
            <a:ext cx="138666" cy="157901"/>
          </a:xfrm>
          <a:prstGeom prst="rect">
            <a:avLst/>
          </a:prstGeom>
          <a:noFill/>
        </p:spPr>
        <p:txBody>
          <a:bodyPr wrap="none" lIns="0" tIns="40087" rIns="80175" bIns="40087">
            <a:spAutoFit/>
          </a:bodyPr>
          <a:lstStyle/>
          <a:p>
            <a:pPr algn="just" fontAlgn="auto">
              <a:lnSpc>
                <a:spcPts val="616"/>
              </a:lnSpc>
              <a:spcBef>
                <a:spcPts val="0"/>
              </a:spcBef>
              <a:spcAft>
                <a:spcPts val="0"/>
              </a:spcAft>
              <a:defRPr/>
            </a:pPr>
            <a:r>
              <a:rPr lang="en-US" sz="600" dirty="0">
                <a:solidFill>
                  <a:srgbClr val="000000"/>
                </a:solidFill>
                <a:latin typeface="Times New Roman"/>
              </a:rPr>
              <a:t>3 </a:t>
            </a:r>
          </a:p>
        </p:txBody>
      </p:sp>
      <p:sp>
        <p:nvSpPr>
          <p:cNvPr id="17" name="TextBox 16"/>
          <p:cNvSpPr txBox="1"/>
          <p:nvPr/>
        </p:nvSpPr>
        <p:spPr>
          <a:xfrm>
            <a:off x="741185" y="1171335"/>
            <a:ext cx="943374" cy="222021"/>
          </a:xfrm>
          <a:prstGeom prst="rect">
            <a:avLst/>
          </a:prstGeom>
          <a:noFill/>
        </p:spPr>
        <p:txBody>
          <a:bodyPr wrap="none" lIns="0" tIns="40087" rIns="80175" bIns="40087">
            <a:spAutoFit/>
          </a:bodyPr>
          <a:lstStyle/>
          <a:p>
            <a:pPr algn="just" fontAlgn="auto">
              <a:lnSpc>
                <a:spcPts val="1142"/>
              </a:lnSpc>
              <a:spcBef>
                <a:spcPts val="0"/>
              </a:spcBef>
              <a:spcAft>
                <a:spcPts val="0"/>
              </a:spcAft>
              <a:defRPr/>
            </a:pPr>
            <a:r>
              <a:rPr lang="en-US" sz="1100" dirty="0">
                <a:solidFill>
                  <a:srgbClr val="000000"/>
                </a:solidFill>
                <a:latin typeface="Times New Roman"/>
              </a:rPr>
              <a:t>73.2</a:t>
            </a:r>
            <a:r>
              <a:rPr lang="en-US" sz="1100" dirty="0">
                <a:solidFill>
                  <a:srgbClr val="000000"/>
                </a:solidFill>
                <a:latin typeface="Gulim"/>
              </a:rPr>
              <a:t>°</a:t>
            </a:r>
            <a:r>
              <a:rPr lang="en-US" sz="1100" dirty="0">
                <a:solidFill>
                  <a:srgbClr val="000000"/>
                </a:solidFill>
                <a:latin typeface="Times New Roman"/>
              </a:rPr>
              <a:t> m/s</a:t>
            </a:r>
            <a:r>
              <a:rPr lang="en-US" sz="800" dirty="0">
                <a:solidFill>
                  <a:srgbClr val="000000"/>
                </a:solidFill>
                <a:latin typeface="Times New Roman"/>
              </a:rPr>
              <a:t>2</a:t>
            </a:r>
            <a:r>
              <a:rPr lang="en-US" sz="1100" dirty="0">
                <a:solidFill>
                  <a:srgbClr val="000000"/>
                </a:solidFill>
                <a:latin typeface="Times New Roman"/>
              </a:rPr>
              <a:t>, </a:t>
            </a:r>
            <a:r>
              <a:rPr lang="en-US" sz="1100" dirty="0">
                <a:solidFill>
                  <a:srgbClr val="000000"/>
                </a:solidFill>
                <a:latin typeface="Times New Roman Italic"/>
              </a:rPr>
              <a:t>A</a:t>
            </a:r>
            <a:r>
              <a:rPr lang="en-US" sz="800" dirty="0">
                <a:solidFill>
                  <a:srgbClr val="000000"/>
                </a:solidFill>
                <a:latin typeface="Times New Roman Italic"/>
              </a:rPr>
              <a:t>G </a:t>
            </a:r>
          </a:p>
        </p:txBody>
      </p:sp>
      <p:sp>
        <p:nvSpPr>
          <p:cNvPr id="18" name="TextBox 17"/>
          <p:cNvSpPr txBox="1"/>
          <p:nvPr/>
        </p:nvSpPr>
        <p:spPr>
          <a:xfrm>
            <a:off x="1628979" y="1171335"/>
            <a:ext cx="2007767" cy="222021"/>
          </a:xfrm>
          <a:prstGeom prst="rect">
            <a:avLst/>
          </a:prstGeom>
          <a:noFill/>
        </p:spPr>
        <p:txBody>
          <a:bodyPr wrap="none" lIns="0" tIns="40087" rIns="80175" bIns="40087">
            <a:spAutoFit/>
          </a:bodyPr>
          <a:lstStyle/>
          <a:p>
            <a:pPr algn="just" fontAlgn="auto">
              <a:lnSpc>
                <a:spcPts val="1142"/>
              </a:lnSpc>
              <a:spcBef>
                <a:spcPts val="0"/>
              </a:spcBef>
              <a:spcAft>
                <a:spcPts val="0"/>
              </a:spcAft>
              <a:defRPr/>
            </a:pPr>
            <a:r>
              <a:rPr lang="en-US" sz="1100" dirty="0">
                <a:solidFill>
                  <a:srgbClr val="000000"/>
                </a:solidFill>
                <a:latin typeface="Times New Roman"/>
              </a:rPr>
              <a:t>= 104∠233</a:t>
            </a:r>
            <a:r>
              <a:rPr lang="en-US" sz="1100" dirty="0">
                <a:solidFill>
                  <a:srgbClr val="000000"/>
                </a:solidFill>
                <a:latin typeface="Gulim"/>
              </a:rPr>
              <a:t>°</a:t>
            </a:r>
            <a:r>
              <a:rPr lang="en-US" sz="1100" dirty="0">
                <a:solidFill>
                  <a:srgbClr val="000000"/>
                </a:solidFill>
                <a:latin typeface="Times New Roman"/>
              </a:rPr>
              <a:t> m/s</a:t>
            </a:r>
            <a:r>
              <a:rPr lang="en-US" sz="800" dirty="0">
                <a:solidFill>
                  <a:srgbClr val="000000"/>
                </a:solidFill>
                <a:latin typeface="Times New Roman"/>
              </a:rPr>
              <a:t>2</a:t>
            </a:r>
            <a:r>
              <a:rPr lang="en-US" sz="1100" dirty="0">
                <a:solidFill>
                  <a:srgbClr val="000000"/>
                </a:solidFill>
                <a:latin typeface="Times New Roman"/>
              </a:rPr>
              <a:t>, </a:t>
            </a:r>
            <a:r>
              <a:rPr lang="en-US" sz="1100" dirty="0">
                <a:solidFill>
                  <a:srgbClr val="000000"/>
                </a:solidFill>
                <a:latin typeface="Times New Roman Bold"/>
              </a:rPr>
              <a:t>F</a:t>
            </a:r>
            <a:r>
              <a:rPr lang="en-US" sz="800" dirty="0">
                <a:solidFill>
                  <a:srgbClr val="000000"/>
                </a:solidFill>
                <a:latin typeface="Times New Roman Italic"/>
              </a:rPr>
              <a:t>C</a:t>
            </a:r>
            <a:r>
              <a:rPr lang="en-US" sz="1100" dirty="0">
                <a:solidFill>
                  <a:srgbClr val="000000"/>
                </a:solidFill>
                <a:latin typeface="Times New Roman"/>
              </a:rPr>
              <a:t> = -0.8 </a:t>
            </a:r>
            <a:r>
              <a:rPr lang="en-US" sz="1100" dirty="0">
                <a:solidFill>
                  <a:srgbClr val="000000"/>
                </a:solidFill>
                <a:latin typeface="Times New Roman Bold"/>
              </a:rPr>
              <a:t>j </a:t>
            </a:r>
            <a:r>
              <a:rPr lang="en-US" sz="1100" dirty="0" err="1">
                <a:solidFill>
                  <a:srgbClr val="000000"/>
                </a:solidFill>
                <a:latin typeface="Times New Roman"/>
              </a:rPr>
              <a:t>kN.</a:t>
            </a:r>
            <a:r>
              <a:rPr lang="en-US" sz="1100" dirty="0">
                <a:solidFill>
                  <a:srgbClr val="000000"/>
                </a:solidFill>
                <a:latin typeface="Times New Roman"/>
              </a:rPr>
              <a:t> </a:t>
            </a:r>
          </a:p>
        </p:txBody>
      </p:sp>
      <p:sp>
        <p:nvSpPr>
          <p:cNvPr id="19" name="TextBox 18"/>
          <p:cNvSpPr txBox="1"/>
          <p:nvPr/>
        </p:nvSpPr>
        <p:spPr>
          <a:xfrm>
            <a:off x="1555675" y="1309648"/>
            <a:ext cx="138666" cy="157901"/>
          </a:xfrm>
          <a:prstGeom prst="rect">
            <a:avLst/>
          </a:prstGeom>
          <a:noFill/>
        </p:spPr>
        <p:txBody>
          <a:bodyPr wrap="none" lIns="0" tIns="40087" rIns="80175" bIns="40087">
            <a:spAutoFit/>
          </a:bodyPr>
          <a:lstStyle/>
          <a:p>
            <a:pPr algn="just" fontAlgn="auto">
              <a:lnSpc>
                <a:spcPts val="616"/>
              </a:lnSpc>
              <a:spcBef>
                <a:spcPts val="0"/>
              </a:spcBef>
              <a:spcAft>
                <a:spcPts val="0"/>
              </a:spcAft>
              <a:defRPr/>
            </a:pPr>
            <a:r>
              <a:rPr lang="en-US" sz="600" dirty="0">
                <a:solidFill>
                  <a:srgbClr val="000000"/>
                </a:solidFill>
                <a:latin typeface="Times New Roman"/>
              </a:rPr>
              <a:t>4 </a:t>
            </a:r>
          </a:p>
        </p:txBody>
      </p:sp>
      <p:sp>
        <p:nvSpPr>
          <p:cNvPr id="20" name="TextBox 19"/>
          <p:cNvSpPr txBox="1"/>
          <p:nvPr/>
        </p:nvSpPr>
        <p:spPr>
          <a:xfrm>
            <a:off x="741185" y="1348548"/>
            <a:ext cx="1312064" cy="311789"/>
          </a:xfrm>
          <a:prstGeom prst="rect">
            <a:avLst/>
          </a:prstGeom>
          <a:noFill/>
        </p:spPr>
        <p:txBody>
          <a:bodyPr wrap="none" lIns="0" tIns="40087" rIns="80175" bIns="40087">
            <a:spAutoFit/>
          </a:bodyPr>
          <a:lstStyle/>
          <a:p>
            <a:pPr algn="just" fontAlgn="auto">
              <a:lnSpc>
                <a:spcPts val="1752"/>
              </a:lnSpc>
              <a:spcBef>
                <a:spcPts val="0"/>
              </a:spcBef>
              <a:spcAft>
                <a:spcPts val="0"/>
              </a:spcAft>
              <a:defRPr/>
            </a:pPr>
            <a:r>
              <a:rPr lang="en-US" dirty="0">
                <a:solidFill>
                  <a:srgbClr val="000000"/>
                </a:solidFill>
                <a:latin typeface="Times New Roman Bold"/>
              </a:rPr>
              <a:t>Figure 15.9 </a:t>
            </a:r>
          </a:p>
        </p:txBody>
      </p:sp>
      <p:sp>
        <p:nvSpPr>
          <p:cNvPr id="21" name="TextBox 20"/>
          <p:cNvSpPr txBox="1"/>
          <p:nvPr/>
        </p:nvSpPr>
        <p:spPr>
          <a:xfrm>
            <a:off x="1257029" y="3988013"/>
            <a:ext cx="2705074" cy="222021"/>
          </a:xfrm>
          <a:prstGeom prst="rect">
            <a:avLst/>
          </a:prstGeom>
          <a:noFill/>
        </p:spPr>
        <p:txBody>
          <a:bodyPr wrap="none" lIns="0" tIns="40087" rIns="80175" bIns="40087">
            <a:spAutoFit/>
          </a:bodyPr>
          <a:lstStyle/>
          <a:p>
            <a:pPr algn="just" fontAlgn="auto">
              <a:lnSpc>
                <a:spcPts val="1142"/>
              </a:lnSpc>
              <a:spcBef>
                <a:spcPts val="0"/>
              </a:spcBef>
              <a:spcAft>
                <a:spcPts val="0"/>
              </a:spcAft>
              <a:defRPr/>
            </a:pPr>
            <a:r>
              <a:rPr lang="en-US" sz="1100" dirty="0">
                <a:solidFill>
                  <a:srgbClr val="000000"/>
                </a:solidFill>
                <a:latin typeface="Times New Roman"/>
              </a:rPr>
              <a:t>Calculate the inertia forces and inertia torques </a:t>
            </a:r>
          </a:p>
        </p:txBody>
      </p:sp>
      <p:sp>
        <p:nvSpPr>
          <p:cNvPr id="13334" name="TextBox 21"/>
          <p:cNvSpPr txBox="1">
            <a:spLocks noChangeArrowheads="1"/>
          </p:cNvSpPr>
          <p:nvPr/>
        </p:nvSpPr>
        <p:spPr bwMode="auto">
          <a:xfrm>
            <a:off x="1316758" y="4342440"/>
            <a:ext cx="19637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335" name="TextBox 22"/>
          <p:cNvSpPr txBox="1">
            <a:spLocks noChangeArrowheads="1"/>
          </p:cNvSpPr>
          <p:nvPr/>
        </p:nvSpPr>
        <p:spPr bwMode="auto">
          <a:xfrm>
            <a:off x="1392777" y="4342440"/>
            <a:ext cx="236450"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Italic"/>
              </a:rPr>
              <a:t>m </a:t>
            </a:r>
          </a:p>
        </p:txBody>
      </p:sp>
      <p:sp>
        <p:nvSpPr>
          <p:cNvPr id="13336" name="TextBox 23"/>
          <p:cNvSpPr txBox="1">
            <a:spLocks noChangeArrowheads="1"/>
          </p:cNvSpPr>
          <p:nvPr/>
        </p:nvSpPr>
        <p:spPr bwMode="auto">
          <a:xfrm>
            <a:off x="1529884" y="4342440"/>
            <a:ext cx="214008"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Bold"/>
              </a:rPr>
              <a:t>A </a:t>
            </a:r>
          </a:p>
        </p:txBody>
      </p:sp>
      <p:sp>
        <p:nvSpPr>
          <p:cNvPr id="13337" name="TextBox 24"/>
          <p:cNvSpPr txBox="1">
            <a:spLocks noChangeArrowheads="1"/>
          </p:cNvSpPr>
          <p:nvPr/>
        </p:nvSpPr>
        <p:spPr bwMode="auto">
          <a:xfrm>
            <a:off x="1762012" y="4342440"/>
            <a:ext cx="19637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338" name="TextBox 25"/>
          <p:cNvSpPr txBox="1">
            <a:spLocks noChangeArrowheads="1"/>
          </p:cNvSpPr>
          <p:nvPr/>
        </p:nvSpPr>
        <p:spPr bwMode="auto">
          <a:xfrm>
            <a:off x="1861109" y="4342440"/>
            <a:ext cx="186756"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0 </a:t>
            </a:r>
          </a:p>
        </p:txBody>
      </p:sp>
      <p:sp>
        <p:nvSpPr>
          <p:cNvPr id="13339" name="TextBox 26"/>
          <p:cNvSpPr txBox="1">
            <a:spLocks noChangeArrowheads="1"/>
          </p:cNvSpPr>
          <p:nvPr/>
        </p:nvSpPr>
        <p:spPr bwMode="auto">
          <a:xfrm>
            <a:off x="1483729" y="4436089"/>
            <a:ext cx="138666" cy="157901"/>
          </a:xfrm>
          <a:prstGeom prst="rect">
            <a:avLst/>
          </a:prstGeom>
          <a:noFill/>
          <a:ln w="9525">
            <a:noFill/>
            <a:miter lim="800000"/>
            <a:headEnd/>
            <a:tailEnd/>
          </a:ln>
        </p:spPr>
        <p:txBody>
          <a:bodyPr wrap="none" lIns="0" tIns="40087" rIns="80175" bIns="40087">
            <a:spAutoFit/>
          </a:bodyPr>
          <a:lstStyle/>
          <a:p>
            <a:pPr algn="just">
              <a:lnSpc>
                <a:spcPts val="614"/>
              </a:lnSpc>
            </a:pPr>
            <a:r>
              <a:rPr lang="en-US" sz="600" dirty="0">
                <a:solidFill>
                  <a:srgbClr val="000000"/>
                </a:solidFill>
                <a:latin typeface="Times New Roman" pitchFamily="18" charset="0"/>
              </a:rPr>
              <a:t>2 </a:t>
            </a:r>
          </a:p>
        </p:txBody>
      </p:sp>
      <p:sp>
        <p:nvSpPr>
          <p:cNvPr id="28" name="TextBox 27"/>
          <p:cNvSpPr txBox="1"/>
          <p:nvPr/>
        </p:nvSpPr>
        <p:spPr>
          <a:xfrm>
            <a:off x="1628979" y="4436089"/>
            <a:ext cx="161108" cy="157901"/>
          </a:xfrm>
          <a:prstGeom prst="rect">
            <a:avLst/>
          </a:prstGeom>
          <a:noFill/>
        </p:spPr>
        <p:txBody>
          <a:bodyPr wrap="none" lIns="0" tIns="40087" rIns="80175" bIns="40087">
            <a:spAutoFit/>
          </a:bodyPr>
          <a:lstStyle/>
          <a:p>
            <a:pPr algn="just" fontAlgn="auto">
              <a:lnSpc>
                <a:spcPts val="613"/>
              </a:lnSpc>
              <a:spcBef>
                <a:spcPts val="0"/>
              </a:spcBef>
              <a:spcAft>
                <a:spcPts val="0"/>
              </a:spcAft>
              <a:defRPr/>
            </a:pPr>
            <a:r>
              <a:rPr lang="en-US" sz="600" dirty="0">
                <a:solidFill>
                  <a:srgbClr val="000000"/>
                </a:solidFill>
                <a:latin typeface="Times New Roman Italic"/>
              </a:rPr>
              <a:t>G </a:t>
            </a:r>
          </a:p>
        </p:txBody>
      </p:sp>
      <p:sp>
        <p:nvSpPr>
          <p:cNvPr id="13341" name="TextBox 28"/>
          <p:cNvSpPr txBox="1">
            <a:spLocks noChangeArrowheads="1"/>
          </p:cNvSpPr>
          <p:nvPr/>
        </p:nvSpPr>
        <p:spPr bwMode="auto">
          <a:xfrm>
            <a:off x="1681922" y="4480753"/>
            <a:ext cx="119430" cy="132253"/>
          </a:xfrm>
          <a:prstGeom prst="rect">
            <a:avLst/>
          </a:prstGeom>
          <a:noFill/>
          <a:ln w="9525">
            <a:noFill/>
            <a:miter lim="800000"/>
            <a:headEnd/>
            <a:tailEnd/>
          </a:ln>
        </p:spPr>
        <p:txBody>
          <a:bodyPr wrap="none" lIns="0" tIns="40087" rIns="80175" bIns="40087">
            <a:spAutoFit/>
          </a:bodyPr>
          <a:lstStyle/>
          <a:p>
            <a:pPr algn="just">
              <a:lnSpc>
                <a:spcPts val="438"/>
              </a:lnSpc>
            </a:pPr>
            <a:r>
              <a:rPr lang="en-US" sz="400" dirty="0">
                <a:solidFill>
                  <a:srgbClr val="000000"/>
                </a:solidFill>
                <a:latin typeface="Times New Roman" pitchFamily="18" charset="0"/>
              </a:rPr>
              <a:t>2 </a:t>
            </a:r>
          </a:p>
        </p:txBody>
      </p:sp>
      <p:sp>
        <p:nvSpPr>
          <p:cNvPr id="13342" name="TextBox 29"/>
          <p:cNvSpPr txBox="1">
            <a:spLocks noChangeArrowheads="1"/>
          </p:cNvSpPr>
          <p:nvPr/>
        </p:nvSpPr>
        <p:spPr bwMode="auto">
          <a:xfrm>
            <a:off x="1316758" y="4574402"/>
            <a:ext cx="19637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343" name="TextBox 30"/>
          <p:cNvSpPr txBox="1">
            <a:spLocks noChangeArrowheads="1"/>
          </p:cNvSpPr>
          <p:nvPr/>
        </p:nvSpPr>
        <p:spPr bwMode="auto">
          <a:xfrm>
            <a:off x="1392777" y="4574402"/>
            <a:ext cx="236450"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Italic"/>
              </a:rPr>
              <a:t>m </a:t>
            </a:r>
          </a:p>
        </p:txBody>
      </p:sp>
      <p:sp>
        <p:nvSpPr>
          <p:cNvPr id="13344" name="TextBox 31"/>
          <p:cNvSpPr txBox="1">
            <a:spLocks noChangeArrowheads="1"/>
          </p:cNvSpPr>
          <p:nvPr/>
        </p:nvSpPr>
        <p:spPr bwMode="auto">
          <a:xfrm>
            <a:off x="1525810" y="4574402"/>
            <a:ext cx="214008"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Bold"/>
              </a:rPr>
              <a:t>A </a:t>
            </a:r>
          </a:p>
        </p:txBody>
      </p:sp>
      <p:sp>
        <p:nvSpPr>
          <p:cNvPr id="13345" name="TextBox 32"/>
          <p:cNvSpPr txBox="1">
            <a:spLocks noChangeArrowheads="1"/>
          </p:cNvSpPr>
          <p:nvPr/>
        </p:nvSpPr>
        <p:spPr bwMode="auto">
          <a:xfrm>
            <a:off x="1753867" y="4574402"/>
            <a:ext cx="27652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346" name="TextBox 33"/>
          <p:cNvSpPr txBox="1">
            <a:spLocks noChangeArrowheads="1"/>
          </p:cNvSpPr>
          <p:nvPr/>
        </p:nvSpPr>
        <p:spPr bwMode="auto">
          <a:xfrm>
            <a:off x="1928983" y="4574402"/>
            <a:ext cx="678879"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(1.5)(46.8 </a:t>
            </a:r>
          </a:p>
        </p:txBody>
      </p:sp>
      <p:sp>
        <p:nvSpPr>
          <p:cNvPr id="13347" name="TextBox 34"/>
          <p:cNvSpPr txBox="1">
            <a:spLocks noChangeArrowheads="1"/>
          </p:cNvSpPr>
          <p:nvPr/>
        </p:nvSpPr>
        <p:spPr bwMode="auto">
          <a:xfrm>
            <a:off x="2438038" y="4574402"/>
            <a:ext cx="151490"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err="1">
                <a:solidFill>
                  <a:srgbClr val="000000"/>
                </a:solidFill>
                <a:latin typeface="Times New Roman Bold"/>
              </a:rPr>
              <a:t>i</a:t>
            </a:r>
            <a:r>
              <a:rPr lang="en-US" sz="1100" dirty="0">
                <a:solidFill>
                  <a:srgbClr val="000000"/>
                </a:solidFill>
                <a:latin typeface="Times New Roman Bold"/>
              </a:rPr>
              <a:t> </a:t>
            </a:r>
          </a:p>
        </p:txBody>
      </p:sp>
      <p:sp>
        <p:nvSpPr>
          <p:cNvPr id="13348" name="TextBox 35"/>
          <p:cNvSpPr txBox="1">
            <a:spLocks noChangeArrowheads="1"/>
          </p:cNvSpPr>
          <p:nvPr/>
        </p:nvSpPr>
        <p:spPr bwMode="auto">
          <a:xfrm>
            <a:off x="2497767" y="4574402"/>
            <a:ext cx="19637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349" name="TextBox 36"/>
          <p:cNvSpPr txBox="1">
            <a:spLocks noChangeArrowheads="1"/>
          </p:cNvSpPr>
          <p:nvPr/>
        </p:nvSpPr>
        <p:spPr bwMode="auto">
          <a:xfrm>
            <a:off x="2577859" y="4574402"/>
            <a:ext cx="412780"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155j) </a:t>
            </a:r>
          </a:p>
        </p:txBody>
      </p:sp>
      <p:sp>
        <p:nvSpPr>
          <p:cNvPr id="13350" name="TextBox 37"/>
          <p:cNvSpPr txBox="1">
            <a:spLocks noChangeArrowheads="1"/>
          </p:cNvSpPr>
          <p:nvPr/>
        </p:nvSpPr>
        <p:spPr bwMode="auto">
          <a:xfrm>
            <a:off x="2891437" y="4574402"/>
            <a:ext cx="27652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351" name="TextBox 38"/>
          <p:cNvSpPr txBox="1">
            <a:spLocks noChangeArrowheads="1"/>
          </p:cNvSpPr>
          <p:nvPr/>
        </p:nvSpPr>
        <p:spPr bwMode="auto">
          <a:xfrm>
            <a:off x="3065195" y="4574402"/>
            <a:ext cx="363086"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70.2 </a:t>
            </a:r>
          </a:p>
        </p:txBody>
      </p:sp>
      <p:sp>
        <p:nvSpPr>
          <p:cNvPr id="13352" name="TextBox 39"/>
          <p:cNvSpPr txBox="1">
            <a:spLocks noChangeArrowheads="1"/>
          </p:cNvSpPr>
          <p:nvPr/>
        </p:nvSpPr>
        <p:spPr bwMode="auto">
          <a:xfrm>
            <a:off x="3293252" y="4574402"/>
            <a:ext cx="151490"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err="1">
                <a:solidFill>
                  <a:srgbClr val="000000"/>
                </a:solidFill>
                <a:latin typeface="Times New Roman Bold"/>
              </a:rPr>
              <a:t>i</a:t>
            </a:r>
            <a:r>
              <a:rPr lang="en-US" sz="1100" dirty="0">
                <a:solidFill>
                  <a:srgbClr val="000000"/>
                </a:solidFill>
                <a:latin typeface="Times New Roman Bold"/>
              </a:rPr>
              <a:t> </a:t>
            </a:r>
          </a:p>
        </p:txBody>
      </p:sp>
      <p:sp>
        <p:nvSpPr>
          <p:cNvPr id="13353" name="TextBox 40"/>
          <p:cNvSpPr txBox="1">
            <a:spLocks noChangeArrowheads="1"/>
          </p:cNvSpPr>
          <p:nvPr/>
        </p:nvSpPr>
        <p:spPr bwMode="auto">
          <a:xfrm>
            <a:off x="3352981" y="4574402"/>
            <a:ext cx="19637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354" name="TextBox 41"/>
          <p:cNvSpPr txBox="1">
            <a:spLocks noChangeArrowheads="1"/>
          </p:cNvSpPr>
          <p:nvPr/>
        </p:nvSpPr>
        <p:spPr bwMode="auto">
          <a:xfrm>
            <a:off x="3449363" y="4574402"/>
            <a:ext cx="327820"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233 </a:t>
            </a:r>
          </a:p>
        </p:txBody>
      </p:sp>
      <p:sp>
        <p:nvSpPr>
          <p:cNvPr id="13355" name="TextBox 42"/>
          <p:cNvSpPr txBox="1">
            <a:spLocks noChangeArrowheads="1"/>
          </p:cNvSpPr>
          <p:nvPr/>
        </p:nvSpPr>
        <p:spPr bwMode="auto">
          <a:xfrm>
            <a:off x="3648913" y="4574402"/>
            <a:ext cx="151490"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Bold"/>
              </a:rPr>
              <a:t>j </a:t>
            </a:r>
          </a:p>
        </p:txBody>
      </p:sp>
      <p:sp>
        <p:nvSpPr>
          <p:cNvPr id="13356" name="TextBox 43"/>
          <p:cNvSpPr txBox="1">
            <a:spLocks noChangeArrowheads="1"/>
          </p:cNvSpPr>
          <p:nvPr/>
        </p:nvSpPr>
        <p:spPr bwMode="auto">
          <a:xfrm>
            <a:off x="3688280" y="4574402"/>
            <a:ext cx="162712"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357" name="TextBox 44"/>
          <p:cNvSpPr txBox="1">
            <a:spLocks noChangeArrowheads="1"/>
          </p:cNvSpPr>
          <p:nvPr/>
        </p:nvSpPr>
        <p:spPr bwMode="auto">
          <a:xfrm>
            <a:off x="3741221" y="4574402"/>
            <a:ext cx="222022"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Italic"/>
              </a:rPr>
              <a:t>N </a:t>
            </a:r>
          </a:p>
        </p:txBody>
      </p:sp>
      <p:sp>
        <p:nvSpPr>
          <p:cNvPr id="13358" name="TextBox 45"/>
          <p:cNvSpPr txBox="1">
            <a:spLocks noChangeArrowheads="1"/>
          </p:cNvSpPr>
          <p:nvPr/>
        </p:nvSpPr>
        <p:spPr bwMode="auto">
          <a:xfrm>
            <a:off x="3843033" y="4574402"/>
            <a:ext cx="162712"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359" name="TextBox 46"/>
          <p:cNvSpPr txBox="1">
            <a:spLocks noChangeArrowheads="1"/>
          </p:cNvSpPr>
          <p:nvPr/>
        </p:nvSpPr>
        <p:spPr bwMode="auto">
          <a:xfrm>
            <a:off x="1481014" y="4668051"/>
            <a:ext cx="138666" cy="157901"/>
          </a:xfrm>
          <a:prstGeom prst="rect">
            <a:avLst/>
          </a:prstGeom>
          <a:noFill/>
          <a:ln w="9525">
            <a:noFill/>
            <a:miter lim="800000"/>
            <a:headEnd/>
            <a:tailEnd/>
          </a:ln>
        </p:spPr>
        <p:txBody>
          <a:bodyPr wrap="none" lIns="0" tIns="40087" rIns="80175" bIns="40087">
            <a:spAutoFit/>
          </a:bodyPr>
          <a:lstStyle/>
          <a:p>
            <a:pPr algn="just">
              <a:lnSpc>
                <a:spcPts val="614"/>
              </a:lnSpc>
            </a:pPr>
            <a:r>
              <a:rPr lang="en-US" sz="600" dirty="0">
                <a:solidFill>
                  <a:srgbClr val="000000"/>
                </a:solidFill>
                <a:latin typeface="Times New Roman" pitchFamily="18" charset="0"/>
              </a:rPr>
              <a:t>3 </a:t>
            </a:r>
          </a:p>
        </p:txBody>
      </p:sp>
      <p:sp>
        <p:nvSpPr>
          <p:cNvPr id="48" name="TextBox 47"/>
          <p:cNvSpPr txBox="1"/>
          <p:nvPr/>
        </p:nvSpPr>
        <p:spPr>
          <a:xfrm>
            <a:off x="1624907" y="4668051"/>
            <a:ext cx="161108" cy="157901"/>
          </a:xfrm>
          <a:prstGeom prst="rect">
            <a:avLst/>
          </a:prstGeom>
          <a:noFill/>
        </p:spPr>
        <p:txBody>
          <a:bodyPr wrap="none" lIns="0" tIns="40087" rIns="80175" bIns="40087">
            <a:spAutoFit/>
          </a:bodyPr>
          <a:lstStyle/>
          <a:p>
            <a:pPr algn="just" fontAlgn="auto">
              <a:lnSpc>
                <a:spcPts val="613"/>
              </a:lnSpc>
              <a:spcBef>
                <a:spcPts val="0"/>
              </a:spcBef>
              <a:spcAft>
                <a:spcPts val="0"/>
              </a:spcAft>
              <a:defRPr/>
            </a:pPr>
            <a:r>
              <a:rPr lang="en-US" sz="600" dirty="0">
                <a:solidFill>
                  <a:srgbClr val="000000"/>
                </a:solidFill>
                <a:latin typeface="Times New Roman Italic"/>
              </a:rPr>
              <a:t>G </a:t>
            </a:r>
          </a:p>
        </p:txBody>
      </p:sp>
      <p:sp>
        <p:nvSpPr>
          <p:cNvPr id="13361" name="TextBox 48"/>
          <p:cNvSpPr txBox="1">
            <a:spLocks noChangeArrowheads="1"/>
          </p:cNvSpPr>
          <p:nvPr/>
        </p:nvSpPr>
        <p:spPr bwMode="auto">
          <a:xfrm>
            <a:off x="1675133" y="4712715"/>
            <a:ext cx="119430" cy="132253"/>
          </a:xfrm>
          <a:prstGeom prst="rect">
            <a:avLst/>
          </a:prstGeom>
          <a:noFill/>
          <a:ln w="9525">
            <a:noFill/>
            <a:miter lim="800000"/>
            <a:headEnd/>
            <a:tailEnd/>
          </a:ln>
        </p:spPr>
        <p:txBody>
          <a:bodyPr wrap="none" lIns="0" tIns="40087" rIns="80175" bIns="40087">
            <a:spAutoFit/>
          </a:bodyPr>
          <a:lstStyle/>
          <a:p>
            <a:pPr algn="just">
              <a:lnSpc>
                <a:spcPts val="438"/>
              </a:lnSpc>
            </a:pPr>
            <a:r>
              <a:rPr lang="en-US" sz="400" dirty="0">
                <a:solidFill>
                  <a:srgbClr val="000000"/>
                </a:solidFill>
                <a:latin typeface="Times New Roman" pitchFamily="18" charset="0"/>
              </a:rPr>
              <a:t>3 </a:t>
            </a:r>
          </a:p>
        </p:txBody>
      </p:sp>
      <p:sp>
        <p:nvSpPr>
          <p:cNvPr id="13362" name="TextBox 49"/>
          <p:cNvSpPr txBox="1">
            <a:spLocks noChangeArrowheads="1"/>
          </p:cNvSpPr>
          <p:nvPr/>
        </p:nvSpPr>
        <p:spPr bwMode="auto">
          <a:xfrm>
            <a:off x="1316758" y="4806363"/>
            <a:ext cx="19637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363" name="TextBox 50"/>
          <p:cNvSpPr txBox="1">
            <a:spLocks noChangeArrowheads="1"/>
          </p:cNvSpPr>
          <p:nvPr/>
        </p:nvSpPr>
        <p:spPr bwMode="auto">
          <a:xfrm>
            <a:off x="1392777" y="4806363"/>
            <a:ext cx="236450"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Italic"/>
              </a:rPr>
              <a:t>m </a:t>
            </a:r>
          </a:p>
        </p:txBody>
      </p:sp>
      <p:sp>
        <p:nvSpPr>
          <p:cNvPr id="13364" name="TextBox 51"/>
          <p:cNvSpPr txBox="1">
            <a:spLocks noChangeArrowheads="1"/>
          </p:cNvSpPr>
          <p:nvPr/>
        </p:nvSpPr>
        <p:spPr bwMode="auto">
          <a:xfrm>
            <a:off x="1529884" y="4806363"/>
            <a:ext cx="214008"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Bold"/>
              </a:rPr>
              <a:t>A </a:t>
            </a:r>
          </a:p>
        </p:txBody>
      </p:sp>
      <p:sp>
        <p:nvSpPr>
          <p:cNvPr id="13365" name="TextBox 52"/>
          <p:cNvSpPr txBox="1">
            <a:spLocks noChangeArrowheads="1"/>
          </p:cNvSpPr>
          <p:nvPr/>
        </p:nvSpPr>
        <p:spPr bwMode="auto">
          <a:xfrm>
            <a:off x="1762012" y="4806363"/>
            <a:ext cx="27652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366" name="TextBox 53"/>
          <p:cNvSpPr txBox="1">
            <a:spLocks noChangeArrowheads="1"/>
          </p:cNvSpPr>
          <p:nvPr/>
        </p:nvSpPr>
        <p:spPr bwMode="auto">
          <a:xfrm>
            <a:off x="1937127" y="4806363"/>
            <a:ext cx="432016"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(5.0)( </a:t>
            </a:r>
          </a:p>
        </p:txBody>
      </p:sp>
      <p:sp>
        <p:nvSpPr>
          <p:cNvPr id="13367" name="TextBox 54"/>
          <p:cNvSpPr txBox="1">
            <a:spLocks noChangeArrowheads="1"/>
          </p:cNvSpPr>
          <p:nvPr/>
        </p:nvSpPr>
        <p:spPr bwMode="auto">
          <a:xfrm>
            <a:off x="2231701" y="4806363"/>
            <a:ext cx="19637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368" name="TextBox 55"/>
          <p:cNvSpPr txBox="1">
            <a:spLocks noChangeArrowheads="1"/>
          </p:cNvSpPr>
          <p:nvPr/>
        </p:nvSpPr>
        <p:spPr bwMode="auto">
          <a:xfrm>
            <a:off x="2303648" y="4806363"/>
            <a:ext cx="363086"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62.6 </a:t>
            </a:r>
          </a:p>
        </p:txBody>
      </p:sp>
      <p:sp>
        <p:nvSpPr>
          <p:cNvPr id="13369" name="TextBox 56"/>
          <p:cNvSpPr txBox="1">
            <a:spLocks noChangeArrowheads="1"/>
          </p:cNvSpPr>
          <p:nvPr/>
        </p:nvSpPr>
        <p:spPr bwMode="auto">
          <a:xfrm>
            <a:off x="2531705" y="4806363"/>
            <a:ext cx="151490"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err="1">
                <a:solidFill>
                  <a:srgbClr val="000000"/>
                </a:solidFill>
                <a:latin typeface="Times New Roman Bold"/>
              </a:rPr>
              <a:t>i</a:t>
            </a:r>
            <a:r>
              <a:rPr lang="en-US" sz="1100" dirty="0">
                <a:solidFill>
                  <a:srgbClr val="000000"/>
                </a:solidFill>
                <a:latin typeface="Times New Roman Bold"/>
              </a:rPr>
              <a:t> </a:t>
            </a:r>
          </a:p>
        </p:txBody>
      </p:sp>
      <p:sp>
        <p:nvSpPr>
          <p:cNvPr id="13370" name="TextBox 57"/>
          <p:cNvSpPr txBox="1">
            <a:spLocks noChangeArrowheads="1"/>
          </p:cNvSpPr>
          <p:nvPr/>
        </p:nvSpPr>
        <p:spPr bwMode="auto">
          <a:xfrm>
            <a:off x="2592791" y="4806363"/>
            <a:ext cx="19637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371" name="TextBox 58"/>
          <p:cNvSpPr txBox="1">
            <a:spLocks noChangeArrowheads="1"/>
          </p:cNvSpPr>
          <p:nvPr/>
        </p:nvSpPr>
        <p:spPr bwMode="auto">
          <a:xfrm>
            <a:off x="2679670" y="4806363"/>
            <a:ext cx="448046"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83.1j) </a:t>
            </a:r>
          </a:p>
        </p:txBody>
      </p:sp>
      <p:sp>
        <p:nvSpPr>
          <p:cNvPr id="13372" name="TextBox 59"/>
          <p:cNvSpPr txBox="1">
            <a:spLocks noChangeArrowheads="1"/>
          </p:cNvSpPr>
          <p:nvPr/>
        </p:nvSpPr>
        <p:spPr bwMode="auto">
          <a:xfrm>
            <a:off x="3017683" y="4806363"/>
            <a:ext cx="27652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373" name="TextBox 60"/>
          <p:cNvSpPr txBox="1">
            <a:spLocks noChangeArrowheads="1"/>
          </p:cNvSpPr>
          <p:nvPr/>
        </p:nvSpPr>
        <p:spPr bwMode="auto">
          <a:xfrm>
            <a:off x="3191441" y="4806363"/>
            <a:ext cx="327820"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313 </a:t>
            </a:r>
          </a:p>
        </p:txBody>
      </p:sp>
      <p:sp>
        <p:nvSpPr>
          <p:cNvPr id="13374" name="TextBox 61"/>
          <p:cNvSpPr txBox="1">
            <a:spLocks noChangeArrowheads="1"/>
          </p:cNvSpPr>
          <p:nvPr/>
        </p:nvSpPr>
        <p:spPr bwMode="auto">
          <a:xfrm>
            <a:off x="3382846" y="4806363"/>
            <a:ext cx="151490"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err="1">
                <a:solidFill>
                  <a:srgbClr val="000000"/>
                </a:solidFill>
                <a:latin typeface="Times New Roman Bold"/>
              </a:rPr>
              <a:t>i</a:t>
            </a:r>
            <a:r>
              <a:rPr lang="en-US" sz="1100" dirty="0">
                <a:solidFill>
                  <a:srgbClr val="000000"/>
                </a:solidFill>
                <a:latin typeface="Times New Roman Bold"/>
              </a:rPr>
              <a:t> </a:t>
            </a:r>
          </a:p>
        </p:txBody>
      </p:sp>
      <p:sp>
        <p:nvSpPr>
          <p:cNvPr id="13375" name="TextBox 62"/>
          <p:cNvSpPr txBox="1">
            <a:spLocks noChangeArrowheads="1"/>
          </p:cNvSpPr>
          <p:nvPr/>
        </p:nvSpPr>
        <p:spPr bwMode="auto">
          <a:xfrm>
            <a:off x="3442575" y="4806363"/>
            <a:ext cx="19637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376" name="TextBox 63"/>
          <p:cNvSpPr txBox="1">
            <a:spLocks noChangeArrowheads="1"/>
          </p:cNvSpPr>
          <p:nvPr/>
        </p:nvSpPr>
        <p:spPr bwMode="auto">
          <a:xfrm>
            <a:off x="3538957" y="4806363"/>
            <a:ext cx="327820"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415 </a:t>
            </a:r>
          </a:p>
        </p:txBody>
      </p:sp>
      <p:sp>
        <p:nvSpPr>
          <p:cNvPr id="13377" name="TextBox 64"/>
          <p:cNvSpPr txBox="1">
            <a:spLocks noChangeArrowheads="1"/>
          </p:cNvSpPr>
          <p:nvPr/>
        </p:nvSpPr>
        <p:spPr bwMode="auto">
          <a:xfrm>
            <a:off x="3741221" y="4806363"/>
            <a:ext cx="151490"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Bold"/>
              </a:rPr>
              <a:t>j </a:t>
            </a:r>
          </a:p>
        </p:txBody>
      </p:sp>
      <p:sp>
        <p:nvSpPr>
          <p:cNvPr id="13378" name="TextBox 65"/>
          <p:cNvSpPr txBox="1">
            <a:spLocks noChangeArrowheads="1"/>
          </p:cNvSpPr>
          <p:nvPr/>
        </p:nvSpPr>
        <p:spPr bwMode="auto">
          <a:xfrm>
            <a:off x="3779231" y="4806363"/>
            <a:ext cx="162712"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379" name="TextBox 66"/>
          <p:cNvSpPr txBox="1">
            <a:spLocks noChangeArrowheads="1"/>
          </p:cNvSpPr>
          <p:nvPr/>
        </p:nvSpPr>
        <p:spPr bwMode="auto">
          <a:xfrm>
            <a:off x="3832173" y="4806363"/>
            <a:ext cx="222022"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Italic"/>
              </a:rPr>
              <a:t>N </a:t>
            </a:r>
          </a:p>
        </p:txBody>
      </p:sp>
      <p:sp>
        <p:nvSpPr>
          <p:cNvPr id="13380" name="TextBox 67"/>
          <p:cNvSpPr txBox="1">
            <a:spLocks noChangeArrowheads="1"/>
          </p:cNvSpPr>
          <p:nvPr/>
        </p:nvSpPr>
        <p:spPr bwMode="auto">
          <a:xfrm>
            <a:off x="3933984" y="4806363"/>
            <a:ext cx="162712"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381" name="TextBox 68"/>
          <p:cNvSpPr txBox="1">
            <a:spLocks noChangeArrowheads="1"/>
          </p:cNvSpPr>
          <p:nvPr/>
        </p:nvSpPr>
        <p:spPr bwMode="auto">
          <a:xfrm>
            <a:off x="1483729" y="4900012"/>
            <a:ext cx="138666" cy="157901"/>
          </a:xfrm>
          <a:prstGeom prst="rect">
            <a:avLst/>
          </a:prstGeom>
          <a:noFill/>
          <a:ln w="9525">
            <a:noFill/>
            <a:miter lim="800000"/>
            <a:headEnd/>
            <a:tailEnd/>
          </a:ln>
        </p:spPr>
        <p:txBody>
          <a:bodyPr wrap="none" lIns="0" tIns="40087" rIns="80175" bIns="40087">
            <a:spAutoFit/>
          </a:bodyPr>
          <a:lstStyle/>
          <a:p>
            <a:pPr algn="just">
              <a:lnSpc>
                <a:spcPts val="614"/>
              </a:lnSpc>
            </a:pPr>
            <a:r>
              <a:rPr lang="en-US" sz="600" dirty="0">
                <a:solidFill>
                  <a:srgbClr val="000000"/>
                </a:solidFill>
                <a:latin typeface="Times New Roman" pitchFamily="18" charset="0"/>
              </a:rPr>
              <a:t>4 </a:t>
            </a:r>
          </a:p>
        </p:txBody>
      </p:sp>
      <p:sp>
        <p:nvSpPr>
          <p:cNvPr id="70" name="TextBox 69"/>
          <p:cNvSpPr txBox="1"/>
          <p:nvPr/>
        </p:nvSpPr>
        <p:spPr>
          <a:xfrm>
            <a:off x="1628979" y="4901454"/>
            <a:ext cx="161108" cy="157901"/>
          </a:xfrm>
          <a:prstGeom prst="rect">
            <a:avLst/>
          </a:prstGeom>
          <a:noFill/>
        </p:spPr>
        <p:txBody>
          <a:bodyPr wrap="none" lIns="0" tIns="40087" rIns="80175" bIns="40087">
            <a:spAutoFit/>
          </a:bodyPr>
          <a:lstStyle/>
          <a:p>
            <a:pPr algn="just" fontAlgn="auto">
              <a:lnSpc>
                <a:spcPts val="613"/>
              </a:lnSpc>
              <a:spcBef>
                <a:spcPts val="0"/>
              </a:spcBef>
              <a:spcAft>
                <a:spcPts val="0"/>
              </a:spcAft>
              <a:defRPr/>
            </a:pPr>
            <a:r>
              <a:rPr lang="en-US" sz="600" dirty="0">
                <a:solidFill>
                  <a:srgbClr val="000000"/>
                </a:solidFill>
                <a:latin typeface="Times New Roman Italic"/>
              </a:rPr>
              <a:t>G </a:t>
            </a:r>
          </a:p>
        </p:txBody>
      </p:sp>
      <p:sp>
        <p:nvSpPr>
          <p:cNvPr id="13383" name="TextBox 70"/>
          <p:cNvSpPr txBox="1">
            <a:spLocks noChangeArrowheads="1"/>
          </p:cNvSpPr>
          <p:nvPr/>
        </p:nvSpPr>
        <p:spPr bwMode="auto">
          <a:xfrm>
            <a:off x="1681922" y="4944676"/>
            <a:ext cx="119430" cy="132253"/>
          </a:xfrm>
          <a:prstGeom prst="rect">
            <a:avLst/>
          </a:prstGeom>
          <a:noFill/>
          <a:ln w="9525">
            <a:noFill/>
            <a:miter lim="800000"/>
            <a:headEnd/>
            <a:tailEnd/>
          </a:ln>
        </p:spPr>
        <p:txBody>
          <a:bodyPr wrap="none" lIns="0" tIns="40087" rIns="80175" bIns="40087">
            <a:spAutoFit/>
          </a:bodyPr>
          <a:lstStyle/>
          <a:p>
            <a:pPr algn="just">
              <a:lnSpc>
                <a:spcPts val="438"/>
              </a:lnSpc>
            </a:pPr>
            <a:r>
              <a:rPr lang="en-US" sz="400" dirty="0">
                <a:solidFill>
                  <a:srgbClr val="000000"/>
                </a:solidFill>
                <a:latin typeface="Times New Roman" pitchFamily="18" charset="0"/>
              </a:rPr>
              <a:t>4 </a:t>
            </a:r>
          </a:p>
        </p:txBody>
      </p:sp>
      <p:sp>
        <p:nvSpPr>
          <p:cNvPr id="13384" name="TextBox 71"/>
          <p:cNvSpPr txBox="1">
            <a:spLocks noChangeArrowheads="1"/>
          </p:cNvSpPr>
          <p:nvPr/>
        </p:nvSpPr>
        <p:spPr bwMode="auto">
          <a:xfrm>
            <a:off x="1316758" y="5038325"/>
            <a:ext cx="19637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385" name="TextBox 72"/>
          <p:cNvSpPr txBox="1">
            <a:spLocks noChangeArrowheads="1"/>
          </p:cNvSpPr>
          <p:nvPr/>
        </p:nvSpPr>
        <p:spPr bwMode="auto">
          <a:xfrm>
            <a:off x="1396850" y="5038325"/>
            <a:ext cx="157902"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Italic"/>
              </a:rPr>
              <a:t>I </a:t>
            </a:r>
          </a:p>
        </p:txBody>
      </p:sp>
      <p:sp>
        <p:nvSpPr>
          <p:cNvPr id="13386" name="TextBox 73"/>
          <p:cNvSpPr txBox="1">
            <a:spLocks noChangeArrowheads="1"/>
          </p:cNvSpPr>
          <p:nvPr/>
        </p:nvSpPr>
        <p:spPr bwMode="auto">
          <a:xfrm>
            <a:off x="1538028" y="5038325"/>
            <a:ext cx="201184" cy="222021"/>
          </a:xfrm>
          <a:prstGeom prst="rect">
            <a:avLst/>
          </a:prstGeom>
          <a:noFill/>
          <a:ln w="9525">
            <a:noFill/>
            <a:miter lim="800000"/>
            <a:headEnd/>
            <a:tailEnd/>
          </a:ln>
        </p:spPr>
        <p:txBody>
          <a:bodyPr wrap="none" lIns="0" tIns="40087" rIns="80175" bIns="40087">
            <a:spAutoFit/>
          </a:bodyPr>
          <a:lstStyle/>
          <a:p>
            <a:pPr algn="just">
              <a:lnSpc>
                <a:spcPts val="1052"/>
              </a:lnSpc>
            </a:pPr>
            <a:r>
              <a:rPr lang="el-GR" sz="1100" dirty="0">
                <a:solidFill>
                  <a:srgbClr val="000000"/>
                </a:solidFill>
                <a:latin typeface="Times New Roman Bold"/>
              </a:rPr>
              <a:t>α </a:t>
            </a:r>
            <a:endParaRPr lang="en-US" sz="1100" dirty="0">
              <a:solidFill>
                <a:srgbClr val="000000"/>
              </a:solidFill>
              <a:latin typeface="Times New Roman Bold"/>
            </a:endParaRPr>
          </a:p>
        </p:txBody>
      </p:sp>
      <p:sp>
        <p:nvSpPr>
          <p:cNvPr id="13387" name="TextBox 74"/>
          <p:cNvSpPr txBox="1">
            <a:spLocks noChangeArrowheads="1"/>
          </p:cNvSpPr>
          <p:nvPr/>
        </p:nvSpPr>
        <p:spPr bwMode="auto">
          <a:xfrm>
            <a:off x="1699568" y="5038325"/>
            <a:ext cx="19637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388" name="TextBox 75"/>
          <p:cNvSpPr txBox="1">
            <a:spLocks noChangeArrowheads="1"/>
          </p:cNvSpPr>
          <p:nvPr/>
        </p:nvSpPr>
        <p:spPr bwMode="auto">
          <a:xfrm>
            <a:off x="1798665" y="5038326"/>
            <a:ext cx="186756"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0 </a:t>
            </a:r>
          </a:p>
        </p:txBody>
      </p:sp>
      <p:sp>
        <p:nvSpPr>
          <p:cNvPr id="77" name="TextBox 76"/>
          <p:cNvSpPr txBox="1"/>
          <p:nvPr/>
        </p:nvSpPr>
        <p:spPr>
          <a:xfrm>
            <a:off x="1445719" y="5131975"/>
            <a:ext cx="161108" cy="157901"/>
          </a:xfrm>
          <a:prstGeom prst="rect">
            <a:avLst/>
          </a:prstGeom>
          <a:noFill/>
        </p:spPr>
        <p:txBody>
          <a:bodyPr wrap="none" lIns="0" tIns="40087" rIns="80175" bIns="40087">
            <a:spAutoFit/>
          </a:bodyPr>
          <a:lstStyle/>
          <a:p>
            <a:pPr algn="just" fontAlgn="auto">
              <a:lnSpc>
                <a:spcPts val="613"/>
              </a:lnSpc>
              <a:spcBef>
                <a:spcPts val="0"/>
              </a:spcBef>
              <a:spcAft>
                <a:spcPts val="0"/>
              </a:spcAft>
              <a:defRPr/>
            </a:pPr>
            <a:r>
              <a:rPr lang="en-US" sz="600" dirty="0">
                <a:solidFill>
                  <a:srgbClr val="000000"/>
                </a:solidFill>
                <a:latin typeface="Times New Roman Italic"/>
              </a:rPr>
              <a:t>G </a:t>
            </a:r>
          </a:p>
        </p:txBody>
      </p:sp>
      <p:sp>
        <p:nvSpPr>
          <p:cNvPr id="13390" name="TextBox 77"/>
          <p:cNvSpPr txBox="1">
            <a:spLocks noChangeArrowheads="1"/>
          </p:cNvSpPr>
          <p:nvPr/>
        </p:nvSpPr>
        <p:spPr bwMode="auto">
          <a:xfrm>
            <a:off x="1498661" y="5176638"/>
            <a:ext cx="119430" cy="132253"/>
          </a:xfrm>
          <a:prstGeom prst="rect">
            <a:avLst/>
          </a:prstGeom>
          <a:noFill/>
          <a:ln w="9525">
            <a:noFill/>
            <a:miter lim="800000"/>
            <a:headEnd/>
            <a:tailEnd/>
          </a:ln>
        </p:spPr>
        <p:txBody>
          <a:bodyPr wrap="none" lIns="0" tIns="40087" rIns="80175" bIns="40087">
            <a:spAutoFit/>
          </a:bodyPr>
          <a:lstStyle/>
          <a:p>
            <a:pPr algn="just">
              <a:lnSpc>
                <a:spcPts val="438"/>
              </a:lnSpc>
            </a:pPr>
            <a:r>
              <a:rPr lang="en-US" sz="400" dirty="0">
                <a:solidFill>
                  <a:srgbClr val="000000"/>
                </a:solidFill>
                <a:latin typeface="Times New Roman" pitchFamily="18" charset="0"/>
              </a:rPr>
              <a:t>2 </a:t>
            </a:r>
          </a:p>
        </p:txBody>
      </p:sp>
      <p:sp>
        <p:nvSpPr>
          <p:cNvPr id="13391" name="TextBox 78"/>
          <p:cNvSpPr txBox="1">
            <a:spLocks noChangeArrowheads="1"/>
          </p:cNvSpPr>
          <p:nvPr/>
        </p:nvSpPr>
        <p:spPr bwMode="auto">
          <a:xfrm>
            <a:off x="1618119" y="5131975"/>
            <a:ext cx="138666" cy="157901"/>
          </a:xfrm>
          <a:prstGeom prst="rect">
            <a:avLst/>
          </a:prstGeom>
          <a:noFill/>
          <a:ln w="9525">
            <a:noFill/>
            <a:miter lim="800000"/>
            <a:headEnd/>
            <a:tailEnd/>
          </a:ln>
        </p:spPr>
        <p:txBody>
          <a:bodyPr wrap="none" lIns="0" tIns="40087" rIns="80175" bIns="40087">
            <a:spAutoFit/>
          </a:bodyPr>
          <a:lstStyle/>
          <a:p>
            <a:pPr algn="just">
              <a:lnSpc>
                <a:spcPts val="614"/>
              </a:lnSpc>
            </a:pPr>
            <a:r>
              <a:rPr lang="en-US" sz="600" dirty="0">
                <a:solidFill>
                  <a:srgbClr val="000000"/>
                </a:solidFill>
                <a:latin typeface="Times New Roman" pitchFamily="18" charset="0"/>
              </a:rPr>
              <a:t>2 </a:t>
            </a:r>
          </a:p>
        </p:txBody>
      </p:sp>
      <p:sp>
        <p:nvSpPr>
          <p:cNvPr id="13392" name="TextBox 79"/>
          <p:cNvSpPr txBox="1">
            <a:spLocks noChangeArrowheads="1"/>
          </p:cNvSpPr>
          <p:nvPr/>
        </p:nvSpPr>
        <p:spPr bwMode="auto">
          <a:xfrm>
            <a:off x="1316758" y="5270287"/>
            <a:ext cx="19637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393" name="TextBox 80"/>
          <p:cNvSpPr txBox="1">
            <a:spLocks noChangeArrowheads="1"/>
          </p:cNvSpPr>
          <p:nvPr/>
        </p:nvSpPr>
        <p:spPr bwMode="auto">
          <a:xfrm>
            <a:off x="1396850" y="5270287"/>
            <a:ext cx="157902"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Italic"/>
              </a:rPr>
              <a:t>I </a:t>
            </a:r>
          </a:p>
        </p:txBody>
      </p:sp>
      <p:sp>
        <p:nvSpPr>
          <p:cNvPr id="13394" name="TextBox 81"/>
          <p:cNvSpPr txBox="1">
            <a:spLocks noChangeArrowheads="1"/>
          </p:cNvSpPr>
          <p:nvPr/>
        </p:nvSpPr>
        <p:spPr bwMode="auto">
          <a:xfrm>
            <a:off x="1533956" y="5270287"/>
            <a:ext cx="201184" cy="222021"/>
          </a:xfrm>
          <a:prstGeom prst="rect">
            <a:avLst/>
          </a:prstGeom>
          <a:noFill/>
          <a:ln w="9525">
            <a:noFill/>
            <a:miter lim="800000"/>
            <a:headEnd/>
            <a:tailEnd/>
          </a:ln>
        </p:spPr>
        <p:txBody>
          <a:bodyPr wrap="none" lIns="0" tIns="40087" rIns="80175" bIns="40087">
            <a:spAutoFit/>
          </a:bodyPr>
          <a:lstStyle/>
          <a:p>
            <a:pPr algn="just">
              <a:lnSpc>
                <a:spcPts val="1052"/>
              </a:lnSpc>
            </a:pPr>
            <a:r>
              <a:rPr lang="el-GR" sz="1100" dirty="0">
                <a:solidFill>
                  <a:srgbClr val="000000"/>
                </a:solidFill>
                <a:latin typeface="Times New Roman Bold"/>
              </a:rPr>
              <a:t>α </a:t>
            </a:r>
            <a:endParaRPr lang="en-US" sz="1100" dirty="0">
              <a:solidFill>
                <a:srgbClr val="000000"/>
              </a:solidFill>
              <a:latin typeface="Times New Roman Bold"/>
            </a:endParaRPr>
          </a:p>
        </p:txBody>
      </p:sp>
      <p:sp>
        <p:nvSpPr>
          <p:cNvPr id="13395" name="TextBox 82"/>
          <p:cNvSpPr txBox="1">
            <a:spLocks noChangeArrowheads="1"/>
          </p:cNvSpPr>
          <p:nvPr/>
        </p:nvSpPr>
        <p:spPr bwMode="auto">
          <a:xfrm>
            <a:off x="1690066" y="5270287"/>
            <a:ext cx="27652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396" name="TextBox 83"/>
          <p:cNvSpPr txBox="1">
            <a:spLocks noChangeArrowheads="1"/>
          </p:cNvSpPr>
          <p:nvPr/>
        </p:nvSpPr>
        <p:spPr bwMode="auto">
          <a:xfrm>
            <a:off x="1866539" y="5270287"/>
            <a:ext cx="573080"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(0.012)( </a:t>
            </a:r>
          </a:p>
        </p:txBody>
      </p:sp>
      <p:sp>
        <p:nvSpPr>
          <p:cNvPr id="13397" name="TextBox 84"/>
          <p:cNvSpPr txBox="1">
            <a:spLocks noChangeArrowheads="1"/>
          </p:cNvSpPr>
          <p:nvPr/>
        </p:nvSpPr>
        <p:spPr bwMode="auto">
          <a:xfrm>
            <a:off x="2292788" y="5270287"/>
            <a:ext cx="19637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398" name="TextBox 85"/>
          <p:cNvSpPr txBox="1">
            <a:spLocks noChangeArrowheads="1"/>
          </p:cNvSpPr>
          <p:nvPr/>
        </p:nvSpPr>
        <p:spPr bwMode="auto">
          <a:xfrm>
            <a:off x="2364734" y="5270287"/>
            <a:ext cx="444840"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119k) </a:t>
            </a:r>
          </a:p>
        </p:txBody>
      </p:sp>
      <p:sp>
        <p:nvSpPr>
          <p:cNvPr id="13399" name="TextBox 86"/>
          <p:cNvSpPr txBox="1">
            <a:spLocks noChangeArrowheads="1"/>
          </p:cNvSpPr>
          <p:nvPr/>
        </p:nvSpPr>
        <p:spPr bwMode="auto">
          <a:xfrm>
            <a:off x="2712250" y="5270287"/>
            <a:ext cx="19637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400" name="TextBox 87"/>
          <p:cNvSpPr txBox="1">
            <a:spLocks noChangeArrowheads="1"/>
          </p:cNvSpPr>
          <p:nvPr/>
        </p:nvSpPr>
        <p:spPr bwMode="auto">
          <a:xfrm>
            <a:off x="2800486" y="5270287"/>
            <a:ext cx="363086"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1.43 </a:t>
            </a:r>
          </a:p>
        </p:txBody>
      </p:sp>
      <p:sp>
        <p:nvSpPr>
          <p:cNvPr id="13401" name="TextBox 88"/>
          <p:cNvSpPr txBox="1">
            <a:spLocks noChangeArrowheads="1"/>
          </p:cNvSpPr>
          <p:nvPr/>
        </p:nvSpPr>
        <p:spPr bwMode="auto">
          <a:xfrm>
            <a:off x="3023113" y="5270287"/>
            <a:ext cx="189962"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Bold"/>
              </a:rPr>
              <a:t>k </a:t>
            </a:r>
          </a:p>
        </p:txBody>
      </p:sp>
      <p:sp>
        <p:nvSpPr>
          <p:cNvPr id="13402" name="TextBox 89"/>
          <p:cNvSpPr txBox="1">
            <a:spLocks noChangeArrowheads="1"/>
          </p:cNvSpPr>
          <p:nvPr/>
        </p:nvSpPr>
        <p:spPr bwMode="auto">
          <a:xfrm>
            <a:off x="3104563" y="5270287"/>
            <a:ext cx="162712"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403" name="TextBox 90"/>
          <p:cNvSpPr txBox="1">
            <a:spLocks noChangeArrowheads="1"/>
          </p:cNvSpPr>
          <p:nvPr/>
        </p:nvSpPr>
        <p:spPr bwMode="auto">
          <a:xfrm>
            <a:off x="3157504" y="5270287"/>
            <a:ext cx="417589"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Italic"/>
              </a:rPr>
              <a:t>N ⋅m </a:t>
            </a:r>
          </a:p>
        </p:txBody>
      </p:sp>
      <p:sp>
        <p:nvSpPr>
          <p:cNvPr id="13404" name="TextBox 91"/>
          <p:cNvSpPr txBox="1">
            <a:spLocks noChangeArrowheads="1"/>
          </p:cNvSpPr>
          <p:nvPr/>
        </p:nvSpPr>
        <p:spPr bwMode="auto">
          <a:xfrm>
            <a:off x="3418141" y="5270287"/>
            <a:ext cx="162712"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93" name="TextBox 92"/>
          <p:cNvSpPr txBox="1"/>
          <p:nvPr/>
        </p:nvSpPr>
        <p:spPr>
          <a:xfrm>
            <a:off x="1445719" y="5363936"/>
            <a:ext cx="161108" cy="157901"/>
          </a:xfrm>
          <a:prstGeom prst="rect">
            <a:avLst/>
          </a:prstGeom>
          <a:noFill/>
        </p:spPr>
        <p:txBody>
          <a:bodyPr wrap="none" lIns="0" tIns="40087" rIns="80175" bIns="40087">
            <a:spAutoFit/>
          </a:bodyPr>
          <a:lstStyle/>
          <a:p>
            <a:pPr algn="just" fontAlgn="auto">
              <a:lnSpc>
                <a:spcPts val="613"/>
              </a:lnSpc>
              <a:spcBef>
                <a:spcPts val="0"/>
              </a:spcBef>
              <a:spcAft>
                <a:spcPts val="0"/>
              </a:spcAft>
              <a:defRPr/>
            </a:pPr>
            <a:r>
              <a:rPr lang="en-US" sz="600" dirty="0">
                <a:solidFill>
                  <a:srgbClr val="000000"/>
                </a:solidFill>
                <a:latin typeface="Times New Roman Italic"/>
              </a:rPr>
              <a:t>G </a:t>
            </a:r>
          </a:p>
        </p:txBody>
      </p:sp>
      <p:sp>
        <p:nvSpPr>
          <p:cNvPr id="13406" name="TextBox 93"/>
          <p:cNvSpPr txBox="1">
            <a:spLocks noChangeArrowheads="1"/>
          </p:cNvSpPr>
          <p:nvPr/>
        </p:nvSpPr>
        <p:spPr bwMode="auto">
          <a:xfrm>
            <a:off x="1497303" y="5407159"/>
            <a:ext cx="119430" cy="132253"/>
          </a:xfrm>
          <a:prstGeom prst="rect">
            <a:avLst/>
          </a:prstGeom>
          <a:noFill/>
          <a:ln w="9525">
            <a:noFill/>
            <a:miter lim="800000"/>
            <a:headEnd/>
            <a:tailEnd/>
          </a:ln>
        </p:spPr>
        <p:txBody>
          <a:bodyPr wrap="none" lIns="0" tIns="40087" rIns="80175" bIns="40087">
            <a:spAutoFit/>
          </a:bodyPr>
          <a:lstStyle/>
          <a:p>
            <a:pPr algn="just">
              <a:lnSpc>
                <a:spcPts val="438"/>
              </a:lnSpc>
            </a:pPr>
            <a:r>
              <a:rPr lang="en-US" sz="400" dirty="0">
                <a:solidFill>
                  <a:srgbClr val="000000"/>
                </a:solidFill>
                <a:latin typeface="Times New Roman" pitchFamily="18" charset="0"/>
              </a:rPr>
              <a:t>3 </a:t>
            </a:r>
          </a:p>
        </p:txBody>
      </p:sp>
      <p:sp>
        <p:nvSpPr>
          <p:cNvPr id="13407" name="TextBox 94"/>
          <p:cNvSpPr txBox="1">
            <a:spLocks noChangeArrowheads="1"/>
          </p:cNvSpPr>
          <p:nvPr/>
        </p:nvSpPr>
        <p:spPr bwMode="auto">
          <a:xfrm>
            <a:off x="1611332" y="5363936"/>
            <a:ext cx="138666" cy="157901"/>
          </a:xfrm>
          <a:prstGeom prst="rect">
            <a:avLst/>
          </a:prstGeom>
          <a:noFill/>
          <a:ln w="9525">
            <a:noFill/>
            <a:miter lim="800000"/>
            <a:headEnd/>
            <a:tailEnd/>
          </a:ln>
        </p:spPr>
        <p:txBody>
          <a:bodyPr wrap="none" lIns="0" tIns="40087" rIns="80175" bIns="40087">
            <a:spAutoFit/>
          </a:bodyPr>
          <a:lstStyle/>
          <a:p>
            <a:pPr algn="just">
              <a:lnSpc>
                <a:spcPts val="614"/>
              </a:lnSpc>
            </a:pPr>
            <a:r>
              <a:rPr lang="en-US" sz="600" dirty="0">
                <a:solidFill>
                  <a:srgbClr val="000000"/>
                </a:solidFill>
                <a:latin typeface="Times New Roman" pitchFamily="18" charset="0"/>
              </a:rPr>
              <a:t>3 </a:t>
            </a:r>
          </a:p>
        </p:txBody>
      </p:sp>
      <p:sp>
        <p:nvSpPr>
          <p:cNvPr id="13408" name="TextBox 95"/>
          <p:cNvSpPr txBox="1">
            <a:spLocks noChangeArrowheads="1"/>
          </p:cNvSpPr>
          <p:nvPr/>
        </p:nvSpPr>
        <p:spPr bwMode="auto">
          <a:xfrm>
            <a:off x="1316758" y="5502249"/>
            <a:ext cx="19637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409" name="TextBox 96"/>
          <p:cNvSpPr txBox="1">
            <a:spLocks noChangeArrowheads="1"/>
          </p:cNvSpPr>
          <p:nvPr/>
        </p:nvSpPr>
        <p:spPr bwMode="auto">
          <a:xfrm>
            <a:off x="1396850" y="5502249"/>
            <a:ext cx="157902"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Italic"/>
              </a:rPr>
              <a:t>I </a:t>
            </a:r>
          </a:p>
        </p:txBody>
      </p:sp>
      <p:sp>
        <p:nvSpPr>
          <p:cNvPr id="13410" name="TextBox 97"/>
          <p:cNvSpPr txBox="1">
            <a:spLocks noChangeArrowheads="1"/>
          </p:cNvSpPr>
          <p:nvPr/>
        </p:nvSpPr>
        <p:spPr bwMode="auto">
          <a:xfrm>
            <a:off x="1538028" y="5502249"/>
            <a:ext cx="201184" cy="222021"/>
          </a:xfrm>
          <a:prstGeom prst="rect">
            <a:avLst/>
          </a:prstGeom>
          <a:noFill/>
          <a:ln w="9525">
            <a:noFill/>
            <a:miter lim="800000"/>
            <a:headEnd/>
            <a:tailEnd/>
          </a:ln>
        </p:spPr>
        <p:txBody>
          <a:bodyPr wrap="none" lIns="0" tIns="40087" rIns="80175" bIns="40087">
            <a:spAutoFit/>
          </a:bodyPr>
          <a:lstStyle/>
          <a:p>
            <a:pPr algn="just">
              <a:lnSpc>
                <a:spcPts val="1052"/>
              </a:lnSpc>
            </a:pPr>
            <a:r>
              <a:rPr lang="el-GR" sz="1100" dirty="0">
                <a:solidFill>
                  <a:srgbClr val="000000"/>
                </a:solidFill>
                <a:latin typeface="Times New Roman Bold"/>
              </a:rPr>
              <a:t>α </a:t>
            </a:r>
            <a:endParaRPr lang="en-US" sz="1100" dirty="0">
              <a:solidFill>
                <a:srgbClr val="000000"/>
              </a:solidFill>
              <a:latin typeface="Times New Roman Bold"/>
            </a:endParaRPr>
          </a:p>
        </p:txBody>
      </p:sp>
      <p:sp>
        <p:nvSpPr>
          <p:cNvPr id="13411" name="TextBox 98"/>
          <p:cNvSpPr txBox="1">
            <a:spLocks noChangeArrowheads="1"/>
          </p:cNvSpPr>
          <p:nvPr/>
        </p:nvSpPr>
        <p:spPr bwMode="auto">
          <a:xfrm>
            <a:off x="1699568" y="5502249"/>
            <a:ext cx="27652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412" name="TextBox 99"/>
          <p:cNvSpPr txBox="1">
            <a:spLocks noChangeArrowheads="1"/>
          </p:cNvSpPr>
          <p:nvPr/>
        </p:nvSpPr>
        <p:spPr bwMode="auto">
          <a:xfrm>
            <a:off x="1873326" y="5502249"/>
            <a:ext cx="573080"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(0.054)( </a:t>
            </a:r>
          </a:p>
        </p:txBody>
      </p:sp>
      <p:sp>
        <p:nvSpPr>
          <p:cNvPr id="13413" name="TextBox 100"/>
          <p:cNvSpPr txBox="1">
            <a:spLocks noChangeArrowheads="1"/>
          </p:cNvSpPr>
          <p:nvPr/>
        </p:nvSpPr>
        <p:spPr bwMode="auto">
          <a:xfrm>
            <a:off x="2302290" y="5502249"/>
            <a:ext cx="19637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414" name="TextBox 101"/>
          <p:cNvSpPr txBox="1">
            <a:spLocks noChangeArrowheads="1"/>
          </p:cNvSpPr>
          <p:nvPr/>
        </p:nvSpPr>
        <p:spPr bwMode="auto">
          <a:xfrm>
            <a:off x="2372879" y="5502249"/>
            <a:ext cx="444840"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625k) </a:t>
            </a:r>
          </a:p>
        </p:txBody>
      </p:sp>
      <p:sp>
        <p:nvSpPr>
          <p:cNvPr id="13415" name="TextBox 102"/>
          <p:cNvSpPr txBox="1">
            <a:spLocks noChangeArrowheads="1"/>
          </p:cNvSpPr>
          <p:nvPr/>
        </p:nvSpPr>
        <p:spPr bwMode="auto">
          <a:xfrm>
            <a:off x="2719037" y="5502249"/>
            <a:ext cx="196374"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416" name="TextBox 103"/>
          <p:cNvSpPr txBox="1">
            <a:spLocks noChangeArrowheads="1"/>
          </p:cNvSpPr>
          <p:nvPr/>
        </p:nvSpPr>
        <p:spPr bwMode="auto">
          <a:xfrm>
            <a:off x="2816776" y="5502249"/>
            <a:ext cx="363086"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33.8 </a:t>
            </a:r>
          </a:p>
        </p:txBody>
      </p:sp>
      <p:sp>
        <p:nvSpPr>
          <p:cNvPr id="13417" name="TextBox 104"/>
          <p:cNvSpPr txBox="1">
            <a:spLocks noChangeArrowheads="1"/>
          </p:cNvSpPr>
          <p:nvPr/>
        </p:nvSpPr>
        <p:spPr bwMode="auto">
          <a:xfrm>
            <a:off x="3040760" y="5502249"/>
            <a:ext cx="189962"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Bold"/>
              </a:rPr>
              <a:t>k </a:t>
            </a:r>
          </a:p>
        </p:txBody>
      </p:sp>
      <p:sp>
        <p:nvSpPr>
          <p:cNvPr id="13418" name="TextBox 105"/>
          <p:cNvSpPr txBox="1">
            <a:spLocks noChangeArrowheads="1"/>
          </p:cNvSpPr>
          <p:nvPr/>
        </p:nvSpPr>
        <p:spPr bwMode="auto">
          <a:xfrm>
            <a:off x="3122209" y="5502249"/>
            <a:ext cx="162712"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3419" name="TextBox 106"/>
          <p:cNvSpPr txBox="1">
            <a:spLocks noChangeArrowheads="1"/>
          </p:cNvSpPr>
          <p:nvPr/>
        </p:nvSpPr>
        <p:spPr bwMode="auto">
          <a:xfrm>
            <a:off x="3175152" y="5502249"/>
            <a:ext cx="417589"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Italic"/>
              </a:rPr>
              <a:t>N ⋅m </a:t>
            </a:r>
          </a:p>
        </p:txBody>
      </p:sp>
      <p:sp>
        <p:nvSpPr>
          <p:cNvPr id="13420" name="TextBox 107"/>
          <p:cNvSpPr txBox="1">
            <a:spLocks noChangeArrowheads="1"/>
          </p:cNvSpPr>
          <p:nvPr/>
        </p:nvSpPr>
        <p:spPr bwMode="auto">
          <a:xfrm>
            <a:off x="3435788" y="5502249"/>
            <a:ext cx="162712" cy="222021"/>
          </a:xfrm>
          <a:prstGeom prst="rect">
            <a:avLst/>
          </a:prstGeom>
          <a:noFill/>
          <a:ln w="9525">
            <a:noFill/>
            <a:miter lim="800000"/>
            <a:headEnd/>
            <a:tailEnd/>
          </a:ln>
        </p:spPr>
        <p:txBody>
          <a:bodyPr wrap="none" lIns="0" tIns="40087" rIns="80175" bIns="40087">
            <a:spAutoFit/>
          </a:bodyPr>
          <a:lstStyle/>
          <a:p>
            <a:pPr algn="just">
              <a:lnSpc>
                <a:spcPts val="1052"/>
              </a:lnSpc>
            </a:pPr>
            <a:r>
              <a:rPr lang="en-US" sz="1100" dirty="0">
                <a:solidFill>
                  <a:srgbClr val="000000"/>
                </a:solidFill>
                <a:latin typeface="Times New Roman" pitchFamily="18" charset="0"/>
              </a:rPr>
              <a:t>) </a:t>
            </a:r>
          </a:p>
        </p:txBody>
      </p:sp>
      <p:sp>
        <p:nvSpPr>
          <p:cNvPr id="109" name="TextBox 108"/>
          <p:cNvSpPr txBox="1"/>
          <p:nvPr/>
        </p:nvSpPr>
        <p:spPr>
          <a:xfrm>
            <a:off x="1445719" y="5595898"/>
            <a:ext cx="161108" cy="157901"/>
          </a:xfrm>
          <a:prstGeom prst="rect">
            <a:avLst/>
          </a:prstGeom>
          <a:noFill/>
        </p:spPr>
        <p:txBody>
          <a:bodyPr wrap="none" lIns="0" tIns="40087" rIns="80175" bIns="40087">
            <a:spAutoFit/>
          </a:bodyPr>
          <a:lstStyle/>
          <a:p>
            <a:pPr algn="just" fontAlgn="auto">
              <a:lnSpc>
                <a:spcPts val="613"/>
              </a:lnSpc>
              <a:spcBef>
                <a:spcPts val="0"/>
              </a:spcBef>
              <a:spcAft>
                <a:spcPts val="0"/>
              </a:spcAft>
              <a:defRPr/>
            </a:pPr>
            <a:r>
              <a:rPr lang="en-US" sz="600" dirty="0">
                <a:solidFill>
                  <a:srgbClr val="000000"/>
                </a:solidFill>
                <a:latin typeface="Times New Roman Italic"/>
              </a:rPr>
              <a:t>G </a:t>
            </a:r>
          </a:p>
        </p:txBody>
      </p:sp>
      <p:sp>
        <p:nvSpPr>
          <p:cNvPr id="13422" name="TextBox 109"/>
          <p:cNvSpPr txBox="1">
            <a:spLocks noChangeArrowheads="1"/>
          </p:cNvSpPr>
          <p:nvPr/>
        </p:nvSpPr>
        <p:spPr bwMode="auto">
          <a:xfrm>
            <a:off x="1498661" y="5640562"/>
            <a:ext cx="119430" cy="132253"/>
          </a:xfrm>
          <a:prstGeom prst="rect">
            <a:avLst/>
          </a:prstGeom>
          <a:noFill/>
          <a:ln w="9525">
            <a:noFill/>
            <a:miter lim="800000"/>
            <a:headEnd/>
            <a:tailEnd/>
          </a:ln>
        </p:spPr>
        <p:txBody>
          <a:bodyPr wrap="none" lIns="0" tIns="40087" rIns="80175" bIns="40087">
            <a:spAutoFit/>
          </a:bodyPr>
          <a:lstStyle/>
          <a:p>
            <a:pPr algn="just">
              <a:lnSpc>
                <a:spcPts val="438"/>
              </a:lnSpc>
            </a:pPr>
            <a:r>
              <a:rPr lang="en-US" sz="400" dirty="0">
                <a:solidFill>
                  <a:srgbClr val="000000"/>
                </a:solidFill>
                <a:latin typeface="Times New Roman" pitchFamily="18" charset="0"/>
              </a:rPr>
              <a:t>4 </a:t>
            </a:r>
          </a:p>
        </p:txBody>
      </p:sp>
      <p:sp>
        <p:nvSpPr>
          <p:cNvPr id="13423" name="TextBox 110"/>
          <p:cNvSpPr txBox="1">
            <a:spLocks noChangeArrowheads="1"/>
          </p:cNvSpPr>
          <p:nvPr/>
        </p:nvSpPr>
        <p:spPr bwMode="auto">
          <a:xfrm>
            <a:off x="1618119" y="5595898"/>
            <a:ext cx="138666" cy="157901"/>
          </a:xfrm>
          <a:prstGeom prst="rect">
            <a:avLst/>
          </a:prstGeom>
          <a:noFill/>
          <a:ln w="9525">
            <a:noFill/>
            <a:miter lim="800000"/>
            <a:headEnd/>
            <a:tailEnd/>
          </a:ln>
        </p:spPr>
        <p:txBody>
          <a:bodyPr wrap="none" lIns="0" tIns="40087" rIns="80175" bIns="40087">
            <a:spAutoFit/>
          </a:bodyPr>
          <a:lstStyle/>
          <a:p>
            <a:pPr algn="just">
              <a:lnSpc>
                <a:spcPts val="614"/>
              </a:lnSpc>
            </a:pPr>
            <a:r>
              <a:rPr lang="en-US" sz="600" dirty="0">
                <a:solidFill>
                  <a:srgbClr val="000000"/>
                </a:solidFill>
                <a:latin typeface="Times New Roman" pitchFamily="18" charset="0"/>
              </a:rPr>
              <a:t>4 </a:t>
            </a:r>
          </a:p>
        </p:txBody>
      </p:sp>
      <p:sp>
        <p:nvSpPr>
          <p:cNvPr id="112" name="TextBox 111"/>
          <p:cNvSpPr txBox="1"/>
          <p:nvPr/>
        </p:nvSpPr>
        <p:spPr>
          <a:xfrm>
            <a:off x="7961634" y="6254324"/>
            <a:ext cx="515372" cy="234845"/>
          </a:xfrm>
          <a:prstGeom prst="rect">
            <a:avLst/>
          </a:prstGeom>
          <a:noFill/>
        </p:spPr>
        <p:txBody>
          <a:bodyPr wrap="none" lIns="0" tIns="40087" rIns="80175" bIns="40087">
            <a:spAutoFit/>
          </a:bodyPr>
          <a:lstStyle/>
          <a:p>
            <a:pPr algn="just" fontAlgn="auto">
              <a:lnSpc>
                <a:spcPts val="1226"/>
              </a:lnSpc>
              <a:spcBef>
                <a:spcPts val="0"/>
              </a:spcBef>
              <a:spcAft>
                <a:spcPts val="0"/>
              </a:spcAft>
              <a:defRPr/>
            </a:pPr>
            <a:r>
              <a:rPr lang="en-US" sz="1200" dirty="0">
                <a:solidFill>
                  <a:srgbClr val="000000"/>
                </a:solidFill>
                <a:latin typeface="Arial Bold"/>
              </a:rPr>
              <a:t>15-12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a2e464.tmp"/>
          <p:cNvPicPr>
            <a:picLocks/>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1428071" y="2587598"/>
            <a:ext cx="3692524" cy="222021"/>
          </a:xfrm>
          <a:prstGeom prst="rect">
            <a:avLst/>
          </a:prstGeom>
          <a:noFill/>
        </p:spPr>
        <p:txBody>
          <a:bodyPr wrap="none" lIns="0" tIns="40087" rIns="80175" bIns="40087">
            <a:spAutoFit/>
          </a:bodyPr>
          <a:lstStyle/>
          <a:p>
            <a:pPr algn="just" fontAlgn="auto">
              <a:lnSpc>
                <a:spcPts val="1142"/>
              </a:lnSpc>
              <a:spcBef>
                <a:spcPts val="0"/>
              </a:spcBef>
              <a:spcAft>
                <a:spcPts val="0"/>
              </a:spcAft>
              <a:defRPr/>
            </a:pPr>
            <a:r>
              <a:rPr lang="en-US" sz="1100" dirty="0">
                <a:solidFill>
                  <a:srgbClr val="000000"/>
                </a:solidFill>
                <a:latin typeface="Times New Roman"/>
              </a:rPr>
              <a:t>Considering the free-body diagram of link 4 and 3 respectively, </a:t>
            </a:r>
          </a:p>
        </p:txBody>
      </p:sp>
      <p:sp>
        <p:nvSpPr>
          <p:cNvPr id="4" name="TextBox 3"/>
          <p:cNvSpPr txBox="1"/>
          <p:nvPr/>
        </p:nvSpPr>
        <p:spPr>
          <a:xfrm>
            <a:off x="2402744" y="2839731"/>
            <a:ext cx="252480"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M </a:t>
            </a:r>
          </a:p>
        </p:txBody>
      </p:sp>
      <p:sp>
        <p:nvSpPr>
          <p:cNvPr id="5" name="TextBox 4"/>
          <p:cNvSpPr txBox="1"/>
          <p:nvPr/>
        </p:nvSpPr>
        <p:spPr>
          <a:xfrm>
            <a:off x="2702748" y="2839731"/>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6" name="TextBox 5"/>
          <p:cNvSpPr txBox="1"/>
          <p:nvPr/>
        </p:nvSpPr>
        <p:spPr>
          <a:xfrm>
            <a:off x="2820848" y="2839731"/>
            <a:ext cx="23484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R </a:t>
            </a:r>
          </a:p>
        </p:txBody>
      </p:sp>
      <p:sp>
        <p:nvSpPr>
          <p:cNvPr id="7" name="TextBox 6"/>
          <p:cNvSpPr txBox="1"/>
          <p:nvPr/>
        </p:nvSpPr>
        <p:spPr>
          <a:xfrm>
            <a:off x="3165649" y="2839731"/>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8" name="TextBox 7"/>
          <p:cNvSpPr txBox="1"/>
          <p:nvPr/>
        </p:nvSpPr>
        <p:spPr>
          <a:xfrm>
            <a:off x="3267460" y="2839731"/>
            <a:ext cx="17072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9" name="TextBox 8"/>
          <p:cNvSpPr txBox="1"/>
          <p:nvPr/>
        </p:nvSpPr>
        <p:spPr>
          <a:xfrm>
            <a:off x="3320402" y="2839731"/>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10" name="TextBox 9"/>
          <p:cNvSpPr txBox="1"/>
          <p:nvPr/>
        </p:nvSpPr>
        <p:spPr>
          <a:xfrm>
            <a:off x="3407281" y="2839731"/>
            <a:ext cx="252480"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Italic"/>
              </a:rPr>
              <a:t>m </a:t>
            </a:r>
          </a:p>
        </p:txBody>
      </p:sp>
      <p:sp>
        <p:nvSpPr>
          <p:cNvPr id="11" name="TextBox 10"/>
          <p:cNvSpPr txBox="1"/>
          <p:nvPr/>
        </p:nvSpPr>
        <p:spPr>
          <a:xfrm>
            <a:off x="3567464" y="2839731"/>
            <a:ext cx="218368"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A </a:t>
            </a:r>
          </a:p>
        </p:txBody>
      </p:sp>
      <p:sp>
        <p:nvSpPr>
          <p:cNvPr id="12" name="TextBox 11"/>
          <p:cNvSpPr txBox="1"/>
          <p:nvPr/>
        </p:nvSpPr>
        <p:spPr>
          <a:xfrm>
            <a:off x="3802308" y="2839731"/>
            <a:ext cx="17072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13" name="TextBox 12"/>
          <p:cNvSpPr txBox="1"/>
          <p:nvPr/>
        </p:nvSpPr>
        <p:spPr>
          <a:xfrm>
            <a:off x="3876970" y="2839731"/>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14" name="TextBox 13"/>
          <p:cNvSpPr txBox="1"/>
          <p:nvPr/>
        </p:nvSpPr>
        <p:spPr>
          <a:xfrm>
            <a:off x="3985568" y="2839731"/>
            <a:ext cx="17072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15" name="TextBox 14"/>
          <p:cNvSpPr txBox="1"/>
          <p:nvPr/>
        </p:nvSpPr>
        <p:spPr>
          <a:xfrm>
            <a:off x="4038511" y="2839731"/>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16" name="TextBox 15"/>
          <p:cNvSpPr txBox="1"/>
          <p:nvPr/>
        </p:nvSpPr>
        <p:spPr>
          <a:xfrm>
            <a:off x="4130819" y="2839731"/>
            <a:ext cx="167520"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Italic"/>
              </a:rPr>
              <a:t>I </a:t>
            </a:r>
          </a:p>
        </p:txBody>
      </p:sp>
      <p:sp>
        <p:nvSpPr>
          <p:cNvPr id="17" name="TextBox 16"/>
          <p:cNvSpPr txBox="1"/>
          <p:nvPr/>
        </p:nvSpPr>
        <p:spPr>
          <a:xfrm>
            <a:off x="4293717" y="2839731"/>
            <a:ext cx="214008"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l-GR" sz="1200" dirty="0">
                <a:solidFill>
                  <a:srgbClr val="000000"/>
                </a:solidFill>
                <a:latin typeface="Times New Roman Bold"/>
              </a:rPr>
              <a:t>α </a:t>
            </a:r>
            <a:endParaRPr lang="en-US" sz="1200" dirty="0">
              <a:solidFill>
                <a:srgbClr val="000000"/>
              </a:solidFill>
              <a:latin typeface="Times New Roman Bold"/>
            </a:endParaRPr>
          </a:p>
        </p:txBody>
      </p:sp>
      <p:sp>
        <p:nvSpPr>
          <p:cNvPr id="18" name="TextBox 17"/>
          <p:cNvSpPr txBox="1"/>
          <p:nvPr/>
        </p:nvSpPr>
        <p:spPr>
          <a:xfrm>
            <a:off x="4447112" y="2839731"/>
            <a:ext cx="17072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19" name="TextBox 18"/>
          <p:cNvSpPr txBox="1"/>
          <p:nvPr/>
        </p:nvSpPr>
        <p:spPr>
          <a:xfrm>
            <a:off x="4521774" y="2839731"/>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20" name="TextBox 19"/>
          <p:cNvSpPr txBox="1"/>
          <p:nvPr/>
        </p:nvSpPr>
        <p:spPr>
          <a:xfrm>
            <a:off x="4633088" y="2839731"/>
            <a:ext cx="23484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R </a:t>
            </a:r>
          </a:p>
        </p:txBody>
      </p:sp>
      <p:sp>
        <p:nvSpPr>
          <p:cNvPr id="21" name="TextBox 20"/>
          <p:cNvSpPr txBox="1"/>
          <p:nvPr/>
        </p:nvSpPr>
        <p:spPr>
          <a:xfrm>
            <a:off x="4941236" y="2839731"/>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22" name="TextBox 21"/>
          <p:cNvSpPr txBox="1"/>
          <p:nvPr/>
        </p:nvSpPr>
        <p:spPr>
          <a:xfrm>
            <a:off x="5043047" y="2839731"/>
            <a:ext cx="21881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F </a:t>
            </a:r>
          </a:p>
        </p:txBody>
      </p:sp>
      <p:sp>
        <p:nvSpPr>
          <p:cNvPr id="23" name="TextBox 22"/>
          <p:cNvSpPr txBox="1"/>
          <p:nvPr/>
        </p:nvSpPr>
        <p:spPr>
          <a:xfrm>
            <a:off x="5203230" y="2839731"/>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24" name="TextBox 23"/>
          <p:cNvSpPr txBox="1"/>
          <p:nvPr/>
        </p:nvSpPr>
        <p:spPr>
          <a:xfrm>
            <a:off x="5314543" y="2839731"/>
            <a:ext cx="23484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R </a:t>
            </a:r>
          </a:p>
        </p:txBody>
      </p:sp>
      <p:sp>
        <p:nvSpPr>
          <p:cNvPr id="25" name="TextBox 24"/>
          <p:cNvSpPr txBox="1"/>
          <p:nvPr/>
        </p:nvSpPr>
        <p:spPr>
          <a:xfrm>
            <a:off x="5621335" y="2839731"/>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26" name="TextBox 25"/>
          <p:cNvSpPr txBox="1"/>
          <p:nvPr/>
        </p:nvSpPr>
        <p:spPr>
          <a:xfrm>
            <a:off x="5723145" y="2839731"/>
            <a:ext cx="21881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F </a:t>
            </a:r>
          </a:p>
        </p:txBody>
      </p:sp>
      <p:sp>
        <p:nvSpPr>
          <p:cNvPr id="27" name="TextBox 26"/>
          <p:cNvSpPr txBox="1"/>
          <p:nvPr/>
        </p:nvSpPr>
        <p:spPr>
          <a:xfrm>
            <a:off x="5938986" y="2839731"/>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28" name="TextBox 27"/>
          <p:cNvSpPr txBox="1"/>
          <p:nvPr/>
        </p:nvSpPr>
        <p:spPr>
          <a:xfrm>
            <a:off x="6055728" y="2839731"/>
            <a:ext cx="196374"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0 </a:t>
            </a:r>
          </a:p>
        </p:txBody>
      </p:sp>
      <p:sp>
        <p:nvSpPr>
          <p:cNvPr id="29" name="TextBox 28"/>
          <p:cNvSpPr txBox="1"/>
          <p:nvPr/>
        </p:nvSpPr>
        <p:spPr>
          <a:xfrm>
            <a:off x="2223556" y="2796509"/>
            <a:ext cx="303776" cy="311789"/>
          </a:xfrm>
          <a:prstGeom prst="rect">
            <a:avLst/>
          </a:prstGeom>
          <a:noFill/>
        </p:spPr>
        <p:txBody>
          <a:bodyPr wrap="none" lIns="0" tIns="40087" rIns="80175" bIns="40087">
            <a:spAutoFit/>
          </a:bodyPr>
          <a:lstStyle/>
          <a:p>
            <a:pPr algn="just" fontAlgn="auto">
              <a:lnSpc>
                <a:spcPts val="1825"/>
              </a:lnSpc>
              <a:spcBef>
                <a:spcPts val="0"/>
              </a:spcBef>
              <a:spcAft>
                <a:spcPts val="0"/>
              </a:spcAft>
              <a:defRPr/>
            </a:pPr>
            <a:r>
              <a:rPr lang="en-US" dirty="0">
                <a:solidFill>
                  <a:srgbClr val="000000"/>
                </a:solidFill>
                <a:latin typeface="Times New Roman"/>
              </a:rPr>
              <a:t>∑ </a:t>
            </a:r>
          </a:p>
        </p:txBody>
      </p:sp>
      <p:sp>
        <p:nvSpPr>
          <p:cNvPr id="30" name="TextBox 29"/>
          <p:cNvSpPr txBox="1"/>
          <p:nvPr/>
        </p:nvSpPr>
        <p:spPr>
          <a:xfrm>
            <a:off x="2552067" y="2947788"/>
            <a:ext cx="177138"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Italic"/>
              </a:rPr>
              <a:t>O </a:t>
            </a:r>
          </a:p>
        </p:txBody>
      </p:sp>
      <p:sp>
        <p:nvSpPr>
          <p:cNvPr id="31" name="TextBox 30"/>
          <p:cNvSpPr txBox="1"/>
          <p:nvPr/>
        </p:nvSpPr>
        <p:spPr>
          <a:xfrm>
            <a:off x="2611796" y="2999655"/>
            <a:ext cx="129048" cy="145077"/>
          </a:xfrm>
          <a:prstGeom prst="rect">
            <a:avLst/>
          </a:prstGeom>
          <a:noFill/>
        </p:spPr>
        <p:txBody>
          <a:bodyPr wrap="none" lIns="0" tIns="40087" rIns="80175" bIns="40087">
            <a:spAutoFit/>
          </a:bodyPr>
          <a:lstStyle/>
          <a:p>
            <a:pPr algn="just" fontAlgn="auto">
              <a:lnSpc>
                <a:spcPts val="507"/>
              </a:lnSpc>
              <a:spcBef>
                <a:spcPts val="0"/>
              </a:spcBef>
              <a:spcAft>
                <a:spcPts val="0"/>
              </a:spcAft>
              <a:defRPr/>
            </a:pPr>
            <a:r>
              <a:rPr lang="en-US" sz="500" dirty="0">
                <a:solidFill>
                  <a:srgbClr val="000000"/>
                </a:solidFill>
                <a:latin typeface="Times New Roman"/>
              </a:rPr>
              <a:t>4 </a:t>
            </a:r>
          </a:p>
        </p:txBody>
      </p:sp>
      <p:sp>
        <p:nvSpPr>
          <p:cNvPr id="32" name="TextBox 31"/>
          <p:cNvSpPr txBox="1"/>
          <p:nvPr/>
        </p:nvSpPr>
        <p:spPr>
          <a:xfrm>
            <a:off x="2937592" y="2947788"/>
            <a:ext cx="177138"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Italic"/>
              </a:rPr>
              <a:t>G </a:t>
            </a:r>
          </a:p>
        </p:txBody>
      </p:sp>
      <p:sp>
        <p:nvSpPr>
          <p:cNvPr id="33" name="TextBox 32"/>
          <p:cNvSpPr txBox="1"/>
          <p:nvPr/>
        </p:nvSpPr>
        <p:spPr>
          <a:xfrm>
            <a:off x="2998679" y="2999655"/>
            <a:ext cx="129048" cy="145077"/>
          </a:xfrm>
          <a:prstGeom prst="rect">
            <a:avLst/>
          </a:prstGeom>
          <a:noFill/>
        </p:spPr>
        <p:txBody>
          <a:bodyPr wrap="none" lIns="0" tIns="40087" rIns="80175" bIns="40087">
            <a:spAutoFit/>
          </a:bodyPr>
          <a:lstStyle/>
          <a:p>
            <a:pPr algn="just" fontAlgn="auto">
              <a:lnSpc>
                <a:spcPts val="507"/>
              </a:lnSpc>
              <a:spcBef>
                <a:spcPts val="0"/>
              </a:spcBef>
              <a:spcAft>
                <a:spcPts val="0"/>
              </a:spcAft>
              <a:defRPr/>
            </a:pPr>
            <a:r>
              <a:rPr lang="en-US" sz="500" dirty="0">
                <a:solidFill>
                  <a:srgbClr val="000000"/>
                </a:solidFill>
                <a:latin typeface="Times New Roman"/>
              </a:rPr>
              <a:t>4 </a:t>
            </a:r>
          </a:p>
        </p:txBody>
      </p:sp>
      <p:sp>
        <p:nvSpPr>
          <p:cNvPr id="34" name="TextBox 33"/>
          <p:cNvSpPr txBox="1"/>
          <p:nvPr/>
        </p:nvSpPr>
        <p:spPr>
          <a:xfrm>
            <a:off x="3032615" y="2947788"/>
            <a:ext cx="177138"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Italic"/>
              </a:rPr>
              <a:t>O </a:t>
            </a:r>
          </a:p>
        </p:txBody>
      </p:sp>
      <p:sp>
        <p:nvSpPr>
          <p:cNvPr id="35" name="TextBox 34"/>
          <p:cNvSpPr txBox="1"/>
          <p:nvPr/>
        </p:nvSpPr>
        <p:spPr>
          <a:xfrm>
            <a:off x="3092345" y="2999655"/>
            <a:ext cx="129048" cy="145077"/>
          </a:xfrm>
          <a:prstGeom prst="rect">
            <a:avLst/>
          </a:prstGeom>
          <a:noFill/>
        </p:spPr>
        <p:txBody>
          <a:bodyPr wrap="none" lIns="0" tIns="40087" rIns="80175" bIns="40087">
            <a:spAutoFit/>
          </a:bodyPr>
          <a:lstStyle/>
          <a:p>
            <a:pPr algn="just" fontAlgn="auto">
              <a:lnSpc>
                <a:spcPts val="507"/>
              </a:lnSpc>
              <a:spcBef>
                <a:spcPts val="0"/>
              </a:spcBef>
              <a:spcAft>
                <a:spcPts val="0"/>
              </a:spcAft>
              <a:defRPr/>
            </a:pPr>
            <a:r>
              <a:rPr lang="en-US" sz="500" dirty="0">
                <a:solidFill>
                  <a:srgbClr val="000000"/>
                </a:solidFill>
                <a:latin typeface="Times New Roman"/>
              </a:rPr>
              <a:t>4 </a:t>
            </a:r>
          </a:p>
        </p:txBody>
      </p:sp>
      <p:sp>
        <p:nvSpPr>
          <p:cNvPr id="36" name="TextBox 35"/>
          <p:cNvSpPr txBox="1"/>
          <p:nvPr/>
        </p:nvSpPr>
        <p:spPr>
          <a:xfrm>
            <a:off x="3513164" y="2947787"/>
            <a:ext cx="148284"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a:rPr>
              <a:t>4 </a:t>
            </a:r>
          </a:p>
        </p:txBody>
      </p:sp>
      <p:sp>
        <p:nvSpPr>
          <p:cNvPr id="37" name="TextBox 36"/>
          <p:cNvSpPr txBox="1"/>
          <p:nvPr/>
        </p:nvSpPr>
        <p:spPr>
          <a:xfrm>
            <a:off x="3681492" y="2947788"/>
            <a:ext cx="177138"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Italic"/>
              </a:rPr>
              <a:t>G </a:t>
            </a:r>
          </a:p>
        </p:txBody>
      </p:sp>
      <p:sp>
        <p:nvSpPr>
          <p:cNvPr id="38" name="TextBox 37"/>
          <p:cNvSpPr txBox="1"/>
          <p:nvPr/>
        </p:nvSpPr>
        <p:spPr>
          <a:xfrm>
            <a:off x="3742579" y="2999655"/>
            <a:ext cx="129048" cy="145077"/>
          </a:xfrm>
          <a:prstGeom prst="rect">
            <a:avLst/>
          </a:prstGeom>
          <a:noFill/>
        </p:spPr>
        <p:txBody>
          <a:bodyPr wrap="none" lIns="0" tIns="40087" rIns="80175" bIns="40087">
            <a:spAutoFit/>
          </a:bodyPr>
          <a:lstStyle/>
          <a:p>
            <a:pPr algn="just" fontAlgn="auto">
              <a:lnSpc>
                <a:spcPts val="507"/>
              </a:lnSpc>
              <a:spcBef>
                <a:spcPts val="0"/>
              </a:spcBef>
              <a:spcAft>
                <a:spcPts val="0"/>
              </a:spcAft>
              <a:defRPr/>
            </a:pPr>
            <a:r>
              <a:rPr lang="en-US" sz="500" dirty="0">
                <a:solidFill>
                  <a:srgbClr val="000000"/>
                </a:solidFill>
                <a:latin typeface="Times New Roman"/>
              </a:rPr>
              <a:t>4 </a:t>
            </a:r>
          </a:p>
        </p:txBody>
      </p:sp>
      <p:sp>
        <p:nvSpPr>
          <p:cNvPr id="39" name="TextBox 38"/>
          <p:cNvSpPr txBox="1"/>
          <p:nvPr/>
        </p:nvSpPr>
        <p:spPr>
          <a:xfrm>
            <a:off x="4187833" y="2947788"/>
            <a:ext cx="177138"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Italic"/>
              </a:rPr>
              <a:t>G </a:t>
            </a:r>
          </a:p>
        </p:txBody>
      </p:sp>
      <p:sp>
        <p:nvSpPr>
          <p:cNvPr id="40" name="TextBox 39"/>
          <p:cNvSpPr txBox="1"/>
          <p:nvPr/>
        </p:nvSpPr>
        <p:spPr>
          <a:xfrm>
            <a:off x="4248920" y="2999655"/>
            <a:ext cx="129048" cy="145077"/>
          </a:xfrm>
          <a:prstGeom prst="rect">
            <a:avLst/>
          </a:prstGeom>
          <a:noFill/>
        </p:spPr>
        <p:txBody>
          <a:bodyPr wrap="none" lIns="0" tIns="40087" rIns="80175" bIns="40087">
            <a:spAutoFit/>
          </a:bodyPr>
          <a:lstStyle/>
          <a:p>
            <a:pPr algn="just" fontAlgn="auto">
              <a:lnSpc>
                <a:spcPts val="507"/>
              </a:lnSpc>
              <a:spcBef>
                <a:spcPts val="0"/>
              </a:spcBef>
              <a:spcAft>
                <a:spcPts val="0"/>
              </a:spcAft>
              <a:defRPr/>
            </a:pPr>
            <a:r>
              <a:rPr lang="en-US" sz="500" dirty="0">
                <a:solidFill>
                  <a:srgbClr val="000000"/>
                </a:solidFill>
                <a:latin typeface="Times New Roman"/>
              </a:rPr>
              <a:t>4 </a:t>
            </a:r>
          </a:p>
        </p:txBody>
      </p:sp>
      <p:sp>
        <p:nvSpPr>
          <p:cNvPr id="41" name="TextBox 40"/>
          <p:cNvSpPr txBox="1"/>
          <p:nvPr/>
        </p:nvSpPr>
        <p:spPr>
          <a:xfrm>
            <a:off x="4387383" y="2947787"/>
            <a:ext cx="148284"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a:rPr>
              <a:t>4 </a:t>
            </a:r>
          </a:p>
        </p:txBody>
      </p:sp>
      <p:sp>
        <p:nvSpPr>
          <p:cNvPr id="42" name="TextBox 41"/>
          <p:cNvSpPr txBox="1"/>
          <p:nvPr/>
        </p:nvSpPr>
        <p:spPr>
          <a:xfrm>
            <a:off x="4749831" y="2947788"/>
            <a:ext cx="241258"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Italic"/>
              </a:rPr>
              <a:t>CO </a:t>
            </a:r>
          </a:p>
        </p:txBody>
      </p:sp>
      <p:sp>
        <p:nvSpPr>
          <p:cNvPr id="43" name="TextBox 42"/>
          <p:cNvSpPr txBox="1"/>
          <p:nvPr/>
        </p:nvSpPr>
        <p:spPr>
          <a:xfrm>
            <a:off x="4867932" y="2999655"/>
            <a:ext cx="129048" cy="145077"/>
          </a:xfrm>
          <a:prstGeom prst="rect">
            <a:avLst/>
          </a:prstGeom>
          <a:noFill/>
        </p:spPr>
        <p:txBody>
          <a:bodyPr wrap="none" lIns="0" tIns="40087" rIns="80175" bIns="40087">
            <a:spAutoFit/>
          </a:bodyPr>
          <a:lstStyle/>
          <a:p>
            <a:pPr algn="just" fontAlgn="auto">
              <a:lnSpc>
                <a:spcPts val="507"/>
              </a:lnSpc>
              <a:spcBef>
                <a:spcPts val="0"/>
              </a:spcBef>
              <a:spcAft>
                <a:spcPts val="0"/>
              </a:spcAft>
              <a:defRPr/>
            </a:pPr>
            <a:r>
              <a:rPr lang="en-US" sz="500" dirty="0">
                <a:solidFill>
                  <a:srgbClr val="000000"/>
                </a:solidFill>
                <a:latin typeface="Times New Roman"/>
              </a:rPr>
              <a:t>4 </a:t>
            </a:r>
          </a:p>
        </p:txBody>
      </p:sp>
      <p:sp>
        <p:nvSpPr>
          <p:cNvPr id="44" name="TextBox 43"/>
          <p:cNvSpPr txBox="1"/>
          <p:nvPr/>
        </p:nvSpPr>
        <p:spPr>
          <a:xfrm>
            <a:off x="5123138" y="2947788"/>
            <a:ext cx="151490"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Italic"/>
              </a:rPr>
              <a:t>c </a:t>
            </a:r>
          </a:p>
        </p:txBody>
      </p:sp>
      <p:sp>
        <p:nvSpPr>
          <p:cNvPr id="45" name="TextBox 44"/>
          <p:cNvSpPr txBox="1"/>
          <p:nvPr/>
        </p:nvSpPr>
        <p:spPr>
          <a:xfrm>
            <a:off x="5436717" y="2947788"/>
            <a:ext cx="236450"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Italic"/>
              </a:rPr>
              <a:t>BO </a:t>
            </a:r>
          </a:p>
        </p:txBody>
      </p:sp>
      <p:sp>
        <p:nvSpPr>
          <p:cNvPr id="46" name="TextBox 45"/>
          <p:cNvSpPr txBox="1"/>
          <p:nvPr/>
        </p:nvSpPr>
        <p:spPr>
          <a:xfrm>
            <a:off x="5549388" y="2999655"/>
            <a:ext cx="129048" cy="145077"/>
          </a:xfrm>
          <a:prstGeom prst="rect">
            <a:avLst/>
          </a:prstGeom>
          <a:noFill/>
        </p:spPr>
        <p:txBody>
          <a:bodyPr wrap="none" lIns="0" tIns="40087" rIns="80175" bIns="40087">
            <a:spAutoFit/>
          </a:bodyPr>
          <a:lstStyle/>
          <a:p>
            <a:pPr algn="just" fontAlgn="auto">
              <a:lnSpc>
                <a:spcPts val="507"/>
              </a:lnSpc>
              <a:spcBef>
                <a:spcPts val="0"/>
              </a:spcBef>
              <a:spcAft>
                <a:spcPts val="0"/>
              </a:spcAft>
              <a:defRPr/>
            </a:pPr>
            <a:r>
              <a:rPr lang="en-US" sz="500" dirty="0">
                <a:solidFill>
                  <a:srgbClr val="000000"/>
                </a:solidFill>
                <a:latin typeface="Times New Roman"/>
              </a:rPr>
              <a:t>4 </a:t>
            </a:r>
          </a:p>
        </p:txBody>
      </p:sp>
      <p:sp>
        <p:nvSpPr>
          <p:cNvPr id="47" name="TextBox 46"/>
          <p:cNvSpPr txBox="1"/>
          <p:nvPr/>
        </p:nvSpPr>
        <p:spPr>
          <a:xfrm>
            <a:off x="5801879" y="2947787"/>
            <a:ext cx="193168"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a:rPr>
              <a:t>34 </a:t>
            </a:r>
          </a:p>
        </p:txBody>
      </p:sp>
      <p:sp>
        <p:nvSpPr>
          <p:cNvPr id="48" name="TextBox 47"/>
          <p:cNvSpPr txBox="1"/>
          <p:nvPr/>
        </p:nvSpPr>
        <p:spPr>
          <a:xfrm>
            <a:off x="2402744" y="3125001"/>
            <a:ext cx="252480"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M </a:t>
            </a:r>
          </a:p>
        </p:txBody>
      </p:sp>
      <p:sp>
        <p:nvSpPr>
          <p:cNvPr id="49" name="TextBox 48"/>
          <p:cNvSpPr txBox="1"/>
          <p:nvPr/>
        </p:nvSpPr>
        <p:spPr>
          <a:xfrm>
            <a:off x="2663381" y="3125001"/>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50" name="TextBox 49"/>
          <p:cNvSpPr txBox="1"/>
          <p:nvPr/>
        </p:nvSpPr>
        <p:spPr>
          <a:xfrm>
            <a:off x="2780124" y="3125001"/>
            <a:ext cx="23484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R </a:t>
            </a:r>
          </a:p>
        </p:txBody>
      </p:sp>
      <p:sp>
        <p:nvSpPr>
          <p:cNvPr id="51" name="TextBox 50"/>
          <p:cNvSpPr txBox="1"/>
          <p:nvPr/>
        </p:nvSpPr>
        <p:spPr>
          <a:xfrm>
            <a:off x="3080128" y="3125001"/>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52" name="TextBox 51"/>
          <p:cNvSpPr txBox="1"/>
          <p:nvPr/>
        </p:nvSpPr>
        <p:spPr>
          <a:xfrm>
            <a:off x="3181938" y="3125001"/>
            <a:ext cx="17072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53" name="TextBox 52"/>
          <p:cNvSpPr txBox="1"/>
          <p:nvPr/>
        </p:nvSpPr>
        <p:spPr>
          <a:xfrm>
            <a:off x="3236238" y="3125001"/>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54" name="TextBox 53"/>
          <p:cNvSpPr txBox="1"/>
          <p:nvPr/>
        </p:nvSpPr>
        <p:spPr>
          <a:xfrm>
            <a:off x="3323117" y="3125001"/>
            <a:ext cx="252480"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Italic"/>
              </a:rPr>
              <a:t>m </a:t>
            </a:r>
          </a:p>
        </p:txBody>
      </p:sp>
      <p:sp>
        <p:nvSpPr>
          <p:cNvPr id="55" name="TextBox 54"/>
          <p:cNvSpPr txBox="1"/>
          <p:nvPr/>
        </p:nvSpPr>
        <p:spPr>
          <a:xfrm>
            <a:off x="3476513" y="3125001"/>
            <a:ext cx="218368"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A </a:t>
            </a:r>
          </a:p>
        </p:txBody>
      </p:sp>
      <p:sp>
        <p:nvSpPr>
          <p:cNvPr id="56" name="TextBox 55"/>
          <p:cNvSpPr txBox="1"/>
          <p:nvPr/>
        </p:nvSpPr>
        <p:spPr>
          <a:xfrm>
            <a:off x="3707284" y="3125001"/>
            <a:ext cx="17072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57" name="TextBox 56"/>
          <p:cNvSpPr txBox="1"/>
          <p:nvPr/>
        </p:nvSpPr>
        <p:spPr>
          <a:xfrm>
            <a:off x="3783304" y="3125001"/>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58" name="TextBox 57"/>
          <p:cNvSpPr txBox="1"/>
          <p:nvPr/>
        </p:nvSpPr>
        <p:spPr>
          <a:xfrm>
            <a:off x="3890544" y="3125001"/>
            <a:ext cx="17072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59" name="TextBox 58"/>
          <p:cNvSpPr txBox="1"/>
          <p:nvPr/>
        </p:nvSpPr>
        <p:spPr>
          <a:xfrm>
            <a:off x="3944844" y="3125001"/>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60" name="TextBox 59"/>
          <p:cNvSpPr txBox="1"/>
          <p:nvPr/>
        </p:nvSpPr>
        <p:spPr>
          <a:xfrm>
            <a:off x="4037152" y="3125001"/>
            <a:ext cx="167520"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Italic"/>
              </a:rPr>
              <a:t>I </a:t>
            </a:r>
          </a:p>
        </p:txBody>
      </p:sp>
      <p:sp>
        <p:nvSpPr>
          <p:cNvPr id="61" name="TextBox 60"/>
          <p:cNvSpPr txBox="1"/>
          <p:nvPr/>
        </p:nvSpPr>
        <p:spPr>
          <a:xfrm>
            <a:off x="4195978" y="3125001"/>
            <a:ext cx="214008"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l-GR" sz="1200" dirty="0">
                <a:solidFill>
                  <a:srgbClr val="000000"/>
                </a:solidFill>
                <a:latin typeface="Times New Roman Bold"/>
              </a:rPr>
              <a:t>α </a:t>
            </a:r>
            <a:endParaRPr lang="en-US" sz="1200" dirty="0">
              <a:solidFill>
                <a:srgbClr val="000000"/>
              </a:solidFill>
              <a:latin typeface="Times New Roman Bold"/>
            </a:endParaRPr>
          </a:p>
        </p:txBody>
      </p:sp>
      <p:sp>
        <p:nvSpPr>
          <p:cNvPr id="62" name="TextBox 61"/>
          <p:cNvSpPr txBox="1"/>
          <p:nvPr/>
        </p:nvSpPr>
        <p:spPr>
          <a:xfrm>
            <a:off x="4343943" y="3125001"/>
            <a:ext cx="17072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63" name="TextBox 62"/>
          <p:cNvSpPr txBox="1"/>
          <p:nvPr/>
        </p:nvSpPr>
        <p:spPr>
          <a:xfrm>
            <a:off x="4418606" y="3125001"/>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64" name="TextBox 63"/>
          <p:cNvSpPr txBox="1"/>
          <p:nvPr/>
        </p:nvSpPr>
        <p:spPr>
          <a:xfrm>
            <a:off x="4529919" y="3125001"/>
            <a:ext cx="23484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R </a:t>
            </a:r>
          </a:p>
        </p:txBody>
      </p:sp>
      <p:sp>
        <p:nvSpPr>
          <p:cNvPr id="65" name="TextBox 64"/>
          <p:cNvSpPr txBox="1"/>
          <p:nvPr/>
        </p:nvSpPr>
        <p:spPr>
          <a:xfrm>
            <a:off x="4786483" y="3125001"/>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66" name="TextBox 65"/>
          <p:cNvSpPr txBox="1"/>
          <p:nvPr/>
        </p:nvSpPr>
        <p:spPr>
          <a:xfrm>
            <a:off x="4888294" y="3125001"/>
            <a:ext cx="21881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F </a:t>
            </a:r>
          </a:p>
        </p:txBody>
      </p:sp>
      <p:sp>
        <p:nvSpPr>
          <p:cNvPr id="67" name="TextBox 66"/>
          <p:cNvSpPr txBox="1"/>
          <p:nvPr/>
        </p:nvSpPr>
        <p:spPr>
          <a:xfrm>
            <a:off x="5104134" y="3125001"/>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68" name="TextBox 67"/>
          <p:cNvSpPr txBox="1"/>
          <p:nvPr/>
        </p:nvSpPr>
        <p:spPr>
          <a:xfrm>
            <a:off x="5220877" y="3125001"/>
            <a:ext cx="196374"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0 </a:t>
            </a:r>
          </a:p>
        </p:txBody>
      </p:sp>
      <p:sp>
        <p:nvSpPr>
          <p:cNvPr id="69" name="TextBox 68"/>
          <p:cNvSpPr txBox="1"/>
          <p:nvPr/>
        </p:nvSpPr>
        <p:spPr>
          <a:xfrm>
            <a:off x="2223556" y="3081778"/>
            <a:ext cx="303776" cy="311789"/>
          </a:xfrm>
          <a:prstGeom prst="rect">
            <a:avLst/>
          </a:prstGeom>
          <a:noFill/>
        </p:spPr>
        <p:txBody>
          <a:bodyPr wrap="none" lIns="0" tIns="40087" rIns="80175" bIns="40087">
            <a:spAutoFit/>
          </a:bodyPr>
          <a:lstStyle/>
          <a:p>
            <a:pPr algn="just" fontAlgn="auto">
              <a:lnSpc>
                <a:spcPts val="1825"/>
              </a:lnSpc>
              <a:spcBef>
                <a:spcPts val="0"/>
              </a:spcBef>
              <a:spcAft>
                <a:spcPts val="0"/>
              </a:spcAft>
              <a:defRPr/>
            </a:pPr>
            <a:r>
              <a:rPr lang="en-US" dirty="0">
                <a:solidFill>
                  <a:srgbClr val="000000"/>
                </a:solidFill>
                <a:latin typeface="Times New Roman"/>
              </a:rPr>
              <a:t>∑ </a:t>
            </a:r>
          </a:p>
        </p:txBody>
      </p:sp>
      <p:sp>
        <p:nvSpPr>
          <p:cNvPr id="70" name="TextBox 69"/>
          <p:cNvSpPr txBox="1"/>
          <p:nvPr/>
        </p:nvSpPr>
        <p:spPr>
          <a:xfrm>
            <a:off x="2560211" y="3233058"/>
            <a:ext cx="165918"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Italic"/>
              </a:rPr>
              <a:t>A </a:t>
            </a:r>
          </a:p>
        </p:txBody>
      </p:sp>
      <p:sp>
        <p:nvSpPr>
          <p:cNvPr id="71" name="TextBox 70"/>
          <p:cNvSpPr txBox="1"/>
          <p:nvPr/>
        </p:nvSpPr>
        <p:spPr>
          <a:xfrm>
            <a:off x="2896867" y="3233058"/>
            <a:ext cx="177138"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Italic"/>
              </a:rPr>
              <a:t>G </a:t>
            </a:r>
          </a:p>
        </p:txBody>
      </p:sp>
      <p:sp>
        <p:nvSpPr>
          <p:cNvPr id="72" name="TextBox 71"/>
          <p:cNvSpPr txBox="1"/>
          <p:nvPr/>
        </p:nvSpPr>
        <p:spPr>
          <a:xfrm>
            <a:off x="2956596" y="3283484"/>
            <a:ext cx="129048" cy="145077"/>
          </a:xfrm>
          <a:prstGeom prst="rect">
            <a:avLst/>
          </a:prstGeom>
          <a:noFill/>
        </p:spPr>
        <p:txBody>
          <a:bodyPr wrap="none" lIns="0" tIns="40087" rIns="80175" bIns="40087">
            <a:spAutoFit/>
          </a:bodyPr>
          <a:lstStyle/>
          <a:p>
            <a:pPr algn="just" fontAlgn="auto">
              <a:lnSpc>
                <a:spcPts val="507"/>
              </a:lnSpc>
              <a:spcBef>
                <a:spcPts val="0"/>
              </a:spcBef>
              <a:spcAft>
                <a:spcPts val="0"/>
              </a:spcAft>
              <a:defRPr/>
            </a:pPr>
            <a:r>
              <a:rPr lang="en-US" sz="500" dirty="0">
                <a:solidFill>
                  <a:srgbClr val="000000"/>
                </a:solidFill>
                <a:latin typeface="Times New Roman"/>
              </a:rPr>
              <a:t>3 </a:t>
            </a:r>
          </a:p>
        </p:txBody>
      </p:sp>
      <p:sp>
        <p:nvSpPr>
          <p:cNvPr id="73" name="TextBox 72"/>
          <p:cNvSpPr txBox="1"/>
          <p:nvPr/>
        </p:nvSpPr>
        <p:spPr>
          <a:xfrm>
            <a:off x="2997321" y="3233058"/>
            <a:ext cx="165918"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Italic"/>
              </a:rPr>
              <a:t>A </a:t>
            </a:r>
          </a:p>
        </p:txBody>
      </p:sp>
      <p:sp>
        <p:nvSpPr>
          <p:cNvPr id="74" name="TextBox 73"/>
          <p:cNvSpPr txBox="1"/>
          <p:nvPr/>
        </p:nvSpPr>
        <p:spPr>
          <a:xfrm>
            <a:off x="3426286" y="3233057"/>
            <a:ext cx="148284"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a:rPr>
              <a:t>3 </a:t>
            </a:r>
          </a:p>
        </p:txBody>
      </p:sp>
      <p:sp>
        <p:nvSpPr>
          <p:cNvPr id="75" name="TextBox 74"/>
          <p:cNvSpPr txBox="1"/>
          <p:nvPr/>
        </p:nvSpPr>
        <p:spPr>
          <a:xfrm>
            <a:off x="3590541" y="3233058"/>
            <a:ext cx="177138"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Italic"/>
              </a:rPr>
              <a:t>G </a:t>
            </a:r>
          </a:p>
        </p:txBody>
      </p:sp>
      <p:sp>
        <p:nvSpPr>
          <p:cNvPr id="76" name="TextBox 75"/>
          <p:cNvSpPr txBox="1"/>
          <p:nvPr/>
        </p:nvSpPr>
        <p:spPr>
          <a:xfrm>
            <a:off x="3650271" y="3283484"/>
            <a:ext cx="129048" cy="145077"/>
          </a:xfrm>
          <a:prstGeom prst="rect">
            <a:avLst/>
          </a:prstGeom>
          <a:noFill/>
        </p:spPr>
        <p:txBody>
          <a:bodyPr wrap="none" lIns="0" tIns="40087" rIns="80175" bIns="40087">
            <a:spAutoFit/>
          </a:bodyPr>
          <a:lstStyle/>
          <a:p>
            <a:pPr algn="just" fontAlgn="auto">
              <a:lnSpc>
                <a:spcPts val="507"/>
              </a:lnSpc>
              <a:spcBef>
                <a:spcPts val="0"/>
              </a:spcBef>
              <a:spcAft>
                <a:spcPts val="0"/>
              </a:spcAft>
              <a:defRPr/>
            </a:pPr>
            <a:r>
              <a:rPr lang="en-US" sz="500" dirty="0">
                <a:solidFill>
                  <a:srgbClr val="000000"/>
                </a:solidFill>
                <a:latin typeface="Times New Roman"/>
              </a:rPr>
              <a:t>3 </a:t>
            </a:r>
          </a:p>
        </p:txBody>
      </p:sp>
      <p:sp>
        <p:nvSpPr>
          <p:cNvPr id="77" name="TextBox 76"/>
          <p:cNvSpPr txBox="1"/>
          <p:nvPr/>
        </p:nvSpPr>
        <p:spPr>
          <a:xfrm>
            <a:off x="4092809" y="3233058"/>
            <a:ext cx="177138"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Italic"/>
              </a:rPr>
              <a:t>G </a:t>
            </a:r>
          </a:p>
        </p:txBody>
      </p:sp>
      <p:sp>
        <p:nvSpPr>
          <p:cNvPr id="78" name="TextBox 77"/>
          <p:cNvSpPr txBox="1"/>
          <p:nvPr/>
        </p:nvSpPr>
        <p:spPr>
          <a:xfrm>
            <a:off x="4152539" y="3283484"/>
            <a:ext cx="129048" cy="145077"/>
          </a:xfrm>
          <a:prstGeom prst="rect">
            <a:avLst/>
          </a:prstGeom>
          <a:noFill/>
        </p:spPr>
        <p:txBody>
          <a:bodyPr wrap="none" lIns="0" tIns="40087" rIns="80175" bIns="40087">
            <a:spAutoFit/>
          </a:bodyPr>
          <a:lstStyle/>
          <a:p>
            <a:pPr algn="just" fontAlgn="auto">
              <a:lnSpc>
                <a:spcPts val="507"/>
              </a:lnSpc>
              <a:spcBef>
                <a:spcPts val="0"/>
              </a:spcBef>
              <a:spcAft>
                <a:spcPts val="0"/>
              </a:spcAft>
              <a:defRPr/>
            </a:pPr>
            <a:r>
              <a:rPr lang="en-US" sz="500" dirty="0">
                <a:solidFill>
                  <a:srgbClr val="000000"/>
                </a:solidFill>
                <a:latin typeface="Times New Roman"/>
              </a:rPr>
              <a:t>3 </a:t>
            </a:r>
          </a:p>
        </p:txBody>
      </p:sp>
      <p:sp>
        <p:nvSpPr>
          <p:cNvPr id="79" name="TextBox 78"/>
          <p:cNvSpPr txBox="1"/>
          <p:nvPr/>
        </p:nvSpPr>
        <p:spPr>
          <a:xfrm>
            <a:off x="4285572" y="3233057"/>
            <a:ext cx="148284"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a:rPr>
              <a:t>3 </a:t>
            </a:r>
          </a:p>
        </p:txBody>
      </p:sp>
      <p:sp>
        <p:nvSpPr>
          <p:cNvPr id="80" name="TextBox 79"/>
          <p:cNvSpPr txBox="1"/>
          <p:nvPr/>
        </p:nvSpPr>
        <p:spPr>
          <a:xfrm>
            <a:off x="4650734" y="3233058"/>
            <a:ext cx="225228"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Italic"/>
              </a:rPr>
              <a:t>BA </a:t>
            </a:r>
          </a:p>
        </p:txBody>
      </p:sp>
      <p:sp>
        <p:nvSpPr>
          <p:cNvPr id="81" name="TextBox 80"/>
          <p:cNvSpPr txBox="1"/>
          <p:nvPr/>
        </p:nvSpPr>
        <p:spPr>
          <a:xfrm>
            <a:off x="4969742" y="3233057"/>
            <a:ext cx="193168"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a:rPr>
              <a:t>43 </a:t>
            </a:r>
          </a:p>
        </p:txBody>
      </p:sp>
      <p:sp>
        <p:nvSpPr>
          <p:cNvPr id="82" name="TextBox 81"/>
          <p:cNvSpPr txBox="1"/>
          <p:nvPr/>
        </p:nvSpPr>
        <p:spPr>
          <a:xfrm>
            <a:off x="4643947" y="3408830"/>
            <a:ext cx="151490"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Italic"/>
              </a:rPr>
              <a:t>x </a:t>
            </a:r>
          </a:p>
        </p:txBody>
      </p:sp>
      <p:sp>
        <p:nvSpPr>
          <p:cNvPr id="83" name="TextBox 82"/>
          <p:cNvSpPr txBox="1"/>
          <p:nvPr/>
        </p:nvSpPr>
        <p:spPr>
          <a:xfrm>
            <a:off x="5110921" y="3408830"/>
            <a:ext cx="151490"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Italic"/>
              </a:rPr>
              <a:t>y </a:t>
            </a:r>
          </a:p>
        </p:txBody>
      </p:sp>
      <p:sp>
        <p:nvSpPr>
          <p:cNvPr id="84" name="TextBox 83"/>
          <p:cNvSpPr txBox="1"/>
          <p:nvPr/>
        </p:nvSpPr>
        <p:spPr>
          <a:xfrm>
            <a:off x="2402744" y="3414593"/>
            <a:ext cx="252480"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M </a:t>
            </a:r>
          </a:p>
        </p:txBody>
      </p:sp>
      <p:sp>
        <p:nvSpPr>
          <p:cNvPr id="85" name="TextBox 84"/>
          <p:cNvSpPr txBox="1"/>
          <p:nvPr/>
        </p:nvSpPr>
        <p:spPr>
          <a:xfrm>
            <a:off x="2702748" y="3414593"/>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86" name="TextBox 85"/>
          <p:cNvSpPr txBox="1"/>
          <p:nvPr/>
        </p:nvSpPr>
        <p:spPr>
          <a:xfrm>
            <a:off x="2820848" y="3414593"/>
            <a:ext cx="388735"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25.2 </a:t>
            </a:r>
          </a:p>
        </p:txBody>
      </p:sp>
      <p:sp>
        <p:nvSpPr>
          <p:cNvPr id="87" name="TextBox 86"/>
          <p:cNvSpPr txBox="1"/>
          <p:nvPr/>
        </p:nvSpPr>
        <p:spPr>
          <a:xfrm>
            <a:off x="3082843" y="3414593"/>
            <a:ext cx="201184"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k </a:t>
            </a:r>
          </a:p>
        </p:txBody>
      </p:sp>
      <p:sp>
        <p:nvSpPr>
          <p:cNvPr id="88" name="TextBox 87"/>
          <p:cNvSpPr txBox="1"/>
          <p:nvPr/>
        </p:nvSpPr>
        <p:spPr>
          <a:xfrm>
            <a:off x="3199587" y="3414593"/>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89" name="TextBox 88"/>
          <p:cNvSpPr txBox="1"/>
          <p:nvPr/>
        </p:nvSpPr>
        <p:spPr>
          <a:xfrm>
            <a:off x="3305470" y="3414593"/>
            <a:ext cx="388735"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33.8 </a:t>
            </a:r>
          </a:p>
        </p:txBody>
      </p:sp>
      <p:sp>
        <p:nvSpPr>
          <p:cNvPr id="90" name="TextBox 89"/>
          <p:cNvSpPr txBox="1"/>
          <p:nvPr/>
        </p:nvSpPr>
        <p:spPr>
          <a:xfrm>
            <a:off x="3564749" y="3414593"/>
            <a:ext cx="201184"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k </a:t>
            </a:r>
          </a:p>
        </p:txBody>
      </p:sp>
      <p:sp>
        <p:nvSpPr>
          <p:cNvPr id="91" name="TextBox 90"/>
          <p:cNvSpPr txBox="1"/>
          <p:nvPr/>
        </p:nvSpPr>
        <p:spPr>
          <a:xfrm>
            <a:off x="3682850" y="3414593"/>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92" name="TextBox 91"/>
          <p:cNvSpPr txBox="1"/>
          <p:nvPr/>
        </p:nvSpPr>
        <p:spPr>
          <a:xfrm>
            <a:off x="3786018" y="3414593"/>
            <a:ext cx="273318"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96 </a:t>
            </a:r>
          </a:p>
        </p:txBody>
      </p:sp>
      <p:sp>
        <p:nvSpPr>
          <p:cNvPr id="93" name="TextBox 92"/>
          <p:cNvSpPr txBox="1"/>
          <p:nvPr/>
        </p:nvSpPr>
        <p:spPr>
          <a:xfrm>
            <a:off x="3935342" y="3414593"/>
            <a:ext cx="201184"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k </a:t>
            </a:r>
          </a:p>
        </p:txBody>
      </p:sp>
      <p:sp>
        <p:nvSpPr>
          <p:cNvPr id="94" name="TextBox 93"/>
          <p:cNvSpPr txBox="1"/>
          <p:nvPr/>
        </p:nvSpPr>
        <p:spPr>
          <a:xfrm>
            <a:off x="4052085" y="3414593"/>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95" name="TextBox 94"/>
          <p:cNvSpPr txBox="1"/>
          <p:nvPr/>
        </p:nvSpPr>
        <p:spPr>
          <a:xfrm>
            <a:off x="4160683" y="3414593"/>
            <a:ext cx="17072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96" name="TextBox 95"/>
          <p:cNvSpPr txBox="1"/>
          <p:nvPr/>
        </p:nvSpPr>
        <p:spPr>
          <a:xfrm>
            <a:off x="4214983" y="3414593"/>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97" name="TextBox 96"/>
          <p:cNvSpPr txBox="1"/>
          <p:nvPr/>
        </p:nvSpPr>
        <p:spPr>
          <a:xfrm>
            <a:off x="4296432" y="3414593"/>
            <a:ext cx="35026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125 </a:t>
            </a:r>
          </a:p>
        </p:txBody>
      </p:sp>
      <p:sp>
        <p:nvSpPr>
          <p:cNvPr id="98" name="TextBox 97"/>
          <p:cNvSpPr txBox="1"/>
          <p:nvPr/>
        </p:nvSpPr>
        <p:spPr>
          <a:xfrm>
            <a:off x="4527204" y="3414593"/>
            <a:ext cx="21881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Italic"/>
              </a:rPr>
              <a:t>F </a:t>
            </a:r>
          </a:p>
        </p:txBody>
      </p:sp>
      <p:sp>
        <p:nvSpPr>
          <p:cNvPr id="99" name="TextBox 98"/>
          <p:cNvSpPr txBox="1"/>
          <p:nvPr/>
        </p:nvSpPr>
        <p:spPr>
          <a:xfrm>
            <a:off x="4733541" y="3414593"/>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100" name="TextBox 99"/>
          <p:cNvSpPr txBox="1"/>
          <p:nvPr/>
        </p:nvSpPr>
        <p:spPr>
          <a:xfrm>
            <a:off x="4836710" y="3414593"/>
            <a:ext cx="273318"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83 </a:t>
            </a:r>
          </a:p>
        </p:txBody>
      </p:sp>
      <p:sp>
        <p:nvSpPr>
          <p:cNvPr id="101" name="TextBox 100"/>
          <p:cNvSpPr txBox="1"/>
          <p:nvPr/>
        </p:nvSpPr>
        <p:spPr>
          <a:xfrm>
            <a:off x="4990105" y="3414593"/>
            <a:ext cx="21881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Italic"/>
              </a:rPr>
              <a:t>F </a:t>
            </a:r>
          </a:p>
        </p:txBody>
      </p:sp>
      <p:sp>
        <p:nvSpPr>
          <p:cNvPr id="102" name="TextBox 101"/>
          <p:cNvSpPr txBox="1"/>
          <p:nvPr/>
        </p:nvSpPr>
        <p:spPr>
          <a:xfrm>
            <a:off x="5172007" y="3414593"/>
            <a:ext cx="17072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103" name="TextBox 102"/>
          <p:cNvSpPr txBox="1"/>
          <p:nvPr/>
        </p:nvSpPr>
        <p:spPr>
          <a:xfrm>
            <a:off x="5222235" y="3414593"/>
            <a:ext cx="201184"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k </a:t>
            </a:r>
          </a:p>
        </p:txBody>
      </p:sp>
      <p:sp>
        <p:nvSpPr>
          <p:cNvPr id="104" name="TextBox 103"/>
          <p:cNvSpPr txBox="1"/>
          <p:nvPr/>
        </p:nvSpPr>
        <p:spPr>
          <a:xfrm>
            <a:off x="5348480" y="3414593"/>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105" name="TextBox 104"/>
          <p:cNvSpPr txBox="1"/>
          <p:nvPr/>
        </p:nvSpPr>
        <p:spPr>
          <a:xfrm>
            <a:off x="5463866" y="3414593"/>
            <a:ext cx="196374"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0 </a:t>
            </a:r>
          </a:p>
        </p:txBody>
      </p:sp>
      <p:sp>
        <p:nvSpPr>
          <p:cNvPr id="106" name="TextBox 105"/>
          <p:cNvSpPr txBox="1"/>
          <p:nvPr/>
        </p:nvSpPr>
        <p:spPr>
          <a:xfrm>
            <a:off x="2223556" y="3371370"/>
            <a:ext cx="303776" cy="311789"/>
          </a:xfrm>
          <a:prstGeom prst="rect">
            <a:avLst/>
          </a:prstGeom>
          <a:noFill/>
        </p:spPr>
        <p:txBody>
          <a:bodyPr wrap="none" lIns="0" tIns="40087" rIns="80175" bIns="40087">
            <a:spAutoFit/>
          </a:bodyPr>
          <a:lstStyle/>
          <a:p>
            <a:pPr algn="just" fontAlgn="auto">
              <a:lnSpc>
                <a:spcPts val="1825"/>
              </a:lnSpc>
              <a:spcBef>
                <a:spcPts val="0"/>
              </a:spcBef>
              <a:spcAft>
                <a:spcPts val="0"/>
              </a:spcAft>
              <a:defRPr/>
            </a:pPr>
            <a:r>
              <a:rPr lang="en-US" dirty="0">
                <a:solidFill>
                  <a:srgbClr val="000000"/>
                </a:solidFill>
                <a:latin typeface="Times New Roman"/>
              </a:rPr>
              <a:t>∑ </a:t>
            </a:r>
          </a:p>
        </p:txBody>
      </p:sp>
      <p:sp>
        <p:nvSpPr>
          <p:cNvPr id="107" name="TextBox 106"/>
          <p:cNvSpPr txBox="1"/>
          <p:nvPr/>
        </p:nvSpPr>
        <p:spPr>
          <a:xfrm>
            <a:off x="2552067" y="3522650"/>
            <a:ext cx="177138"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Italic"/>
              </a:rPr>
              <a:t>O </a:t>
            </a:r>
          </a:p>
        </p:txBody>
      </p:sp>
      <p:sp>
        <p:nvSpPr>
          <p:cNvPr id="108" name="TextBox 107"/>
          <p:cNvSpPr txBox="1"/>
          <p:nvPr/>
        </p:nvSpPr>
        <p:spPr>
          <a:xfrm>
            <a:off x="2611796" y="3573076"/>
            <a:ext cx="129048" cy="145077"/>
          </a:xfrm>
          <a:prstGeom prst="rect">
            <a:avLst/>
          </a:prstGeom>
          <a:noFill/>
        </p:spPr>
        <p:txBody>
          <a:bodyPr wrap="none" lIns="0" tIns="40087" rIns="80175" bIns="40087">
            <a:spAutoFit/>
          </a:bodyPr>
          <a:lstStyle/>
          <a:p>
            <a:pPr algn="just" fontAlgn="auto">
              <a:lnSpc>
                <a:spcPts val="507"/>
              </a:lnSpc>
              <a:spcBef>
                <a:spcPts val="0"/>
              </a:spcBef>
              <a:spcAft>
                <a:spcPts val="0"/>
              </a:spcAft>
              <a:defRPr/>
            </a:pPr>
            <a:r>
              <a:rPr lang="en-US" sz="500" dirty="0">
                <a:solidFill>
                  <a:srgbClr val="000000"/>
                </a:solidFill>
                <a:latin typeface="Times New Roman"/>
              </a:rPr>
              <a:t>4 </a:t>
            </a:r>
          </a:p>
        </p:txBody>
      </p:sp>
      <p:sp>
        <p:nvSpPr>
          <p:cNvPr id="109" name="TextBox 108"/>
          <p:cNvSpPr txBox="1"/>
          <p:nvPr/>
        </p:nvSpPr>
        <p:spPr>
          <a:xfrm>
            <a:off x="4605937" y="3522650"/>
            <a:ext cx="193168"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a:rPr>
              <a:t>34 </a:t>
            </a:r>
          </a:p>
        </p:txBody>
      </p:sp>
      <p:sp>
        <p:nvSpPr>
          <p:cNvPr id="110" name="TextBox 109"/>
          <p:cNvSpPr txBox="1"/>
          <p:nvPr/>
        </p:nvSpPr>
        <p:spPr>
          <a:xfrm>
            <a:off x="5067481" y="3522650"/>
            <a:ext cx="193168"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a:rPr>
              <a:t>34 </a:t>
            </a:r>
          </a:p>
        </p:txBody>
      </p:sp>
      <p:sp>
        <p:nvSpPr>
          <p:cNvPr id="111" name="TextBox 110"/>
          <p:cNvSpPr txBox="1"/>
          <p:nvPr/>
        </p:nvSpPr>
        <p:spPr>
          <a:xfrm>
            <a:off x="4155254" y="3696981"/>
            <a:ext cx="151490"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Italic"/>
              </a:rPr>
              <a:t>x </a:t>
            </a:r>
          </a:p>
        </p:txBody>
      </p:sp>
      <p:sp>
        <p:nvSpPr>
          <p:cNvPr id="112" name="TextBox 111"/>
          <p:cNvSpPr txBox="1"/>
          <p:nvPr/>
        </p:nvSpPr>
        <p:spPr>
          <a:xfrm>
            <a:off x="4705033" y="3696981"/>
            <a:ext cx="151490"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Italic"/>
              </a:rPr>
              <a:t>y </a:t>
            </a:r>
          </a:p>
        </p:txBody>
      </p:sp>
      <p:sp>
        <p:nvSpPr>
          <p:cNvPr id="113" name="TextBox 112"/>
          <p:cNvSpPr txBox="1"/>
          <p:nvPr/>
        </p:nvSpPr>
        <p:spPr>
          <a:xfrm>
            <a:off x="2402744" y="3702744"/>
            <a:ext cx="252480"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M </a:t>
            </a:r>
          </a:p>
        </p:txBody>
      </p:sp>
      <p:sp>
        <p:nvSpPr>
          <p:cNvPr id="114" name="TextBox 113"/>
          <p:cNvSpPr txBox="1"/>
          <p:nvPr/>
        </p:nvSpPr>
        <p:spPr>
          <a:xfrm>
            <a:off x="2663381" y="3702744"/>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115" name="TextBox 114"/>
          <p:cNvSpPr txBox="1"/>
          <p:nvPr/>
        </p:nvSpPr>
        <p:spPr>
          <a:xfrm>
            <a:off x="2763834" y="3702744"/>
            <a:ext cx="388735"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18.6 </a:t>
            </a:r>
          </a:p>
        </p:txBody>
      </p:sp>
      <p:sp>
        <p:nvSpPr>
          <p:cNvPr id="116" name="TextBox 115"/>
          <p:cNvSpPr txBox="1"/>
          <p:nvPr/>
        </p:nvSpPr>
        <p:spPr>
          <a:xfrm>
            <a:off x="3025829" y="3702744"/>
            <a:ext cx="201184"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k </a:t>
            </a:r>
          </a:p>
        </p:txBody>
      </p:sp>
      <p:sp>
        <p:nvSpPr>
          <p:cNvPr id="117" name="TextBox 116"/>
          <p:cNvSpPr txBox="1"/>
          <p:nvPr/>
        </p:nvSpPr>
        <p:spPr>
          <a:xfrm>
            <a:off x="3142572" y="3702744"/>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118" name="TextBox 117"/>
          <p:cNvSpPr txBox="1"/>
          <p:nvPr/>
        </p:nvSpPr>
        <p:spPr>
          <a:xfrm>
            <a:off x="3237595" y="3702744"/>
            <a:ext cx="388735"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1.43 </a:t>
            </a:r>
          </a:p>
        </p:txBody>
      </p:sp>
      <p:sp>
        <p:nvSpPr>
          <p:cNvPr id="119" name="TextBox 118"/>
          <p:cNvSpPr txBox="1"/>
          <p:nvPr/>
        </p:nvSpPr>
        <p:spPr>
          <a:xfrm>
            <a:off x="3494160" y="3702744"/>
            <a:ext cx="201184"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k </a:t>
            </a:r>
          </a:p>
        </p:txBody>
      </p:sp>
      <p:sp>
        <p:nvSpPr>
          <p:cNvPr id="120" name="TextBox 119"/>
          <p:cNvSpPr txBox="1"/>
          <p:nvPr/>
        </p:nvSpPr>
        <p:spPr>
          <a:xfrm>
            <a:off x="3610903" y="3702744"/>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121" name="TextBox 120"/>
          <p:cNvSpPr txBox="1"/>
          <p:nvPr/>
        </p:nvSpPr>
        <p:spPr>
          <a:xfrm>
            <a:off x="3720860" y="3702744"/>
            <a:ext cx="440031"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(70.5 </a:t>
            </a:r>
          </a:p>
        </p:txBody>
      </p:sp>
      <p:sp>
        <p:nvSpPr>
          <p:cNvPr id="122" name="TextBox 121"/>
          <p:cNvSpPr txBox="1"/>
          <p:nvPr/>
        </p:nvSpPr>
        <p:spPr>
          <a:xfrm>
            <a:off x="4039867" y="3702744"/>
            <a:ext cx="21881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Italic"/>
              </a:rPr>
              <a:t>F </a:t>
            </a:r>
          </a:p>
        </p:txBody>
      </p:sp>
      <p:sp>
        <p:nvSpPr>
          <p:cNvPr id="123" name="TextBox 122"/>
          <p:cNvSpPr txBox="1"/>
          <p:nvPr/>
        </p:nvSpPr>
        <p:spPr>
          <a:xfrm>
            <a:off x="4244848" y="3702744"/>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124" name="TextBox 123"/>
          <p:cNvSpPr txBox="1"/>
          <p:nvPr/>
        </p:nvSpPr>
        <p:spPr>
          <a:xfrm>
            <a:off x="4354803" y="3702744"/>
            <a:ext cx="35026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208 </a:t>
            </a:r>
          </a:p>
        </p:txBody>
      </p:sp>
      <p:sp>
        <p:nvSpPr>
          <p:cNvPr id="125" name="TextBox 124"/>
          <p:cNvSpPr txBox="1"/>
          <p:nvPr/>
        </p:nvSpPr>
        <p:spPr>
          <a:xfrm>
            <a:off x="4585575" y="3702744"/>
            <a:ext cx="21881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Italic"/>
              </a:rPr>
              <a:t>F </a:t>
            </a:r>
          </a:p>
        </p:txBody>
      </p:sp>
      <p:sp>
        <p:nvSpPr>
          <p:cNvPr id="126" name="TextBox 125"/>
          <p:cNvSpPr txBox="1"/>
          <p:nvPr/>
        </p:nvSpPr>
        <p:spPr>
          <a:xfrm>
            <a:off x="4767477" y="3702744"/>
            <a:ext cx="17072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127" name="TextBox 126"/>
          <p:cNvSpPr txBox="1"/>
          <p:nvPr/>
        </p:nvSpPr>
        <p:spPr>
          <a:xfrm>
            <a:off x="4816347" y="3702744"/>
            <a:ext cx="201184"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k </a:t>
            </a:r>
          </a:p>
        </p:txBody>
      </p:sp>
      <p:sp>
        <p:nvSpPr>
          <p:cNvPr id="128" name="TextBox 127"/>
          <p:cNvSpPr txBox="1"/>
          <p:nvPr/>
        </p:nvSpPr>
        <p:spPr>
          <a:xfrm>
            <a:off x="4942594" y="3702744"/>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129" name="TextBox 128"/>
          <p:cNvSpPr txBox="1"/>
          <p:nvPr/>
        </p:nvSpPr>
        <p:spPr>
          <a:xfrm>
            <a:off x="5059336" y="3702744"/>
            <a:ext cx="196374"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0 </a:t>
            </a:r>
          </a:p>
        </p:txBody>
      </p:sp>
      <p:sp>
        <p:nvSpPr>
          <p:cNvPr id="130" name="TextBox 129"/>
          <p:cNvSpPr txBox="1"/>
          <p:nvPr/>
        </p:nvSpPr>
        <p:spPr>
          <a:xfrm>
            <a:off x="2223556" y="3659521"/>
            <a:ext cx="303776" cy="311789"/>
          </a:xfrm>
          <a:prstGeom prst="rect">
            <a:avLst/>
          </a:prstGeom>
          <a:noFill/>
        </p:spPr>
        <p:txBody>
          <a:bodyPr wrap="none" lIns="0" tIns="40087" rIns="80175" bIns="40087">
            <a:spAutoFit/>
          </a:bodyPr>
          <a:lstStyle/>
          <a:p>
            <a:pPr algn="just" fontAlgn="auto">
              <a:lnSpc>
                <a:spcPts val="1825"/>
              </a:lnSpc>
              <a:spcBef>
                <a:spcPts val="0"/>
              </a:spcBef>
              <a:spcAft>
                <a:spcPts val="0"/>
              </a:spcAft>
              <a:defRPr/>
            </a:pPr>
            <a:r>
              <a:rPr lang="en-US" dirty="0">
                <a:solidFill>
                  <a:srgbClr val="000000"/>
                </a:solidFill>
                <a:latin typeface="Times New Roman"/>
              </a:rPr>
              <a:t>∑ </a:t>
            </a:r>
          </a:p>
        </p:txBody>
      </p:sp>
      <p:sp>
        <p:nvSpPr>
          <p:cNvPr id="131" name="TextBox 130"/>
          <p:cNvSpPr txBox="1"/>
          <p:nvPr/>
        </p:nvSpPr>
        <p:spPr>
          <a:xfrm>
            <a:off x="2560211" y="3810801"/>
            <a:ext cx="165918"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Italic"/>
              </a:rPr>
              <a:t>A </a:t>
            </a:r>
          </a:p>
        </p:txBody>
      </p:sp>
      <p:sp>
        <p:nvSpPr>
          <p:cNvPr id="132" name="TextBox 131"/>
          <p:cNvSpPr txBox="1"/>
          <p:nvPr/>
        </p:nvSpPr>
        <p:spPr>
          <a:xfrm>
            <a:off x="4117244" y="3810801"/>
            <a:ext cx="193168"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a:rPr>
              <a:t>34 </a:t>
            </a:r>
          </a:p>
        </p:txBody>
      </p:sp>
      <p:sp>
        <p:nvSpPr>
          <p:cNvPr id="133" name="TextBox 132"/>
          <p:cNvSpPr txBox="1"/>
          <p:nvPr/>
        </p:nvSpPr>
        <p:spPr>
          <a:xfrm>
            <a:off x="4661594" y="3810801"/>
            <a:ext cx="193168"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a:rPr>
              <a:t>34 </a:t>
            </a:r>
          </a:p>
        </p:txBody>
      </p:sp>
      <p:sp>
        <p:nvSpPr>
          <p:cNvPr id="134" name="TextBox 133"/>
          <p:cNvSpPr txBox="1"/>
          <p:nvPr/>
        </p:nvSpPr>
        <p:spPr>
          <a:xfrm>
            <a:off x="2222199" y="3963521"/>
            <a:ext cx="218816"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F </a:t>
            </a:r>
          </a:p>
        </p:txBody>
      </p:sp>
      <p:sp>
        <p:nvSpPr>
          <p:cNvPr id="135" name="TextBox 134"/>
          <p:cNvSpPr txBox="1"/>
          <p:nvPr/>
        </p:nvSpPr>
        <p:spPr>
          <a:xfrm>
            <a:off x="2438039" y="3963521"/>
            <a:ext cx="292554"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136" name="TextBox 135"/>
          <p:cNvSpPr txBox="1"/>
          <p:nvPr/>
        </p:nvSpPr>
        <p:spPr>
          <a:xfrm>
            <a:off x="2637589" y="3963521"/>
            <a:ext cx="35026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300 </a:t>
            </a:r>
          </a:p>
        </p:txBody>
      </p:sp>
      <p:sp>
        <p:nvSpPr>
          <p:cNvPr id="137" name="TextBox 136"/>
          <p:cNvSpPr txBox="1"/>
          <p:nvPr/>
        </p:nvSpPr>
        <p:spPr>
          <a:xfrm>
            <a:off x="2864288" y="3963521"/>
            <a:ext cx="15790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err="1">
                <a:solidFill>
                  <a:srgbClr val="000000"/>
                </a:solidFill>
                <a:latin typeface="Times New Roman Bold"/>
              </a:rPr>
              <a:t>i</a:t>
            </a:r>
            <a:r>
              <a:rPr lang="en-US" sz="1200" dirty="0">
                <a:solidFill>
                  <a:srgbClr val="000000"/>
                </a:solidFill>
                <a:latin typeface="Times New Roman Bold"/>
              </a:rPr>
              <a:t> </a:t>
            </a:r>
          </a:p>
        </p:txBody>
      </p:sp>
      <p:sp>
        <p:nvSpPr>
          <p:cNvPr id="138" name="TextBox 137"/>
          <p:cNvSpPr txBox="1"/>
          <p:nvPr/>
        </p:nvSpPr>
        <p:spPr>
          <a:xfrm>
            <a:off x="2934877" y="3963521"/>
            <a:ext cx="20599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 </a:t>
            </a:r>
          </a:p>
        </p:txBody>
      </p:sp>
      <p:sp>
        <p:nvSpPr>
          <p:cNvPr id="139" name="TextBox 138"/>
          <p:cNvSpPr txBox="1"/>
          <p:nvPr/>
        </p:nvSpPr>
        <p:spPr>
          <a:xfrm>
            <a:off x="3038045" y="3963521"/>
            <a:ext cx="273318"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a:rPr>
              <a:t>39 </a:t>
            </a:r>
          </a:p>
        </p:txBody>
      </p:sp>
      <p:sp>
        <p:nvSpPr>
          <p:cNvPr id="140" name="TextBox 139"/>
          <p:cNvSpPr txBox="1"/>
          <p:nvPr/>
        </p:nvSpPr>
        <p:spPr>
          <a:xfrm>
            <a:off x="3198228" y="3963521"/>
            <a:ext cx="157902" cy="234845"/>
          </a:xfrm>
          <a:prstGeom prst="rect">
            <a:avLst/>
          </a:prstGeom>
          <a:noFill/>
        </p:spPr>
        <p:txBody>
          <a:bodyPr wrap="none" lIns="0" tIns="40087" rIns="80175" bIns="40087">
            <a:spAutoFit/>
          </a:bodyPr>
          <a:lstStyle/>
          <a:p>
            <a:pPr algn="just" fontAlgn="auto">
              <a:lnSpc>
                <a:spcPts val="1217"/>
              </a:lnSpc>
              <a:spcBef>
                <a:spcPts val="0"/>
              </a:spcBef>
              <a:spcAft>
                <a:spcPts val="0"/>
              </a:spcAft>
              <a:defRPr/>
            </a:pPr>
            <a:r>
              <a:rPr lang="en-US" sz="1200" dirty="0">
                <a:solidFill>
                  <a:srgbClr val="000000"/>
                </a:solidFill>
                <a:latin typeface="Times New Roman Bold"/>
              </a:rPr>
              <a:t>j </a:t>
            </a:r>
          </a:p>
        </p:txBody>
      </p:sp>
      <p:sp>
        <p:nvSpPr>
          <p:cNvPr id="141" name="TextBox 140"/>
          <p:cNvSpPr txBox="1"/>
          <p:nvPr/>
        </p:nvSpPr>
        <p:spPr>
          <a:xfrm>
            <a:off x="2300932" y="4071577"/>
            <a:ext cx="193168" cy="170725"/>
          </a:xfrm>
          <a:prstGeom prst="rect">
            <a:avLst/>
          </a:prstGeom>
          <a:noFill/>
        </p:spPr>
        <p:txBody>
          <a:bodyPr wrap="none" lIns="0" tIns="40087" rIns="80175" bIns="40087">
            <a:spAutoFit/>
          </a:bodyPr>
          <a:lstStyle/>
          <a:p>
            <a:pPr algn="just" fontAlgn="auto">
              <a:lnSpc>
                <a:spcPts val="709"/>
              </a:lnSpc>
              <a:spcBef>
                <a:spcPts val="0"/>
              </a:spcBef>
              <a:spcAft>
                <a:spcPts val="0"/>
              </a:spcAft>
              <a:defRPr/>
            </a:pPr>
            <a:r>
              <a:rPr lang="en-US" sz="700" dirty="0">
                <a:solidFill>
                  <a:srgbClr val="000000"/>
                </a:solidFill>
                <a:latin typeface="Times New Roman"/>
              </a:rPr>
              <a:t>34 </a:t>
            </a:r>
          </a:p>
        </p:txBody>
      </p:sp>
      <p:sp>
        <p:nvSpPr>
          <p:cNvPr id="142" name="TextBox 141"/>
          <p:cNvSpPr txBox="1"/>
          <p:nvPr/>
        </p:nvSpPr>
        <p:spPr>
          <a:xfrm>
            <a:off x="4248919" y="4231502"/>
            <a:ext cx="21881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F </a:t>
            </a:r>
          </a:p>
        </p:txBody>
      </p:sp>
      <p:sp>
        <p:nvSpPr>
          <p:cNvPr id="143" name="TextBox 142"/>
          <p:cNvSpPr txBox="1"/>
          <p:nvPr/>
        </p:nvSpPr>
        <p:spPr>
          <a:xfrm>
            <a:off x="4452542" y="4231502"/>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144" name="TextBox 143"/>
          <p:cNvSpPr txBox="1"/>
          <p:nvPr/>
        </p:nvSpPr>
        <p:spPr>
          <a:xfrm>
            <a:off x="4565213" y="4231502"/>
            <a:ext cx="21881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F </a:t>
            </a:r>
          </a:p>
        </p:txBody>
      </p:sp>
      <p:sp>
        <p:nvSpPr>
          <p:cNvPr id="145" name="TextBox 144"/>
          <p:cNvSpPr txBox="1"/>
          <p:nvPr/>
        </p:nvSpPr>
        <p:spPr>
          <a:xfrm>
            <a:off x="4762048" y="4231502"/>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146" name="TextBox 145"/>
          <p:cNvSpPr txBox="1"/>
          <p:nvPr/>
        </p:nvSpPr>
        <p:spPr>
          <a:xfrm>
            <a:off x="4869289" y="4231502"/>
            <a:ext cx="21881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F </a:t>
            </a:r>
          </a:p>
        </p:txBody>
      </p:sp>
      <p:sp>
        <p:nvSpPr>
          <p:cNvPr id="147" name="TextBox 146"/>
          <p:cNvSpPr txBox="1"/>
          <p:nvPr/>
        </p:nvSpPr>
        <p:spPr>
          <a:xfrm>
            <a:off x="5072912" y="4231502"/>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148" name="TextBox 147"/>
          <p:cNvSpPr txBox="1"/>
          <p:nvPr/>
        </p:nvSpPr>
        <p:spPr>
          <a:xfrm>
            <a:off x="5180152" y="4231502"/>
            <a:ext cx="21881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F </a:t>
            </a:r>
          </a:p>
        </p:txBody>
      </p:sp>
      <p:sp>
        <p:nvSpPr>
          <p:cNvPr id="149" name="TextBox 148"/>
          <p:cNvSpPr txBox="1"/>
          <p:nvPr/>
        </p:nvSpPr>
        <p:spPr>
          <a:xfrm>
            <a:off x="5359340" y="4231502"/>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150" name="TextBox 149"/>
          <p:cNvSpPr txBox="1"/>
          <p:nvPr/>
        </p:nvSpPr>
        <p:spPr>
          <a:xfrm>
            <a:off x="5466582" y="4231502"/>
            <a:ext cx="17072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151" name="TextBox 150"/>
          <p:cNvSpPr txBox="1"/>
          <p:nvPr/>
        </p:nvSpPr>
        <p:spPr>
          <a:xfrm>
            <a:off x="5519523" y="4231502"/>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152" name="TextBox 151"/>
          <p:cNvSpPr txBox="1"/>
          <p:nvPr/>
        </p:nvSpPr>
        <p:spPr>
          <a:xfrm>
            <a:off x="5605045" y="4231502"/>
            <a:ext cx="252480"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Italic"/>
              </a:rPr>
              <a:t>m </a:t>
            </a:r>
          </a:p>
        </p:txBody>
      </p:sp>
      <p:sp>
        <p:nvSpPr>
          <p:cNvPr id="153" name="TextBox 152"/>
          <p:cNvSpPr txBox="1"/>
          <p:nvPr/>
        </p:nvSpPr>
        <p:spPr>
          <a:xfrm>
            <a:off x="5762512" y="4231502"/>
            <a:ext cx="218368"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A </a:t>
            </a:r>
          </a:p>
        </p:txBody>
      </p:sp>
      <p:sp>
        <p:nvSpPr>
          <p:cNvPr id="154" name="TextBox 153"/>
          <p:cNvSpPr txBox="1"/>
          <p:nvPr/>
        </p:nvSpPr>
        <p:spPr>
          <a:xfrm>
            <a:off x="5993285" y="4231502"/>
            <a:ext cx="17072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155" name="TextBox 154"/>
          <p:cNvSpPr txBox="1"/>
          <p:nvPr/>
        </p:nvSpPr>
        <p:spPr>
          <a:xfrm>
            <a:off x="6076090" y="4231502"/>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156" name="TextBox 155"/>
          <p:cNvSpPr txBox="1"/>
          <p:nvPr/>
        </p:nvSpPr>
        <p:spPr>
          <a:xfrm>
            <a:off x="6190119" y="4231502"/>
            <a:ext cx="196374"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0 </a:t>
            </a:r>
          </a:p>
        </p:txBody>
      </p:sp>
      <p:sp>
        <p:nvSpPr>
          <p:cNvPr id="157" name="TextBox 156"/>
          <p:cNvSpPr txBox="1"/>
          <p:nvPr/>
        </p:nvSpPr>
        <p:spPr>
          <a:xfrm>
            <a:off x="4073805" y="4189720"/>
            <a:ext cx="303776" cy="311789"/>
          </a:xfrm>
          <a:prstGeom prst="rect">
            <a:avLst/>
          </a:prstGeom>
          <a:noFill/>
        </p:spPr>
        <p:txBody>
          <a:bodyPr wrap="none" lIns="0" tIns="40087" rIns="80175" bIns="40087">
            <a:spAutoFit/>
          </a:bodyPr>
          <a:lstStyle/>
          <a:p>
            <a:pPr algn="just" fontAlgn="auto">
              <a:lnSpc>
                <a:spcPts val="1797"/>
              </a:lnSpc>
              <a:spcBef>
                <a:spcPts val="0"/>
              </a:spcBef>
              <a:spcAft>
                <a:spcPts val="0"/>
              </a:spcAft>
              <a:defRPr/>
            </a:pPr>
            <a:r>
              <a:rPr lang="en-US" dirty="0">
                <a:solidFill>
                  <a:srgbClr val="000000"/>
                </a:solidFill>
                <a:latin typeface="Times New Roman"/>
              </a:rPr>
              <a:t>∑ </a:t>
            </a:r>
          </a:p>
        </p:txBody>
      </p:sp>
      <p:sp>
        <p:nvSpPr>
          <p:cNvPr id="158" name="TextBox 157"/>
          <p:cNvSpPr txBox="1"/>
          <p:nvPr/>
        </p:nvSpPr>
        <p:spPr>
          <a:xfrm>
            <a:off x="4327654" y="4338117"/>
            <a:ext cx="125842"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err="1">
                <a:solidFill>
                  <a:srgbClr val="000000"/>
                </a:solidFill>
                <a:latin typeface="Times New Roman Italic"/>
              </a:rPr>
              <a:t>i</a:t>
            </a:r>
            <a:r>
              <a:rPr lang="en-US" sz="700" dirty="0">
                <a:solidFill>
                  <a:srgbClr val="000000"/>
                </a:solidFill>
                <a:latin typeface="Times New Roman Italic"/>
              </a:rPr>
              <a:t> </a:t>
            </a:r>
          </a:p>
        </p:txBody>
      </p:sp>
      <p:sp>
        <p:nvSpPr>
          <p:cNvPr id="159" name="TextBox 158"/>
          <p:cNvSpPr txBox="1"/>
          <p:nvPr/>
        </p:nvSpPr>
        <p:spPr>
          <a:xfrm>
            <a:off x="4360233" y="4338117"/>
            <a:ext cx="148284"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a:rPr>
              <a:t>4 </a:t>
            </a:r>
          </a:p>
        </p:txBody>
      </p:sp>
      <p:sp>
        <p:nvSpPr>
          <p:cNvPr id="160" name="TextBox 159"/>
          <p:cNvSpPr txBox="1"/>
          <p:nvPr/>
        </p:nvSpPr>
        <p:spPr>
          <a:xfrm>
            <a:off x="4635802" y="4338117"/>
            <a:ext cx="193168"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a:rPr>
              <a:t>14 </a:t>
            </a:r>
          </a:p>
        </p:txBody>
      </p:sp>
      <p:sp>
        <p:nvSpPr>
          <p:cNvPr id="161" name="TextBox 160"/>
          <p:cNvSpPr txBox="1"/>
          <p:nvPr/>
        </p:nvSpPr>
        <p:spPr>
          <a:xfrm>
            <a:off x="4946666" y="4338117"/>
            <a:ext cx="193168"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a:rPr>
              <a:t>34 </a:t>
            </a:r>
          </a:p>
        </p:txBody>
      </p:sp>
      <p:sp>
        <p:nvSpPr>
          <p:cNvPr id="162" name="TextBox 161"/>
          <p:cNvSpPr txBox="1"/>
          <p:nvPr/>
        </p:nvSpPr>
        <p:spPr>
          <a:xfrm>
            <a:off x="5256171" y="4338117"/>
            <a:ext cx="170726"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Italic"/>
              </a:rPr>
              <a:t>C </a:t>
            </a:r>
          </a:p>
        </p:txBody>
      </p:sp>
      <p:sp>
        <p:nvSpPr>
          <p:cNvPr id="163" name="TextBox 162"/>
          <p:cNvSpPr txBox="1"/>
          <p:nvPr/>
        </p:nvSpPr>
        <p:spPr>
          <a:xfrm>
            <a:off x="5709571" y="4338117"/>
            <a:ext cx="148284"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a:rPr>
              <a:t>4 </a:t>
            </a:r>
          </a:p>
        </p:txBody>
      </p:sp>
      <p:sp>
        <p:nvSpPr>
          <p:cNvPr id="164" name="TextBox 163"/>
          <p:cNvSpPr txBox="1"/>
          <p:nvPr/>
        </p:nvSpPr>
        <p:spPr>
          <a:xfrm>
            <a:off x="5875183" y="4338117"/>
            <a:ext cx="177138"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Italic"/>
              </a:rPr>
              <a:t>G </a:t>
            </a:r>
          </a:p>
        </p:txBody>
      </p:sp>
      <p:sp>
        <p:nvSpPr>
          <p:cNvPr id="165" name="TextBox 164"/>
          <p:cNvSpPr txBox="1"/>
          <p:nvPr/>
        </p:nvSpPr>
        <p:spPr>
          <a:xfrm>
            <a:off x="1436216" y="4290572"/>
            <a:ext cx="4638517" cy="234845"/>
          </a:xfrm>
          <a:prstGeom prst="rect">
            <a:avLst/>
          </a:prstGeom>
          <a:noFill/>
        </p:spPr>
        <p:txBody>
          <a:bodyPr lIns="0" tIns="40087" rIns="80175" bIns="40087">
            <a:spAutoFit/>
          </a:bodyPr>
          <a:lstStyle/>
          <a:p>
            <a:pPr indent="4612712" algn="just" fontAlgn="auto">
              <a:lnSpc>
                <a:spcPts val="621"/>
              </a:lnSpc>
              <a:spcBef>
                <a:spcPts val="0"/>
              </a:spcBef>
              <a:spcAft>
                <a:spcPts val="0"/>
              </a:spcAft>
              <a:defRPr/>
            </a:pPr>
            <a:r>
              <a:rPr lang="en-US" sz="500" dirty="0">
                <a:solidFill>
                  <a:srgbClr val="000000"/>
                </a:solidFill>
                <a:latin typeface="Times New Roman"/>
              </a:rPr>
              <a:t>4 </a:t>
            </a:r>
            <a:r>
              <a:rPr lang="en-US" sz="1100" dirty="0">
                <a:solidFill>
                  <a:srgbClr val="000000"/>
                </a:solidFill>
                <a:latin typeface="Times New Roman"/>
              </a:rPr>
              <a:t>Summing forces on the link 2,3,4, </a:t>
            </a:r>
          </a:p>
        </p:txBody>
      </p:sp>
      <p:sp>
        <p:nvSpPr>
          <p:cNvPr id="166" name="TextBox 165"/>
          <p:cNvSpPr txBox="1"/>
          <p:nvPr/>
        </p:nvSpPr>
        <p:spPr>
          <a:xfrm>
            <a:off x="4072447" y="4495160"/>
            <a:ext cx="21881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F </a:t>
            </a:r>
          </a:p>
        </p:txBody>
      </p:sp>
      <p:sp>
        <p:nvSpPr>
          <p:cNvPr id="167" name="TextBox 166"/>
          <p:cNvSpPr txBox="1"/>
          <p:nvPr/>
        </p:nvSpPr>
        <p:spPr>
          <a:xfrm>
            <a:off x="4278784" y="4495160"/>
            <a:ext cx="292554"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168" name="TextBox 167"/>
          <p:cNvSpPr txBox="1"/>
          <p:nvPr/>
        </p:nvSpPr>
        <p:spPr>
          <a:xfrm>
            <a:off x="4475619" y="4495160"/>
            <a:ext cx="273318"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13 </a:t>
            </a:r>
          </a:p>
        </p:txBody>
      </p:sp>
      <p:sp>
        <p:nvSpPr>
          <p:cNvPr id="169" name="TextBox 168"/>
          <p:cNvSpPr txBox="1"/>
          <p:nvPr/>
        </p:nvSpPr>
        <p:spPr>
          <a:xfrm>
            <a:off x="4619512" y="4495160"/>
            <a:ext cx="15790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err="1">
                <a:solidFill>
                  <a:srgbClr val="000000"/>
                </a:solidFill>
                <a:latin typeface="Times New Roman Bold"/>
              </a:rPr>
              <a:t>i</a:t>
            </a:r>
            <a:r>
              <a:rPr lang="en-US" sz="1200" dirty="0">
                <a:solidFill>
                  <a:srgbClr val="000000"/>
                </a:solidFill>
                <a:latin typeface="Times New Roman Bold"/>
              </a:rPr>
              <a:t> </a:t>
            </a:r>
          </a:p>
        </p:txBody>
      </p:sp>
      <p:sp>
        <p:nvSpPr>
          <p:cNvPr id="170" name="TextBox 169"/>
          <p:cNvSpPr txBox="1"/>
          <p:nvPr/>
        </p:nvSpPr>
        <p:spPr>
          <a:xfrm>
            <a:off x="4687387" y="4495160"/>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171" name="TextBox 170"/>
          <p:cNvSpPr txBox="1"/>
          <p:nvPr/>
        </p:nvSpPr>
        <p:spPr>
          <a:xfrm>
            <a:off x="4791912" y="4495160"/>
            <a:ext cx="35026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390 </a:t>
            </a:r>
          </a:p>
        </p:txBody>
      </p:sp>
      <p:sp>
        <p:nvSpPr>
          <p:cNvPr id="172" name="TextBox 171"/>
          <p:cNvSpPr txBox="1"/>
          <p:nvPr/>
        </p:nvSpPr>
        <p:spPr>
          <a:xfrm>
            <a:off x="5024042" y="4495160"/>
            <a:ext cx="15790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j </a:t>
            </a:r>
          </a:p>
        </p:txBody>
      </p:sp>
      <p:sp>
        <p:nvSpPr>
          <p:cNvPr id="173" name="TextBox 172"/>
          <p:cNvSpPr txBox="1"/>
          <p:nvPr/>
        </p:nvSpPr>
        <p:spPr>
          <a:xfrm>
            <a:off x="5068839" y="4495160"/>
            <a:ext cx="17072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174" name="TextBox 173"/>
          <p:cNvSpPr txBox="1"/>
          <p:nvPr/>
        </p:nvSpPr>
        <p:spPr>
          <a:xfrm>
            <a:off x="5128568" y="4495160"/>
            <a:ext cx="23484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Italic"/>
              </a:rPr>
              <a:t>N </a:t>
            </a:r>
          </a:p>
        </p:txBody>
      </p:sp>
      <p:sp>
        <p:nvSpPr>
          <p:cNvPr id="175" name="TextBox 174"/>
          <p:cNvSpPr txBox="1"/>
          <p:nvPr/>
        </p:nvSpPr>
        <p:spPr>
          <a:xfrm>
            <a:off x="5243954" y="4495160"/>
            <a:ext cx="17072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176" name="TextBox 175"/>
          <p:cNvSpPr txBox="1"/>
          <p:nvPr/>
        </p:nvSpPr>
        <p:spPr>
          <a:xfrm>
            <a:off x="4143036" y="4601776"/>
            <a:ext cx="193168"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a:rPr>
              <a:t>14 </a:t>
            </a:r>
          </a:p>
        </p:txBody>
      </p:sp>
      <p:sp>
        <p:nvSpPr>
          <p:cNvPr id="177" name="TextBox 176"/>
          <p:cNvSpPr txBox="1"/>
          <p:nvPr/>
        </p:nvSpPr>
        <p:spPr>
          <a:xfrm>
            <a:off x="4248919" y="4751614"/>
            <a:ext cx="21881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F </a:t>
            </a:r>
          </a:p>
        </p:txBody>
      </p:sp>
      <p:sp>
        <p:nvSpPr>
          <p:cNvPr id="178" name="TextBox 177"/>
          <p:cNvSpPr txBox="1"/>
          <p:nvPr/>
        </p:nvSpPr>
        <p:spPr>
          <a:xfrm>
            <a:off x="4447112" y="4751614"/>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179" name="TextBox 178"/>
          <p:cNvSpPr txBox="1"/>
          <p:nvPr/>
        </p:nvSpPr>
        <p:spPr>
          <a:xfrm>
            <a:off x="4559783" y="4751614"/>
            <a:ext cx="21881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F </a:t>
            </a:r>
          </a:p>
        </p:txBody>
      </p:sp>
      <p:sp>
        <p:nvSpPr>
          <p:cNvPr id="180" name="TextBox 179"/>
          <p:cNvSpPr txBox="1"/>
          <p:nvPr/>
        </p:nvSpPr>
        <p:spPr>
          <a:xfrm>
            <a:off x="4764763" y="4751614"/>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181" name="TextBox 180"/>
          <p:cNvSpPr txBox="1"/>
          <p:nvPr/>
        </p:nvSpPr>
        <p:spPr>
          <a:xfrm>
            <a:off x="4870646" y="4751614"/>
            <a:ext cx="21881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F </a:t>
            </a:r>
          </a:p>
        </p:txBody>
      </p:sp>
      <p:sp>
        <p:nvSpPr>
          <p:cNvPr id="182" name="TextBox 181"/>
          <p:cNvSpPr txBox="1"/>
          <p:nvPr/>
        </p:nvSpPr>
        <p:spPr>
          <a:xfrm>
            <a:off x="5074269" y="4751614"/>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183" name="TextBox 182"/>
          <p:cNvSpPr txBox="1"/>
          <p:nvPr/>
        </p:nvSpPr>
        <p:spPr>
          <a:xfrm>
            <a:off x="5180152" y="4751614"/>
            <a:ext cx="17072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184" name="TextBox 183"/>
          <p:cNvSpPr txBox="1"/>
          <p:nvPr/>
        </p:nvSpPr>
        <p:spPr>
          <a:xfrm>
            <a:off x="5233095" y="4751614"/>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185" name="TextBox 184"/>
          <p:cNvSpPr txBox="1"/>
          <p:nvPr/>
        </p:nvSpPr>
        <p:spPr>
          <a:xfrm>
            <a:off x="5319973" y="4751614"/>
            <a:ext cx="252480"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Italic"/>
              </a:rPr>
              <a:t>m </a:t>
            </a:r>
          </a:p>
        </p:txBody>
      </p:sp>
      <p:sp>
        <p:nvSpPr>
          <p:cNvPr id="186" name="TextBox 185"/>
          <p:cNvSpPr txBox="1"/>
          <p:nvPr/>
        </p:nvSpPr>
        <p:spPr>
          <a:xfrm>
            <a:off x="5472011" y="4751614"/>
            <a:ext cx="218368"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A </a:t>
            </a:r>
          </a:p>
        </p:txBody>
      </p:sp>
      <p:sp>
        <p:nvSpPr>
          <p:cNvPr id="187" name="TextBox 186"/>
          <p:cNvSpPr txBox="1"/>
          <p:nvPr/>
        </p:nvSpPr>
        <p:spPr>
          <a:xfrm>
            <a:off x="5698710" y="4751614"/>
            <a:ext cx="17072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188" name="TextBox 187"/>
          <p:cNvSpPr txBox="1"/>
          <p:nvPr/>
        </p:nvSpPr>
        <p:spPr>
          <a:xfrm>
            <a:off x="5781517" y="4751614"/>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189" name="TextBox 188"/>
          <p:cNvSpPr txBox="1"/>
          <p:nvPr/>
        </p:nvSpPr>
        <p:spPr>
          <a:xfrm>
            <a:off x="5894188" y="4751614"/>
            <a:ext cx="196374"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0 </a:t>
            </a:r>
          </a:p>
        </p:txBody>
      </p:sp>
      <p:sp>
        <p:nvSpPr>
          <p:cNvPr id="190" name="TextBox 189"/>
          <p:cNvSpPr txBox="1"/>
          <p:nvPr/>
        </p:nvSpPr>
        <p:spPr>
          <a:xfrm>
            <a:off x="4073805" y="4709833"/>
            <a:ext cx="303776" cy="311789"/>
          </a:xfrm>
          <a:prstGeom prst="rect">
            <a:avLst/>
          </a:prstGeom>
          <a:noFill/>
        </p:spPr>
        <p:txBody>
          <a:bodyPr wrap="none" lIns="0" tIns="40087" rIns="80175" bIns="40087">
            <a:spAutoFit/>
          </a:bodyPr>
          <a:lstStyle/>
          <a:p>
            <a:pPr algn="just" fontAlgn="auto">
              <a:lnSpc>
                <a:spcPts val="1797"/>
              </a:lnSpc>
              <a:spcBef>
                <a:spcPts val="0"/>
              </a:spcBef>
              <a:spcAft>
                <a:spcPts val="0"/>
              </a:spcAft>
              <a:defRPr/>
            </a:pPr>
            <a:r>
              <a:rPr lang="en-US" dirty="0">
                <a:solidFill>
                  <a:srgbClr val="000000"/>
                </a:solidFill>
                <a:latin typeface="Times New Roman"/>
              </a:rPr>
              <a:t>∑ </a:t>
            </a:r>
          </a:p>
        </p:txBody>
      </p:sp>
      <p:sp>
        <p:nvSpPr>
          <p:cNvPr id="191" name="TextBox 190"/>
          <p:cNvSpPr txBox="1"/>
          <p:nvPr/>
        </p:nvSpPr>
        <p:spPr>
          <a:xfrm>
            <a:off x="4327654" y="4858231"/>
            <a:ext cx="125842"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err="1">
                <a:solidFill>
                  <a:srgbClr val="000000"/>
                </a:solidFill>
                <a:latin typeface="Times New Roman Italic"/>
              </a:rPr>
              <a:t>i</a:t>
            </a:r>
            <a:r>
              <a:rPr lang="en-US" sz="700" dirty="0">
                <a:solidFill>
                  <a:srgbClr val="000000"/>
                </a:solidFill>
                <a:latin typeface="Times New Roman Italic"/>
              </a:rPr>
              <a:t> </a:t>
            </a:r>
          </a:p>
        </p:txBody>
      </p:sp>
      <p:sp>
        <p:nvSpPr>
          <p:cNvPr id="192" name="TextBox 191"/>
          <p:cNvSpPr txBox="1"/>
          <p:nvPr/>
        </p:nvSpPr>
        <p:spPr>
          <a:xfrm>
            <a:off x="4357518" y="4858231"/>
            <a:ext cx="148284"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a:rPr>
              <a:t>3 </a:t>
            </a:r>
          </a:p>
        </p:txBody>
      </p:sp>
      <p:sp>
        <p:nvSpPr>
          <p:cNvPr id="193" name="TextBox 192"/>
          <p:cNvSpPr txBox="1"/>
          <p:nvPr/>
        </p:nvSpPr>
        <p:spPr>
          <a:xfrm>
            <a:off x="4639875" y="4858231"/>
            <a:ext cx="193168"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a:rPr>
              <a:t>23 </a:t>
            </a:r>
          </a:p>
        </p:txBody>
      </p:sp>
      <p:sp>
        <p:nvSpPr>
          <p:cNvPr id="194" name="TextBox 193"/>
          <p:cNvSpPr txBox="1"/>
          <p:nvPr/>
        </p:nvSpPr>
        <p:spPr>
          <a:xfrm>
            <a:off x="4950738" y="4858231"/>
            <a:ext cx="193168"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a:rPr>
              <a:t>43 </a:t>
            </a:r>
          </a:p>
        </p:txBody>
      </p:sp>
      <p:sp>
        <p:nvSpPr>
          <p:cNvPr id="195" name="TextBox 194"/>
          <p:cNvSpPr txBox="1"/>
          <p:nvPr/>
        </p:nvSpPr>
        <p:spPr>
          <a:xfrm>
            <a:off x="5421784" y="4858231"/>
            <a:ext cx="148284"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a:rPr>
              <a:t>3 </a:t>
            </a:r>
          </a:p>
        </p:txBody>
      </p:sp>
      <p:sp>
        <p:nvSpPr>
          <p:cNvPr id="196" name="TextBox 195"/>
          <p:cNvSpPr txBox="1"/>
          <p:nvPr/>
        </p:nvSpPr>
        <p:spPr>
          <a:xfrm>
            <a:off x="5583325" y="4858231"/>
            <a:ext cx="177138"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Italic"/>
              </a:rPr>
              <a:t>G </a:t>
            </a:r>
          </a:p>
        </p:txBody>
      </p:sp>
      <p:sp>
        <p:nvSpPr>
          <p:cNvPr id="197" name="TextBox 196"/>
          <p:cNvSpPr txBox="1"/>
          <p:nvPr/>
        </p:nvSpPr>
        <p:spPr>
          <a:xfrm>
            <a:off x="5641696" y="4908658"/>
            <a:ext cx="129048" cy="145077"/>
          </a:xfrm>
          <a:prstGeom prst="rect">
            <a:avLst/>
          </a:prstGeom>
          <a:noFill/>
        </p:spPr>
        <p:txBody>
          <a:bodyPr wrap="none" lIns="0" tIns="40087" rIns="80175" bIns="40087">
            <a:spAutoFit/>
          </a:bodyPr>
          <a:lstStyle/>
          <a:p>
            <a:pPr algn="just" fontAlgn="auto">
              <a:lnSpc>
                <a:spcPts val="499"/>
              </a:lnSpc>
              <a:spcBef>
                <a:spcPts val="0"/>
              </a:spcBef>
              <a:spcAft>
                <a:spcPts val="0"/>
              </a:spcAft>
              <a:defRPr/>
            </a:pPr>
            <a:r>
              <a:rPr lang="en-US" sz="500" dirty="0">
                <a:solidFill>
                  <a:srgbClr val="000000"/>
                </a:solidFill>
                <a:latin typeface="Times New Roman"/>
              </a:rPr>
              <a:t>3 </a:t>
            </a:r>
          </a:p>
        </p:txBody>
      </p:sp>
      <p:sp>
        <p:nvSpPr>
          <p:cNvPr id="198" name="TextBox 197"/>
          <p:cNvSpPr txBox="1"/>
          <p:nvPr/>
        </p:nvSpPr>
        <p:spPr>
          <a:xfrm>
            <a:off x="4072447" y="5016714"/>
            <a:ext cx="21881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F </a:t>
            </a:r>
          </a:p>
        </p:txBody>
      </p:sp>
      <p:sp>
        <p:nvSpPr>
          <p:cNvPr id="199" name="TextBox 198"/>
          <p:cNvSpPr txBox="1"/>
          <p:nvPr/>
        </p:nvSpPr>
        <p:spPr>
          <a:xfrm>
            <a:off x="4284214" y="5016714"/>
            <a:ext cx="292554"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00" name="TextBox 199"/>
          <p:cNvSpPr txBox="1"/>
          <p:nvPr/>
        </p:nvSpPr>
        <p:spPr>
          <a:xfrm>
            <a:off x="4482406" y="5016713"/>
            <a:ext cx="35026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230 </a:t>
            </a:r>
          </a:p>
        </p:txBody>
      </p:sp>
      <p:sp>
        <p:nvSpPr>
          <p:cNvPr id="201" name="TextBox 200"/>
          <p:cNvSpPr txBox="1"/>
          <p:nvPr/>
        </p:nvSpPr>
        <p:spPr>
          <a:xfrm>
            <a:off x="4705033" y="5016714"/>
            <a:ext cx="15790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err="1">
                <a:solidFill>
                  <a:srgbClr val="000000"/>
                </a:solidFill>
                <a:latin typeface="Times New Roman Bold"/>
              </a:rPr>
              <a:t>i</a:t>
            </a:r>
            <a:r>
              <a:rPr lang="en-US" sz="1200" dirty="0">
                <a:solidFill>
                  <a:srgbClr val="000000"/>
                </a:solidFill>
                <a:latin typeface="Times New Roman Bold"/>
              </a:rPr>
              <a:t> </a:t>
            </a:r>
          </a:p>
        </p:txBody>
      </p:sp>
      <p:sp>
        <p:nvSpPr>
          <p:cNvPr id="202" name="TextBox 201"/>
          <p:cNvSpPr txBox="1"/>
          <p:nvPr/>
        </p:nvSpPr>
        <p:spPr>
          <a:xfrm>
            <a:off x="4774265" y="5016714"/>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03" name="TextBox 202"/>
          <p:cNvSpPr txBox="1"/>
          <p:nvPr/>
        </p:nvSpPr>
        <p:spPr>
          <a:xfrm>
            <a:off x="4881506" y="5016713"/>
            <a:ext cx="35026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238 </a:t>
            </a:r>
          </a:p>
        </p:txBody>
      </p:sp>
      <p:sp>
        <p:nvSpPr>
          <p:cNvPr id="204" name="TextBox 203"/>
          <p:cNvSpPr txBox="1"/>
          <p:nvPr/>
        </p:nvSpPr>
        <p:spPr>
          <a:xfrm>
            <a:off x="5110921" y="5016714"/>
            <a:ext cx="15790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j </a:t>
            </a:r>
          </a:p>
        </p:txBody>
      </p:sp>
      <p:sp>
        <p:nvSpPr>
          <p:cNvPr id="205" name="TextBox 204"/>
          <p:cNvSpPr txBox="1"/>
          <p:nvPr/>
        </p:nvSpPr>
        <p:spPr>
          <a:xfrm>
            <a:off x="5154361" y="5016714"/>
            <a:ext cx="17072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06" name="TextBox 205"/>
          <p:cNvSpPr txBox="1"/>
          <p:nvPr/>
        </p:nvSpPr>
        <p:spPr>
          <a:xfrm>
            <a:off x="5214090" y="5016714"/>
            <a:ext cx="23484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Italic"/>
              </a:rPr>
              <a:t>N </a:t>
            </a:r>
          </a:p>
        </p:txBody>
      </p:sp>
      <p:sp>
        <p:nvSpPr>
          <p:cNvPr id="207" name="TextBox 206"/>
          <p:cNvSpPr txBox="1"/>
          <p:nvPr/>
        </p:nvSpPr>
        <p:spPr>
          <a:xfrm>
            <a:off x="5330833" y="5016714"/>
            <a:ext cx="17072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08" name="TextBox 207"/>
          <p:cNvSpPr txBox="1"/>
          <p:nvPr/>
        </p:nvSpPr>
        <p:spPr>
          <a:xfrm>
            <a:off x="4152538" y="5121889"/>
            <a:ext cx="193168"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a:rPr>
              <a:t>23 </a:t>
            </a:r>
          </a:p>
        </p:txBody>
      </p:sp>
      <p:sp>
        <p:nvSpPr>
          <p:cNvPr id="209" name="TextBox 208"/>
          <p:cNvSpPr txBox="1"/>
          <p:nvPr/>
        </p:nvSpPr>
        <p:spPr>
          <a:xfrm>
            <a:off x="4248919" y="5274609"/>
            <a:ext cx="21881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F </a:t>
            </a:r>
          </a:p>
        </p:txBody>
      </p:sp>
      <p:sp>
        <p:nvSpPr>
          <p:cNvPr id="210" name="TextBox 209"/>
          <p:cNvSpPr txBox="1"/>
          <p:nvPr/>
        </p:nvSpPr>
        <p:spPr>
          <a:xfrm>
            <a:off x="4452542" y="5274609"/>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11" name="TextBox 210"/>
          <p:cNvSpPr txBox="1"/>
          <p:nvPr/>
        </p:nvSpPr>
        <p:spPr>
          <a:xfrm>
            <a:off x="4565213" y="5274609"/>
            <a:ext cx="21881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F </a:t>
            </a:r>
          </a:p>
        </p:txBody>
      </p:sp>
      <p:sp>
        <p:nvSpPr>
          <p:cNvPr id="212" name="TextBox 211"/>
          <p:cNvSpPr txBox="1"/>
          <p:nvPr/>
        </p:nvSpPr>
        <p:spPr>
          <a:xfrm>
            <a:off x="4762048" y="5274609"/>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13" name="TextBox 212"/>
          <p:cNvSpPr txBox="1"/>
          <p:nvPr/>
        </p:nvSpPr>
        <p:spPr>
          <a:xfrm>
            <a:off x="4869289" y="5274609"/>
            <a:ext cx="21881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F </a:t>
            </a:r>
          </a:p>
        </p:txBody>
      </p:sp>
      <p:sp>
        <p:nvSpPr>
          <p:cNvPr id="214" name="TextBox 213"/>
          <p:cNvSpPr txBox="1"/>
          <p:nvPr/>
        </p:nvSpPr>
        <p:spPr>
          <a:xfrm>
            <a:off x="5072912" y="5274609"/>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15" name="TextBox 214"/>
          <p:cNvSpPr txBox="1"/>
          <p:nvPr/>
        </p:nvSpPr>
        <p:spPr>
          <a:xfrm>
            <a:off x="5178795" y="5274609"/>
            <a:ext cx="17072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16" name="TextBox 215"/>
          <p:cNvSpPr txBox="1"/>
          <p:nvPr/>
        </p:nvSpPr>
        <p:spPr>
          <a:xfrm>
            <a:off x="5233094" y="5274609"/>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17" name="TextBox 216"/>
          <p:cNvSpPr txBox="1"/>
          <p:nvPr/>
        </p:nvSpPr>
        <p:spPr>
          <a:xfrm>
            <a:off x="5318615" y="5274609"/>
            <a:ext cx="252480"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Italic"/>
              </a:rPr>
              <a:t>m </a:t>
            </a:r>
          </a:p>
        </p:txBody>
      </p:sp>
      <p:sp>
        <p:nvSpPr>
          <p:cNvPr id="218" name="TextBox 217"/>
          <p:cNvSpPr txBox="1"/>
          <p:nvPr/>
        </p:nvSpPr>
        <p:spPr>
          <a:xfrm>
            <a:off x="5474726" y="5274609"/>
            <a:ext cx="218368"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A </a:t>
            </a:r>
          </a:p>
        </p:txBody>
      </p:sp>
      <p:sp>
        <p:nvSpPr>
          <p:cNvPr id="219" name="TextBox 218"/>
          <p:cNvSpPr txBox="1"/>
          <p:nvPr/>
        </p:nvSpPr>
        <p:spPr>
          <a:xfrm>
            <a:off x="5705498" y="5274609"/>
            <a:ext cx="17072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20" name="TextBox 219"/>
          <p:cNvSpPr txBox="1"/>
          <p:nvPr/>
        </p:nvSpPr>
        <p:spPr>
          <a:xfrm>
            <a:off x="5788304" y="5274609"/>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21" name="TextBox 220"/>
          <p:cNvSpPr txBox="1"/>
          <p:nvPr/>
        </p:nvSpPr>
        <p:spPr>
          <a:xfrm>
            <a:off x="5902333" y="5274609"/>
            <a:ext cx="196374"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0 </a:t>
            </a:r>
          </a:p>
        </p:txBody>
      </p:sp>
      <p:sp>
        <p:nvSpPr>
          <p:cNvPr id="222" name="TextBox 221"/>
          <p:cNvSpPr txBox="1"/>
          <p:nvPr/>
        </p:nvSpPr>
        <p:spPr>
          <a:xfrm>
            <a:off x="4073805" y="5231387"/>
            <a:ext cx="303776" cy="311789"/>
          </a:xfrm>
          <a:prstGeom prst="rect">
            <a:avLst/>
          </a:prstGeom>
          <a:noFill/>
        </p:spPr>
        <p:txBody>
          <a:bodyPr wrap="none" lIns="0" tIns="40087" rIns="80175" bIns="40087">
            <a:spAutoFit/>
          </a:bodyPr>
          <a:lstStyle/>
          <a:p>
            <a:pPr algn="just" fontAlgn="auto">
              <a:lnSpc>
                <a:spcPts val="1797"/>
              </a:lnSpc>
              <a:spcBef>
                <a:spcPts val="0"/>
              </a:spcBef>
              <a:spcAft>
                <a:spcPts val="0"/>
              </a:spcAft>
              <a:defRPr/>
            </a:pPr>
            <a:r>
              <a:rPr lang="en-US" dirty="0">
                <a:solidFill>
                  <a:srgbClr val="000000"/>
                </a:solidFill>
                <a:latin typeface="Times New Roman"/>
              </a:rPr>
              <a:t>∑ </a:t>
            </a:r>
          </a:p>
        </p:txBody>
      </p:sp>
      <p:sp>
        <p:nvSpPr>
          <p:cNvPr id="223" name="TextBox 222"/>
          <p:cNvSpPr txBox="1"/>
          <p:nvPr/>
        </p:nvSpPr>
        <p:spPr>
          <a:xfrm>
            <a:off x="4327654" y="5381226"/>
            <a:ext cx="125842"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err="1">
                <a:solidFill>
                  <a:srgbClr val="000000"/>
                </a:solidFill>
                <a:latin typeface="Times New Roman Italic"/>
              </a:rPr>
              <a:t>i</a:t>
            </a:r>
            <a:r>
              <a:rPr lang="en-US" sz="700" dirty="0">
                <a:solidFill>
                  <a:srgbClr val="000000"/>
                </a:solidFill>
                <a:latin typeface="Times New Roman Italic"/>
              </a:rPr>
              <a:t> </a:t>
            </a:r>
          </a:p>
        </p:txBody>
      </p:sp>
      <p:sp>
        <p:nvSpPr>
          <p:cNvPr id="224" name="TextBox 223"/>
          <p:cNvSpPr txBox="1"/>
          <p:nvPr/>
        </p:nvSpPr>
        <p:spPr>
          <a:xfrm>
            <a:off x="4360233" y="5381226"/>
            <a:ext cx="148284"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a:rPr>
              <a:t>2 </a:t>
            </a:r>
          </a:p>
        </p:txBody>
      </p:sp>
      <p:sp>
        <p:nvSpPr>
          <p:cNvPr id="225" name="TextBox 224"/>
          <p:cNvSpPr txBox="1"/>
          <p:nvPr/>
        </p:nvSpPr>
        <p:spPr>
          <a:xfrm>
            <a:off x="4635802" y="5381226"/>
            <a:ext cx="193168"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a:rPr>
              <a:t>12 </a:t>
            </a:r>
          </a:p>
        </p:txBody>
      </p:sp>
      <p:sp>
        <p:nvSpPr>
          <p:cNvPr id="226" name="TextBox 225"/>
          <p:cNvSpPr txBox="1"/>
          <p:nvPr/>
        </p:nvSpPr>
        <p:spPr>
          <a:xfrm>
            <a:off x="4946666" y="5381226"/>
            <a:ext cx="193168"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a:rPr>
              <a:t>32 </a:t>
            </a:r>
          </a:p>
        </p:txBody>
      </p:sp>
      <p:sp>
        <p:nvSpPr>
          <p:cNvPr id="227" name="TextBox 226"/>
          <p:cNvSpPr txBox="1"/>
          <p:nvPr/>
        </p:nvSpPr>
        <p:spPr>
          <a:xfrm>
            <a:off x="5421784" y="5381226"/>
            <a:ext cx="148284"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a:rPr>
              <a:t>2 </a:t>
            </a:r>
          </a:p>
        </p:txBody>
      </p:sp>
      <p:sp>
        <p:nvSpPr>
          <p:cNvPr id="228" name="TextBox 227"/>
          <p:cNvSpPr txBox="1"/>
          <p:nvPr/>
        </p:nvSpPr>
        <p:spPr>
          <a:xfrm>
            <a:off x="5587397" y="5381226"/>
            <a:ext cx="177138"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Italic"/>
              </a:rPr>
              <a:t>G </a:t>
            </a:r>
          </a:p>
        </p:txBody>
      </p:sp>
      <p:sp>
        <p:nvSpPr>
          <p:cNvPr id="229" name="TextBox 228"/>
          <p:cNvSpPr txBox="1"/>
          <p:nvPr/>
        </p:nvSpPr>
        <p:spPr>
          <a:xfrm>
            <a:off x="5648484" y="5430211"/>
            <a:ext cx="129048" cy="145077"/>
          </a:xfrm>
          <a:prstGeom prst="rect">
            <a:avLst/>
          </a:prstGeom>
          <a:noFill/>
        </p:spPr>
        <p:txBody>
          <a:bodyPr wrap="none" lIns="0" tIns="40087" rIns="80175" bIns="40087">
            <a:spAutoFit/>
          </a:bodyPr>
          <a:lstStyle/>
          <a:p>
            <a:pPr algn="just" fontAlgn="auto">
              <a:lnSpc>
                <a:spcPts val="499"/>
              </a:lnSpc>
              <a:spcBef>
                <a:spcPts val="0"/>
              </a:spcBef>
              <a:spcAft>
                <a:spcPts val="0"/>
              </a:spcAft>
              <a:defRPr/>
            </a:pPr>
            <a:r>
              <a:rPr lang="en-US" sz="500" dirty="0">
                <a:solidFill>
                  <a:srgbClr val="000000"/>
                </a:solidFill>
                <a:latin typeface="Times New Roman"/>
              </a:rPr>
              <a:t>2 </a:t>
            </a:r>
          </a:p>
        </p:txBody>
      </p:sp>
      <p:sp>
        <p:nvSpPr>
          <p:cNvPr id="230" name="TextBox 229"/>
          <p:cNvSpPr txBox="1"/>
          <p:nvPr/>
        </p:nvSpPr>
        <p:spPr>
          <a:xfrm>
            <a:off x="4072447" y="5538268"/>
            <a:ext cx="21881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F </a:t>
            </a:r>
          </a:p>
        </p:txBody>
      </p:sp>
      <p:sp>
        <p:nvSpPr>
          <p:cNvPr id="231" name="TextBox 230"/>
          <p:cNvSpPr txBox="1"/>
          <p:nvPr/>
        </p:nvSpPr>
        <p:spPr>
          <a:xfrm>
            <a:off x="4278784" y="5538268"/>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32" name="TextBox 231"/>
          <p:cNvSpPr txBox="1"/>
          <p:nvPr/>
        </p:nvSpPr>
        <p:spPr>
          <a:xfrm>
            <a:off x="4391455" y="5538268"/>
            <a:ext cx="21881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F </a:t>
            </a:r>
          </a:p>
        </p:txBody>
      </p:sp>
      <p:sp>
        <p:nvSpPr>
          <p:cNvPr id="233" name="TextBox 232"/>
          <p:cNvSpPr txBox="1"/>
          <p:nvPr/>
        </p:nvSpPr>
        <p:spPr>
          <a:xfrm>
            <a:off x="4604580" y="5538268"/>
            <a:ext cx="292554"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34" name="TextBox 233"/>
          <p:cNvSpPr txBox="1"/>
          <p:nvPr/>
        </p:nvSpPr>
        <p:spPr>
          <a:xfrm>
            <a:off x="4804130" y="5538268"/>
            <a:ext cx="21881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F </a:t>
            </a:r>
          </a:p>
        </p:txBody>
      </p:sp>
      <p:sp>
        <p:nvSpPr>
          <p:cNvPr id="235" name="TextBox 234"/>
          <p:cNvSpPr txBox="1"/>
          <p:nvPr/>
        </p:nvSpPr>
        <p:spPr>
          <a:xfrm>
            <a:off x="4143036" y="5643443"/>
            <a:ext cx="193168"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a:rPr>
              <a:t>12 </a:t>
            </a:r>
          </a:p>
        </p:txBody>
      </p:sp>
      <p:sp>
        <p:nvSpPr>
          <p:cNvPr id="236" name="TextBox 235"/>
          <p:cNvSpPr txBox="1"/>
          <p:nvPr/>
        </p:nvSpPr>
        <p:spPr>
          <a:xfrm>
            <a:off x="4471547" y="5643443"/>
            <a:ext cx="193168"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a:rPr>
              <a:t>23 </a:t>
            </a:r>
          </a:p>
        </p:txBody>
      </p:sp>
      <p:sp>
        <p:nvSpPr>
          <p:cNvPr id="237" name="TextBox 236"/>
          <p:cNvSpPr txBox="1"/>
          <p:nvPr/>
        </p:nvSpPr>
        <p:spPr>
          <a:xfrm>
            <a:off x="4881507" y="5643443"/>
            <a:ext cx="193168"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a:rPr>
              <a:t>32 </a:t>
            </a:r>
          </a:p>
        </p:txBody>
      </p:sp>
      <p:sp>
        <p:nvSpPr>
          <p:cNvPr id="238" name="TextBox 237"/>
          <p:cNvSpPr txBox="1"/>
          <p:nvPr/>
        </p:nvSpPr>
        <p:spPr>
          <a:xfrm>
            <a:off x="4248919" y="5796163"/>
            <a:ext cx="252480"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M </a:t>
            </a:r>
          </a:p>
        </p:txBody>
      </p:sp>
      <p:sp>
        <p:nvSpPr>
          <p:cNvPr id="239" name="TextBox 238"/>
          <p:cNvSpPr txBox="1"/>
          <p:nvPr/>
        </p:nvSpPr>
        <p:spPr>
          <a:xfrm>
            <a:off x="4546208" y="5796163"/>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40" name="TextBox 239"/>
          <p:cNvSpPr txBox="1"/>
          <p:nvPr/>
        </p:nvSpPr>
        <p:spPr>
          <a:xfrm>
            <a:off x="4661594" y="5796163"/>
            <a:ext cx="23484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R </a:t>
            </a:r>
          </a:p>
        </p:txBody>
      </p:sp>
      <p:sp>
        <p:nvSpPr>
          <p:cNvPr id="241" name="TextBox 240"/>
          <p:cNvSpPr txBox="1"/>
          <p:nvPr/>
        </p:nvSpPr>
        <p:spPr>
          <a:xfrm>
            <a:off x="4968385" y="5796163"/>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42" name="TextBox 241"/>
          <p:cNvSpPr txBox="1"/>
          <p:nvPr/>
        </p:nvSpPr>
        <p:spPr>
          <a:xfrm>
            <a:off x="5068839" y="5796163"/>
            <a:ext cx="21881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F </a:t>
            </a:r>
          </a:p>
        </p:txBody>
      </p:sp>
      <p:sp>
        <p:nvSpPr>
          <p:cNvPr id="243" name="TextBox 242"/>
          <p:cNvSpPr txBox="1"/>
          <p:nvPr/>
        </p:nvSpPr>
        <p:spPr>
          <a:xfrm>
            <a:off x="5272461" y="5796163"/>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44" name="TextBox 243"/>
          <p:cNvSpPr txBox="1"/>
          <p:nvPr/>
        </p:nvSpPr>
        <p:spPr>
          <a:xfrm>
            <a:off x="5378344" y="5796163"/>
            <a:ext cx="252480"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M </a:t>
            </a:r>
          </a:p>
        </p:txBody>
      </p:sp>
      <p:sp>
        <p:nvSpPr>
          <p:cNvPr id="245" name="TextBox 244"/>
          <p:cNvSpPr txBox="1"/>
          <p:nvPr/>
        </p:nvSpPr>
        <p:spPr>
          <a:xfrm>
            <a:off x="5644411" y="5796163"/>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46" name="TextBox 245"/>
          <p:cNvSpPr txBox="1"/>
          <p:nvPr/>
        </p:nvSpPr>
        <p:spPr>
          <a:xfrm>
            <a:off x="5751653" y="5796163"/>
            <a:ext cx="17072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47" name="TextBox 246"/>
          <p:cNvSpPr txBox="1"/>
          <p:nvPr/>
        </p:nvSpPr>
        <p:spPr>
          <a:xfrm>
            <a:off x="5804594" y="5796163"/>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48" name="TextBox 247"/>
          <p:cNvSpPr txBox="1"/>
          <p:nvPr/>
        </p:nvSpPr>
        <p:spPr>
          <a:xfrm>
            <a:off x="5894188" y="5796163"/>
            <a:ext cx="167520"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Italic"/>
              </a:rPr>
              <a:t>I </a:t>
            </a:r>
          </a:p>
        </p:txBody>
      </p:sp>
      <p:sp>
        <p:nvSpPr>
          <p:cNvPr id="249" name="TextBox 248"/>
          <p:cNvSpPr txBox="1"/>
          <p:nvPr/>
        </p:nvSpPr>
        <p:spPr>
          <a:xfrm>
            <a:off x="6055729" y="5796163"/>
            <a:ext cx="214008"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l-GR" sz="1200" dirty="0">
                <a:solidFill>
                  <a:srgbClr val="000000"/>
                </a:solidFill>
                <a:latin typeface="Times New Roman Bold"/>
              </a:rPr>
              <a:t>α </a:t>
            </a:r>
            <a:endParaRPr lang="en-US" sz="1200" dirty="0">
              <a:solidFill>
                <a:srgbClr val="000000"/>
              </a:solidFill>
              <a:latin typeface="Times New Roman Bold"/>
            </a:endParaRPr>
          </a:p>
        </p:txBody>
      </p:sp>
      <p:sp>
        <p:nvSpPr>
          <p:cNvPr id="250" name="TextBox 249"/>
          <p:cNvSpPr txBox="1"/>
          <p:nvPr/>
        </p:nvSpPr>
        <p:spPr>
          <a:xfrm>
            <a:off x="6206409" y="5796163"/>
            <a:ext cx="17072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51" name="TextBox 250"/>
          <p:cNvSpPr txBox="1"/>
          <p:nvPr/>
        </p:nvSpPr>
        <p:spPr>
          <a:xfrm>
            <a:off x="6289216" y="5796163"/>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52" name="TextBox 251"/>
          <p:cNvSpPr txBox="1"/>
          <p:nvPr/>
        </p:nvSpPr>
        <p:spPr>
          <a:xfrm>
            <a:off x="6403244" y="5796163"/>
            <a:ext cx="196374"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0 </a:t>
            </a:r>
          </a:p>
        </p:txBody>
      </p:sp>
      <p:sp>
        <p:nvSpPr>
          <p:cNvPr id="253" name="TextBox 252"/>
          <p:cNvSpPr txBox="1"/>
          <p:nvPr/>
        </p:nvSpPr>
        <p:spPr>
          <a:xfrm>
            <a:off x="4073805" y="5752941"/>
            <a:ext cx="303776" cy="311789"/>
          </a:xfrm>
          <a:prstGeom prst="rect">
            <a:avLst/>
          </a:prstGeom>
          <a:noFill/>
        </p:spPr>
        <p:txBody>
          <a:bodyPr wrap="none" lIns="0" tIns="40087" rIns="80175" bIns="40087">
            <a:spAutoFit/>
          </a:bodyPr>
          <a:lstStyle/>
          <a:p>
            <a:pPr algn="just" fontAlgn="auto">
              <a:lnSpc>
                <a:spcPts val="1797"/>
              </a:lnSpc>
              <a:spcBef>
                <a:spcPts val="0"/>
              </a:spcBef>
              <a:spcAft>
                <a:spcPts val="0"/>
              </a:spcAft>
              <a:defRPr/>
            </a:pPr>
            <a:r>
              <a:rPr lang="en-US" dirty="0">
                <a:solidFill>
                  <a:srgbClr val="000000"/>
                </a:solidFill>
                <a:latin typeface="Times New Roman"/>
              </a:rPr>
              <a:t>∑ </a:t>
            </a:r>
          </a:p>
        </p:txBody>
      </p:sp>
      <p:sp>
        <p:nvSpPr>
          <p:cNvPr id="254" name="TextBox 253"/>
          <p:cNvSpPr txBox="1"/>
          <p:nvPr/>
        </p:nvSpPr>
        <p:spPr>
          <a:xfrm>
            <a:off x="4395528" y="5901339"/>
            <a:ext cx="177138"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Italic"/>
              </a:rPr>
              <a:t>O </a:t>
            </a:r>
          </a:p>
        </p:txBody>
      </p:sp>
      <p:sp>
        <p:nvSpPr>
          <p:cNvPr id="255" name="TextBox 254"/>
          <p:cNvSpPr txBox="1"/>
          <p:nvPr/>
        </p:nvSpPr>
        <p:spPr>
          <a:xfrm>
            <a:off x="4785126" y="5901339"/>
            <a:ext cx="236450"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Italic"/>
              </a:rPr>
              <a:t>AO </a:t>
            </a:r>
          </a:p>
        </p:txBody>
      </p:sp>
      <p:sp>
        <p:nvSpPr>
          <p:cNvPr id="256" name="TextBox 255"/>
          <p:cNvSpPr txBox="1"/>
          <p:nvPr/>
        </p:nvSpPr>
        <p:spPr>
          <a:xfrm>
            <a:off x="5144858" y="5901339"/>
            <a:ext cx="193168"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a:rPr>
              <a:t>32 </a:t>
            </a:r>
          </a:p>
        </p:txBody>
      </p:sp>
      <p:sp>
        <p:nvSpPr>
          <p:cNvPr id="257" name="TextBox 256"/>
          <p:cNvSpPr txBox="1"/>
          <p:nvPr/>
        </p:nvSpPr>
        <p:spPr>
          <a:xfrm>
            <a:off x="5518165" y="5901339"/>
            <a:ext cx="193168"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a:rPr>
              <a:t>12 </a:t>
            </a:r>
          </a:p>
        </p:txBody>
      </p:sp>
      <p:sp>
        <p:nvSpPr>
          <p:cNvPr id="258" name="TextBox 257"/>
          <p:cNvSpPr txBox="1"/>
          <p:nvPr/>
        </p:nvSpPr>
        <p:spPr>
          <a:xfrm>
            <a:off x="5949845" y="5901339"/>
            <a:ext cx="177138"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Italic"/>
              </a:rPr>
              <a:t>G </a:t>
            </a:r>
          </a:p>
        </p:txBody>
      </p:sp>
      <p:sp>
        <p:nvSpPr>
          <p:cNvPr id="259" name="TextBox 258"/>
          <p:cNvSpPr txBox="1"/>
          <p:nvPr/>
        </p:nvSpPr>
        <p:spPr>
          <a:xfrm>
            <a:off x="6146680" y="5901339"/>
            <a:ext cx="148284"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a:rPr>
              <a:t>2 </a:t>
            </a:r>
          </a:p>
        </p:txBody>
      </p:sp>
      <p:sp>
        <p:nvSpPr>
          <p:cNvPr id="260" name="TextBox 259"/>
          <p:cNvSpPr txBox="1"/>
          <p:nvPr/>
        </p:nvSpPr>
        <p:spPr>
          <a:xfrm>
            <a:off x="4455257" y="5951765"/>
            <a:ext cx="129048" cy="145077"/>
          </a:xfrm>
          <a:prstGeom prst="rect">
            <a:avLst/>
          </a:prstGeom>
          <a:noFill/>
        </p:spPr>
        <p:txBody>
          <a:bodyPr wrap="none" lIns="0" tIns="40087" rIns="80175" bIns="40087">
            <a:spAutoFit/>
          </a:bodyPr>
          <a:lstStyle/>
          <a:p>
            <a:pPr algn="just" fontAlgn="auto">
              <a:lnSpc>
                <a:spcPts val="499"/>
              </a:lnSpc>
              <a:spcBef>
                <a:spcPts val="0"/>
              </a:spcBef>
              <a:spcAft>
                <a:spcPts val="0"/>
              </a:spcAft>
              <a:defRPr/>
            </a:pPr>
            <a:r>
              <a:rPr lang="en-US" sz="500" dirty="0">
                <a:solidFill>
                  <a:srgbClr val="000000"/>
                </a:solidFill>
                <a:latin typeface="Times New Roman"/>
              </a:rPr>
              <a:t>2 </a:t>
            </a:r>
          </a:p>
        </p:txBody>
      </p:sp>
      <p:sp>
        <p:nvSpPr>
          <p:cNvPr id="261" name="TextBox 260"/>
          <p:cNvSpPr txBox="1"/>
          <p:nvPr/>
        </p:nvSpPr>
        <p:spPr>
          <a:xfrm>
            <a:off x="4896439" y="5951765"/>
            <a:ext cx="129048" cy="145077"/>
          </a:xfrm>
          <a:prstGeom prst="rect">
            <a:avLst/>
          </a:prstGeom>
          <a:noFill/>
        </p:spPr>
        <p:txBody>
          <a:bodyPr wrap="none" lIns="0" tIns="40087" rIns="80175" bIns="40087">
            <a:spAutoFit/>
          </a:bodyPr>
          <a:lstStyle/>
          <a:p>
            <a:pPr algn="just" fontAlgn="auto">
              <a:lnSpc>
                <a:spcPts val="499"/>
              </a:lnSpc>
              <a:spcBef>
                <a:spcPts val="0"/>
              </a:spcBef>
              <a:spcAft>
                <a:spcPts val="0"/>
              </a:spcAft>
              <a:defRPr/>
            </a:pPr>
            <a:r>
              <a:rPr lang="en-US" sz="500" dirty="0">
                <a:solidFill>
                  <a:srgbClr val="000000"/>
                </a:solidFill>
                <a:latin typeface="Times New Roman"/>
              </a:rPr>
              <a:t>2 </a:t>
            </a:r>
          </a:p>
        </p:txBody>
      </p:sp>
      <p:sp>
        <p:nvSpPr>
          <p:cNvPr id="262" name="TextBox 261"/>
          <p:cNvSpPr txBox="1"/>
          <p:nvPr/>
        </p:nvSpPr>
        <p:spPr>
          <a:xfrm>
            <a:off x="6010931" y="5951765"/>
            <a:ext cx="129048" cy="145077"/>
          </a:xfrm>
          <a:prstGeom prst="rect">
            <a:avLst/>
          </a:prstGeom>
          <a:noFill/>
        </p:spPr>
        <p:txBody>
          <a:bodyPr wrap="none" lIns="0" tIns="40087" rIns="80175" bIns="40087">
            <a:spAutoFit/>
          </a:bodyPr>
          <a:lstStyle/>
          <a:p>
            <a:pPr algn="just" fontAlgn="auto">
              <a:lnSpc>
                <a:spcPts val="499"/>
              </a:lnSpc>
              <a:spcBef>
                <a:spcPts val="0"/>
              </a:spcBef>
              <a:spcAft>
                <a:spcPts val="0"/>
              </a:spcAft>
              <a:defRPr/>
            </a:pPr>
            <a:r>
              <a:rPr lang="en-US" sz="500" dirty="0">
                <a:solidFill>
                  <a:srgbClr val="000000"/>
                </a:solidFill>
                <a:latin typeface="Times New Roman"/>
              </a:rPr>
              <a:t>2 </a:t>
            </a:r>
          </a:p>
        </p:txBody>
      </p:sp>
      <p:sp>
        <p:nvSpPr>
          <p:cNvPr id="263" name="TextBox 262"/>
          <p:cNvSpPr txBox="1"/>
          <p:nvPr/>
        </p:nvSpPr>
        <p:spPr>
          <a:xfrm>
            <a:off x="4072446" y="6059821"/>
            <a:ext cx="252480"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M </a:t>
            </a:r>
          </a:p>
        </p:txBody>
      </p:sp>
      <p:sp>
        <p:nvSpPr>
          <p:cNvPr id="264" name="TextBox 263"/>
          <p:cNvSpPr txBox="1"/>
          <p:nvPr/>
        </p:nvSpPr>
        <p:spPr>
          <a:xfrm>
            <a:off x="4348016" y="6059821"/>
            <a:ext cx="292554"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65" name="TextBox 264"/>
          <p:cNvSpPr txBox="1"/>
          <p:nvPr/>
        </p:nvSpPr>
        <p:spPr>
          <a:xfrm>
            <a:off x="4548924" y="6059821"/>
            <a:ext cx="23484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R </a:t>
            </a:r>
          </a:p>
        </p:txBody>
      </p:sp>
      <p:sp>
        <p:nvSpPr>
          <p:cNvPr id="266" name="TextBox 265"/>
          <p:cNvSpPr txBox="1"/>
          <p:nvPr/>
        </p:nvSpPr>
        <p:spPr>
          <a:xfrm>
            <a:off x="4855714" y="6059821"/>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67" name="TextBox 266"/>
          <p:cNvSpPr txBox="1"/>
          <p:nvPr/>
        </p:nvSpPr>
        <p:spPr>
          <a:xfrm>
            <a:off x="4956168" y="6059821"/>
            <a:ext cx="21881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F </a:t>
            </a:r>
          </a:p>
        </p:txBody>
      </p:sp>
      <p:sp>
        <p:nvSpPr>
          <p:cNvPr id="268" name="TextBox 267"/>
          <p:cNvSpPr txBox="1"/>
          <p:nvPr/>
        </p:nvSpPr>
        <p:spPr>
          <a:xfrm>
            <a:off x="5169292" y="6059821"/>
            <a:ext cx="205992"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69" name="TextBox 268"/>
          <p:cNvSpPr txBox="1"/>
          <p:nvPr/>
        </p:nvSpPr>
        <p:spPr>
          <a:xfrm>
            <a:off x="5268389" y="6059821"/>
            <a:ext cx="388735"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18.6 </a:t>
            </a:r>
          </a:p>
        </p:txBody>
      </p:sp>
      <p:sp>
        <p:nvSpPr>
          <p:cNvPr id="270" name="TextBox 269"/>
          <p:cNvSpPr txBox="1"/>
          <p:nvPr/>
        </p:nvSpPr>
        <p:spPr>
          <a:xfrm>
            <a:off x="5526311" y="6059821"/>
            <a:ext cx="201184"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Bold"/>
              </a:rPr>
              <a:t>k </a:t>
            </a:r>
          </a:p>
        </p:txBody>
      </p:sp>
      <p:sp>
        <p:nvSpPr>
          <p:cNvPr id="271" name="TextBox 270"/>
          <p:cNvSpPr txBox="1"/>
          <p:nvPr/>
        </p:nvSpPr>
        <p:spPr>
          <a:xfrm>
            <a:off x="5618620" y="6059821"/>
            <a:ext cx="17072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72" name="TextBox 271"/>
          <p:cNvSpPr txBox="1"/>
          <p:nvPr/>
        </p:nvSpPr>
        <p:spPr>
          <a:xfrm>
            <a:off x="5678349" y="6059821"/>
            <a:ext cx="449649"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Italic"/>
              </a:rPr>
              <a:t>N ⋅m </a:t>
            </a:r>
          </a:p>
        </p:txBody>
      </p:sp>
      <p:sp>
        <p:nvSpPr>
          <p:cNvPr id="273" name="TextBox 272"/>
          <p:cNvSpPr txBox="1"/>
          <p:nvPr/>
        </p:nvSpPr>
        <p:spPr>
          <a:xfrm>
            <a:off x="5975637" y="6059821"/>
            <a:ext cx="170726" cy="234845"/>
          </a:xfrm>
          <a:prstGeom prst="rect">
            <a:avLst/>
          </a:prstGeom>
          <a:noFill/>
        </p:spPr>
        <p:txBody>
          <a:bodyPr wrap="none" lIns="0" tIns="40087" rIns="80175" bIns="40087">
            <a:spAutoFit/>
          </a:bodyPr>
          <a:lstStyle/>
          <a:p>
            <a:pPr algn="just" fontAlgn="auto">
              <a:lnSpc>
                <a:spcPts val="1198"/>
              </a:lnSpc>
              <a:spcBef>
                <a:spcPts val="0"/>
              </a:spcBef>
              <a:spcAft>
                <a:spcPts val="0"/>
              </a:spcAft>
              <a:defRPr/>
            </a:pPr>
            <a:r>
              <a:rPr lang="en-US" sz="1200" dirty="0">
                <a:solidFill>
                  <a:srgbClr val="000000"/>
                </a:solidFill>
                <a:latin typeface="Times New Roman"/>
              </a:rPr>
              <a:t>) </a:t>
            </a:r>
          </a:p>
        </p:txBody>
      </p:sp>
      <p:sp>
        <p:nvSpPr>
          <p:cNvPr id="274" name="TextBox 273"/>
          <p:cNvSpPr txBox="1"/>
          <p:nvPr/>
        </p:nvSpPr>
        <p:spPr>
          <a:xfrm>
            <a:off x="4212267" y="6164996"/>
            <a:ext cx="193168"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a:rPr>
              <a:t>12 </a:t>
            </a:r>
          </a:p>
        </p:txBody>
      </p:sp>
      <p:sp>
        <p:nvSpPr>
          <p:cNvPr id="275" name="TextBox 274"/>
          <p:cNvSpPr txBox="1"/>
          <p:nvPr/>
        </p:nvSpPr>
        <p:spPr>
          <a:xfrm>
            <a:off x="4672454" y="6164996"/>
            <a:ext cx="236450"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Italic"/>
              </a:rPr>
              <a:t>AO </a:t>
            </a:r>
          </a:p>
        </p:txBody>
      </p:sp>
      <p:sp>
        <p:nvSpPr>
          <p:cNvPr id="276" name="TextBox 275"/>
          <p:cNvSpPr txBox="1"/>
          <p:nvPr/>
        </p:nvSpPr>
        <p:spPr>
          <a:xfrm>
            <a:off x="4785125" y="6215423"/>
            <a:ext cx="129048" cy="145077"/>
          </a:xfrm>
          <a:prstGeom prst="rect">
            <a:avLst/>
          </a:prstGeom>
          <a:noFill/>
        </p:spPr>
        <p:txBody>
          <a:bodyPr wrap="none" lIns="0" tIns="40087" rIns="80175" bIns="40087">
            <a:spAutoFit/>
          </a:bodyPr>
          <a:lstStyle/>
          <a:p>
            <a:pPr algn="just" fontAlgn="auto">
              <a:lnSpc>
                <a:spcPts val="499"/>
              </a:lnSpc>
              <a:spcBef>
                <a:spcPts val="0"/>
              </a:spcBef>
              <a:spcAft>
                <a:spcPts val="0"/>
              </a:spcAft>
              <a:defRPr/>
            </a:pPr>
            <a:r>
              <a:rPr lang="en-US" sz="500" dirty="0">
                <a:solidFill>
                  <a:srgbClr val="000000"/>
                </a:solidFill>
                <a:latin typeface="Times New Roman"/>
              </a:rPr>
              <a:t>2 </a:t>
            </a:r>
          </a:p>
        </p:txBody>
      </p:sp>
      <p:sp>
        <p:nvSpPr>
          <p:cNvPr id="277" name="TextBox 276"/>
          <p:cNvSpPr txBox="1"/>
          <p:nvPr/>
        </p:nvSpPr>
        <p:spPr>
          <a:xfrm>
            <a:off x="5033545" y="6164996"/>
            <a:ext cx="193168" cy="170725"/>
          </a:xfrm>
          <a:prstGeom prst="rect">
            <a:avLst/>
          </a:prstGeom>
          <a:noFill/>
        </p:spPr>
        <p:txBody>
          <a:bodyPr wrap="none" lIns="0" tIns="40087" rIns="80175" bIns="40087">
            <a:spAutoFit/>
          </a:bodyPr>
          <a:lstStyle/>
          <a:p>
            <a:pPr algn="just" fontAlgn="auto">
              <a:lnSpc>
                <a:spcPts val="699"/>
              </a:lnSpc>
              <a:spcBef>
                <a:spcPts val="0"/>
              </a:spcBef>
              <a:spcAft>
                <a:spcPts val="0"/>
              </a:spcAft>
              <a:defRPr/>
            </a:pPr>
            <a:r>
              <a:rPr lang="en-US" sz="700" dirty="0">
                <a:solidFill>
                  <a:srgbClr val="000000"/>
                </a:solidFill>
                <a:latin typeface="Times New Roman"/>
              </a:rPr>
              <a:t>32 </a:t>
            </a:r>
          </a:p>
        </p:txBody>
      </p:sp>
      <p:sp>
        <p:nvSpPr>
          <p:cNvPr id="278" name="TextBox 277"/>
          <p:cNvSpPr txBox="1"/>
          <p:nvPr/>
        </p:nvSpPr>
        <p:spPr>
          <a:xfrm>
            <a:off x="7961634" y="6254324"/>
            <a:ext cx="515372" cy="234845"/>
          </a:xfrm>
          <a:prstGeom prst="rect">
            <a:avLst/>
          </a:prstGeom>
          <a:noFill/>
        </p:spPr>
        <p:txBody>
          <a:bodyPr wrap="none" lIns="0" tIns="40087" rIns="80175" bIns="40087">
            <a:spAutoFit/>
          </a:bodyPr>
          <a:lstStyle/>
          <a:p>
            <a:pPr algn="just" fontAlgn="auto">
              <a:lnSpc>
                <a:spcPts val="1226"/>
              </a:lnSpc>
              <a:spcBef>
                <a:spcPts val="0"/>
              </a:spcBef>
              <a:spcAft>
                <a:spcPts val="0"/>
              </a:spcAft>
              <a:defRPr/>
            </a:pPr>
            <a:r>
              <a:rPr lang="en-US" sz="1200" dirty="0">
                <a:solidFill>
                  <a:srgbClr val="000000"/>
                </a:solidFill>
                <a:latin typeface="Arial Bold"/>
              </a:rPr>
              <a:t>15-13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a2e4E31.tmp"/>
          <p:cNvPicPr>
            <a:picLocks/>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1265174" y="734786"/>
            <a:ext cx="3731637" cy="311789"/>
          </a:xfrm>
          <a:prstGeom prst="rect">
            <a:avLst/>
          </a:prstGeom>
          <a:noFill/>
        </p:spPr>
        <p:txBody>
          <a:bodyPr wrap="none" lIns="0" tIns="40087" rIns="80175" bIns="40087">
            <a:spAutoFit/>
          </a:bodyPr>
          <a:lstStyle/>
          <a:p>
            <a:pPr algn="just" fontAlgn="auto">
              <a:lnSpc>
                <a:spcPts val="1752"/>
              </a:lnSpc>
              <a:spcBef>
                <a:spcPts val="0"/>
              </a:spcBef>
              <a:spcAft>
                <a:spcPts val="0"/>
              </a:spcAft>
              <a:defRPr/>
            </a:pPr>
            <a:r>
              <a:rPr lang="en-US" dirty="0">
                <a:solidFill>
                  <a:srgbClr val="000000"/>
                </a:solidFill>
                <a:latin typeface="Arial Bold"/>
              </a:rPr>
              <a:t>15.5 The Principle of Superposition </a:t>
            </a:r>
          </a:p>
        </p:txBody>
      </p:sp>
      <p:sp>
        <p:nvSpPr>
          <p:cNvPr id="4" name="TextBox 3"/>
          <p:cNvSpPr txBox="1"/>
          <p:nvPr/>
        </p:nvSpPr>
        <p:spPr>
          <a:xfrm>
            <a:off x="1338478" y="1394652"/>
            <a:ext cx="6224056" cy="428232"/>
          </a:xfrm>
          <a:prstGeom prst="rect">
            <a:avLst/>
          </a:prstGeom>
          <a:noFill/>
        </p:spPr>
        <p:txBody>
          <a:bodyPr lIns="0" tIns="40087" rIns="80175" bIns="40087">
            <a:spAutoFit/>
          </a:bodyPr>
          <a:lstStyle/>
          <a:p>
            <a:pPr algn="just" fontAlgn="auto">
              <a:lnSpc>
                <a:spcPts val="1257"/>
              </a:lnSpc>
              <a:spcBef>
                <a:spcPts val="0"/>
              </a:spcBef>
              <a:spcAft>
                <a:spcPts val="0"/>
              </a:spcAft>
              <a:defRPr/>
            </a:pPr>
            <a:r>
              <a:rPr lang="en-US" sz="1100" dirty="0">
                <a:solidFill>
                  <a:srgbClr val="000000"/>
                </a:solidFill>
                <a:latin typeface="Times New Roman"/>
              </a:rPr>
              <a:t>Linear System: the response or output of a system is directly proportional to the drive or input to the system. In the absence of Coulomb or dry friction, most mechanisms are linear for force analysis purpose. </a:t>
            </a:r>
          </a:p>
        </p:txBody>
      </p:sp>
      <p:sp>
        <p:nvSpPr>
          <p:cNvPr id="5" name="TextBox 4"/>
          <p:cNvSpPr txBox="1"/>
          <p:nvPr/>
        </p:nvSpPr>
        <p:spPr>
          <a:xfrm>
            <a:off x="1338477" y="1852813"/>
            <a:ext cx="6200979" cy="428232"/>
          </a:xfrm>
          <a:prstGeom prst="rect">
            <a:avLst/>
          </a:prstGeom>
          <a:noFill/>
        </p:spPr>
        <p:txBody>
          <a:bodyPr lIns="0" tIns="40087" rIns="80175" bIns="40087">
            <a:spAutoFit/>
          </a:bodyPr>
          <a:lstStyle/>
          <a:p>
            <a:pPr marL="1845350" indent="-1845350" algn="just" fontAlgn="auto">
              <a:lnSpc>
                <a:spcPts val="1255"/>
              </a:lnSpc>
              <a:spcBef>
                <a:spcPts val="0"/>
              </a:spcBef>
              <a:spcAft>
                <a:spcPts val="0"/>
              </a:spcAft>
              <a:defRPr/>
            </a:pPr>
            <a:r>
              <a:rPr lang="en-US" sz="1100" dirty="0">
                <a:solidFill>
                  <a:srgbClr val="000000"/>
                </a:solidFill>
                <a:latin typeface="Times New Roman"/>
              </a:rPr>
              <a:t>The principle of superposition: for linear systems the individual responses to several disturbances or driving functions can be superposed on each other to obtain the total response </a:t>
            </a:r>
          </a:p>
        </p:txBody>
      </p:sp>
      <p:sp>
        <p:nvSpPr>
          <p:cNvPr id="6" name="TextBox 5"/>
          <p:cNvSpPr txBox="1"/>
          <p:nvPr/>
        </p:nvSpPr>
        <p:spPr>
          <a:xfrm>
            <a:off x="3138499" y="2213002"/>
            <a:ext cx="900093" cy="222021"/>
          </a:xfrm>
          <a:prstGeom prst="rect">
            <a:avLst/>
          </a:prstGeom>
          <a:noFill/>
        </p:spPr>
        <p:txBody>
          <a:bodyPr wrap="none" lIns="0" tIns="40087" rIns="80175" bIns="40087">
            <a:spAutoFit/>
          </a:bodyPr>
          <a:lstStyle/>
          <a:p>
            <a:pPr algn="just" fontAlgn="auto">
              <a:lnSpc>
                <a:spcPts val="1142"/>
              </a:lnSpc>
              <a:spcBef>
                <a:spcPts val="0"/>
              </a:spcBef>
              <a:spcAft>
                <a:spcPts val="0"/>
              </a:spcAft>
              <a:defRPr/>
            </a:pPr>
            <a:r>
              <a:rPr lang="en-US" sz="1100" dirty="0">
                <a:solidFill>
                  <a:srgbClr val="000000"/>
                </a:solidFill>
                <a:latin typeface="Times New Roman"/>
              </a:rPr>
              <a:t>of the system. </a:t>
            </a:r>
          </a:p>
        </p:txBody>
      </p:sp>
      <p:sp>
        <p:nvSpPr>
          <p:cNvPr id="7" name="TextBox 6"/>
          <p:cNvSpPr txBox="1"/>
          <p:nvPr/>
        </p:nvSpPr>
        <p:spPr>
          <a:xfrm>
            <a:off x="1607259" y="2544376"/>
            <a:ext cx="654833" cy="222021"/>
          </a:xfrm>
          <a:prstGeom prst="rect">
            <a:avLst/>
          </a:prstGeom>
          <a:noFill/>
        </p:spPr>
        <p:txBody>
          <a:bodyPr wrap="none" lIns="0" tIns="40087" rIns="80175" bIns="40087">
            <a:spAutoFit/>
          </a:bodyPr>
          <a:lstStyle/>
          <a:p>
            <a:pPr algn="just" fontAlgn="auto">
              <a:lnSpc>
                <a:spcPts val="1142"/>
              </a:lnSpc>
              <a:spcBef>
                <a:spcPts val="0"/>
              </a:spcBef>
              <a:spcAft>
                <a:spcPts val="0"/>
              </a:spcAft>
              <a:defRPr/>
            </a:pPr>
            <a:r>
              <a:rPr lang="en-US" sz="1100" dirty="0">
                <a:solidFill>
                  <a:srgbClr val="000000"/>
                </a:solidFill>
                <a:latin typeface="Times New Roman"/>
              </a:rPr>
              <a:t>Example: </a:t>
            </a:r>
          </a:p>
        </p:txBody>
      </p:sp>
      <p:sp>
        <p:nvSpPr>
          <p:cNvPr id="8" name="TextBox 7"/>
          <p:cNvSpPr txBox="1"/>
          <p:nvPr/>
        </p:nvSpPr>
        <p:spPr>
          <a:xfrm>
            <a:off x="1642553" y="2724471"/>
            <a:ext cx="4643947" cy="414382"/>
          </a:xfrm>
          <a:prstGeom prst="rect">
            <a:avLst/>
          </a:prstGeom>
          <a:noFill/>
        </p:spPr>
        <p:txBody>
          <a:bodyPr lIns="0" tIns="40087" rIns="80175" bIns="40087">
            <a:spAutoFit/>
          </a:bodyPr>
          <a:lstStyle/>
          <a:p>
            <a:pPr marL="1012876" indent="-1012876" algn="just" fontAlgn="auto">
              <a:lnSpc>
                <a:spcPts val="1257"/>
              </a:lnSpc>
              <a:spcBef>
                <a:spcPts val="0"/>
              </a:spcBef>
              <a:spcAft>
                <a:spcPts val="0"/>
              </a:spcAft>
              <a:defRPr/>
            </a:pPr>
            <a:r>
              <a:rPr lang="en-US" sz="1100" dirty="0">
                <a:solidFill>
                  <a:srgbClr val="000000"/>
                </a:solidFill>
                <a:latin typeface="Times New Roman"/>
              </a:rPr>
              <a:t>nonlinear factor: static or Coulomb friction, systems with clearances or backlash systems with springs that change stiffness as they are deflected </a:t>
            </a:r>
          </a:p>
        </p:txBody>
      </p:sp>
      <p:sp>
        <p:nvSpPr>
          <p:cNvPr id="9" name="TextBox 8"/>
          <p:cNvSpPr txBox="1"/>
          <p:nvPr/>
        </p:nvSpPr>
        <p:spPr>
          <a:xfrm>
            <a:off x="1338478" y="3573076"/>
            <a:ext cx="3795520" cy="581094"/>
          </a:xfrm>
          <a:prstGeom prst="rect">
            <a:avLst/>
          </a:prstGeom>
          <a:noFill/>
        </p:spPr>
        <p:txBody>
          <a:bodyPr lIns="0" tIns="40087" rIns="80175" bIns="40087">
            <a:spAutoFit/>
          </a:bodyPr>
          <a:lstStyle/>
          <a:p>
            <a:pPr marL="325384" indent="-325384" fontAlgn="auto">
              <a:lnSpc>
                <a:spcPts val="1294"/>
              </a:lnSpc>
              <a:spcBef>
                <a:spcPts val="0"/>
              </a:spcBef>
              <a:spcAft>
                <a:spcPts val="0"/>
              </a:spcAft>
              <a:defRPr/>
            </a:pPr>
            <a:r>
              <a:rPr lang="en-US" sz="1100" dirty="0">
                <a:solidFill>
                  <a:srgbClr val="000000"/>
                </a:solidFill>
                <a:latin typeface="Times New Roman"/>
              </a:rPr>
              <a:t>Complete dynamic force analysis of a planar motion mechanism: (1) make a kinematic analysis of the mechanism. (2) make a complete static force analysis of the mechanism. </a:t>
            </a:r>
          </a:p>
        </p:txBody>
      </p:sp>
      <p:sp>
        <p:nvSpPr>
          <p:cNvPr id="10" name="TextBox 9"/>
          <p:cNvSpPr txBox="1"/>
          <p:nvPr/>
        </p:nvSpPr>
        <p:spPr>
          <a:xfrm>
            <a:off x="1656128" y="4113360"/>
            <a:ext cx="5333548" cy="428232"/>
          </a:xfrm>
          <a:prstGeom prst="rect">
            <a:avLst/>
          </a:prstGeom>
          <a:noFill/>
        </p:spPr>
        <p:txBody>
          <a:bodyPr lIns="0" tIns="40087" rIns="80175" bIns="40087">
            <a:spAutoFit/>
          </a:bodyPr>
          <a:lstStyle/>
          <a:p>
            <a:pPr marL="217140" indent="-217140" algn="just" fontAlgn="auto">
              <a:lnSpc>
                <a:spcPts val="1257"/>
              </a:lnSpc>
              <a:spcBef>
                <a:spcPts val="0"/>
              </a:spcBef>
              <a:spcAft>
                <a:spcPts val="0"/>
              </a:spcAft>
              <a:defRPr/>
            </a:pPr>
            <a:r>
              <a:rPr lang="en-US" sz="1100" dirty="0">
                <a:solidFill>
                  <a:srgbClr val="000000"/>
                </a:solidFill>
                <a:latin typeface="Times New Roman"/>
              </a:rPr>
              <a:t>(3) calculate the inertia forces and inertia torques for each link or element of the mechanism. make another complete force analysis of the mechanism. </a:t>
            </a:r>
          </a:p>
        </p:txBody>
      </p:sp>
      <p:sp>
        <p:nvSpPr>
          <p:cNvPr id="11" name="TextBox 10"/>
          <p:cNvSpPr txBox="1"/>
          <p:nvPr/>
        </p:nvSpPr>
        <p:spPr>
          <a:xfrm>
            <a:off x="1656128" y="4473549"/>
            <a:ext cx="5124005" cy="222021"/>
          </a:xfrm>
          <a:prstGeom prst="rect">
            <a:avLst/>
          </a:prstGeom>
          <a:noFill/>
        </p:spPr>
        <p:txBody>
          <a:bodyPr wrap="none" lIns="0" tIns="40087" rIns="80175" bIns="40087">
            <a:spAutoFit/>
          </a:bodyPr>
          <a:lstStyle/>
          <a:p>
            <a:pPr algn="just" fontAlgn="auto">
              <a:lnSpc>
                <a:spcPts val="1142"/>
              </a:lnSpc>
              <a:spcBef>
                <a:spcPts val="0"/>
              </a:spcBef>
              <a:spcAft>
                <a:spcPts val="0"/>
              </a:spcAft>
              <a:defRPr/>
            </a:pPr>
            <a:r>
              <a:rPr lang="en-US" sz="1100" dirty="0">
                <a:solidFill>
                  <a:srgbClr val="000000"/>
                </a:solidFill>
                <a:latin typeface="Times New Roman"/>
              </a:rPr>
              <a:t>(4) add the results of steps 2 and 3 to obtain the resultant forces and torques on each link. </a:t>
            </a:r>
          </a:p>
        </p:txBody>
      </p:sp>
      <p:sp>
        <p:nvSpPr>
          <p:cNvPr id="12" name="TextBox 11"/>
          <p:cNvSpPr txBox="1"/>
          <p:nvPr/>
        </p:nvSpPr>
        <p:spPr>
          <a:xfrm>
            <a:off x="7961634" y="6254324"/>
            <a:ext cx="515372" cy="234845"/>
          </a:xfrm>
          <a:prstGeom prst="rect">
            <a:avLst/>
          </a:prstGeom>
          <a:noFill/>
        </p:spPr>
        <p:txBody>
          <a:bodyPr wrap="none" lIns="0" tIns="40087" rIns="80175" bIns="40087">
            <a:spAutoFit/>
          </a:bodyPr>
          <a:lstStyle/>
          <a:p>
            <a:pPr algn="just" fontAlgn="auto">
              <a:lnSpc>
                <a:spcPts val="1226"/>
              </a:lnSpc>
              <a:spcBef>
                <a:spcPts val="0"/>
              </a:spcBef>
              <a:spcAft>
                <a:spcPts val="0"/>
              </a:spcAft>
              <a:defRPr/>
            </a:pPr>
            <a:r>
              <a:rPr lang="en-US" sz="1200" dirty="0">
                <a:solidFill>
                  <a:srgbClr val="000000"/>
                </a:solidFill>
                <a:latin typeface="Arial Bold"/>
              </a:rPr>
              <a:t>15-14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2370" name="Rectangle 2"/>
          <p:cNvSpPr>
            <a:spLocks noGrp="1" noChangeArrowheads="1"/>
          </p:cNvSpPr>
          <p:nvPr>
            <p:ph type="title"/>
          </p:nvPr>
        </p:nvSpPr>
        <p:spPr>
          <a:xfrm>
            <a:off x="614363" y="0"/>
            <a:ext cx="7772400" cy="1143000"/>
          </a:xfrm>
        </p:spPr>
        <p:txBody>
          <a:bodyPr/>
          <a:lstStyle/>
          <a:p>
            <a:r>
              <a:rPr lang="en-US" sz="2800"/>
              <a:t>Centroid</a:t>
            </a:r>
          </a:p>
        </p:txBody>
      </p:sp>
      <p:sp>
        <p:nvSpPr>
          <p:cNvPr id="6" name="Slide Number Placeholder 5"/>
          <p:cNvSpPr>
            <a:spLocks noGrp="1"/>
          </p:cNvSpPr>
          <p:nvPr>
            <p:ph type="sldNum" sz="quarter" idx="10"/>
          </p:nvPr>
        </p:nvSpPr>
        <p:spPr/>
        <p:txBody>
          <a:bodyPr/>
          <a:lstStyle/>
          <a:p>
            <a:fld id="{5DE96DBC-B28D-46EB-BE65-9903C122BAE5}" type="slidenum">
              <a:rPr lang="tr-TR"/>
              <a:pPr/>
              <a:t>4</a:t>
            </a:fld>
            <a:endParaRPr lang="tr-TR"/>
          </a:p>
        </p:txBody>
      </p:sp>
      <p:sp>
        <p:nvSpPr>
          <p:cNvPr id="442373" name="Rectangle 5"/>
          <p:cNvSpPr>
            <a:spLocks noChangeArrowheads="1"/>
          </p:cNvSpPr>
          <p:nvPr/>
        </p:nvSpPr>
        <p:spPr bwMode="auto">
          <a:xfrm>
            <a:off x="0" y="952500"/>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442386" name="Text Box 18"/>
          <p:cNvSpPr txBox="1">
            <a:spLocks noChangeArrowheads="1"/>
          </p:cNvSpPr>
          <p:nvPr/>
        </p:nvSpPr>
        <p:spPr bwMode="auto">
          <a:xfrm>
            <a:off x="476250" y="1531938"/>
            <a:ext cx="8180388" cy="1187450"/>
          </a:xfrm>
          <a:prstGeom prst="rect">
            <a:avLst/>
          </a:prstGeom>
          <a:noFill/>
          <a:ln w="28575">
            <a:noFill/>
            <a:miter lim="800000"/>
            <a:headEnd type="none" w="med" len="lg"/>
            <a:tailEnd type="none" w="med" len="lg"/>
          </a:ln>
          <a:effectLst/>
        </p:spPr>
        <p:txBody>
          <a:bodyPr>
            <a:spAutoFit/>
          </a:bodyPr>
          <a:lstStyle/>
          <a:p>
            <a:pPr algn="l"/>
            <a:r>
              <a:rPr lang="en-US" sz="2400">
                <a:solidFill>
                  <a:schemeClr val="hlink"/>
                </a:solidFill>
              </a:rPr>
              <a:t>Centroid</a:t>
            </a:r>
            <a:r>
              <a:rPr lang="en-US" sz="2400"/>
              <a:t> is the point where the resultant of distributed force system is assumed to act and generate the same dynamic results.</a:t>
            </a:r>
          </a:p>
        </p:txBody>
      </p:sp>
      <p:graphicFrame>
        <p:nvGraphicFramePr>
          <p:cNvPr id="442467" name="Object 99"/>
          <p:cNvGraphicFramePr>
            <a:graphicFrameLocks noChangeAspect="1"/>
          </p:cNvGraphicFramePr>
          <p:nvPr/>
        </p:nvGraphicFramePr>
        <p:xfrm>
          <a:off x="554038" y="3105150"/>
          <a:ext cx="7974012" cy="1897063"/>
        </p:xfrm>
        <a:graphic>
          <a:graphicData uri="http://schemas.openxmlformats.org/presentationml/2006/ole">
            <p:oleObj spid="_x0000_s442467" name="Solid Edge Draft Document" r:id="rId4" imgW="5514840" imgH="1305000" progId="">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42467"/>
                                        </p:tgtEl>
                                        <p:attrNameLst>
                                          <p:attrName>style.visibility</p:attrName>
                                        </p:attrNameLst>
                                      </p:cBhvr>
                                      <p:to>
                                        <p:strVal val="visible"/>
                                      </p:to>
                                    </p:set>
                                    <p:anim to="" calcmode="lin" valueType="num">
                                      <p:cBhvr>
                                        <p:cTn id="7" dur="1" fill="hold"/>
                                        <p:tgtEl>
                                          <p:spTgt spid="44246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8866" name="Rectangle 2"/>
          <p:cNvSpPr>
            <a:spLocks noGrp="1" noChangeArrowheads="1"/>
          </p:cNvSpPr>
          <p:nvPr>
            <p:ph type="title"/>
          </p:nvPr>
        </p:nvSpPr>
        <p:spPr>
          <a:xfrm>
            <a:off x="715963" y="0"/>
            <a:ext cx="7772400" cy="1143000"/>
          </a:xfrm>
        </p:spPr>
        <p:txBody>
          <a:bodyPr/>
          <a:lstStyle/>
          <a:p>
            <a:r>
              <a:rPr lang="tr-TR"/>
              <a:t>Example 2</a:t>
            </a:r>
            <a:endParaRPr lang="en-US"/>
          </a:p>
        </p:txBody>
      </p:sp>
      <p:sp>
        <p:nvSpPr>
          <p:cNvPr id="10" name="Slide Number Placeholder 3"/>
          <p:cNvSpPr>
            <a:spLocks noGrp="1"/>
          </p:cNvSpPr>
          <p:nvPr>
            <p:ph type="sldNum" sz="quarter" idx="12"/>
          </p:nvPr>
        </p:nvSpPr>
        <p:spPr/>
        <p:txBody>
          <a:bodyPr/>
          <a:lstStyle/>
          <a:p>
            <a:fld id="{9E7BEDF6-9A89-4FE2-900A-DA48BB51196E}" type="slidenum">
              <a:rPr lang="tr-TR"/>
              <a:pPr/>
              <a:t>40</a:t>
            </a:fld>
            <a:endParaRPr lang="tr-TR"/>
          </a:p>
        </p:txBody>
      </p:sp>
      <p:sp>
        <p:nvSpPr>
          <p:cNvPr id="548867" name="Rectangle 3"/>
          <p:cNvSpPr>
            <a:spLocks noChangeArrowheads="1"/>
          </p:cNvSpPr>
          <p:nvPr/>
        </p:nvSpPr>
        <p:spPr bwMode="auto">
          <a:xfrm>
            <a:off x="0" y="1585913"/>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548869" name="Rectangle 5"/>
          <p:cNvSpPr>
            <a:spLocks noChangeArrowheads="1"/>
          </p:cNvSpPr>
          <p:nvPr/>
        </p:nvSpPr>
        <p:spPr bwMode="auto">
          <a:xfrm>
            <a:off x="547688" y="900113"/>
            <a:ext cx="8408987" cy="1190625"/>
          </a:xfrm>
          <a:prstGeom prst="rect">
            <a:avLst/>
          </a:prstGeom>
          <a:noFill/>
          <a:ln w="38100" algn="ctr">
            <a:noFill/>
            <a:miter lim="800000"/>
            <a:headEnd type="none" w="sm" len="lg"/>
            <a:tailEnd type="none" w="sm" len="lg"/>
          </a:ln>
          <a:effectLst/>
        </p:spPr>
        <p:txBody>
          <a:bodyPr anchor="ctr">
            <a:spAutoFit/>
          </a:bodyPr>
          <a:lstStyle/>
          <a:p>
            <a:pPr algn="l"/>
            <a:r>
              <a:rPr lang="en-US"/>
              <a:t>Crank AB of the mechanism shown is balanced such that the mass center is at A. Mass center of the link CD is at its mid point. At the given instant, link 4 is translating rightward with constant velocity of 5 m/sec. Calculate the amount of motor torque required on crank AB to keep at the given kinematics state. </a:t>
            </a:r>
          </a:p>
        </p:txBody>
      </p:sp>
      <p:sp>
        <p:nvSpPr>
          <p:cNvPr id="548871" name="Rectangle 7"/>
          <p:cNvSpPr>
            <a:spLocks noChangeArrowheads="1"/>
          </p:cNvSpPr>
          <p:nvPr/>
        </p:nvSpPr>
        <p:spPr bwMode="auto">
          <a:xfrm>
            <a:off x="0" y="3262313"/>
            <a:ext cx="9144000" cy="0"/>
          </a:xfrm>
          <a:prstGeom prst="rect">
            <a:avLst/>
          </a:prstGeom>
          <a:noFill/>
          <a:ln w="9525" algn="ctr">
            <a:noFill/>
            <a:miter lim="800000"/>
            <a:headEnd/>
            <a:tailEnd/>
          </a:ln>
          <a:effectLst/>
        </p:spPr>
        <p:txBody>
          <a:bodyPr wrap="none" anchor="ctr">
            <a:spAutoFit/>
          </a:bodyPr>
          <a:lstStyle/>
          <a:p>
            <a:endParaRPr lang="en-US"/>
          </a:p>
        </p:txBody>
      </p:sp>
      <p:sp>
        <p:nvSpPr>
          <p:cNvPr id="548873" name="Rectangle 9"/>
          <p:cNvSpPr>
            <a:spLocks noChangeArrowheads="1"/>
          </p:cNvSpPr>
          <p:nvPr/>
        </p:nvSpPr>
        <p:spPr bwMode="auto">
          <a:xfrm>
            <a:off x="0" y="3052763"/>
            <a:ext cx="9144000" cy="0"/>
          </a:xfrm>
          <a:prstGeom prst="rect">
            <a:avLst/>
          </a:prstGeom>
          <a:noFill/>
          <a:ln w="9525" algn="ctr">
            <a:noFill/>
            <a:miter lim="800000"/>
            <a:headEnd/>
            <a:tailEnd/>
          </a:ln>
          <a:effectLst/>
        </p:spPr>
        <p:txBody>
          <a:bodyPr wrap="none" anchor="ctr">
            <a:spAutoFit/>
          </a:bodyPr>
          <a:lstStyle/>
          <a:p>
            <a:endParaRPr lang="en-US"/>
          </a:p>
        </p:txBody>
      </p:sp>
      <p:sp>
        <p:nvSpPr>
          <p:cNvPr id="548899" name="Rectangle 35"/>
          <p:cNvSpPr>
            <a:spLocks noChangeArrowheads="1"/>
          </p:cNvSpPr>
          <p:nvPr/>
        </p:nvSpPr>
        <p:spPr bwMode="auto">
          <a:xfrm>
            <a:off x="0" y="1952625"/>
            <a:ext cx="9144000" cy="0"/>
          </a:xfrm>
          <a:prstGeom prst="rect">
            <a:avLst/>
          </a:prstGeom>
          <a:noFill/>
          <a:ln w="9525" algn="ctr">
            <a:noFill/>
            <a:miter lim="800000"/>
            <a:headEnd/>
            <a:tailEnd type="none" w="med" len="lg"/>
          </a:ln>
          <a:effectLst/>
        </p:spPr>
        <p:txBody>
          <a:bodyPr wrap="none" anchor="ctr">
            <a:spAutoFit/>
          </a:bodyPr>
          <a:lstStyle/>
          <a:p>
            <a:endParaRPr lang="en-US"/>
          </a:p>
        </p:txBody>
      </p:sp>
      <p:graphicFrame>
        <p:nvGraphicFramePr>
          <p:cNvPr id="548898" name="Object 34"/>
          <p:cNvGraphicFramePr>
            <a:graphicFrameLocks noChangeAspect="1"/>
          </p:cNvGraphicFramePr>
          <p:nvPr/>
        </p:nvGraphicFramePr>
        <p:xfrm>
          <a:off x="517525" y="2457450"/>
          <a:ext cx="4781550" cy="2952750"/>
        </p:xfrm>
        <a:graphic>
          <a:graphicData uri="http://schemas.openxmlformats.org/presentationml/2006/ole">
            <p:oleObj spid="_x0000_s493570" name="Solid Edge Draft Document" r:id="rId4" imgW="4772160" imgH="2943360" progId="">
              <p:embed/>
            </p:oleObj>
          </a:graphicData>
        </a:graphic>
      </p:graphicFrame>
      <p:sp>
        <p:nvSpPr>
          <p:cNvPr id="548900" name="Rectangle 36"/>
          <p:cNvSpPr>
            <a:spLocks noChangeArrowheads="1"/>
          </p:cNvSpPr>
          <p:nvPr/>
        </p:nvSpPr>
        <p:spPr bwMode="auto">
          <a:xfrm>
            <a:off x="5367338" y="2343150"/>
            <a:ext cx="3417887" cy="1190625"/>
          </a:xfrm>
          <a:prstGeom prst="rect">
            <a:avLst/>
          </a:prstGeom>
          <a:noFill/>
          <a:ln w="9525" algn="ctr">
            <a:noFill/>
            <a:miter lim="800000"/>
            <a:headEnd/>
            <a:tailEnd type="none" w="med" len="lg"/>
          </a:ln>
          <a:effectLst/>
        </p:spPr>
        <p:txBody>
          <a:bodyPr anchor="ctr">
            <a:spAutoFit/>
          </a:bodyPr>
          <a:lstStyle/>
          <a:p>
            <a:pPr algn="just"/>
            <a:r>
              <a:rPr lang="da-DK"/>
              <a:t>AC=10 cm, CB=BD=4 cm,</a:t>
            </a:r>
            <a:endParaRPr lang="tr-TR"/>
          </a:p>
          <a:p>
            <a:pPr algn="just"/>
            <a:r>
              <a:rPr lang="da-DK"/>
              <a:t> AF=2 cm </a:t>
            </a:r>
            <a:r>
              <a:rPr lang="en-US"/>
              <a:t>CG3=</a:t>
            </a:r>
            <a:r>
              <a:rPr lang="tr-TR"/>
              <a:t>4</a:t>
            </a:r>
            <a:r>
              <a:rPr lang="en-US"/>
              <a:t> cm,</a:t>
            </a:r>
            <a:endParaRPr lang="tr-TR"/>
          </a:p>
          <a:p>
            <a:pPr algn="just"/>
            <a:r>
              <a:rPr lang="en-US"/>
              <a:t> m2=m3=m4=5 kg,</a:t>
            </a:r>
            <a:endParaRPr lang="tr-TR"/>
          </a:p>
          <a:p>
            <a:pPr algn="just"/>
            <a:r>
              <a:rPr lang="en-US"/>
              <a:t> I2=I3=I4=0.05 kg-m</a:t>
            </a:r>
            <a:r>
              <a:rPr lang="en-US" baseline="30000"/>
              <a:t>2</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a:xfrm>
            <a:off x="715963" y="0"/>
            <a:ext cx="7772400" cy="1143000"/>
          </a:xfrm>
        </p:spPr>
        <p:txBody>
          <a:bodyPr/>
          <a:lstStyle/>
          <a:p>
            <a:r>
              <a:rPr lang="tr-TR"/>
              <a:t>Example 2 cont.</a:t>
            </a:r>
            <a:endParaRPr lang="en-US"/>
          </a:p>
        </p:txBody>
      </p:sp>
      <p:sp>
        <p:nvSpPr>
          <p:cNvPr id="25" name="Slide Number Placeholder 3"/>
          <p:cNvSpPr>
            <a:spLocks noGrp="1"/>
          </p:cNvSpPr>
          <p:nvPr>
            <p:ph type="sldNum" sz="quarter" idx="12"/>
          </p:nvPr>
        </p:nvSpPr>
        <p:spPr/>
        <p:txBody>
          <a:bodyPr/>
          <a:lstStyle/>
          <a:p>
            <a:fld id="{9A6C6C3B-A66D-4FF7-ACDC-EF1E09D0EF17}" type="slidenum">
              <a:rPr lang="tr-TR"/>
              <a:pPr/>
              <a:t>41</a:t>
            </a:fld>
            <a:endParaRPr lang="tr-TR"/>
          </a:p>
        </p:txBody>
      </p:sp>
      <p:sp>
        <p:nvSpPr>
          <p:cNvPr id="550916" name="Rectangle 4"/>
          <p:cNvSpPr>
            <a:spLocks noChangeArrowheads="1"/>
          </p:cNvSpPr>
          <p:nvPr/>
        </p:nvSpPr>
        <p:spPr bwMode="auto">
          <a:xfrm>
            <a:off x="547688" y="884238"/>
            <a:ext cx="8408987" cy="639762"/>
          </a:xfrm>
          <a:prstGeom prst="rect">
            <a:avLst/>
          </a:prstGeom>
          <a:noFill/>
          <a:ln w="38100" algn="ctr">
            <a:noFill/>
            <a:miter lim="800000"/>
            <a:headEnd type="none" w="sm" len="lg"/>
            <a:tailEnd type="none" w="sm" len="lg"/>
          </a:ln>
          <a:effectLst/>
        </p:spPr>
        <p:txBody>
          <a:bodyPr anchor="ctr">
            <a:spAutoFit/>
          </a:bodyPr>
          <a:lstStyle/>
          <a:p>
            <a:pPr algn="l"/>
            <a:r>
              <a:rPr lang="en-US" sz="1200"/>
              <a:t>Crank AB of the mechanism shown is balanced such that the mass center is at A. Mass center of the link CD is at its mid point. At the given instant, link 4 is translating rightward with constant velocity of 5 m/sec. Calculate the amount of motor torque required on crank AB to keep at the given kinematics state. </a:t>
            </a:r>
          </a:p>
        </p:txBody>
      </p:sp>
      <p:graphicFrame>
        <p:nvGraphicFramePr>
          <p:cNvPr id="550920" name="Object 8"/>
          <p:cNvGraphicFramePr>
            <a:graphicFrameLocks noChangeAspect="1"/>
          </p:cNvGraphicFramePr>
          <p:nvPr/>
        </p:nvGraphicFramePr>
        <p:xfrm>
          <a:off x="465138" y="2154238"/>
          <a:ext cx="4781550" cy="2952750"/>
        </p:xfrm>
        <a:graphic>
          <a:graphicData uri="http://schemas.openxmlformats.org/presentationml/2006/ole">
            <p:oleObj spid="_x0000_s494594" name="Solid Edge Draft Document" r:id="rId4" imgW="4772160" imgH="2943360" progId="">
              <p:embed/>
            </p:oleObj>
          </a:graphicData>
        </a:graphic>
      </p:graphicFrame>
      <p:sp>
        <p:nvSpPr>
          <p:cNvPr id="550921" name="Rectangle 9"/>
          <p:cNvSpPr>
            <a:spLocks noChangeArrowheads="1"/>
          </p:cNvSpPr>
          <p:nvPr/>
        </p:nvSpPr>
        <p:spPr bwMode="auto">
          <a:xfrm>
            <a:off x="5354638" y="1395413"/>
            <a:ext cx="3417887" cy="457200"/>
          </a:xfrm>
          <a:prstGeom prst="rect">
            <a:avLst/>
          </a:prstGeom>
          <a:noFill/>
          <a:ln w="9525" algn="ctr">
            <a:noFill/>
            <a:miter lim="800000"/>
            <a:headEnd/>
            <a:tailEnd type="none" w="med" len="lg"/>
          </a:ln>
          <a:effectLst/>
        </p:spPr>
        <p:txBody>
          <a:bodyPr anchor="ctr">
            <a:spAutoFit/>
          </a:bodyPr>
          <a:lstStyle/>
          <a:p>
            <a:pPr algn="just"/>
            <a:r>
              <a:rPr lang="da-DK" sz="1200"/>
              <a:t>AC=10 cm, CB=BD=4 cm,</a:t>
            </a:r>
            <a:r>
              <a:rPr lang="tr-TR" sz="1200"/>
              <a:t> </a:t>
            </a:r>
            <a:r>
              <a:rPr lang="da-DK" sz="1200"/>
              <a:t> AF=2 cm </a:t>
            </a:r>
            <a:r>
              <a:rPr lang="en-US" sz="1200"/>
              <a:t>CG3=</a:t>
            </a:r>
            <a:r>
              <a:rPr lang="tr-TR" sz="1200"/>
              <a:t>4</a:t>
            </a:r>
            <a:r>
              <a:rPr lang="en-US" sz="1200"/>
              <a:t> cm,</a:t>
            </a:r>
            <a:r>
              <a:rPr lang="tr-TR" sz="1200"/>
              <a:t> </a:t>
            </a:r>
            <a:r>
              <a:rPr lang="en-US" sz="1200"/>
              <a:t> m2=m3=m4=5 kg,</a:t>
            </a:r>
            <a:r>
              <a:rPr lang="tr-TR" sz="1200"/>
              <a:t> </a:t>
            </a:r>
            <a:r>
              <a:rPr lang="en-US" sz="1200"/>
              <a:t> I2=I3=I4=0.05 kg-m2</a:t>
            </a:r>
          </a:p>
        </p:txBody>
      </p:sp>
      <p:graphicFrame>
        <p:nvGraphicFramePr>
          <p:cNvPr id="550922" name="Object 10"/>
          <p:cNvGraphicFramePr>
            <a:graphicFrameLocks noChangeAspect="1"/>
          </p:cNvGraphicFramePr>
          <p:nvPr/>
        </p:nvGraphicFramePr>
        <p:xfrm>
          <a:off x="5473700" y="1897063"/>
          <a:ext cx="1241425" cy="452437"/>
        </p:xfrm>
        <a:graphic>
          <a:graphicData uri="http://schemas.openxmlformats.org/presentationml/2006/ole">
            <p:oleObj spid="_x0000_s494595" name="Denklem" r:id="rId5" imgW="914400" imgH="330200" progId="Equation.3">
              <p:embed/>
            </p:oleObj>
          </a:graphicData>
        </a:graphic>
      </p:graphicFrame>
      <p:graphicFrame>
        <p:nvGraphicFramePr>
          <p:cNvPr id="550924" name="Object 12"/>
          <p:cNvGraphicFramePr>
            <a:graphicFrameLocks noChangeAspect="1"/>
          </p:cNvGraphicFramePr>
          <p:nvPr/>
        </p:nvGraphicFramePr>
        <p:xfrm>
          <a:off x="5472113" y="2438400"/>
          <a:ext cx="2127250" cy="319088"/>
        </p:xfrm>
        <a:graphic>
          <a:graphicData uri="http://schemas.openxmlformats.org/presentationml/2006/ole">
            <p:oleObj spid="_x0000_s494596" name="Denklem" r:id="rId6" imgW="1447560" imgH="215640" progId="Equation.3">
              <p:embed/>
            </p:oleObj>
          </a:graphicData>
        </a:graphic>
      </p:graphicFrame>
      <p:sp>
        <p:nvSpPr>
          <p:cNvPr id="550926" name="AutoShape 14"/>
          <p:cNvSpPr>
            <a:spLocks noChangeArrowheads="1"/>
          </p:cNvSpPr>
          <p:nvPr/>
        </p:nvSpPr>
        <p:spPr bwMode="auto">
          <a:xfrm rot="1247829">
            <a:off x="2224088" y="3087688"/>
            <a:ext cx="171450" cy="954087"/>
          </a:xfrm>
          <a:prstGeom prst="upDownArrow">
            <a:avLst>
              <a:gd name="adj1" fmla="val 50000"/>
              <a:gd name="adj2" fmla="val 111296"/>
            </a:avLst>
          </a:prstGeom>
          <a:solidFill>
            <a:schemeClr val="accent2"/>
          </a:solidFill>
          <a:ln w="9525" algn="ctr">
            <a:solidFill>
              <a:schemeClr val="accent2"/>
            </a:solidFill>
            <a:miter lim="800000"/>
            <a:headEnd/>
            <a:tailEnd type="none" w="med" len="lg"/>
          </a:ln>
          <a:effectLst/>
        </p:spPr>
        <p:txBody>
          <a:bodyPr wrap="none" anchor="ctr"/>
          <a:lstStyle/>
          <a:p>
            <a:endParaRPr lang="en-US"/>
          </a:p>
        </p:txBody>
      </p:sp>
      <p:sp>
        <p:nvSpPr>
          <p:cNvPr id="550931" name="AutoShape 19"/>
          <p:cNvSpPr>
            <a:spLocks noChangeArrowheads="1"/>
          </p:cNvSpPr>
          <p:nvPr/>
        </p:nvSpPr>
        <p:spPr bwMode="auto">
          <a:xfrm rot="2711961">
            <a:off x="741363" y="3522663"/>
            <a:ext cx="1100137" cy="185737"/>
          </a:xfrm>
          <a:prstGeom prst="leftRightArrow">
            <a:avLst>
              <a:gd name="adj1" fmla="val 50000"/>
              <a:gd name="adj2" fmla="val 118462"/>
            </a:avLst>
          </a:prstGeom>
          <a:solidFill>
            <a:schemeClr val="accent2"/>
          </a:solidFill>
          <a:ln w="9525" algn="ctr">
            <a:solidFill>
              <a:schemeClr val="accent2"/>
            </a:solidFill>
            <a:miter lim="800000"/>
            <a:headEnd/>
            <a:tailEnd type="none" w="med" len="lg"/>
          </a:ln>
          <a:effectLst/>
        </p:spPr>
        <p:txBody>
          <a:bodyPr wrap="none" anchor="ctr"/>
          <a:lstStyle/>
          <a:p>
            <a:endParaRPr lang="en-US"/>
          </a:p>
        </p:txBody>
      </p:sp>
      <p:graphicFrame>
        <p:nvGraphicFramePr>
          <p:cNvPr id="550934" name="Object 22"/>
          <p:cNvGraphicFramePr>
            <a:graphicFrameLocks noChangeAspect="1"/>
          </p:cNvGraphicFramePr>
          <p:nvPr/>
        </p:nvGraphicFramePr>
        <p:xfrm>
          <a:off x="5467350" y="2882900"/>
          <a:ext cx="1643063" cy="338138"/>
        </p:xfrm>
        <a:graphic>
          <a:graphicData uri="http://schemas.openxmlformats.org/presentationml/2006/ole">
            <p:oleObj spid="_x0000_s494597" name="Denklem" r:id="rId7" imgW="1117440" imgH="228600" progId="Equation.3">
              <p:embed/>
            </p:oleObj>
          </a:graphicData>
        </a:graphic>
      </p:graphicFrame>
      <p:graphicFrame>
        <p:nvGraphicFramePr>
          <p:cNvPr id="550937" name="Object 25"/>
          <p:cNvGraphicFramePr>
            <a:graphicFrameLocks noChangeAspect="1"/>
          </p:cNvGraphicFramePr>
          <p:nvPr/>
        </p:nvGraphicFramePr>
        <p:xfrm>
          <a:off x="5451475" y="3343275"/>
          <a:ext cx="2184400" cy="431800"/>
        </p:xfrm>
        <a:graphic>
          <a:graphicData uri="http://schemas.openxmlformats.org/presentationml/2006/ole">
            <p:oleObj spid="_x0000_s494598" name="Denklem" r:id="rId8" imgW="1485720" imgH="291960" progId="Equation.3">
              <p:embed/>
            </p:oleObj>
          </a:graphicData>
        </a:graphic>
      </p:graphicFrame>
      <p:grpSp>
        <p:nvGrpSpPr>
          <p:cNvPr id="2" name="Group 31"/>
          <p:cNvGrpSpPr>
            <a:grpSpLocks/>
          </p:cNvGrpSpPr>
          <p:nvPr/>
        </p:nvGrpSpPr>
        <p:grpSpPr bwMode="auto">
          <a:xfrm>
            <a:off x="6278563" y="5638800"/>
            <a:ext cx="200025" cy="200025"/>
            <a:chOff x="3955" y="3552"/>
            <a:chExt cx="126" cy="126"/>
          </a:xfrm>
        </p:grpSpPr>
        <p:sp>
          <p:nvSpPr>
            <p:cNvPr id="550940" name="Line 28"/>
            <p:cNvSpPr>
              <a:spLocks noChangeShapeType="1"/>
            </p:cNvSpPr>
            <p:nvPr/>
          </p:nvSpPr>
          <p:spPr bwMode="auto">
            <a:xfrm flipV="1">
              <a:off x="4020" y="3552"/>
              <a:ext cx="0" cy="126"/>
            </a:xfrm>
            <a:prstGeom prst="line">
              <a:avLst/>
            </a:prstGeom>
            <a:noFill/>
            <a:ln w="28575">
              <a:solidFill>
                <a:srgbClr val="00CC00"/>
              </a:solidFill>
              <a:round/>
              <a:headEnd/>
              <a:tailEnd type="none" w="med" len="lg"/>
            </a:ln>
            <a:effectLst/>
          </p:spPr>
          <p:txBody>
            <a:bodyPr/>
            <a:lstStyle/>
            <a:p>
              <a:endParaRPr lang="en-US"/>
            </a:p>
          </p:txBody>
        </p:sp>
        <p:sp>
          <p:nvSpPr>
            <p:cNvPr id="550941" name="Line 29"/>
            <p:cNvSpPr>
              <a:spLocks noChangeShapeType="1"/>
            </p:cNvSpPr>
            <p:nvPr/>
          </p:nvSpPr>
          <p:spPr bwMode="auto">
            <a:xfrm rot="16200000" flipV="1">
              <a:off x="4018" y="3556"/>
              <a:ext cx="0" cy="126"/>
            </a:xfrm>
            <a:prstGeom prst="line">
              <a:avLst/>
            </a:prstGeom>
            <a:noFill/>
            <a:ln w="28575">
              <a:solidFill>
                <a:srgbClr val="00CC00"/>
              </a:solidFill>
              <a:round/>
              <a:headEnd/>
              <a:tailEnd type="none" w="med" len="lg"/>
            </a:ln>
            <a:effectLst/>
          </p:spPr>
          <p:txBody>
            <a:bodyPr/>
            <a:lstStyle/>
            <a:p>
              <a:endParaRPr lang="en-US"/>
            </a:p>
          </p:txBody>
        </p:sp>
      </p:grpSp>
      <p:sp>
        <p:nvSpPr>
          <p:cNvPr id="550942" name="Line 30"/>
          <p:cNvSpPr>
            <a:spLocks noChangeShapeType="1"/>
          </p:cNvSpPr>
          <p:nvPr/>
        </p:nvSpPr>
        <p:spPr bwMode="auto">
          <a:xfrm>
            <a:off x="6372225" y="5743575"/>
            <a:ext cx="1800225" cy="0"/>
          </a:xfrm>
          <a:prstGeom prst="line">
            <a:avLst/>
          </a:prstGeom>
          <a:noFill/>
          <a:ln w="28575">
            <a:solidFill>
              <a:schemeClr val="hlink"/>
            </a:solidFill>
            <a:round/>
            <a:headEnd/>
            <a:tailEnd type="triangle" w="med" len="lg"/>
          </a:ln>
          <a:effectLst/>
        </p:spPr>
        <p:txBody>
          <a:bodyPr/>
          <a:lstStyle/>
          <a:p>
            <a:endParaRPr lang="en-US"/>
          </a:p>
        </p:txBody>
      </p:sp>
      <p:sp>
        <p:nvSpPr>
          <p:cNvPr id="550928" name="AutoShape 16"/>
          <p:cNvSpPr>
            <a:spLocks noChangeArrowheads="1"/>
          </p:cNvSpPr>
          <p:nvPr/>
        </p:nvSpPr>
        <p:spPr bwMode="auto">
          <a:xfrm>
            <a:off x="2398713" y="4252913"/>
            <a:ext cx="862012" cy="185737"/>
          </a:xfrm>
          <a:prstGeom prst="rightArrow">
            <a:avLst>
              <a:gd name="adj1" fmla="val 50000"/>
              <a:gd name="adj2" fmla="val 116026"/>
            </a:avLst>
          </a:prstGeom>
          <a:solidFill>
            <a:schemeClr val="accent2"/>
          </a:solidFill>
          <a:ln w="9525" algn="ctr">
            <a:solidFill>
              <a:schemeClr val="accent2"/>
            </a:solidFill>
            <a:miter lim="800000"/>
            <a:headEnd/>
            <a:tailEnd type="none" w="med" len="lg"/>
          </a:ln>
          <a:effectLst/>
        </p:spPr>
        <p:txBody>
          <a:bodyPr wrap="none" anchor="ctr"/>
          <a:lstStyle/>
          <a:p>
            <a:endParaRPr lang="en-US"/>
          </a:p>
        </p:txBody>
      </p:sp>
      <p:graphicFrame>
        <p:nvGraphicFramePr>
          <p:cNvPr id="550946" name="Object 34"/>
          <p:cNvGraphicFramePr>
            <a:graphicFrameLocks noChangeAspect="1"/>
          </p:cNvGraphicFramePr>
          <p:nvPr/>
        </p:nvGraphicFramePr>
        <p:xfrm>
          <a:off x="6753225" y="5813425"/>
          <a:ext cx="1063625" cy="338138"/>
        </p:xfrm>
        <a:graphic>
          <a:graphicData uri="http://schemas.openxmlformats.org/presentationml/2006/ole">
            <p:oleObj spid="_x0000_s494599" name="Denklem" r:id="rId9" imgW="723600" imgH="228600" progId="Equation.3">
              <p:embed/>
            </p:oleObj>
          </a:graphicData>
        </a:graphic>
      </p:graphicFrame>
      <p:sp>
        <p:nvSpPr>
          <p:cNvPr id="550927" name="Line 15"/>
          <p:cNvSpPr>
            <a:spLocks noChangeShapeType="1"/>
          </p:cNvSpPr>
          <p:nvPr/>
        </p:nvSpPr>
        <p:spPr bwMode="auto">
          <a:xfrm rot="-5400000">
            <a:off x="1526381" y="2950369"/>
            <a:ext cx="1763713" cy="701675"/>
          </a:xfrm>
          <a:prstGeom prst="line">
            <a:avLst/>
          </a:prstGeom>
          <a:noFill/>
          <a:ln w="9525">
            <a:solidFill>
              <a:schemeClr val="hlink"/>
            </a:solidFill>
            <a:round/>
            <a:headEnd/>
            <a:tailEnd type="none" w="med" len="lg"/>
          </a:ln>
          <a:effectLst/>
        </p:spPr>
        <p:txBody>
          <a:bodyPr/>
          <a:lstStyle/>
          <a:p>
            <a:endParaRPr lang="en-US"/>
          </a:p>
        </p:txBody>
      </p:sp>
      <p:sp>
        <p:nvSpPr>
          <p:cNvPr id="550929" name="Text Box 17"/>
          <p:cNvSpPr txBox="1">
            <a:spLocks noChangeArrowheads="1"/>
          </p:cNvSpPr>
          <p:nvPr/>
        </p:nvSpPr>
        <p:spPr bwMode="auto">
          <a:xfrm>
            <a:off x="2400300" y="3932238"/>
            <a:ext cx="742950" cy="366712"/>
          </a:xfrm>
          <a:prstGeom prst="rect">
            <a:avLst/>
          </a:prstGeom>
          <a:noFill/>
          <a:ln w="9525" algn="ctr">
            <a:noFill/>
            <a:miter lim="800000"/>
            <a:headEnd/>
            <a:tailEnd type="none" w="med" len="lg"/>
          </a:ln>
          <a:effectLst/>
        </p:spPr>
        <p:txBody>
          <a:bodyPr wrap="none">
            <a:spAutoFit/>
          </a:bodyPr>
          <a:lstStyle/>
          <a:p>
            <a:r>
              <a:rPr lang="tr-TR">
                <a:solidFill>
                  <a:schemeClr val="accent2"/>
                </a:solidFill>
              </a:rPr>
              <a:t>5 m/s</a:t>
            </a:r>
            <a:endParaRPr lang="en-US">
              <a:solidFill>
                <a:schemeClr val="accent2"/>
              </a:solidFill>
            </a:endParaRPr>
          </a:p>
        </p:txBody>
      </p:sp>
      <p:sp>
        <p:nvSpPr>
          <p:cNvPr id="550930" name="Line 18"/>
          <p:cNvSpPr>
            <a:spLocks noChangeShapeType="1"/>
          </p:cNvSpPr>
          <p:nvPr/>
        </p:nvSpPr>
        <p:spPr bwMode="auto">
          <a:xfrm rot="16200000" flipV="1">
            <a:off x="411163" y="2717800"/>
            <a:ext cx="1470025" cy="1457325"/>
          </a:xfrm>
          <a:prstGeom prst="line">
            <a:avLst/>
          </a:prstGeom>
          <a:noFill/>
          <a:ln w="9525">
            <a:solidFill>
              <a:schemeClr val="hlink"/>
            </a:solidFill>
            <a:round/>
            <a:headEnd/>
            <a:tailEnd type="none" w="med" len="lg"/>
          </a:ln>
          <a:effectLst/>
        </p:spPr>
        <p:txBody>
          <a:bodyPr/>
          <a:lstStyle/>
          <a:p>
            <a:endParaRPr lang="en-US"/>
          </a:p>
        </p:txBody>
      </p:sp>
      <p:sp>
        <p:nvSpPr>
          <p:cNvPr id="550947" name="Line 35"/>
          <p:cNvSpPr>
            <a:spLocks noChangeShapeType="1"/>
          </p:cNvSpPr>
          <p:nvPr/>
        </p:nvSpPr>
        <p:spPr bwMode="auto">
          <a:xfrm flipH="1" flipV="1">
            <a:off x="6896100" y="4448175"/>
            <a:ext cx="1281113" cy="1295400"/>
          </a:xfrm>
          <a:prstGeom prst="line">
            <a:avLst/>
          </a:prstGeom>
          <a:noFill/>
          <a:ln w="28575">
            <a:solidFill>
              <a:schemeClr val="accent2"/>
            </a:solidFill>
            <a:round/>
            <a:headEnd/>
            <a:tailEnd type="triangle" w="med" len="lg"/>
          </a:ln>
          <a:effectLst/>
        </p:spPr>
        <p:txBody>
          <a:bodyPr/>
          <a:lstStyle/>
          <a:p>
            <a:endParaRPr lang="en-US"/>
          </a:p>
        </p:txBody>
      </p:sp>
      <p:graphicFrame>
        <p:nvGraphicFramePr>
          <p:cNvPr id="550950" name="Object 38"/>
          <p:cNvGraphicFramePr>
            <a:graphicFrameLocks noChangeAspect="1"/>
          </p:cNvGraphicFramePr>
          <p:nvPr/>
        </p:nvGraphicFramePr>
        <p:xfrm>
          <a:off x="7378700" y="4435475"/>
          <a:ext cx="1455738" cy="431800"/>
        </p:xfrm>
        <a:graphic>
          <a:graphicData uri="http://schemas.openxmlformats.org/presentationml/2006/ole">
            <p:oleObj spid="_x0000_s494600" name="Denklem" r:id="rId10" imgW="990360" imgH="291960" progId="Equation.3">
              <p:embed/>
            </p:oleObj>
          </a:graphicData>
        </a:graphic>
      </p:graphicFrame>
      <p:sp>
        <p:nvSpPr>
          <p:cNvPr id="550951" name="Line 39"/>
          <p:cNvSpPr>
            <a:spLocks noChangeShapeType="1"/>
          </p:cNvSpPr>
          <p:nvPr/>
        </p:nvSpPr>
        <p:spPr bwMode="auto">
          <a:xfrm flipV="1">
            <a:off x="6372225" y="4448175"/>
            <a:ext cx="519113" cy="1281113"/>
          </a:xfrm>
          <a:prstGeom prst="line">
            <a:avLst/>
          </a:prstGeom>
          <a:noFill/>
          <a:ln w="28575">
            <a:solidFill>
              <a:schemeClr val="accent2"/>
            </a:solidFill>
            <a:round/>
            <a:headEnd/>
            <a:tailEnd type="triangle" w="med" len="lg"/>
          </a:ln>
          <a:effectLst/>
        </p:spPr>
        <p:txBody>
          <a:bodyPr/>
          <a:lstStyle/>
          <a:p>
            <a:endParaRPr lang="en-US"/>
          </a:p>
        </p:txBody>
      </p:sp>
      <p:graphicFrame>
        <p:nvGraphicFramePr>
          <p:cNvPr id="550954" name="Object 42"/>
          <p:cNvGraphicFramePr>
            <a:graphicFrameLocks noChangeAspect="1"/>
          </p:cNvGraphicFramePr>
          <p:nvPr/>
        </p:nvGraphicFramePr>
        <p:xfrm>
          <a:off x="5332413" y="4654550"/>
          <a:ext cx="1304925" cy="319088"/>
        </p:xfrm>
        <a:graphic>
          <a:graphicData uri="http://schemas.openxmlformats.org/presentationml/2006/ole">
            <p:oleObj spid="_x0000_s494601" name="Denklem" r:id="rId11" imgW="888840" imgH="21564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50922"/>
                                        </p:tgtEl>
                                        <p:attrNameLst>
                                          <p:attrName>style.visibility</p:attrName>
                                        </p:attrNameLst>
                                      </p:cBhvr>
                                      <p:to>
                                        <p:strVal val="visible"/>
                                      </p:to>
                                    </p:set>
                                    <p:anim to="" calcmode="lin" valueType="num">
                                      <p:cBhvr>
                                        <p:cTn id="7" dur="1" fill="hold"/>
                                        <p:tgtEl>
                                          <p:spTgt spid="55092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50924"/>
                                        </p:tgtEl>
                                        <p:attrNameLst>
                                          <p:attrName>style.visibility</p:attrName>
                                        </p:attrNameLst>
                                      </p:cBhvr>
                                      <p:to>
                                        <p:strVal val="visible"/>
                                      </p:to>
                                    </p:set>
                                    <p:anim calcmode="lin" valueType="num">
                                      <p:cBhvr additive="base">
                                        <p:cTn id="12" dur="500" fill="hold"/>
                                        <p:tgtEl>
                                          <p:spTgt spid="550924"/>
                                        </p:tgtEl>
                                        <p:attrNameLst>
                                          <p:attrName>ppt_x</p:attrName>
                                        </p:attrNameLst>
                                      </p:cBhvr>
                                      <p:tavLst>
                                        <p:tav tm="0">
                                          <p:val>
                                            <p:strVal val="#ppt_x"/>
                                          </p:val>
                                        </p:tav>
                                        <p:tav tm="100000">
                                          <p:val>
                                            <p:strVal val="#ppt_x"/>
                                          </p:val>
                                        </p:tav>
                                      </p:tavLst>
                                    </p:anim>
                                    <p:anim calcmode="lin" valueType="num">
                                      <p:cBhvr additive="base">
                                        <p:cTn id="13" dur="500" fill="hold"/>
                                        <p:tgtEl>
                                          <p:spTgt spid="5509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50926"/>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550927"/>
                                        </p:tgtEl>
                                        <p:attrNameLst>
                                          <p:attrName>style.visibility</p:attrName>
                                        </p:attrNameLst>
                                      </p:cBhvr>
                                      <p:to>
                                        <p:strVal val="visible"/>
                                      </p:to>
                                    </p:set>
                                  </p:childTnLst>
                                </p:cTn>
                              </p:par>
                            </p:childTnLst>
                          </p:cTn>
                        </p:par>
                        <p:par>
                          <p:cTn id="21" fill="hold">
                            <p:stCondLst>
                              <p:cond delay="0"/>
                            </p:stCondLst>
                            <p:childTnLst>
                              <p:par>
                                <p:cTn id="22" presetID="0" presetClass="path" presetSubtype="0" accel="50000" decel="50000" fill="hold" grpId="1" nodeType="afterEffect">
                                  <p:stCondLst>
                                    <p:cond delay="0"/>
                                  </p:stCondLst>
                                  <p:childTnLst>
                                    <p:animMotion origin="layout" path="M 3.61111E-6 -3.00578E-6 C -0.01111 0.03584 -0.03889 0.12925 -0.03333 0.11191 C -0.02778 0.09456 0.02778 -0.08532 0.03333 -0.10359 C 0.03889 -0.12185 0.01111 -0.03584 3.61111E-6 -3.00578E-6 Z " pathEditMode="relative" ptsTypes="aaaa">
                                      <p:cBhvr>
                                        <p:cTn id="23" dur="2000" fill="hold"/>
                                        <p:tgtEl>
                                          <p:spTgt spid="550926"/>
                                        </p:tgtEl>
                                        <p:attrNameLst>
                                          <p:attrName>ppt_x</p:attrName>
                                          <p:attrName>ppt_y</p:attrName>
                                        </p:attrNameLst>
                                      </p:cBhvr>
                                    </p:animMotion>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nodeType="clickEffect">
                                  <p:stCondLst>
                                    <p:cond delay="0"/>
                                  </p:stCondLst>
                                  <p:childTnLst>
                                    <p:set>
                                      <p:cBhvr>
                                        <p:cTn id="27" dur="1" fill="hold">
                                          <p:stCondLst>
                                            <p:cond delay="0"/>
                                          </p:stCondLst>
                                        </p:cTn>
                                        <p:tgtEl>
                                          <p:spTgt spid="550934"/>
                                        </p:tgtEl>
                                        <p:attrNameLst>
                                          <p:attrName>style.visibility</p:attrName>
                                        </p:attrNameLst>
                                      </p:cBhvr>
                                      <p:to>
                                        <p:strVal val="visible"/>
                                      </p:to>
                                    </p:set>
                                    <p:anim to="" calcmode="lin" valueType="num">
                                      <p:cBhvr>
                                        <p:cTn id="28" dur="1" fill="hold"/>
                                        <p:tgtEl>
                                          <p:spTgt spid="550934"/>
                                        </p:tgtEl>
                                        <p:attrNameLst>
                                          <p:attrName/>
                                        </p:attrNameLst>
                                      </p:cBhvr>
                                    </p:anim>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550928"/>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550929"/>
                                        </p:tgtEl>
                                        <p:attrNameLst>
                                          <p:attrName>style.visibility</p:attrName>
                                        </p:attrNameLst>
                                      </p:cBhvr>
                                      <p:to>
                                        <p:strVal val="visible"/>
                                      </p:to>
                                    </p:set>
                                  </p:childTnLst>
                                </p:cTn>
                              </p:par>
                              <p:par>
                                <p:cTn id="35" presetID="63" presetClass="path" presetSubtype="0" accel="50000" decel="50000" fill="hold" grpId="1" nodeType="withEffect">
                                  <p:stCondLst>
                                    <p:cond delay="0"/>
                                  </p:stCondLst>
                                  <p:childTnLst>
                                    <p:animMotion origin="layout" path="M 0.0 0.0  L 0.25 0.0  E" pathEditMode="relative" ptsTypes="">
                                      <p:cBhvr>
                                        <p:cTn id="36" dur="5000" fill="hold"/>
                                        <p:tgtEl>
                                          <p:spTgt spid="550928"/>
                                        </p:tgtEl>
                                        <p:attrNameLst>
                                          <p:attrName>ppt_x</p:attrName>
                                          <p:attrName>ppt_y</p:attrName>
                                        </p:attrNameLst>
                                      </p:cBhvr>
                                    </p:animMotion>
                                  </p:childTnLst>
                                </p:cTn>
                              </p:par>
                              <p:par>
                                <p:cTn id="37" presetID="63" presetClass="path" presetSubtype="0" accel="50000" decel="50000" fill="hold" grpId="1" nodeType="withEffect">
                                  <p:stCondLst>
                                    <p:cond delay="0"/>
                                  </p:stCondLst>
                                  <p:childTnLst>
                                    <p:animMotion origin="layout" path="M 0.0 0.0  L 0.25 0.0  E" pathEditMode="relative" ptsTypes="">
                                      <p:cBhvr>
                                        <p:cTn id="38" dur="5000" fill="hold"/>
                                        <p:tgtEl>
                                          <p:spTgt spid="550929"/>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0937"/>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550931"/>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5509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grpId="1" nodeType="clickEffect">
                                  <p:stCondLst>
                                    <p:cond delay="0"/>
                                  </p:stCondLst>
                                  <p:childTnLst>
                                    <p:animMotion origin="layout" path="M -6.11111E-6 5.37572E-6 C 0.0177 0.02359 0.06683 0.08695 0.05885 0.07608 C 0.05086 0.06521 -0.03751 -0.05248 -0.04758 -0.06542 C -0.05765 -0.07837 -0.01772 -0.02358 -6.11111E-6 5.37572E-6 Z " pathEditMode="relative" ptsTypes="aaaa">
                                      <p:cBhvr>
                                        <p:cTn id="52" dur="2000" fill="hold"/>
                                        <p:tgtEl>
                                          <p:spTgt spid="550931"/>
                                        </p:tgtEl>
                                        <p:attrNameLst>
                                          <p:attrName>ppt_x</p:attrName>
                                          <p:attrName>ppt_y</p:attrName>
                                        </p:attrNameLst>
                                      </p:cBhvr>
                                    </p:animMotion>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checkerboard(across)">
                                      <p:cBhvr>
                                        <p:cTn id="57" dur="500"/>
                                        <p:tgtEl>
                                          <p:spTgt spid="2"/>
                                        </p:tgtEl>
                                      </p:cBhvr>
                                    </p:animEffect>
                                  </p:childTnLst>
                                </p:cTn>
                              </p:par>
                            </p:childTnLst>
                          </p:cTn>
                        </p:par>
                        <p:par>
                          <p:cTn id="58" fill="hold">
                            <p:stCondLst>
                              <p:cond delay="500"/>
                            </p:stCondLst>
                            <p:childTnLst>
                              <p:par>
                                <p:cTn id="59" presetID="0" presetClass="path" presetSubtype="0" accel="50000" decel="50000" fill="hold" grpId="2" nodeType="afterEffect">
                                  <p:stCondLst>
                                    <p:cond delay="0"/>
                                  </p:stCondLst>
                                  <p:childTnLst>
                                    <p:animMotion origin="layout" path="M 0.25626 0.03356 L 0.4823 0.27106 " pathEditMode="relative" rAng="0" ptsTypes="AA">
                                      <p:cBhvr>
                                        <p:cTn id="60" dur="2000" fill="hold"/>
                                        <p:tgtEl>
                                          <p:spTgt spid="550929"/>
                                        </p:tgtEl>
                                        <p:attrNameLst>
                                          <p:attrName>ppt_x</p:attrName>
                                          <p:attrName>ppt_y</p:attrName>
                                        </p:attrNameLst>
                                      </p:cBhvr>
                                      <p:rCtr x="113" y="119"/>
                                    </p:animMotion>
                                  </p:childTnLst>
                                </p:cTn>
                              </p:par>
                              <p:par>
                                <p:cTn id="61" presetID="0" presetClass="path" presetSubtype="0" accel="50000" decel="50000" fill="hold" grpId="2" nodeType="withEffect">
                                  <p:stCondLst>
                                    <p:cond delay="0"/>
                                  </p:stCondLst>
                                  <p:childTnLst>
                                    <p:animMotion origin="layout" path="M 0.25001 -4.81481E-6 L 0.47709 0.20417 " pathEditMode="relative" rAng="0" ptsTypes="AA">
                                      <p:cBhvr>
                                        <p:cTn id="62" dur="2000" fill="hold"/>
                                        <p:tgtEl>
                                          <p:spTgt spid="550928"/>
                                        </p:tgtEl>
                                        <p:attrNameLst>
                                          <p:attrName>ppt_x</p:attrName>
                                          <p:attrName>ppt_y</p:attrName>
                                        </p:attrNameLst>
                                      </p:cBhvr>
                                      <p:rCtr x="114" y="102"/>
                                    </p:animMotion>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550942"/>
                                        </p:tgtEl>
                                        <p:attrNameLst>
                                          <p:attrName>style.visibility</p:attrName>
                                        </p:attrNameLst>
                                      </p:cBhvr>
                                      <p:to>
                                        <p:strVal val="visible"/>
                                      </p:to>
                                    </p:set>
                                    <p:animEffect transition="in" filter="checkerboard(across)">
                                      <p:cBhvr>
                                        <p:cTn id="67" dur="2000"/>
                                        <p:tgtEl>
                                          <p:spTgt spid="550942"/>
                                        </p:tgtEl>
                                      </p:cBhvr>
                                    </p:animEffect>
                                  </p:childTnLst>
                                </p:cTn>
                              </p:par>
                              <p:par>
                                <p:cTn id="68" presetID="5" presetClass="exit" presetSubtype="10" fill="hold" grpId="3" nodeType="withEffect">
                                  <p:stCondLst>
                                    <p:cond delay="0"/>
                                  </p:stCondLst>
                                  <p:childTnLst>
                                    <p:animEffect transition="out" filter="checkerboard(across)">
                                      <p:cBhvr>
                                        <p:cTn id="69" dur="1000"/>
                                        <p:tgtEl>
                                          <p:spTgt spid="550929"/>
                                        </p:tgtEl>
                                      </p:cBhvr>
                                    </p:animEffect>
                                    <p:set>
                                      <p:cBhvr>
                                        <p:cTn id="70" dur="1" fill="hold">
                                          <p:stCondLst>
                                            <p:cond delay="999"/>
                                          </p:stCondLst>
                                        </p:cTn>
                                        <p:tgtEl>
                                          <p:spTgt spid="550929"/>
                                        </p:tgtEl>
                                        <p:attrNameLst>
                                          <p:attrName>style.visibility</p:attrName>
                                        </p:attrNameLst>
                                      </p:cBhvr>
                                      <p:to>
                                        <p:strVal val="hidden"/>
                                      </p:to>
                                    </p:set>
                                  </p:childTnLst>
                                </p:cTn>
                              </p:par>
                              <p:par>
                                <p:cTn id="71" presetID="5" presetClass="exit" presetSubtype="10" fill="hold" grpId="3" nodeType="withEffect">
                                  <p:stCondLst>
                                    <p:cond delay="0"/>
                                  </p:stCondLst>
                                  <p:childTnLst>
                                    <p:animEffect transition="out" filter="checkerboard(across)">
                                      <p:cBhvr>
                                        <p:cTn id="72" dur="1000"/>
                                        <p:tgtEl>
                                          <p:spTgt spid="550928"/>
                                        </p:tgtEl>
                                      </p:cBhvr>
                                    </p:animEffect>
                                    <p:set>
                                      <p:cBhvr>
                                        <p:cTn id="73" dur="1" fill="hold">
                                          <p:stCondLst>
                                            <p:cond delay="999"/>
                                          </p:stCondLst>
                                        </p:cTn>
                                        <p:tgtEl>
                                          <p:spTgt spid="550928"/>
                                        </p:tgtEl>
                                        <p:attrNameLst>
                                          <p:attrName>style.visibility</p:attrName>
                                        </p:attrNameLst>
                                      </p:cBhvr>
                                      <p:to>
                                        <p:strVal val="hidden"/>
                                      </p:to>
                                    </p:set>
                                  </p:childTnLst>
                                </p:cTn>
                              </p:par>
                              <p:par>
                                <p:cTn id="74" presetID="9" presetClass="entr" presetSubtype="0" fill="hold" nodeType="withEffect">
                                  <p:stCondLst>
                                    <p:cond delay="0"/>
                                  </p:stCondLst>
                                  <p:childTnLst>
                                    <p:set>
                                      <p:cBhvr>
                                        <p:cTn id="75" dur="1" fill="hold">
                                          <p:stCondLst>
                                            <p:cond delay="0"/>
                                          </p:stCondLst>
                                        </p:cTn>
                                        <p:tgtEl>
                                          <p:spTgt spid="550946"/>
                                        </p:tgtEl>
                                        <p:attrNameLst>
                                          <p:attrName>style.visibility</p:attrName>
                                        </p:attrNameLst>
                                      </p:cBhvr>
                                      <p:to>
                                        <p:strVal val="visible"/>
                                      </p:to>
                                    </p:set>
                                    <p:animEffect transition="in" filter="dissolve">
                                      <p:cBhvr>
                                        <p:cTn id="76" dur="500"/>
                                        <p:tgtEl>
                                          <p:spTgt spid="550946"/>
                                        </p:tgtEl>
                                      </p:cBhvr>
                                    </p:animEffect>
                                  </p:childTnLst>
                                </p:cTn>
                              </p:par>
                            </p:childTnLst>
                          </p:cTn>
                        </p:par>
                      </p:childTnLst>
                    </p:cTn>
                  </p:par>
                  <p:par>
                    <p:cTn id="77" fill="hold">
                      <p:stCondLst>
                        <p:cond delay="indefinite"/>
                      </p:stCondLst>
                      <p:childTnLst>
                        <p:par>
                          <p:cTn id="78" fill="hold">
                            <p:stCondLst>
                              <p:cond delay="0"/>
                            </p:stCondLst>
                            <p:childTnLst>
                              <p:par>
                                <p:cTn id="79" presetID="0" presetClass="path" presetSubtype="0" accel="50000" decel="50000" fill="hold" grpId="1" nodeType="clickEffect">
                                  <p:stCondLst>
                                    <p:cond delay="0"/>
                                  </p:stCondLst>
                                  <p:childTnLst>
                                    <p:animMotion origin="layout" path="M 4.16667E-6 -3.98844E-6 L 0.69843 0.2407 " pathEditMode="relative" rAng="0" ptsTypes="AA">
                                      <p:cBhvr>
                                        <p:cTn id="80" dur="2000" fill="hold"/>
                                        <p:tgtEl>
                                          <p:spTgt spid="550930"/>
                                        </p:tgtEl>
                                        <p:attrNameLst>
                                          <p:attrName>ppt_x</p:attrName>
                                          <p:attrName>ppt_y</p:attrName>
                                        </p:attrNameLst>
                                      </p:cBhvr>
                                      <p:rCtr x="349" y="120"/>
                                    </p:animMotion>
                                  </p:childTnLst>
                                </p:cTn>
                              </p:par>
                              <p:par>
                                <p:cTn id="81" presetID="5" presetClass="exit" presetSubtype="10" fill="hold" grpId="2" nodeType="withEffect">
                                  <p:stCondLst>
                                    <p:cond delay="0"/>
                                  </p:stCondLst>
                                  <p:childTnLst>
                                    <p:animEffect transition="out" filter="checkerboard(across)">
                                      <p:cBhvr>
                                        <p:cTn id="82" dur="500"/>
                                        <p:tgtEl>
                                          <p:spTgt spid="550931"/>
                                        </p:tgtEl>
                                      </p:cBhvr>
                                    </p:animEffect>
                                    <p:set>
                                      <p:cBhvr>
                                        <p:cTn id="83" dur="1" fill="hold">
                                          <p:stCondLst>
                                            <p:cond delay="499"/>
                                          </p:stCondLst>
                                        </p:cTn>
                                        <p:tgtEl>
                                          <p:spTgt spid="55093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0" presetClass="path" presetSubtype="0" accel="50000" decel="50000" fill="hold" grpId="1" nodeType="clickEffect">
                                  <p:stCondLst>
                                    <p:cond delay="0"/>
                                  </p:stCondLst>
                                  <p:childTnLst>
                                    <p:animMotion origin="layout" path="M -3.61111E-6 3.33333E-6 L 0.46146 0.26389 " pathEditMode="relative" ptsTypes="AA">
                                      <p:cBhvr>
                                        <p:cTn id="87" dur="2000" fill="hold"/>
                                        <p:tgtEl>
                                          <p:spTgt spid="550927"/>
                                        </p:tgtEl>
                                        <p:attrNameLst>
                                          <p:attrName>ppt_x</p:attrName>
                                          <p:attrName>ppt_y</p:attrName>
                                        </p:attrNameLst>
                                      </p:cBhvr>
                                    </p:animMotion>
                                  </p:childTnLst>
                                </p:cTn>
                              </p:par>
                              <p:par>
                                <p:cTn id="88" presetID="5" presetClass="exit" presetSubtype="10" fill="hold" grpId="2" nodeType="withEffect">
                                  <p:stCondLst>
                                    <p:cond delay="0"/>
                                  </p:stCondLst>
                                  <p:childTnLst>
                                    <p:animEffect transition="out" filter="checkerboard(across)">
                                      <p:cBhvr>
                                        <p:cTn id="89" dur="500"/>
                                        <p:tgtEl>
                                          <p:spTgt spid="550926"/>
                                        </p:tgtEl>
                                      </p:cBhvr>
                                    </p:animEffect>
                                    <p:set>
                                      <p:cBhvr>
                                        <p:cTn id="90" dur="1" fill="hold">
                                          <p:stCondLst>
                                            <p:cond delay="499"/>
                                          </p:stCondLst>
                                        </p:cTn>
                                        <p:tgtEl>
                                          <p:spTgt spid="55092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550947"/>
                                        </p:tgtEl>
                                        <p:attrNameLst>
                                          <p:attrName>style.visibility</p:attrName>
                                        </p:attrNameLst>
                                      </p:cBhvr>
                                      <p:to>
                                        <p:strVal val="visible"/>
                                      </p:to>
                                    </p:set>
                                    <p:animEffect transition="in" filter="dissolve">
                                      <p:cBhvr>
                                        <p:cTn id="95" dur="500"/>
                                        <p:tgtEl>
                                          <p:spTgt spid="550947"/>
                                        </p:tgtEl>
                                      </p:cBhvr>
                                    </p:animEffect>
                                  </p:childTnLst>
                                </p:cTn>
                              </p:par>
                              <p:par>
                                <p:cTn id="96" presetID="9" presetClass="entr" presetSubtype="0" fill="hold" nodeType="withEffect">
                                  <p:stCondLst>
                                    <p:cond delay="0"/>
                                  </p:stCondLst>
                                  <p:childTnLst>
                                    <p:set>
                                      <p:cBhvr>
                                        <p:cTn id="97" dur="1" fill="hold">
                                          <p:stCondLst>
                                            <p:cond delay="0"/>
                                          </p:stCondLst>
                                        </p:cTn>
                                        <p:tgtEl>
                                          <p:spTgt spid="550950"/>
                                        </p:tgtEl>
                                        <p:attrNameLst>
                                          <p:attrName>style.visibility</p:attrName>
                                        </p:attrNameLst>
                                      </p:cBhvr>
                                      <p:to>
                                        <p:strVal val="visible"/>
                                      </p:to>
                                    </p:set>
                                    <p:animEffect transition="in" filter="dissolve">
                                      <p:cBhvr>
                                        <p:cTn id="98" dur="500"/>
                                        <p:tgtEl>
                                          <p:spTgt spid="550950"/>
                                        </p:tgtEl>
                                      </p:cBhvr>
                                    </p:animEffect>
                                  </p:childTnLst>
                                </p:cTn>
                              </p:par>
                            </p:childTnLst>
                          </p:cTn>
                        </p:par>
                      </p:childTnLst>
                    </p:cTn>
                  </p:par>
                  <p:par>
                    <p:cTn id="99" fill="hold">
                      <p:stCondLst>
                        <p:cond delay="indefinite"/>
                      </p:stCondLst>
                      <p:childTnLst>
                        <p:par>
                          <p:cTn id="100" fill="hold">
                            <p:stCondLst>
                              <p:cond delay="0"/>
                            </p:stCondLst>
                            <p:childTnLst>
                              <p:par>
                                <p:cTn id="101" presetID="9" presetClass="entr" presetSubtype="0" fill="hold" grpId="0" nodeType="clickEffect">
                                  <p:stCondLst>
                                    <p:cond delay="0"/>
                                  </p:stCondLst>
                                  <p:childTnLst>
                                    <p:set>
                                      <p:cBhvr>
                                        <p:cTn id="102" dur="1" fill="hold">
                                          <p:stCondLst>
                                            <p:cond delay="0"/>
                                          </p:stCondLst>
                                        </p:cTn>
                                        <p:tgtEl>
                                          <p:spTgt spid="550951"/>
                                        </p:tgtEl>
                                        <p:attrNameLst>
                                          <p:attrName>style.visibility</p:attrName>
                                        </p:attrNameLst>
                                      </p:cBhvr>
                                      <p:to>
                                        <p:strVal val="visible"/>
                                      </p:to>
                                    </p:set>
                                    <p:animEffect transition="in" filter="dissolve">
                                      <p:cBhvr>
                                        <p:cTn id="103" dur="500"/>
                                        <p:tgtEl>
                                          <p:spTgt spid="550951"/>
                                        </p:tgtEl>
                                      </p:cBhvr>
                                    </p:animEffect>
                                  </p:childTnLst>
                                </p:cTn>
                              </p:par>
                              <p:par>
                                <p:cTn id="104" presetID="9" presetClass="entr" presetSubtype="0" fill="hold" nodeType="withEffect">
                                  <p:stCondLst>
                                    <p:cond delay="0"/>
                                  </p:stCondLst>
                                  <p:childTnLst>
                                    <p:set>
                                      <p:cBhvr>
                                        <p:cTn id="105" dur="1" fill="hold">
                                          <p:stCondLst>
                                            <p:cond delay="0"/>
                                          </p:stCondLst>
                                        </p:cTn>
                                        <p:tgtEl>
                                          <p:spTgt spid="550954"/>
                                        </p:tgtEl>
                                        <p:attrNameLst>
                                          <p:attrName>style.visibility</p:attrName>
                                        </p:attrNameLst>
                                      </p:cBhvr>
                                      <p:to>
                                        <p:strVal val="visible"/>
                                      </p:to>
                                    </p:set>
                                    <p:animEffect transition="in" filter="dissolve">
                                      <p:cBhvr>
                                        <p:cTn id="106" dur="500"/>
                                        <p:tgtEl>
                                          <p:spTgt spid="550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26" grpId="0" animBg="1"/>
      <p:bldP spid="550926" grpId="1" animBg="1"/>
      <p:bldP spid="550926" grpId="2" animBg="1"/>
      <p:bldP spid="550931" grpId="0" animBg="1"/>
      <p:bldP spid="550931" grpId="1" animBg="1"/>
      <p:bldP spid="550931" grpId="2" animBg="1"/>
      <p:bldP spid="550942" grpId="0" animBg="1"/>
      <p:bldP spid="550928" grpId="0" animBg="1"/>
      <p:bldP spid="550928" grpId="1" animBg="1"/>
      <p:bldP spid="550928" grpId="2" animBg="1"/>
      <p:bldP spid="550928" grpId="3" animBg="1"/>
      <p:bldP spid="550927" grpId="0" animBg="1"/>
      <p:bldP spid="550927" grpId="1" animBg="1"/>
      <p:bldP spid="550929" grpId="0"/>
      <p:bldP spid="550929" grpId="1"/>
      <p:bldP spid="550929" grpId="2"/>
      <p:bldP spid="550929" grpId="3"/>
      <p:bldP spid="550930" grpId="0" animBg="1"/>
      <p:bldP spid="550930" grpId="1" animBg="1"/>
      <p:bldP spid="550947" grpId="0" animBg="1"/>
      <p:bldP spid="550951"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62" name="Rectangle 2"/>
          <p:cNvSpPr>
            <a:spLocks noGrp="1" noChangeArrowheads="1"/>
          </p:cNvSpPr>
          <p:nvPr>
            <p:ph type="title"/>
          </p:nvPr>
        </p:nvSpPr>
        <p:spPr>
          <a:xfrm>
            <a:off x="715963" y="0"/>
            <a:ext cx="7772400" cy="1143000"/>
          </a:xfrm>
        </p:spPr>
        <p:txBody>
          <a:bodyPr/>
          <a:lstStyle/>
          <a:p>
            <a:r>
              <a:rPr lang="tr-TR"/>
              <a:t>Example 2 cont.</a:t>
            </a:r>
            <a:endParaRPr lang="en-US"/>
          </a:p>
        </p:txBody>
      </p:sp>
      <p:sp>
        <p:nvSpPr>
          <p:cNvPr id="32" name="Slide Number Placeholder 3"/>
          <p:cNvSpPr>
            <a:spLocks noGrp="1"/>
          </p:cNvSpPr>
          <p:nvPr>
            <p:ph type="sldNum" sz="quarter" idx="12"/>
          </p:nvPr>
        </p:nvSpPr>
        <p:spPr/>
        <p:txBody>
          <a:bodyPr/>
          <a:lstStyle/>
          <a:p>
            <a:fld id="{19A1E8A1-1EF4-4043-8086-D8B154A653FC}" type="slidenum">
              <a:rPr lang="tr-TR"/>
              <a:pPr/>
              <a:t>42</a:t>
            </a:fld>
            <a:endParaRPr lang="tr-TR"/>
          </a:p>
        </p:txBody>
      </p:sp>
      <p:sp>
        <p:nvSpPr>
          <p:cNvPr id="552963" name="Rectangle 3"/>
          <p:cNvSpPr>
            <a:spLocks noChangeArrowheads="1"/>
          </p:cNvSpPr>
          <p:nvPr/>
        </p:nvSpPr>
        <p:spPr bwMode="auto">
          <a:xfrm>
            <a:off x="461963" y="881063"/>
            <a:ext cx="4460875" cy="1368425"/>
          </a:xfrm>
          <a:prstGeom prst="rect">
            <a:avLst/>
          </a:prstGeom>
          <a:noFill/>
          <a:ln w="38100" algn="ctr">
            <a:noFill/>
            <a:miter lim="800000"/>
            <a:headEnd type="none" w="sm" len="lg"/>
            <a:tailEnd type="none" w="sm" len="lg"/>
          </a:ln>
          <a:effectLst/>
        </p:spPr>
        <p:txBody>
          <a:bodyPr anchor="ctr">
            <a:spAutoFit/>
          </a:bodyPr>
          <a:lstStyle/>
          <a:p>
            <a:pPr algn="l"/>
            <a:r>
              <a:rPr lang="en-US" sz="1400"/>
              <a:t>Crank AB of the mechanism shown is balanced such that the mass center is at A. Mass center of the link CD is at its mid point. At the given instant, link 4 is translating rightward with constant velocity of 5 m/sec. Calculate the amount of motor torque required on crank AB to keep at the given kinematics state. </a:t>
            </a:r>
          </a:p>
        </p:txBody>
      </p:sp>
      <p:graphicFrame>
        <p:nvGraphicFramePr>
          <p:cNvPr id="552964" name="Object 4"/>
          <p:cNvGraphicFramePr>
            <a:graphicFrameLocks noChangeAspect="1"/>
          </p:cNvGraphicFramePr>
          <p:nvPr/>
        </p:nvGraphicFramePr>
        <p:xfrm>
          <a:off x="222250" y="3113088"/>
          <a:ext cx="4781550" cy="2952750"/>
        </p:xfrm>
        <a:graphic>
          <a:graphicData uri="http://schemas.openxmlformats.org/presentationml/2006/ole">
            <p:oleObj spid="_x0000_s495618" name="Solid Edge Draft Document" r:id="rId4" imgW="4772160" imgH="2943360" progId="">
              <p:embed/>
            </p:oleObj>
          </a:graphicData>
        </a:graphic>
      </p:graphicFrame>
      <p:sp>
        <p:nvSpPr>
          <p:cNvPr id="552965" name="Rectangle 5"/>
          <p:cNvSpPr>
            <a:spLocks noChangeArrowheads="1"/>
          </p:cNvSpPr>
          <p:nvPr/>
        </p:nvSpPr>
        <p:spPr bwMode="auto">
          <a:xfrm>
            <a:off x="490538" y="2324100"/>
            <a:ext cx="3968750" cy="517525"/>
          </a:xfrm>
          <a:prstGeom prst="rect">
            <a:avLst/>
          </a:prstGeom>
          <a:noFill/>
          <a:ln w="9525" algn="ctr">
            <a:noFill/>
            <a:miter lim="800000"/>
            <a:headEnd/>
            <a:tailEnd type="none" w="med" len="lg"/>
          </a:ln>
          <a:effectLst/>
        </p:spPr>
        <p:txBody>
          <a:bodyPr anchor="ctr">
            <a:spAutoFit/>
          </a:bodyPr>
          <a:lstStyle/>
          <a:p>
            <a:pPr algn="just"/>
            <a:r>
              <a:rPr lang="da-DK" sz="1400"/>
              <a:t>AC=10 cm, CB=BD=4 cm,</a:t>
            </a:r>
            <a:r>
              <a:rPr lang="tr-TR" sz="1400"/>
              <a:t> </a:t>
            </a:r>
            <a:r>
              <a:rPr lang="da-DK" sz="1400"/>
              <a:t> AF=2 cm </a:t>
            </a:r>
            <a:r>
              <a:rPr lang="en-US" sz="1400"/>
              <a:t>CG3=5 cm,</a:t>
            </a:r>
            <a:r>
              <a:rPr lang="tr-TR" sz="1400"/>
              <a:t> </a:t>
            </a:r>
            <a:r>
              <a:rPr lang="en-US" sz="1400"/>
              <a:t> m2=m3=m4=5 kg,</a:t>
            </a:r>
            <a:r>
              <a:rPr lang="tr-TR" sz="1400"/>
              <a:t> </a:t>
            </a:r>
            <a:r>
              <a:rPr lang="en-US" sz="1400"/>
              <a:t> I2=I3=I4=0.05 kg-m2</a:t>
            </a:r>
          </a:p>
        </p:txBody>
      </p:sp>
      <p:sp>
        <p:nvSpPr>
          <p:cNvPr id="552968" name="AutoShape 8"/>
          <p:cNvSpPr>
            <a:spLocks noChangeArrowheads="1"/>
          </p:cNvSpPr>
          <p:nvPr/>
        </p:nvSpPr>
        <p:spPr bwMode="auto">
          <a:xfrm rot="1247829">
            <a:off x="1981200" y="4046538"/>
            <a:ext cx="171450" cy="954087"/>
          </a:xfrm>
          <a:prstGeom prst="upDownArrow">
            <a:avLst>
              <a:gd name="adj1" fmla="val 50000"/>
              <a:gd name="adj2" fmla="val 111296"/>
            </a:avLst>
          </a:prstGeom>
          <a:solidFill>
            <a:schemeClr val="accent2"/>
          </a:solidFill>
          <a:ln w="9525" algn="ctr">
            <a:solidFill>
              <a:schemeClr val="accent2"/>
            </a:solidFill>
            <a:miter lim="800000"/>
            <a:headEnd/>
            <a:tailEnd type="none" w="med" len="lg"/>
          </a:ln>
          <a:effectLst/>
        </p:spPr>
        <p:txBody>
          <a:bodyPr wrap="none" anchor="ctr"/>
          <a:lstStyle/>
          <a:p>
            <a:endParaRPr lang="en-US"/>
          </a:p>
        </p:txBody>
      </p:sp>
      <p:sp>
        <p:nvSpPr>
          <p:cNvPr id="552969" name="AutoShape 9"/>
          <p:cNvSpPr>
            <a:spLocks noChangeArrowheads="1"/>
          </p:cNvSpPr>
          <p:nvPr/>
        </p:nvSpPr>
        <p:spPr bwMode="auto">
          <a:xfrm rot="2711961">
            <a:off x="498475" y="4481513"/>
            <a:ext cx="1100137" cy="185738"/>
          </a:xfrm>
          <a:prstGeom prst="leftRightArrow">
            <a:avLst>
              <a:gd name="adj1" fmla="val 50000"/>
              <a:gd name="adj2" fmla="val 118461"/>
            </a:avLst>
          </a:prstGeom>
          <a:solidFill>
            <a:schemeClr val="accent2"/>
          </a:solidFill>
          <a:ln w="9525" algn="ctr">
            <a:solidFill>
              <a:schemeClr val="accent2"/>
            </a:solidFill>
            <a:miter lim="800000"/>
            <a:headEnd/>
            <a:tailEnd type="none" w="med" len="lg"/>
          </a:ln>
          <a:effectLst/>
        </p:spPr>
        <p:txBody>
          <a:bodyPr wrap="none" anchor="ctr"/>
          <a:lstStyle/>
          <a:p>
            <a:endParaRPr lang="en-US"/>
          </a:p>
        </p:txBody>
      </p:sp>
      <p:graphicFrame>
        <p:nvGraphicFramePr>
          <p:cNvPr id="552985" name="Object 25"/>
          <p:cNvGraphicFramePr>
            <a:graphicFrameLocks noChangeAspect="1"/>
          </p:cNvGraphicFramePr>
          <p:nvPr/>
        </p:nvGraphicFramePr>
        <p:xfrm>
          <a:off x="5151438" y="825500"/>
          <a:ext cx="1265237" cy="444500"/>
        </p:xfrm>
        <a:graphic>
          <a:graphicData uri="http://schemas.openxmlformats.org/presentationml/2006/ole">
            <p:oleObj spid="_x0000_s495619" name="Denklem" r:id="rId5" imgW="863280" imgH="304560" progId="Equation.3">
              <p:embed/>
            </p:oleObj>
          </a:graphicData>
        </a:graphic>
      </p:graphicFrame>
      <p:graphicFrame>
        <p:nvGraphicFramePr>
          <p:cNvPr id="552987" name="Object 27"/>
          <p:cNvGraphicFramePr>
            <a:graphicFrameLocks noChangeAspect="1"/>
          </p:cNvGraphicFramePr>
          <p:nvPr/>
        </p:nvGraphicFramePr>
        <p:xfrm>
          <a:off x="6532563" y="833438"/>
          <a:ext cx="725487" cy="384175"/>
        </p:xfrm>
        <a:graphic>
          <a:graphicData uri="http://schemas.openxmlformats.org/presentationml/2006/ole">
            <p:oleObj spid="_x0000_s495620" name="Denklem" r:id="rId6" imgW="431640" imgH="228600" progId="Equation.3">
              <p:embed/>
            </p:oleObj>
          </a:graphicData>
        </a:graphic>
      </p:graphicFrame>
      <p:graphicFrame>
        <p:nvGraphicFramePr>
          <p:cNvPr id="552989" name="Object 29"/>
          <p:cNvGraphicFramePr>
            <a:graphicFrameLocks noChangeAspect="1"/>
          </p:cNvGraphicFramePr>
          <p:nvPr/>
        </p:nvGraphicFramePr>
        <p:xfrm>
          <a:off x="5137150" y="1274763"/>
          <a:ext cx="2082800" cy="493712"/>
        </p:xfrm>
        <a:graphic>
          <a:graphicData uri="http://schemas.openxmlformats.org/presentationml/2006/ole">
            <p:oleObj spid="_x0000_s495621" name="Denklem" r:id="rId7" imgW="1282700" imgH="304800" progId="Equation.3">
              <p:embed/>
            </p:oleObj>
          </a:graphicData>
        </a:graphic>
      </p:graphicFrame>
      <p:sp>
        <p:nvSpPr>
          <p:cNvPr id="552992" name="Rectangle 32"/>
          <p:cNvSpPr>
            <a:spLocks noChangeArrowheads="1"/>
          </p:cNvSpPr>
          <p:nvPr/>
        </p:nvSpPr>
        <p:spPr bwMode="auto">
          <a:xfrm>
            <a:off x="0" y="2681288"/>
            <a:ext cx="9144000" cy="0"/>
          </a:xfrm>
          <a:prstGeom prst="rect">
            <a:avLst/>
          </a:prstGeom>
          <a:noFill/>
          <a:ln w="9525" algn="ctr">
            <a:noFill/>
            <a:miter lim="800000"/>
            <a:headEnd/>
            <a:tailEnd type="none" w="med" len="lg"/>
          </a:ln>
          <a:effectLst/>
        </p:spPr>
        <p:txBody>
          <a:bodyPr wrap="none" anchor="ctr">
            <a:spAutoFit/>
          </a:bodyPr>
          <a:lstStyle/>
          <a:p>
            <a:endParaRPr lang="en-US"/>
          </a:p>
        </p:txBody>
      </p:sp>
      <p:graphicFrame>
        <p:nvGraphicFramePr>
          <p:cNvPr id="552991" name="Object 31"/>
          <p:cNvGraphicFramePr>
            <a:graphicFrameLocks noChangeAspect="1"/>
          </p:cNvGraphicFramePr>
          <p:nvPr/>
        </p:nvGraphicFramePr>
        <p:xfrm>
          <a:off x="5133975" y="1757363"/>
          <a:ext cx="3529013" cy="523875"/>
        </p:xfrm>
        <a:graphic>
          <a:graphicData uri="http://schemas.openxmlformats.org/presentationml/2006/ole">
            <p:oleObj spid="_x0000_s495622" name="Denklem" r:id="rId8" imgW="2819160" imgH="419040" progId="Equation.3">
              <p:embed/>
            </p:oleObj>
          </a:graphicData>
        </a:graphic>
      </p:graphicFrame>
      <p:graphicFrame>
        <p:nvGraphicFramePr>
          <p:cNvPr id="552995" name="Object 35"/>
          <p:cNvGraphicFramePr>
            <a:graphicFrameLocks noChangeAspect="1"/>
          </p:cNvGraphicFramePr>
          <p:nvPr/>
        </p:nvGraphicFramePr>
        <p:xfrm>
          <a:off x="5130800" y="3176588"/>
          <a:ext cx="1765300" cy="381000"/>
        </p:xfrm>
        <a:graphic>
          <a:graphicData uri="http://schemas.openxmlformats.org/presentationml/2006/ole">
            <p:oleObj spid="_x0000_s495623" name="Denklem" r:id="rId9" imgW="1409400" imgH="304560" progId="Equation.3">
              <p:embed/>
            </p:oleObj>
          </a:graphicData>
        </a:graphic>
      </p:graphicFrame>
      <p:graphicFrame>
        <p:nvGraphicFramePr>
          <p:cNvPr id="552998" name="Object 38"/>
          <p:cNvGraphicFramePr>
            <a:graphicFrameLocks noChangeAspect="1"/>
          </p:cNvGraphicFramePr>
          <p:nvPr/>
        </p:nvGraphicFramePr>
        <p:xfrm>
          <a:off x="5137150" y="2571750"/>
          <a:ext cx="3719513" cy="601663"/>
        </p:xfrm>
        <a:graphic>
          <a:graphicData uri="http://schemas.openxmlformats.org/presentationml/2006/ole">
            <p:oleObj spid="_x0000_s495624" name="Denklem" r:id="rId10" imgW="2971800" imgH="482400" progId="Equation.3">
              <p:embed/>
            </p:oleObj>
          </a:graphicData>
        </a:graphic>
      </p:graphicFrame>
      <p:graphicFrame>
        <p:nvGraphicFramePr>
          <p:cNvPr id="553001" name="Object 41"/>
          <p:cNvGraphicFramePr>
            <a:graphicFrameLocks noChangeAspect="1"/>
          </p:cNvGraphicFramePr>
          <p:nvPr/>
        </p:nvGraphicFramePr>
        <p:xfrm>
          <a:off x="5137150" y="2279650"/>
          <a:ext cx="1654175" cy="285750"/>
        </p:xfrm>
        <a:graphic>
          <a:graphicData uri="http://schemas.openxmlformats.org/presentationml/2006/ole">
            <p:oleObj spid="_x0000_s495625" name="Denklem" r:id="rId11" imgW="1320480" imgH="228600" progId="Equation.3">
              <p:embed/>
            </p:oleObj>
          </a:graphicData>
        </a:graphic>
      </p:graphicFrame>
      <p:sp>
        <p:nvSpPr>
          <p:cNvPr id="553005" name="Rectangle 45"/>
          <p:cNvSpPr>
            <a:spLocks noChangeArrowheads="1"/>
          </p:cNvSpPr>
          <p:nvPr/>
        </p:nvSpPr>
        <p:spPr bwMode="auto">
          <a:xfrm>
            <a:off x="0" y="1838325"/>
            <a:ext cx="9144000" cy="0"/>
          </a:xfrm>
          <a:prstGeom prst="rect">
            <a:avLst/>
          </a:prstGeom>
          <a:noFill/>
          <a:ln w="9525" algn="ctr">
            <a:noFill/>
            <a:miter lim="800000"/>
            <a:headEnd/>
            <a:tailEnd type="none" w="med" len="lg"/>
          </a:ln>
          <a:effectLst/>
        </p:spPr>
        <p:txBody>
          <a:bodyPr wrap="none" anchor="ctr">
            <a:spAutoFit/>
          </a:bodyPr>
          <a:lstStyle/>
          <a:p>
            <a:endParaRPr lang="en-US"/>
          </a:p>
        </p:txBody>
      </p:sp>
      <p:grpSp>
        <p:nvGrpSpPr>
          <p:cNvPr id="2" name="Group 12"/>
          <p:cNvGrpSpPr>
            <a:grpSpLocks/>
          </p:cNvGrpSpPr>
          <p:nvPr/>
        </p:nvGrpSpPr>
        <p:grpSpPr bwMode="auto">
          <a:xfrm>
            <a:off x="7439025" y="3562350"/>
            <a:ext cx="200025" cy="200025"/>
            <a:chOff x="3955" y="3552"/>
            <a:chExt cx="126" cy="126"/>
          </a:xfrm>
        </p:grpSpPr>
        <p:sp>
          <p:nvSpPr>
            <p:cNvPr id="552973" name="Line 13"/>
            <p:cNvSpPr>
              <a:spLocks noChangeShapeType="1"/>
            </p:cNvSpPr>
            <p:nvPr/>
          </p:nvSpPr>
          <p:spPr bwMode="auto">
            <a:xfrm flipV="1">
              <a:off x="4020" y="3552"/>
              <a:ext cx="0" cy="126"/>
            </a:xfrm>
            <a:prstGeom prst="line">
              <a:avLst/>
            </a:prstGeom>
            <a:noFill/>
            <a:ln w="28575">
              <a:solidFill>
                <a:srgbClr val="00CC00"/>
              </a:solidFill>
              <a:round/>
              <a:headEnd/>
              <a:tailEnd type="none" w="med" len="lg"/>
            </a:ln>
            <a:effectLst/>
          </p:spPr>
          <p:txBody>
            <a:bodyPr/>
            <a:lstStyle/>
            <a:p>
              <a:endParaRPr lang="en-US"/>
            </a:p>
          </p:txBody>
        </p:sp>
        <p:sp>
          <p:nvSpPr>
            <p:cNvPr id="552974" name="Line 14"/>
            <p:cNvSpPr>
              <a:spLocks noChangeShapeType="1"/>
            </p:cNvSpPr>
            <p:nvPr/>
          </p:nvSpPr>
          <p:spPr bwMode="auto">
            <a:xfrm rot="16200000" flipV="1">
              <a:off x="4018" y="3556"/>
              <a:ext cx="0" cy="126"/>
            </a:xfrm>
            <a:prstGeom prst="line">
              <a:avLst/>
            </a:prstGeom>
            <a:noFill/>
            <a:ln w="28575">
              <a:solidFill>
                <a:srgbClr val="00CC00"/>
              </a:solidFill>
              <a:round/>
              <a:headEnd/>
              <a:tailEnd type="none" w="med" len="lg"/>
            </a:ln>
            <a:effectLst/>
          </p:spPr>
          <p:txBody>
            <a:bodyPr/>
            <a:lstStyle/>
            <a:p>
              <a:endParaRPr lang="en-US"/>
            </a:p>
          </p:txBody>
        </p:sp>
      </p:grpSp>
      <p:sp>
        <p:nvSpPr>
          <p:cNvPr id="553006" name="Line 46"/>
          <p:cNvSpPr>
            <a:spLocks noChangeShapeType="1"/>
          </p:cNvSpPr>
          <p:nvPr/>
        </p:nvSpPr>
        <p:spPr bwMode="auto">
          <a:xfrm>
            <a:off x="7532688" y="3671888"/>
            <a:ext cx="638175" cy="247650"/>
          </a:xfrm>
          <a:prstGeom prst="line">
            <a:avLst/>
          </a:prstGeom>
          <a:noFill/>
          <a:ln w="28575">
            <a:solidFill>
              <a:schemeClr val="hlink"/>
            </a:solidFill>
            <a:round/>
            <a:headEnd/>
            <a:tailEnd type="triangle" w="med" len="lg"/>
          </a:ln>
          <a:effectLst/>
        </p:spPr>
        <p:txBody>
          <a:bodyPr/>
          <a:lstStyle/>
          <a:p>
            <a:endParaRPr lang="en-US"/>
          </a:p>
        </p:txBody>
      </p:sp>
      <p:sp>
        <p:nvSpPr>
          <p:cNvPr id="553002" name="AutoShape 42"/>
          <p:cNvSpPr>
            <a:spLocks noChangeArrowheads="1"/>
          </p:cNvSpPr>
          <p:nvPr/>
        </p:nvSpPr>
        <p:spPr bwMode="auto">
          <a:xfrm rot="1245439">
            <a:off x="1485900" y="4367213"/>
            <a:ext cx="862013" cy="185737"/>
          </a:xfrm>
          <a:prstGeom prst="rightArrow">
            <a:avLst>
              <a:gd name="adj1" fmla="val 50000"/>
              <a:gd name="adj2" fmla="val 116026"/>
            </a:avLst>
          </a:prstGeom>
          <a:solidFill>
            <a:schemeClr val="accent2"/>
          </a:solidFill>
          <a:ln w="9525" algn="ctr">
            <a:solidFill>
              <a:schemeClr val="accent2"/>
            </a:solidFill>
            <a:miter lim="800000"/>
            <a:headEnd/>
            <a:tailEnd type="none" w="med" len="lg"/>
          </a:ln>
          <a:effectLst/>
        </p:spPr>
        <p:txBody>
          <a:bodyPr wrap="none" anchor="ctr"/>
          <a:lstStyle/>
          <a:p>
            <a:endParaRPr lang="en-US"/>
          </a:p>
        </p:txBody>
      </p:sp>
      <p:sp>
        <p:nvSpPr>
          <p:cNvPr id="552978" name="Line 18"/>
          <p:cNvSpPr>
            <a:spLocks noChangeShapeType="1"/>
          </p:cNvSpPr>
          <p:nvPr/>
        </p:nvSpPr>
        <p:spPr bwMode="auto">
          <a:xfrm rot="-5400000">
            <a:off x="579438" y="3684587"/>
            <a:ext cx="3113088" cy="1223963"/>
          </a:xfrm>
          <a:prstGeom prst="line">
            <a:avLst/>
          </a:prstGeom>
          <a:noFill/>
          <a:ln w="9525">
            <a:solidFill>
              <a:schemeClr val="hlink"/>
            </a:solidFill>
            <a:round/>
            <a:headEnd/>
            <a:tailEnd type="none" w="med" len="lg"/>
          </a:ln>
          <a:effectLst/>
        </p:spPr>
        <p:txBody>
          <a:bodyPr/>
          <a:lstStyle/>
          <a:p>
            <a:endParaRPr lang="en-US"/>
          </a:p>
        </p:txBody>
      </p:sp>
      <p:sp>
        <p:nvSpPr>
          <p:cNvPr id="553003" name="AutoShape 43"/>
          <p:cNvSpPr>
            <a:spLocks noChangeArrowheads="1"/>
          </p:cNvSpPr>
          <p:nvPr/>
        </p:nvSpPr>
        <p:spPr bwMode="auto">
          <a:xfrm rot="8062254">
            <a:off x="687387" y="4554538"/>
            <a:ext cx="862013" cy="185738"/>
          </a:xfrm>
          <a:prstGeom prst="rightArrow">
            <a:avLst>
              <a:gd name="adj1" fmla="val 50000"/>
              <a:gd name="adj2" fmla="val 116025"/>
            </a:avLst>
          </a:prstGeom>
          <a:solidFill>
            <a:schemeClr val="accent2"/>
          </a:solidFill>
          <a:ln w="9525" algn="ctr">
            <a:solidFill>
              <a:schemeClr val="accent2"/>
            </a:solidFill>
            <a:miter lim="800000"/>
            <a:headEnd/>
            <a:tailEnd type="none" w="med" len="lg"/>
          </a:ln>
          <a:effectLst/>
        </p:spPr>
        <p:txBody>
          <a:bodyPr wrap="none" anchor="ctr"/>
          <a:lstStyle/>
          <a:p>
            <a:endParaRPr lang="en-US"/>
          </a:p>
        </p:txBody>
      </p:sp>
      <p:sp>
        <p:nvSpPr>
          <p:cNvPr id="553007" name="Line 47"/>
          <p:cNvSpPr>
            <a:spLocks noChangeShapeType="1"/>
          </p:cNvSpPr>
          <p:nvPr/>
        </p:nvSpPr>
        <p:spPr bwMode="auto">
          <a:xfrm flipH="1">
            <a:off x="5921375" y="3671888"/>
            <a:ext cx="1611313" cy="1639887"/>
          </a:xfrm>
          <a:prstGeom prst="line">
            <a:avLst/>
          </a:prstGeom>
          <a:noFill/>
          <a:ln w="28575">
            <a:solidFill>
              <a:schemeClr val="hlink"/>
            </a:solidFill>
            <a:round/>
            <a:headEnd/>
            <a:tailEnd type="triangle" w="med" len="lg"/>
          </a:ln>
          <a:effectLst/>
        </p:spPr>
        <p:txBody>
          <a:bodyPr/>
          <a:lstStyle/>
          <a:p>
            <a:endParaRPr lang="en-US"/>
          </a:p>
        </p:txBody>
      </p:sp>
      <p:sp>
        <p:nvSpPr>
          <p:cNvPr id="552980" name="Line 20"/>
          <p:cNvSpPr>
            <a:spLocks noChangeShapeType="1"/>
          </p:cNvSpPr>
          <p:nvPr/>
        </p:nvSpPr>
        <p:spPr bwMode="auto">
          <a:xfrm rot="16200000" flipV="1">
            <a:off x="1587" y="3509963"/>
            <a:ext cx="1628775" cy="1631950"/>
          </a:xfrm>
          <a:prstGeom prst="line">
            <a:avLst/>
          </a:prstGeom>
          <a:noFill/>
          <a:ln w="9525">
            <a:solidFill>
              <a:schemeClr val="hlink"/>
            </a:solidFill>
            <a:round/>
            <a:headEnd/>
            <a:tailEnd type="none" w="med" len="lg"/>
          </a:ln>
          <a:effectLst/>
        </p:spPr>
        <p:txBody>
          <a:bodyPr/>
          <a:lstStyle/>
          <a:p>
            <a:endParaRPr lang="en-US"/>
          </a:p>
        </p:txBody>
      </p:sp>
      <p:graphicFrame>
        <p:nvGraphicFramePr>
          <p:cNvPr id="553010" name="Object 50"/>
          <p:cNvGraphicFramePr>
            <a:graphicFrameLocks noChangeAspect="1"/>
          </p:cNvGraphicFramePr>
          <p:nvPr/>
        </p:nvGraphicFramePr>
        <p:xfrm>
          <a:off x="7705725" y="3368675"/>
          <a:ext cx="1255713" cy="285750"/>
        </p:xfrm>
        <a:graphic>
          <a:graphicData uri="http://schemas.openxmlformats.org/presentationml/2006/ole">
            <p:oleObj spid="_x0000_s495626" name="Denklem" r:id="rId12" imgW="1002960" imgH="228600" progId="Equation.3">
              <p:embed/>
            </p:oleObj>
          </a:graphicData>
        </a:graphic>
      </p:graphicFrame>
      <p:graphicFrame>
        <p:nvGraphicFramePr>
          <p:cNvPr id="553013" name="Object 53"/>
          <p:cNvGraphicFramePr>
            <a:graphicFrameLocks noChangeAspect="1"/>
          </p:cNvGraphicFramePr>
          <p:nvPr/>
        </p:nvGraphicFramePr>
        <p:xfrm>
          <a:off x="5338763" y="4060825"/>
          <a:ext cx="1366837" cy="379413"/>
        </p:xfrm>
        <a:graphic>
          <a:graphicData uri="http://schemas.openxmlformats.org/presentationml/2006/ole">
            <p:oleObj spid="_x0000_s495627" name="Denklem" r:id="rId13" imgW="1091880" imgH="304560" progId="Equation.3">
              <p:embed/>
            </p:oleObj>
          </a:graphicData>
        </a:graphic>
      </p:graphicFrame>
      <p:sp>
        <p:nvSpPr>
          <p:cNvPr id="553014" name="Line 54"/>
          <p:cNvSpPr>
            <a:spLocks noChangeShapeType="1"/>
          </p:cNvSpPr>
          <p:nvPr/>
        </p:nvSpPr>
        <p:spPr bwMode="auto">
          <a:xfrm>
            <a:off x="5935663" y="5297488"/>
            <a:ext cx="1228725" cy="1228725"/>
          </a:xfrm>
          <a:prstGeom prst="line">
            <a:avLst/>
          </a:prstGeom>
          <a:noFill/>
          <a:ln w="28575">
            <a:solidFill>
              <a:schemeClr val="accent2"/>
            </a:solidFill>
            <a:round/>
            <a:headEnd/>
            <a:tailEnd type="triangle" w="med" len="lg"/>
          </a:ln>
          <a:effectLst/>
        </p:spPr>
        <p:txBody>
          <a:bodyPr/>
          <a:lstStyle/>
          <a:p>
            <a:endParaRPr lang="en-US"/>
          </a:p>
        </p:txBody>
      </p:sp>
      <p:graphicFrame>
        <p:nvGraphicFramePr>
          <p:cNvPr id="553017" name="Object 57"/>
          <p:cNvGraphicFramePr>
            <a:graphicFrameLocks noChangeAspect="1"/>
          </p:cNvGraphicFramePr>
          <p:nvPr/>
        </p:nvGraphicFramePr>
        <p:xfrm>
          <a:off x="5267325" y="5918200"/>
          <a:ext cx="1223963" cy="381000"/>
        </p:xfrm>
        <a:graphic>
          <a:graphicData uri="http://schemas.openxmlformats.org/presentationml/2006/ole">
            <p:oleObj spid="_x0000_s495628" name="Denklem" r:id="rId14" imgW="977760" imgH="304560" progId="Equation.3">
              <p:embed/>
            </p:oleObj>
          </a:graphicData>
        </a:graphic>
      </p:graphicFrame>
      <p:sp>
        <p:nvSpPr>
          <p:cNvPr id="553018" name="Line 58"/>
          <p:cNvSpPr>
            <a:spLocks noChangeShapeType="1"/>
          </p:cNvSpPr>
          <p:nvPr/>
        </p:nvSpPr>
        <p:spPr bwMode="auto">
          <a:xfrm flipH="1">
            <a:off x="7161213" y="3903663"/>
            <a:ext cx="1023937" cy="2627312"/>
          </a:xfrm>
          <a:prstGeom prst="line">
            <a:avLst/>
          </a:prstGeom>
          <a:noFill/>
          <a:ln w="28575">
            <a:solidFill>
              <a:schemeClr val="accent2"/>
            </a:solidFill>
            <a:round/>
            <a:headEnd/>
            <a:tailEnd type="triangle" w="med" len="lg"/>
          </a:ln>
          <a:effectLst/>
        </p:spPr>
        <p:txBody>
          <a:bodyPr/>
          <a:lstStyle/>
          <a:p>
            <a:endParaRPr lang="en-US"/>
          </a:p>
        </p:txBody>
      </p:sp>
      <p:graphicFrame>
        <p:nvGraphicFramePr>
          <p:cNvPr id="553021" name="Object 61"/>
          <p:cNvGraphicFramePr>
            <a:graphicFrameLocks noChangeAspect="1"/>
          </p:cNvGraphicFramePr>
          <p:nvPr/>
        </p:nvGraphicFramePr>
        <p:xfrm>
          <a:off x="7780338" y="5092700"/>
          <a:ext cx="1128712" cy="285750"/>
        </p:xfrm>
        <a:graphic>
          <a:graphicData uri="http://schemas.openxmlformats.org/presentationml/2006/ole">
            <p:oleObj spid="_x0000_s495629" name="Denklem" r:id="rId15" imgW="901440" imgH="2286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52985"/>
                                        </p:tgtEl>
                                        <p:attrNameLst>
                                          <p:attrName>style.visibility</p:attrName>
                                        </p:attrNameLst>
                                      </p:cBhvr>
                                      <p:to>
                                        <p:strVal val="visible"/>
                                      </p:to>
                                    </p:set>
                                    <p:animEffect transition="in" filter="dissolve">
                                      <p:cBhvr>
                                        <p:cTn id="7" dur="500"/>
                                        <p:tgtEl>
                                          <p:spTgt spid="55298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52987"/>
                                        </p:tgtEl>
                                        <p:attrNameLst>
                                          <p:attrName>style.visibility</p:attrName>
                                        </p:attrNameLst>
                                      </p:cBhvr>
                                      <p:to>
                                        <p:strVal val="visible"/>
                                      </p:to>
                                    </p:set>
                                    <p:animEffect transition="in" filter="dissolve">
                                      <p:cBhvr>
                                        <p:cTn id="12" dur="500"/>
                                        <p:tgtEl>
                                          <p:spTgt spid="55298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52989"/>
                                        </p:tgtEl>
                                        <p:attrNameLst>
                                          <p:attrName>style.visibility</p:attrName>
                                        </p:attrNameLst>
                                      </p:cBhvr>
                                      <p:to>
                                        <p:strVal val="visible"/>
                                      </p:to>
                                    </p:set>
                                    <p:animEffect transition="in" filter="dissolve">
                                      <p:cBhvr>
                                        <p:cTn id="17" dur="500"/>
                                        <p:tgtEl>
                                          <p:spTgt spid="55298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52991"/>
                                        </p:tgtEl>
                                        <p:attrNameLst>
                                          <p:attrName>style.visibility</p:attrName>
                                        </p:attrNameLst>
                                      </p:cBhvr>
                                      <p:to>
                                        <p:strVal val="visible"/>
                                      </p:to>
                                    </p:set>
                                    <p:animEffect transition="in" filter="dissolve">
                                      <p:cBhvr>
                                        <p:cTn id="22" dur="500"/>
                                        <p:tgtEl>
                                          <p:spTgt spid="55299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53002"/>
                                        </p:tgtEl>
                                        <p:attrNameLst>
                                          <p:attrName>style.visibility</p:attrName>
                                        </p:attrNameLst>
                                      </p:cBhvr>
                                      <p:to>
                                        <p:strVal val="visible"/>
                                      </p:to>
                                    </p:set>
                                    <p:animEffect transition="in" filter="dissolve">
                                      <p:cBhvr>
                                        <p:cTn id="25" dur="500"/>
                                        <p:tgtEl>
                                          <p:spTgt spid="553002"/>
                                        </p:tgtEl>
                                      </p:cBhvr>
                                    </p:animEffect>
                                  </p:childTnLst>
                                </p:cTn>
                              </p:par>
                              <p:par>
                                <p:cTn id="26" presetID="0" presetClass="path" presetSubtype="0" accel="50000" decel="50000" fill="hold" grpId="1" nodeType="withEffect">
                                  <p:stCondLst>
                                    <p:cond delay="0"/>
                                  </p:stCondLst>
                                  <p:childTnLst>
                                    <p:animMotion origin="layout" path="M -0.05035 -0.02567 L 0.20851 0.11352 " pathEditMode="relative" rAng="0" ptsTypes="AA">
                                      <p:cBhvr>
                                        <p:cTn id="27" dur="3000" fill="hold"/>
                                        <p:tgtEl>
                                          <p:spTgt spid="553002"/>
                                        </p:tgtEl>
                                        <p:attrNameLst>
                                          <p:attrName>ppt_x</p:attrName>
                                          <p:attrName>ppt_y</p:attrName>
                                        </p:attrNameLst>
                                      </p:cBhvr>
                                      <p:rCtr x="129" y="70"/>
                                    </p:animMotion>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53001"/>
                                        </p:tgtEl>
                                        <p:attrNameLst>
                                          <p:attrName>style.visibility</p:attrName>
                                        </p:attrNameLst>
                                      </p:cBhvr>
                                      <p:to>
                                        <p:strVal val="visible"/>
                                      </p:to>
                                    </p:set>
                                    <p:animEffect transition="in" filter="dissolve">
                                      <p:cBhvr>
                                        <p:cTn id="32" dur="500"/>
                                        <p:tgtEl>
                                          <p:spTgt spid="553001"/>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552968"/>
                                        </p:tgtEl>
                                        <p:attrNameLst>
                                          <p:attrName>style.visibility</p:attrName>
                                        </p:attrNameLst>
                                      </p:cBhvr>
                                      <p:to>
                                        <p:strVal val="visible"/>
                                      </p:to>
                                    </p:set>
                                    <p:animEffect transition="in" filter="dissolve">
                                      <p:cBhvr>
                                        <p:cTn id="35" dur="500"/>
                                        <p:tgtEl>
                                          <p:spTgt spid="552968"/>
                                        </p:tgtEl>
                                      </p:cBhvr>
                                    </p:animEffect>
                                  </p:childTnLst>
                                </p:cTn>
                              </p:par>
                              <p:par>
                                <p:cTn id="36" presetID="0" presetClass="path" presetSubtype="0" accel="50000" decel="50000" fill="hold" grpId="1" nodeType="withEffect">
                                  <p:stCondLst>
                                    <p:cond delay="0"/>
                                  </p:stCondLst>
                                  <p:childTnLst>
                                    <p:animMotion origin="layout" path="M 6.11111E-6 -4.85549E-6 C -0.01006 0.03376 -0.03367 0.11122 -0.02846 0.09295 C -0.02326 0.07468 0.02709 -0.0941 0.03178 -0.10982 C 0.03647 -0.12555 0.01008 -0.03375 6.11111E-6 -4.85549E-6 Z " pathEditMode="relative" ptsTypes="aaaa">
                                      <p:cBhvr>
                                        <p:cTn id="37" dur="3000" fill="hold"/>
                                        <p:tgtEl>
                                          <p:spTgt spid="552968"/>
                                        </p:tgtEl>
                                        <p:attrNameLst>
                                          <p:attrName>ppt_x</p:attrName>
                                          <p:attrName>ppt_y</p:attrName>
                                        </p:attrNameLst>
                                      </p:cBhvr>
                                    </p:animMotion>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552998"/>
                                        </p:tgtEl>
                                        <p:attrNameLst>
                                          <p:attrName>style.visibility</p:attrName>
                                        </p:attrNameLst>
                                      </p:cBhvr>
                                      <p:to>
                                        <p:strVal val="visible"/>
                                      </p:to>
                                    </p:set>
                                    <p:animEffect transition="in" filter="dissolve">
                                      <p:cBhvr>
                                        <p:cTn id="42" dur="500"/>
                                        <p:tgtEl>
                                          <p:spTgt spid="552998"/>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553003"/>
                                        </p:tgtEl>
                                        <p:attrNameLst>
                                          <p:attrName>style.visibility</p:attrName>
                                        </p:attrNameLst>
                                      </p:cBhvr>
                                      <p:to>
                                        <p:strVal val="visible"/>
                                      </p:to>
                                    </p:set>
                                    <p:animEffect transition="in" filter="dissolve">
                                      <p:cBhvr>
                                        <p:cTn id="45" dur="500"/>
                                        <p:tgtEl>
                                          <p:spTgt spid="553003"/>
                                        </p:tgtEl>
                                      </p:cBhvr>
                                    </p:animEffect>
                                  </p:childTnLst>
                                </p:cTn>
                              </p:par>
                              <p:par>
                                <p:cTn id="46" presetID="0" presetClass="path" presetSubtype="0" accel="50000" decel="50000" fill="hold" grpId="1" nodeType="withEffect">
                                  <p:stCondLst>
                                    <p:cond delay="0"/>
                                  </p:stCondLst>
                                  <p:childTnLst>
                                    <p:animMotion origin="layout" path="M 4.16667E-6 3.98844E-6 L -0.05868 0.08023 " pathEditMode="relative" ptsTypes="AA">
                                      <p:cBhvr>
                                        <p:cTn id="47" dur="3000" fill="hold"/>
                                        <p:tgtEl>
                                          <p:spTgt spid="553003"/>
                                        </p:tgtEl>
                                        <p:attrNameLst>
                                          <p:attrName>ppt_x</p:attrName>
                                          <p:attrName>ppt_y</p:attrName>
                                        </p:attrNameLst>
                                      </p:cBhvr>
                                    </p:animMotion>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552995"/>
                                        </p:tgtEl>
                                        <p:attrNameLst>
                                          <p:attrName>style.visibility</p:attrName>
                                        </p:attrNameLst>
                                      </p:cBhvr>
                                      <p:to>
                                        <p:strVal val="visible"/>
                                      </p:to>
                                    </p:set>
                                    <p:animEffect transition="in" filter="dissolve">
                                      <p:cBhvr>
                                        <p:cTn id="52" dur="500"/>
                                        <p:tgtEl>
                                          <p:spTgt spid="552995"/>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552969"/>
                                        </p:tgtEl>
                                        <p:attrNameLst>
                                          <p:attrName>style.visibility</p:attrName>
                                        </p:attrNameLst>
                                      </p:cBhvr>
                                      <p:to>
                                        <p:strVal val="visible"/>
                                      </p:to>
                                    </p:set>
                                    <p:animEffect transition="in" filter="dissolve">
                                      <p:cBhvr>
                                        <p:cTn id="55" dur="500"/>
                                        <p:tgtEl>
                                          <p:spTgt spid="552969"/>
                                        </p:tgtEl>
                                      </p:cBhvr>
                                    </p:animEffect>
                                  </p:childTnLst>
                                </p:cTn>
                              </p:par>
                              <p:par>
                                <p:cTn id="56" presetID="0" presetClass="path" presetSubtype="0" accel="50000" decel="50000" fill="hold" grpId="1" nodeType="withEffect">
                                  <p:stCondLst>
                                    <p:cond delay="0"/>
                                  </p:stCondLst>
                                  <p:childTnLst>
                                    <p:animMotion origin="layout" path="M 2.77778E-6 -2.77457E-6 C 0.02066 0.02705 0.07483 0.09757 0.06511 0.08462 C 0.05521 0.07168 -0.04758 -0.06474 -0.05869 -0.07815 C -0.0698 -0.09156 -0.02067 -0.02705 2.77778E-6 -2.77457E-6 Z " pathEditMode="relative" ptsTypes="aaaa">
                                      <p:cBhvr>
                                        <p:cTn id="57" dur="2000" fill="hold"/>
                                        <p:tgtEl>
                                          <p:spTgt spid="552969"/>
                                        </p:tgtEl>
                                        <p:attrNameLst>
                                          <p:attrName>ppt_x</p:attrName>
                                          <p:attrName>ppt_y</p:attrName>
                                        </p:attrNameLst>
                                      </p:cBhvr>
                                    </p:animMotion>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dissolve">
                                      <p:cBhvr>
                                        <p:cTn id="62" dur="500"/>
                                        <p:tgtEl>
                                          <p:spTgt spid="2"/>
                                        </p:tgtEl>
                                      </p:cBhvr>
                                    </p:animEffect>
                                  </p:childTnLst>
                                </p:cTn>
                              </p:par>
                              <p:par>
                                <p:cTn id="63" presetID="0" presetClass="path" presetSubtype="0" accel="50000" decel="50000" fill="hold" grpId="2" nodeType="withEffect">
                                  <p:stCondLst>
                                    <p:cond delay="0"/>
                                  </p:stCondLst>
                                  <p:childTnLst>
                                    <p:animMotion origin="layout" path="M 0.20851 0.11353 L 0.65139 -0.10012 " pathEditMode="relative" rAng="0" ptsTypes="AA">
                                      <p:cBhvr>
                                        <p:cTn id="64" dur="2000" fill="hold"/>
                                        <p:tgtEl>
                                          <p:spTgt spid="553002"/>
                                        </p:tgtEl>
                                        <p:attrNameLst>
                                          <p:attrName>ppt_x</p:attrName>
                                          <p:attrName>ppt_y</p:attrName>
                                        </p:attrNameLst>
                                      </p:cBhvr>
                                      <p:rCtr x="221" y="-107"/>
                                    </p:animMotion>
                                  </p:childTnLst>
                                </p:cTn>
                              </p:par>
                            </p:childTnLst>
                          </p:cTn>
                        </p:par>
                        <p:par>
                          <p:cTn id="65" fill="hold">
                            <p:stCondLst>
                              <p:cond delay="2000"/>
                            </p:stCondLst>
                            <p:childTnLst>
                              <p:par>
                                <p:cTn id="66" presetID="9" presetClass="exit" presetSubtype="0" fill="hold" grpId="3" nodeType="afterEffect">
                                  <p:stCondLst>
                                    <p:cond delay="0"/>
                                  </p:stCondLst>
                                  <p:childTnLst>
                                    <p:animEffect transition="out" filter="dissolve">
                                      <p:cBhvr>
                                        <p:cTn id="67" dur="500"/>
                                        <p:tgtEl>
                                          <p:spTgt spid="553002"/>
                                        </p:tgtEl>
                                      </p:cBhvr>
                                    </p:animEffect>
                                    <p:set>
                                      <p:cBhvr>
                                        <p:cTn id="68" dur="1" fill="hold">
                                          <p:stCondLst>
                                            <p:cond delay="499"/>
                                          </p:stCondLst>
                                        </p:cTn>
                                        <p:tgtEl>
                                          <p:spTgt spid="553002"/>
                                        </p:tgtEl>
                                        <p:attrNameLst>
                                          <p:attrName>style.visibility</p:attrName>
                                        </p:attrNameLst>
                                      </p:cBhvr>
                                      <p:to>
                                        <p:strVal val="hidden"/>
                                      </p:to>
                                    </p:set>
                                  </p:childTnLst>
                                </p:cTn>
                              </p:par>
                              <p:par>
                                <p:cTn id="69" presetID="9" presetClass="entr" presetSubtype="0" fill="hold" grpId="0" nodeType="withEffect">
                                  <p:stCondLst>
                                    <p:cond delay="0"/>
                                  </p:stCondLst>
                                  <p:childTnLst>
                                    <p:set>
                                      <p:cBhvr>
                                        <p:cTn id="70" dur="1" fill="hold">
                                          <p:stCondLst>
                                            <p:cond delay="0"/>
                                          </p:stCondLst>
                                        </p:cTn>
                                        <p:tgtEl>
                                          <p:spTgt spid="553006"/>
                                        </p:tgtEl>
                                        <p:attrNameLst>
                                          <p:attrName>style.visibility</p:attrName>
                                        </p:attrNameLst>
                                      </p:cBhvr>
                                      <p:to>
                                        <p:strVal val="visible"/>
                                      </p:to>
                                    </p:set>
                                    <p:animEffect transition="in" filter="dissolve">
                                      <p:cBhvr>
                                        <p:cTn id="71" dur="2000"/>
                                        <p:tgtEl>
                                          <p:spTgt spid="553006"/>
                                        </p:tgtEl>
                                      </p:cBhvr>
                                    </p:animEffect>
                                  </p:childTnLst>
                                </p:cTn>
                              </p:par>
                              <p:par>
                                <p:cTn id="72" presetID="9" presetClass="entr" presetSubtype="0" fill="hold" nodeType="withEffect">
                                  <p:stCondLst>
                                    <p:cond delay="0"/>
                                  </p:stCondLst>
                                  <p:childTnLst>
                                    <p:set>
                                      <p:cBhvr>
                                        <p:cTn id="73" dur="1" fill="hold">
                                          <p:stCondLst>
                                            <p:cond delay="0"/>
                                          </p:stCondLst>
                                        </p:cTn>
                                        <p:tgtEl>
                                          <p:spTgt spid="553010"/>
                                        </p:tgtEl>
                                        <p:attrNameLst>
                                          <p:attrName>style.visibility</p:attrName>
                                        </p:attrNameLst>
                                      </p:cBhvr>
                                      <p:to>
                                        <p:strVal val="visible"/>
                                      </p:to>
                                    </p:set>
                                    <p:animEffect transition="in" filter="dissolve">
                                      <p:cBhvr>
                                        <p:cTn id="74" dur="500"/>
                                        <p:tgtEl>
                                          <p:spTgt spid="553010"/>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52978"/>
                                        </p:tgtEl>
                                        <p:attrNameLst>
                                          <p:attrName>style.visibility</p:attrName>
                                        </p:attrNameLst>
                                      </p:cBhvr>
                                      <p:to>
                                        <p:strVal val="visible"/>
                                      </p:to>
                                    </p:set>
                                    <p:animEffect transition="in" filter="dissolve">
                                      <p:cBhvr>
                                        <p:cTn id="79" dur="500"/>
                                        <p:tgtEl>
                                          <p:spTgt spid="552978"/>
                                        </p:tgtEl>
                                      </p:cBhvr>
                                    </p:animEffect>
                                  </p:childTnLst>
                                </p:cTn>
                              </p:par>
                              <p:par>
                                <p:cTn id="80" presetID="9" presetClass="exit" presetSubtype="0" fill="hold" grpId="2" nodeType="withEffect">
                                  <p:stCondLst>
                                    <p:cond delay="0"/>
                                  </p:stCondLst>
                                  <p:childTnLst>
                                    <p:animEffect transition="out" filter="dissolve">
                                      <p:cBhvr>
                                        <p:cTn id="81" dur="2000"/>
                                        <p:tgtEl>
                                          <p:spTgt spid="552968"/>
                                        </p:tgtEl>
                                      </p:cBhvr>
                                    </p:animEffect>
                                    <p:set>
                                      <p:cBhvr>
                                        <p:cTn id="82" dur="1" fill="hold">
                                          <p:stCondLst>
                                            <p:cond delay="1999"/>
                                          </p:stCondLst>
                                        </p:cTn>
                                        <p:tgtEl>
                                          <p:spTgt spid="552968"/>
                                        </p:tgtEl>
                                        <p:attrNameLst>
                                          <p:attrName>style.visibility</p:attrName>
                                        </p:attrNameLst>
                                      </p:cBhvr>
                                      <p:to>
                                        <p:strVal val="hidden"/>
                                      </p:to>
                                    </p:set>
                                  </p:childTnLst>
                                </p:cTn>
                              </p:par>
                            </p:childTnLst>
                          </p:cTn>
                        </p:par>
                        <p:par>
                          <p:cTn id="83" fill="hold">
                            <p:stCondLst>
                              <p:cond delay="2000"/>
                            </p:stCondLst>
                            <p:childTnLst>
                              <p:par>
                                <p:cTn id="84" presetID="0" presetClass="path" presetSubtype="0" accel="50000" decel="50000" fill="hold" grpId="1" nodeType="afterEffect">
                                  <p:stCondLst>
                                    <p:cond delay="0"/>
                                  </p:stCondLst>
                                  <p:childTnLst>
                                    <p:animMotion origin="layout" path="M -2.77778E-7 -6.06936E-6 L 0.60642 0.12901 " pathEditMode="relative" ptsTypes="AA">
                                      <p:cBhvr>
                                        <p:cTn id="85" dur="2000" fill="hold"/>
                                        <p:tgtEl>
                                          <p:spTgt spid="552978"/>
                                        </p:tgtEl>
                                        <p:attrNameLst>
                                          <p:attrName>ppt_x</p:attrName>
                                          <p:attrName>ppt_y</p:attrName>
                                        </p:attrNameLst>
                                      </p:cBhvr>
                                    </p:animMotion>
                                  </p:childTnLst>
                                </p:cTn>
                              </p:par>
                            </p:childTnLst>
                          </p:cTn>
                        </p:par>
                      </p:childTnLst>
                    </p:cTn>
                  </p:par>
                  <p:par>
                    <p:cTn id="86" fill="hold">
                      <p:stCondLst>
                        <p:cond delay="indefinite"/>
                      </p:stCondLst>
                      <p:childTnLst>
                        <p:par>
                          <p:cTn id="87" fill="hold">
                            <p:stCondLst>
                              <p:cond delay="0"/>
                            </p:stCondLst>
                            <p:childTnLst>
                              <p:par>
                                <p:cTn id="88" presetID="0" presetClass="path" presetSubtype="0" accel="50000" decel="50000" fill="hold" grpId="2" nodeType="clickEffect">
                                  <p:stCondLst>
                                    <p:cond delay="0"/>
                                  </p:stCondLst>
                                  <p:childTnLst>
                                    <p:animMotion origin="layout" path="M -0.05868 0.08023 L 0.65556 -0.07607 " pathEditMode="relative" ptsTypes="AA">
                                      <p:cBhvr>
                                        <p:cTn id="89" dur="2000" fill="hold"/>
                                        <p:tgtEl>
                                          <p:spTgt spid="553003"/>
                                        </p:tgtEl>
                                        <p:attrNameLst>
                                          <p:attrName>ppt_x</p:attrName>
                                          <p:attrName>ppt_y</p:attrName>
                                        </p:attrNameLst>
                                      </p:cBhvr>
                                    </p:animMotion>
                                  </p:childTnLst>
                                </p:cTn>
                              </p:par>
                            </p:childTnLst>
                          </p:cTn>
                        </p:par>
                        <p:par>
                          <p:cTn id="90" fill="hold">
                            <p:stCondLst>
                              <p:cond delay="2000"/>
                            </p:stCondLst>
                            <p:childTnLst>
                              <p:par>
                                <p:cTn id="91" presetID="9" presetClass="exit" presetSubtype="0" fill="hold" grpId="3" nodeType="afterEffect">
                                  <p:stCondLst>
                                    <p:cond delay="0"/>
                                  </p:stCondLst>
                                  <p:childTnLst>
                                    <p:animEffect transition="out" filter="dissolve">
                                      <p:cBhvr>
                                        <p:cTn id="92" dur="3000"/>
                                        <p:tgtEl>
                                          <p:spTgt spid="553003"/>
                                        </p:tgtEl>
                                      </p:cBhvr>
                                    </p:animEffect>
                                    <p:set>
                                      <p:cBhvr>
                                        <p:cTn id="93" dur="1" fill="hold">
                                          <p:stCondLst>
                                            <p:cond delay="2999"/>
                                          </p:stCondLst>
                                        </p:cTn>
                                        <p:tgtEl>
                                          <p:spTgt spid="553003"/>
                                        </p:tgtEl>
                                        <p:attrNameLst>
                                          <p:attrName>style.visibility</p:attrName>
                                        </p:attrNameLst>
                                      </p:cBhvr>
                                      <p:to>
                                        <p:strVal val="hidden"/>
                                      </p:to>
                                    </p:set>
                                  </p:childTnLst>
                                </p:cTn>
                              </p:par>
                              <p:par>
                                <p:cTn id="94" presetID="9" presetClass="entr" presetSubtype="0" fill="hold" grpId="0" nodeType="withEffect">
                                  <p:stCondLst>
                                    <p:cond delay="0"/>
                                  </p:stCondLst>
                                  <p:childTnLst>
                                    <p:set>
                                      <p:cBhvr>
                                        <p:cTn id="95" dur="1" fill="hold">
                                          <p:stCondLst>
                                            <p:cond delay="0"/>
                                          </p:stCondLst>
                                        </p:cTn>
                                        <p:tgtEl>
                                          <p:spTgt spid="553007"/>
                                        </p:tgtEl>
                                        <p:attrNameLst>
                                          <p:attrName>style.visibility</p:attrName>
                                        </p:attrNameLst>
                                      </p:cBhvr>
                                      <p:to>
                                        <p:strVal val="visible"/>
                                      </p:to>
                                    </p:set>
                                    <p:animEffect transition="in" filter="dissolve">
                                      <p:cBhvr>
                                        <p:cTn id="96" dur="500"/>
                                        <p:tgtEl>
                                          <p:spTgt spid="553007"/>
                                        </p:tgtEl>
                                      </p:cBhvr>
                                    </p:animEffect>
                                  </p:childTnLst>
                                </p:cTn>
                              </p:par>
                            </p:childTnLst>
                          </p:cTn>
                        </p:par>
                        <p:par>
                          <p:cTn id="97" fill="hold">
                            <p:stCondLst>
                              <p:cond delay="5000"/>
                            </p:stCondLst>
                            <p:childTnLst>
                              <p:par>
                                <p:cTn id="98" presetID="9" presetClass="entr" presetSubtype="0" fill="hold" nodeType="afterEffect">
                                  <p:stCondLst>
                                    <p:cond delay="0"/>
                                  </p:stCondLst>
                                  <p:childTnLst>
                                    <p:set>
                                      <p:cBhvr>
                                        <p:cTn id="99" dur="1" fill="hold">
                                          <p:stCondLst>
                                            <p:cond delay="0"/>
                                          </p:stCondLst>
                                        </p:cTn>
                                        <p:tgtEl>
                                          <p:spTgt spid="553013"/>
                                        </p:tgtEl>
                                        <p:attrNameLst>
                                          <p:attrName>style.visibility</p:attrName>
                                        </p:attrNameLst>
                                      </p:cBhvr>
                                      <p:to>
                                        <p:strVal val="visible"/>
                                      </p:to>
                                    </p:set>
                                    <p:animEffect transition="in" filter="dissolve">
                                      <p:cBhvr>
                                        <p:cTn id="100" dur="500"/>
                                        <p:tgtEl>
                                          <p:spTgt spid="553013"/>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grpId="0" nodeType="clickEffect">
                                  <p:stCondLst>
                                    <p:cond delay="0"/>
                                  </p:stCondLst>
                                  <p:childTnLst>
                                    <p:set>
                                      <p:cBhvr>
                                        <p:cTn id="104" dur="1" fill="hold">
                                          <p:stCondLst>
                                            <p:cond delay="0"/>
                                          </p:stCondLst>
                                        </p:cTn>
                                        <p:tgtEl>
                                          <p:spTgt spid="552980"/>
                                        </p:tgtEl>
                                        <p:attrNameLst>
                                          <p:attrName>style.visibility</p:attrName>
                                        </p:attrNameLst>
                                      </p:cBhvr>
                                      <p:to>
                                        <p:strVal val="visible"/>
                                      </p:to>
                                    </p:set>
                                    <p:animEffect transition="in" filter="dissolve">
                                      <p:cBhvr>
                                        <p:cTn id="105" dur="500"/>
                                        <p:tgtEl>
                                          <p:spTgt spid="552980"/>
                                        </p:tgtEl>
                                      </p:cBhvr>
                                    </p:animEffect>
                                  </p:childTnLst>
                                </p:cTn>
                              </p:par>
                              <p:par>
                                <p:cTn id="106" presetID="9" presetClass="exit" presetSubtype="0" fill="hold" grpId="2" nodeType="withEffect">
                                  <p:stCondLst>
                                    <p:cond delay="0"/>
                                  </p:stCondLst>
                                  <p:childTnLst>
                                    <p:animEffect transition="out" filter="dissolve">
                                      <p:cBhvr>
                                        <p:cTn id="107" dur="500"/>
                                        <p:tgtEl>
                                          <p:spTgt spid="552969"/>
                                        </p:tgtEl>
                                      </p:cBhvr>
                                    </p:animEffect>
                                    <p:set>
                                      <p:cBhvr>
                                        <p:cTn id="108" dur="1" fill="hold">
                                          <p:stCondLst>
                                            <p:cond delay="499"/>
                                          </p:stCondLst>
                                        </p:cTn>
                                        <p:tgtEl>
                                          <p:spTgt spid="552969"/>
                                        </p:tgtEl>
                                        <p:attrNameLst>
                                          <p:attrName>style.visibility</p:attrName>
                                        </p:attrNameLst>
                                      </p:cBhvr>
                                      <p:to>
                                        <p:strVal val="hidden"/>
                                      </p:to>
                                    </p:set>
                                  </p:childTnLst>
                                </p:cTn>
                              </p:par>
                            </p:childTnLst>
                          </p:cTn>
                        </p:par>
                        <p:par>
                          <p:cTn id="109" fill="hold">
                            <p:stCondLst>
                              <p:cond delay="500"/>
                            </p:stCondLst>
                            <p:childTnLst>
                              <p:par>
                                <p:cTn id="110" presetID="0" presetClass="path" presetSubtype="0" accel="50000" decel="50000" fill="hold" grpId="1" nodeType="afterEffect">
                                  <p:stCondLst>
                                    <p:cond delay="0"/>
                                  </p:stCondLst>
                                  <p:childTnLst>
                                    <p:animMotion origin="layout" path="M 0.01579 0.02451 L 0.63298 0.24023 " pathEditMode="relative" rAng="0" ptsTypes="AA">
                                      <p:cBhvr>
                                        <p:cTn id="111" dur="2000" fill="hold"/>
                                        <p:tgtEl>
                                          <p:spTgt spid="552980"/>
                                        </p:tgtEl>
                                        <p:attrNameLst>
                                          <p:attrName>ppt_x</p:attrName>
                                          <p:attrName>ppt_y</p:attrName>
                                        </p:attrNameLst>
                                      </p:cBhvr>
                                      <p:rCtr x="309" y="108"/>
                                    </p:animMotion>
                                  </p:childTnLst>
                                </p:cTn>
                              </p:par>
                            </p:childTnLst>
                          </p:cTn>
                        </p:par>
                      </p:childTnLst>
                    </p:cTn>
                  </p:par>
                  <p:par>
                    <p:cTn id="112" fill="hold">
                      <p:stCondLst>
                        <p:cond delay="indefinite"/>
                      </p:stCondLst>
                      <p:childTnLst>
                        <p:par>
                          <p:cTn id="113" fill="hold">
                            <p:stCondLst>
                              <p:cond delay="0"/>
                            </p:stCondLst>
                            <p:childTnLst>
                              <p:par>
                                <p:cTn id="114" presetID="9" presetClass="entr" presetSubtype="0" fill="hold" grpId="0" nodeType="clickEffect">
                                  <p:stCondLst>
                                    <p:cond delay="0"/>
                                  </p:stCondLst>
                                  <p:childTnLst>
                                    <p:set>
                                      <p:cBhvr>
                                        <p:cTn id="115" dur="1" fill="hold">
                                          <p:stCondLst>
                                            <p:cond delay="0"/>
                                          </p:stCondLst>
                                        </p:cTn>
                                        <p:tgtEl>
                                          <p:spTgt spid="553014"/>
                                        </p:tgtEl>
                                        <p:attrNameLst>
                                          <p:attrName>style.visibility</p:attrName>
                                        </p:attrNameLst>
                                      </p:cBhvr>
                                      <p:to>
                                        <p:strVal val="visible"/>
                                      </p:to>
                                    </p:set>
                                    <p:animEffect transition="in" filter="dissolve">
                                      <p:cBhvr>
                                        <p:cTn id="116" dur="500"/>
                                        <p:tgtEl>
                                          <p:spTgt spid="553014"/>
                                        </p:tgtEl>
                                      </p:cBhvr>
                                    </p:animEffect>
                                  </p:childTnLst>
                                </p:cTn>
                              </p:par>
                              <p:par>
                                <p:cTn id="117" presetID="9" presetClass="entr" presetSubtype="0" fill="hold" nodeType="withEffect">
                                  <p:stCondLst>
                                    <p:cond delay="0"/>
                                  </p:stCondLst>
                                  <p:childTnLst>
                                    <p:set>
                                      <p:cBhvr>
                                        <p:cTn id="118" dur="1" fill="hold">
                                          <p:stCondLst>
                                            <p:cond delay="0"/>
                                          </p:stCondLst>
                                        </p:cTn>
                                        <p:tgtEl>
                                          <p:spTgt spid="553017"/>
                                        </p:tgtEl>
                                        <p:attrNameLst>
                                          <p:attrName>style.visibility</p:attrName>
                                        </p:attrNameLst>
                                      </p:cBhvr>
                                      <p:to>
                                        <p:strVal val="visible"/>
                                      </p:to>
                                    </p:set>
                                    <p:animEffect transition="in" filter="dissolve">
                                      <p:cBhvr>
                                        <p:cTn id="119" dur="500"/>
                                        <p:tgtEl>
                                          <p:spTgt spid="553017"/>
                                        </p:tgtEl>
                                      </p:cBhvr>
                                    </p:animEffect>
                                  </p:childTnLst>
                                </p:cTn>
                              </p:par>
                            </p:childTnLst>
                          </p:cTn>
                        </p:par>
                      </p:childTnLst>
                    </p:cTn>
                  </p:par>
                  <p:par>
                    <p:cTn id="120" fill="hold">
                      <p:stCondLst>
                        <p:cond delay="indefinite"/>
                      </p:stCondLst>
                      <p:childTnLst>
                        <p:par>
                          <p:cTn id="121" fill="hold">
                            <p:stCondLst>
                              <p:cond delay="0"/>
                            </p:stCondLst>
                            <p:childTnLst>
                              <p:par>
                                <p:cTn id="122" presetID="9" presetClass="entr" presetSubtype="0" fill="hold" grpId="0" nodeType="clickEffect">
                                  <p:stCondLst>
                                    <p:cond delay="0"/>
                                  </p:stCondLst>
                                  <p:childTnLst>
                                    <p:set>
                                      <p:cBhvr>
                                        <p:cTn id="123" dur="1" fill="hold">
                                          <p:stCondLst>
                                            <p:cond delay="0"/>
                                          </p:stCondLst>
                                        </p:cTn>
                                        <p:tgtEl>
                                          <p:spTgt spid="553018"/>
                                        </p:tgtEl>
                                        <p:attrNameLst>
                                          <p:attrName>style.visibility</p:attrName>
                                        </p:attrNameLst>
                                      </p:cBhvr>
                                      <p:to>
                                        <p:strVal val="visible"/>
                                      </p:to>
                                    </p:set>
                                    <p:animEffect transition="in" filter="dissolve">
                                      <p:cBhvr>
                                        <p:cTn id="124" dur="500"/>
                                        <p:tgtEl>
                                          <p:spTgt spid="553018"/>
                                        </p:tgtEl>
                                      </p:cBhvr>
                                    </p:animEffect>
                                  </p:childTnLst>
                                </p:cTn>
                              </p:par>
                              <p:par>
                                <p:cTn id="125" presetID="9" presetClass="entr" presetSubtype="0" fill="hold" nodeType="withEffect">
                                  <p:stCondLst>
                                    <p:cond delay="0"/>
                                  </p:stCondLst>
                                  <p:childTnLst>
                                    <p:set>
                                      <p:cBhvr>
                                        <p:cTn id="126" dur="1" fill="hold">
                                          <p:stCondLst>
                                            <p:cond delay="0"/>
                                          </p:stCondLst>
                                        </p:cTn>
                                        <p:tgtEl>
                                          <p:spTgt spid="553021"/>
                                        </p:tgtEl>
                                        <p:attrNameLst>
                                          <p:attrName>style.visibility</p:attrName>
                                        </p:attrNameLst>
                                      </p:cBhvr>
                                      <p:to>
                                        <p:strVal val="visible"/>
                                      </p:to>
                                    </p:set>
                                    <p:animEffect transition="in" filter="dissolve">
                                      <p:cBhvr>
                                        <p:cTn id="127" dur="500"/>
                                        <p:tgtEl>
                                          <p:spTgt spid="553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8" grpId="0" animBg="1"/>
      <p:bldP spid="552968" grpId="1" animBg="1"/>
      <p:bldP spid="552968" grpId="2" animBg="1"/>
      <p:bldP spid="552969" grpId="0" animBg="1"/>
      <p:bldP spid="552969" grpId="1" animBg="1"/>
      <p:bldP spid="552969" grpId="2" animBg="1"/>
      <p:bldP spid="553006" grpId="0" animBg="1"/>
      <p:bldP spid="553002" grpId="0" animBg="1"/>
      <p:bldP spid="553002" grpId="1" animBg="1"/>
      <p:bldP spid="553002" grpId="2" animBg="1"/>
      <p:bldP spid="553002" grpId="3" animBg="1"/>
      <p:bldP spid="552978" grpId="0" animBg="1"/>
      <p:bldP spid="552978" grpId="1" animBg="1"/>
      <p:bldP spid="553003" grpId="0" animBg="1"/>
      <p:bldP spid="553003" grpId="1" animBg="1"/>
      <p:bldP spid="553003" grpId="2" animBg="1"/>
      <p:bldP spid="553003" grpId="3" animBg="1"/>
      <p:bldP spid="553007" grpId="0" animBg="1"/>
      <p:bldP spid="552980" grpId="0" animBg="1"/>
      <p:bldP spid="552980" grpId="1" animBg="1"/>
      <p:bldP spid="553014" grpId="0" animBg="1"/>
      <p:bldP spid="553018"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a:xfrm>
            <a:off x="715963" y="0"/>
            <a:ext cx="7772400" cy="1143000"/>
          </a:xfrm>
        </p:spPr>
        <p:txBody>
          <a:bodyPr/>
          <a:lstStyle/>
          <a:p>
            <a:r>
              <a:rPr lang="tr-TR"/>
              <a:t>Example 2 cont.</a:t>
            </a:r>
            <a:endParaRPr lang="en-US"/>
          </a:p>
        </p:txBody>
      </p:sp>
      <p:sp>
        <p:nvSpPr>
          <p:cNvPr id="30" name="Slide Number Placeholder 3"/>
          <p:cNvSpPr>
            <a:spLocks noGrp="1"/>
          </p:cNvSpPr>
          <p:nvPr>
            <p:ph type="sldNum" sz="quarter" idx="12"/>
          </p:nvPr>
        </p:nvSpPr>
        <p:spPr/>
        <p:txBody>
          <a:bodyPr/>
          <a:lstStyle/>
          <a:p>
            <a:fld id="{CE112455-458F-4293-86E9-F657A518CB9A}" type="slidenum">
              <a:rPr lang="tr-TR"/>
              <a:pPr/>
              <a:t>43</a:t>
            </a:fld>
            <a:endParaRPr lang="tr-TR"/>
          </a:p>
        </p:txBody>
      </p:sp>
      <p:sp>
        <p:nvSpPr>
          <p:cNvPr id="555011" name="Rectangle 3"/>
          <p:cNvSpPr>
            <a:spLocks noChangeArrowheads="1"/>
          </p:cNvSpPr>
          <p:nvPr/>
        </p:nvSpPr>
        <p:spPr bwMode="auto">
          <a:xfrm>
            <a:off x="461963" y="881063"/>
            <a:ext cx="4460875" cy="1368425"/>
          </a:xfrm>
          <a:prstGeom prst="rect">
            <a:avLst/>
          </a:prstGeom>
          <a:noFill/>
          <a:ln w="38100" algn="ctr">
            <a:noFill/>
            <a:miter lim="800000"/>
            <a:headEnd type="none" w="sm" len="lg"/>
            <a:tailEnd type="none" w="sm" len="lg"/>
          </a:ln>
          <a:effectLst/>
        </p:spPr>
        <p:txBody>
          <a:bodyPr anchor="ctr">
            <a:spAutoFit/>
          </a:bodyPr>
          <a:lstStyle/>
          <a:p>
            <a:pPr algn="l"/>
            <a:r>
              <a:rPr lang="en-US" sz="1400"/>
              <a:t>Crank AB of the mechanism shown is balanced such that the mass center is at A. Mass center of the link CD is at its mid point. At the given instant, link 4 is translating rightward with constant velocity of 5 m/sec. Calculate the amount of motor torque required on crank AB to keep at the given kinematics state. </a:t>
            </a:r>
          </a:p>
        </p:txBody>
      </p:sp>
      <p:graphicFrame>
        <p:nvGraphicFramePr>
          <p:cNvPr id="555012" name="Object 4"/>
          <p:cNvGraphicFramePr>
            <a:graphicFrameLocks noChangeAspect="1"/>
          </p:cNvGraphicFramePr>
          <p:nvPr/>
        </p:nvGraphicFramePr>
        <p:xfrm>
          <a:off x="222250" y="3113088"/>
          <a:ext cx="4781550" cy="2952750"/>
        </p:xfrm>
        <a:graphic>
          <a:graphicData uri="http://schemas.openxmlformats.org/presentationml/2006/ole">
            <p:oleObj spid="_x0000_s496642" name="Solid Edge Draft Document" r:id="rId4" imgW="4772160" imgH="2943360" progId="">
              <p:embed/>
            </p:oleObj>
          </a:graphicData>
        </a:graphic>
      </p:graphicFrame>
      <p:sp>
        <p:nvSpPr>
          <p:cNvPr id="555013" name="Rectangle 5"/>
          <p:cNvSpPr>
            <a:spLocks noChangeArrowheads="1"/>
          </p:cNvSpPr>
          <p:nvPr/>
        </p:nvSpPr>
        <p:spPr bwMode="auto">
          <a:xfrm>
            <a:off x="490538" y="2324100"/>
            <a:ext cx="3968750" cy="517525"/>
          </a:xfrm>
          <a:prstGeom prst="rect">
            <a:avLst/>
          </a:prstGeom>
          <a:noFill/>
          <a:ln w="9525" algn="ctr">
            <a:noFill/>
            <a:miter lim="800000"/>
            <a:headEnd/>
            <a:tailEnd type="none" w="med" len="lg"/>
          </a:ln>
          <a:effectLst/>
        </p:spPr>
        <p:txBody>
          <a:bodyPr anchor="ctr">
            <a:spAutoFit/>
          </a:bodyPr>
          <a:lstStyle/>
          <a:p>
            <a:pPr algn="just"/>
            <a:r>
              <a:rPr lang="da-DK" sz="1400"/>
              <a:t>AC=10 cm, CB=BD=4 cm,</a:t>
            </a:r>
            <a:r>
              <a:rPr lang="tr-TR" sz="1400"/>
              <a:t> </a:t>
            </a:r>
            <a:r>
              <a:rPr lang="da-DK" sz="1400"/>
              <a:t> AF=2 cm </a:t>
            </a:r>
            <a:r>
              <a:rPr lang="en-US" sz="1400"/>
              <a:t>CG3=5 cm,</a:t>
            </a:r>
            <a:r>
              <a:rPr lang="tr-TR" sz="1400"/>
              <a:t> </a:t>
            </a:r>
            <a:r>
              <a:rPr lang="en-US" sz="1400"/>
              <a:t> m2=m3=m4=5 kg,</a:t>
            </a:r>
            <a:r>
              <a:rPr lang="tr-TR" sz="1400"/>
              <a:t> </a:t>
            </a:r>
            <a:r>
              <a:rPr lang="en-US" sz="1400"/>
              <a:t> I2=I3=I4=0.05 kg-m2</a:t>
            </a:r>
          </a:p>
        </p:txBody>
      </p:sp>
      <p:sp>
        <p:nvSpPr>
          <p:cNvPr id="555019" name="Rectangle 11"/>
          <p:cNvSpPr>
            <a:spLocks noChangeArrowheads="1"/>
          </p:cNvSpPr>
          <p:nvPr/>
        </p:nvSpPr>
        <p:spPr bwMode="auto">
          <a:xfrm>
            <a:off x="0" y="2681288"/>
            <a:ext cx="9144000" cy="0"/>
          </a:xfrm>
          <a:prstGeom prst="rect">
            <a:avLst/>
          </a:prstGeom>
          <a:noFill/>
          <a:ln w="9525" algn="ctr">
            <a:noFill/>
            <a:miter lim="800000"/>
            <a:headEnd/>
            <a:tailEnd type="none" w="med" len="lg"/>
          </a:ln>
          <a:effectLst/>
        </p:spPr>
        <p:txBody>
          <a:bodyPr wrap="none" anchor="ctr">
            <a:spAutoFit/>
          </a:bodyPr>
          <a:lstStyle/>
          <a:p>
            <a:endParaRPr lang="en-US"/>
          </a:p>
        </p:txBody>
      </p:sp>
      <p:graphicFrame>
        <p:nvGraphicFramePr>
          <p:cNvPr id="555022" name="Object 14"/>
          <p:cNvGraphicFramePr>
            <a:graphicFrameLocks noChangeAspect="1"/>
          </p:cNvGraphicFramePr>
          <p:nvPr/>
        </p:nvGraphicFramePr>
        <p:xfrm>
          <a:off x="5073650" y="987425"/>
          <a:ext cx="2520950" cy="431800"/>
        </p:xfrm>
        <a:graphic>
          <a:graphicData uri="http://schemas.openxmlformats.org/presentationml/2006/ole">
            <p:oleObj spid="_x0000_s496643" name="Denklem" r:id="rId5" imgW="1333440" imgH="228600" progId="Equation.3">
              <p:embed/>
            </p:oleObj>
          </a:graphicData>
        </a:graphic>
      </p:graphicFrame>
      <p:sp>
        <p:nvSpPr>
          <p:cNvPr id="555024" name="Rectangle 16"/>
          <p:cNvSpPr>
            <a:spLocks noChangeArrowheads="1"/>
          </p:cNvSpPr>
          <p:nvPr/>
        </p:nvSpPr>
        <p:spPr bwMode="auto">
          <a:xfrm>
            <a:off x="0" y="1838325"/>
            <a:ext cx="9144000" cy="0"/>
          </a:xfrm>
          <a:prstGeom prst="rect">
            <a:avLst/>
          </a:prstGeom>
          <a:noFill/>
          <a:ln w="9525" algn="ctr">
            <a:noFill/>
            <a:miter lim="800000"/>
            <a:headEnd/>
            <a:tailEnd type="none" w="med" len="lg"/>
          </a:ln>
          <a:effectLst/>
        </p:spPr>
        <p:txBody>
          <a:bodyPr wrap="none" anchor="ctr">
            <a:spAutoFit/>
          </a:bodyPr>
          <a:lstStyle/>
          <a:p>
            <a:endParaRPr lang="en-US"/>
          </a:p>
        </p:txBody>
      </p:sp>
      <p:grpSp>
        <p:nvGrpSpPr>
          <p:cNvPr id="2" name="Group 18"/>
          <p:cNvGrpSpPr>
            <a:grpSpLocks/>
          </p:cNvGrpSpPr>
          <p:nvPr/>
        </p:nvGrpSpPr>
        <p:grpSpPr bwMode="auto">
          <a:xfrm>
            <a:off x="7439025" y="3562350"/>
            <a:ext cx="200025" cy="200025"/>
            <a:chOff x="3955" y="3552"/>
            <a:chExt cx="126" cy="126"/>
          </a:xfrm>
        </p:grpSpPr>
        <p:sp>
          <p:nvSpPr>
            <p:cNvPr id="555027" name="Line 19"/>
            <p:cNvSpPr>
              <a:spLocks noChangeShapeType="1"/>
            </p:cNvSpPr>
            <p:nvPr/>
          </p:nvSpPr>
          <p:spPr bwMode="auto">
            <a:xfrm flipV="1">
              <a:off x="4020" y="3552"/>
              <a:ext cx="0" cy="126"/>
            </a:xfrm>
            <a:prstGeom prst="line">
              <a:avLst/>
            </a:prstGeom>
            <a:noFill/>
            <a:ln w="28575">
              <a:solidFill>
                <a:srgbClr val="00CC00"/>
              </a:solidFill>
              <a:round/>
              <a:headEnd/>
              <a:tailEnd type="none" w="med" len="lg"/>
            </a:ln>
            <a:effectLst/>
          </p:spPr>
          <p:txBody>
            <a:bodyPr/>
            <a:lstStyle/>
            <a:p>
              <a:endParaRPr lang="en-US"/>
            </a:p>
          </p:txBody>
        </p:sp>
        <p:sp>
          <p:nvSpPr>
            <p:cNvPr id="555028" name="Line 20"/>
            <p:cNvSpPr>
              <a:spLocks noChangeShapeType="1"/>
            </p:cNvSpPr>
            <p:nvPr/>
          </p:nvSpPr>
          <p:spPr bwMode="auto">
            <a:xfrm rot="16200000" flipV="1">
              <a:off x="4018" y="3556"/>
              <a:ext cx="0" cy="126"/>
            </a:xfrm>
            <a:prstGeom prst="line">
              <a:avLst/>
            </a:prstGeom>
            <a:noFill/>
            <a:ln w="28575">
              <a:solidFill>
                <a:srgbClr val="00CC00"/>
              </a:solidFill>
              <a:round/>
              <a:headEnd/>
              <a:tailEnd type="none" w="med" len="lg"/>
            </a:ln>
            <a:effectLst/>
          </p:spPr>
          <p:txBody>
            <a:bodyPr/>
            <a:lstStyle/>
            <a:p>
              <a:endParaRPr lang="en-US"/>
            </a:p>
          </p:txBody>
        </p:sp>
      </p:grpSp>
      <p:sp>
        <p:nvSpPr>
          <p:cNvPr id="555029" name="Line 21"/>
          <p:cNvSpPr>
            <a:spLocks noChangeShapeType="1"/>
          </p:cNvSpPr>
          <p:nvPr/>
        </p:nvSpPr>
        <p:spPr bwMode="auto">
          <a:xfrm>
            <a:off x="7532688" y="3671888"/>
            <a:ext cx="638175" cy="247650"/>
          </a:xfrm>
          <a:prstGeom prst="line">
            <a:avLst/>
          </a:prstGeom>
          <a:noFill/>
          <a:ln w="28575">
            <a:solidFill>
              <a:schemeClr val="hlink"/>
            </a:solidFill>
            <a:round/>
            <a:headEnd/>
            <a:tailEnd type="triangle" w="med" len="lg"/>
          </a:ln>
          <a:effectLst/>
        </p:spPr>
        <p:txBody>
          <a:bodyPr/>
          <a:lstStyle/>
          <a:p>
            <a:endParaRPr lang="en-US"/>
          </a:p>
        </p:txBody>
      </p:sp>
      <p:sp>
        <p:nvSpPr>
          <p:cNvPr id="555033" name="Line 25"/>
          <p:cNvSpPr>
            <a:spLocks noChangeShapeType="1"/>
          </p:cNvSpPr>
          <p:nvPr/>
        </p:nvSpPr>
        <p:spPr bwMode="auto">
          <a:xfrm flipH="1">
            <a:off x="5921375" y="3671888"/>
            <a:ext cx="1611313" cy="1639887"/>
          </a:xfrm>
          <a:prstGeom prst="line">
            <a:avLst/>
          </a:prstGeom>
          <a:noFill/>
          <a:ln w="28575">
            <a:solidFill>
              <a:schemeClr val="hlink"/>
            </a:solidFill>
            <a:round/>
            <a:headEnd/>
            <a:tailEnd type="triangle" w="med" len="lg"/>
          </a:ln>
          <a:effectLst/>
        </p:spPr>
        <p:txBody>
          <a:bodyPr/>
          <a:lstStyle/>
          <a:p>
            <a:endParaRPr lang="en-US"/>
          </a:p>
        </p:txBody>
      </p:sp>
      <p:graphicFrame>
        <p:nvGraphicFramePr>
          <p:cNvPr id="555035" name="Object 27"/>
          <p:cNvGraphicFramePr>
            <a:graphicFrameLocks noChangeAspect="1"/>
          </p:cNvGraphicFramePr>
          <p:nvPr/>
        </p:nvGraphicFramePr>
        <p:xfrm>
          <a:off x="7705725" y="3368675"/>
          <a:ext cx="1255713" cy="285750"/>
        </p:xfrm>
        <a:graphic>
          <a:graphicData uri="http://schemas.openxmlformats.org/presentationml/2006/ole">
            <p:oleObj spid="_x0000_s496644" name="Denklem" r:id="rId6" imgW="1002960" imgH="228600" progId="Equation.3">
              <p:embed/>
            </p:oleObj>
          </a:graphicData>
        </a:graphic>
      </p:graphicFrame>
      <p:graphicFrame>
        <p:nvGraphicFramePr>
          <p:cNvPr id="555036" name="Object 28"/>
          <p:cNvGraphicFramePr>
            <a:graphicFrameLocks noChangeAspect="1"/>
          </p:cNvGraphicFramePr>
          <p:nvPr/>
        </p:nvGraphicFramePr>
        <p:xfrm>
          <a:off x="5338763" y="4060825"/>
          <a:ext cx="1366837" cy="379413"/>
        </p:xfrm>
        <a:graphic>
          <a:graphicData uri="http://schemas.openxmlformats.org/presentationml/2006/ole">
            <p:oleObj spid="_x0000_s496645" name="Denklem" r:id="rId7" imgW="1091880" imgH="304560" progId="Equation.3">
              <p:embed/>
            </p:oleObj>
          </a:graphicData>
        </a:graphic>
      </p:graphicFrame>
      <p:sp>
        <p:nvSpPr>
          <p:cNvPr id="555037" name="Line 29"/>
          <p:cNvSpPr>
            <a:spLocks noChangeShapeType="1"/>
          </p:cNvSpPr>
          <p:nvPr/>
        </p:nvSpPr>
        <p:spPr bwMode="auto">
          <a:xfrm>
            <a:off x="5935663" y="5297488"/>
            <a:ext cx="1228725" cy="1228725"/>
          </a:xfrm>
          <a:prstGeom prst="line">
            <a:avLst/>
          </a:prstGeom>
          <a:noFill/>
          <a:ln w="28575">
            <a:solidFill>
              <a:schemeClr val="accent2"/>
            </a:solidFill>
            <a:round/>
            <a:headEnd/>
            <a:tailEnd type="triangle" w="med" len="lg"/>
          </a:ln>
          <a:effectLst/>
        </p:spPr>
        <p:txBody>
          <a:bodyPr/>
          <a:lstStyle/>
          <a:p>
            <a:endParaRPr lang="en-US"/>
          </a:p>
        </p:txBody>
      </p:sp>
      <p:graphicFrame>
        <p:nvGraphicFramePr>
          <p:cNvPr id="555038" name="Object 30"/>
          <p:cNvGraphicFramePr>
            <a:graphicFrameLocks noChangeAspect="1"/>
          </p:cNvGraphicFramePr>
          <p:nvPr/>
        </p:nvGraphicFramePr>
        <p:xfrm>
          <a:off x="5267325" y="5918200"/>
          <a:ext cx="1223963" cy="381000"/>
        </p:xfrm>
        <a:graphic>
          <a:graphicData uri="http://schemas.openxmlformats.org/presentationml/2006/ole">
            <p:oleObj spid="_x0000_s496646" name="Denklem" r:id="rId8" imgW="977760" imgH="304560" progId="Equation.3">
              <p:embed/>
            </p:oleObj>
          </a:graphicData>
        </a:graphic>
      </p:graphicFrame>
      <p:sp>
        <p:nvSpPr>
          <p:cNvPr id="555039" name="Line 31"/>
          <p:cNvSpPr>
            <a:spLocks noChangeShapeType="1"/>
          </p:cNvSpPr>
          <p:nvPr/>
        </p:nvSpPr>
        <p:spPr bwMode="auto">
          <a:xfrm flipH="1">
            <a:off x="7161213" y="3903663"/>
            <a:ext cx="1023937" cy="2627312"/>
          </a:xfrm>
          <a:prstGeom prst="line">
            <a:avLst/>
          </a:prstGeom>
          <a:noFill/>
          <a:ln w="28575">
            <a:solidFill>
              <a:schemeClr val="accent2"/>
            </a:solidFill>
            <a:round/>
            <a:headEnd/>
            <a:tailEnd type="triangle" w="med" len="lg"/>
          </a:ln>
          <a:effectLst/>
        </p:spPr>
        <p:txBody>
          <a:bodyPr/>
          <a:lstStyle/>
          <a:p>
            <a:endParaRPr lang="en-US"/>
          </a:p>
        </p:txBody>
      </p:sp>
      <p:graphicFrame>
        <p:nvGraphicFramePr>
          <p:cNvPr id="555040" name="Object 32"/>
          <p:cNvGraphicFramePr>
            <a:graphicFrameLocks noChangeAspect="1"/>
          </p:cNvGraphicFramePr>
          <p:nvPr/>
        </p:nvGraphicFramePr>
        <p:xfrm>
          <a:off x="7780338" y="5092700"/>
          <a:ext cx="1128712" cy="285750"/>
        </p:xfrm>
        <a:graphic>
          <a:graphicData uri="http://schemas.openxmlformats.org/presentationml/2006/ole">
            <p:oleObj spid="_x0000_s496647" name="Denklem" r:id="rId9" imgW="901440" imgH="228600" progId="Equation.3">
              <p:embed/>
            </p:oleObj>
          </a:graphicData>
        </a:graphic>
      </p:graphicFrame>
      <p:graphicFrame>
        <p:nvGraphicFramePr>
          <p:cNvPr id="555041" name="Object 33"/>
          <p:cNvGraphicFramePr>
            <a:graphicFrameLocks noChangeAspect="1"/>
          </p:cNvGraphicFramePr>
          <p:nvPr/>
        </p:nvGraphicFramePr>
        <p:xfrm>
          <a:off x="5081588" y="1477963"/>
          <a:ext cx="3900487" cy="495300"/>
        </p:xfrm>
        <a:graphic>
          <a:graphicData uri="http://schemas.openxmlformats.org/presentationml/2006/ole">
            <p:oleObj spid="_x0000_s496648" name="Denklem" r:id="rId10" imgW="3073320" imgH="393480" progId="Equation.3">
              <p:embed/>
            </p:oleObj>
          </a:graphicData>
        </a:graphic>
      </p:graphicFrame>
      <p:graphicFrame>
        <p:nvGraphicFramePr>
          <p:cNvPr id="555043" name="Object 35"/>
          <p:cNvGraphicFramePr>
            <a:graphicFrameLocks noChangeAspect="1"/>
          </p:cNvGraphicFramePr>
          <p:nvPr/>
        </p:nvGraphicFramePr>
        <p:xfrm>
          <a:off x="5089525" y="1971675"/>
          <a:ext cx="3900488" cy="506413"/>
        </p:xfrm>
        <a:graphic>
          <a:graphicData uri="http://schemas.openxmlformats.org/presentationml/2006/ole">
            <p:oleObj spid="_x0000_s496649" name="Denklem" r:id="rId11" imgW="3009600" imgH="393480" progId="Equation.3">
              <p:embed/>
            </p:oleObj>
          </a:graphicData>
        </a:graphic>
      </p:graphicFrame>
      <p:sp>
        <p:nvSpPr>
          <p:cNvPr id="555045" name="Line 37"/>
          <p:cNvSpPr>
            <a:spLocks noChangeShapeType="1"/>
          </p:cNvSpPr>
          <p:nvPr/>
        </p:nvSpPr>
        <p:spPr bwMode="auto">
          <a:xfrm flipH="1">
            <a:off x="7154863" y="3671888"/>
            <a:ext cx="377825" cy="2816225"/>
          </a:xfrm>
          <a:prstGeom prst="line">
            <a:avLst/>
          </a:prstGeom>
          <a:noFill/>
          <a:ln w="28575">
            <a:solidFill>
              <a:schemeClr val="accent2"/>
            </a:solidFill>
            <a:round/>
            <a:headEnd/>
            <a:tailEnd type="triangle" w="med" len="lg"/>
          </a:ln>
          <a:effectLst/>
        </p:spPr>
        <p:txBody>
          <a:bodyPr/>
          <a:lstStyle/>
          <a:p>
            <a:endParaRPr lang="en-US"/>
          </a:p>
        </p:txBody>
      </p:sp>
      <p:graphicFrame>
        <p:nvGraphicFramePr>
          <p:cNvPr id="555050" name="Object 42"/>
          <p:cNvGraphicFramePr>
            <a:graphicFrameLocks noChangeAspect="1"/>
          </p:cNvGraphicFramePr>
          <p:nvPr/>
        </p:nvGraphicFramePr>
        <p:xfrm>
          <a:off x="7004050" y="4997450"/>
          <a:ext cx="238125" cy="269875"/>
        </p:xfrm>
        <a:graphic>
          <a:graphicData uri="http://schemas.openxmlformats.org/presentationml/2006/ole">
            <p:oleObj spid="_x0000_s496650" name="Denklem" r:id="rId12" imgW="190440" imgH="215640" progId="Equation.3">
              <p:embed/>
            </p:oleObj>
          </a:graphicData>
        </a:graphic>
      </p:graphicFrame>
      <p:graphicFrame>
        <p:nvGraphicFramePr>
          <p:cNvPr id="555051" name="Object 43"/>
          <p:cNvGraphicFramePr>
            <a:graphicFrameLocks noChangeAspect="1"/>
          </p:cNvGraphicFramePr>
          <p:nvPr/>
        </p:nvGraphicFramePr>
        <p:xfrm>
          <a:off x="5091113" y="2471738"/>
          <a:ext cx="2214562" cy="358775"/>
        </p:xfrm>
        <a:graphic>
          <a:graphicData uri="http://schemas.openxmlformats.org/presentationml/2006/ole">
            <p:oleObj spid="_x0000_s496651" name="Denklem" r:id="rId13" imgW="1409400" imgH="228600" progId="Equation.3">
              <p:embed/>
            </p:oleObj>
          </a:graphicData>
        </a:graphic>
      </p:graphicFrame>
      <p:sp>
        <p:nvSpPr>
          <p:cNvPr id="555053" name="Text Box 45"/>
          <p:cNvSpPr txBox="1">
            <a:spLocks noChangeArrowheads="1"/>
          </p:cNvSpPr>
          <p:nvPr/>
        </p:nvSpPr>
        <p:spPr bwMode="auto">
          <a:xfrm>
            <a:off x="7161213" y="6292850"/>
            <a:ext cx="336550" cy="366713"/>
          </a:xfrm>
          <a:prstGeom prst="rect">
            <a:avLst/>
          </a:prstGeom>
          <a:noFill/>
          <a:ln w="9525" algn="ctr">
            <a:noFill/>
            <a:miter lim="800000"/>
            <a:headEnd/>
            <a:tailEnd type="none" w="med" len="lg"/>
          </a:ln>
          <a:effectLst/>
        </p:spPr>
        <p:txBody>
          <a:bodyPr wrap="none">
            <a:spAutoFit/>
          </a:bodyPr>
          <a:lstStyle/>
          <a:p>
            <a:r>
              <a:rPr lang="tr-TR">
                <a:solidFill>
                  <a:schemeClr val="accent2"/>
                </a:solidFill>
              </a:rPr>
              <a:t>B</a:t>
            </a:r>
            <a:endParaRPr lang="en-US">
              <a:solidFill>
                <a:schemeClr val="accent2"/>
              </a:solidFill>
            </a:endParaRPr>
          </a:p>
        </p:txBody>
      </p:sp>
      <p:sp>
        <p:nvSpPr>
          <p:cNvPr id="555054" name="Freeform 46"/>
          <p:cNvSpPr>
            <a:spLocks/>
          </p:cNvSpPr>
          <p:nvPr/>
        </p:nvSpPr>
        <p:spPr bwMode="auto">
          <a:xfrm>
            <a:off x="1262063" y="3990975"/>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chemeClr val="hlink"/>
            </a:solidFill>
            <a:prstDash val="solid"/>
            <a:round/>
            <a:headEnd type="none" w="med" len="med"/>
            <a:tailEnd type="triangle" w="med" len="lg"/>
          </a:ln>
          <a:effectLst/>
        </p:spPr>
        <p:txBody>
          <a:bodyPr/>
          <a:lstStyle/>
          <a:p>
            <a:endParaRPr lang="en-US"/>
          </a:p>
        </p:txBody>
      </p:sp>
      <p:sp>
        <p:nvSpPr>
          <p:cNvPr id="555055" name="Text Box 47"/>
          <p:cNvSpPr txBox="1">
            <a:spLocks noChangeArrowheads="1"/>
          </p:cNvSpPr>
          <p:nvPr/>
        </p:nvSpPr>
        <p:spPr bwMode="auto">
          <a:xfrm>
            <a:off x="939800" y="3792538"/>
            <a:ext cx="430213" cy="366712"/>
          </a:xfrm>
          <a:prstGeom prst="rect">
            <a:avLst/>
          </a:prstGeom>
          <a:noFill/>
          <a:ln w="9525" algn="ctr">
            <a:noFill/>
            <a:miter lim="800000"/>
            <a:headEnd/>
            <a:tailEnd type="none" w="med" len="lg"/>
          </a:ln>
          <a:effectLst/>
        </p:spPr>
        <p:txBody>
          <a:bodyPr>
            <a:spAutoFit/>
          </a:bodyPr>
          <a:lstStyle/>
          <a:p>
            <a:r>
              <a:rPr lang="tr-TR">
                <a:solidFill>
                  <a:schemeClr val="hlink"/>
                </a:solidFill>
                <a:latin typeface="Symbol" pitchFamily="18" charset="2"/>
              </a:rPr>
              <a:t>a</a:t>
            </a:r>
            <a:r>
              <a:rPr lang="tr-TR" baseline="-25000">
                <a:solidFill>
                  <a:schemeClr val="hlink"/>
                </a:solidFill>
                <a:latin typeface="Symbol" pitchFamily="18" charset="2"/>
              </a:rPr>
              <a:t>3</a:t>
            </a:r>
            <a:endParaRPr lang="en-US" baseline="-25000">
              <a:solidFill>
                <a:schemeClr val="hlink"/>
              </a:solidFill>
              <a:latin typeface="Symbol" pitchFamily="18" charset="2"/>
            </a:endParaRPr>
          </a:p>
        </p:txBody>
      </p:sp>
      <p:sp>
        <p:nvSpPr>
          <p:cNvPr id="555056" name="Freeform 48"/>
          <p:cNvSpPr>
            <a:spLocks/>
          </p:cNvSpPr>
          <p:nvPr/>
        </p:nvSpPr>
        <p:spPr bwMode="auto">
          <a:xfrm>
            <a:off x="2508250" y="4438650"/>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chemeClr val="hlink"/>
            </a:solidFill>
            <a:prstDash val="solid"/>
            <a:round/>
            <a:headEnd type="triangle" w="med" len="lg"/>
            <a:tailEnd type="none" w="med" len="lg"/>
          </a:ln>
          <a:effectLst/>
        </p:spPr>
        <p:txBody>
          <a:bodyPr/>
          <a:lstStyle/>
          <a:p>
            <a:endParaRPr lang="en-US"/>
          </a:p>
        </p:txBody>
      </p:sp>
      <p:sp>
        <p:nvSpPr>
          <p:cNvPr id="555057" name="Text Box 49"/>
          <p:cNvSpPr txBox="1">
            <a:spLocks noChangeArrowheads="1"/>
          </p:cNvSpPr>
          <p:nvPr/>
        </p:nvSpPr>
        <p:spPr bwMode="auto">
          <a:xfrm>
            <a:off x="2185988" y="4240213"/>
            <a:ext cx="430212" cy="366712"/>
          </a:xfrm>
          <a:prstGeom prst="rect">
            <a:avLst/>
          </a:prstGeom>
          <a:noFill/>
          <a:ln w="9525" algn="ctr">
            <a:noFill/>
            <a:miter lim="800000"/>
            <a:headEnd/>
            <a:tailEnd type="none" w="med" len="lg"/>
          </a:ln>
          <a:effectLst/>
        </p:spPr>
        <p:txBody>
          <a:bodyPr>
            <a:spAutoFit/>
          </a:bodyPr>
          <a:lstStyle/>
          <a:p>
            <a:r>
              <a:rPr lang="tr-TR">
                <a:solidFill>
                  <a:schemeClr val="hlink"/>
                </a:solidFill>
                <a:latin typeface="Symbol" pitchFamily="18" charset="2"/>
              </a:rPr>
              <a:t>a</a:t>
            </a:r>
            <a:r>
              <a:rPr lang="tr-TR" baseline="-25000">
                <a:solidFill>
                  <a:schemeClr val="hlink"/>
                </a:solidFill>
                <a:latin typeface="Symbol" pitchFamily="18" charset="2"/>
              </a:rPr>
              <a:t>2</a:t>
            </a:r>
            <a:endParaRPr lang="en-US" baseline="-25000">
              <a:solidFill>
                <a:schemeClr val="hlink"/>
              </a:solidFill>
              <a:latin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55041"/>
                                        </p:tgtEl>
                                        <p:attrNameLst>
                                          <p:attrName>style.visibility</p:attrName>
                                        </p:attrNameLst>
                                      </p:cBhvr>
                                      <p:to>
                                        <p:strVal val="visible"/>
                                      </p:to>
                                    </p:set>
                                    <p:animEffect transition="in" filter="dissolve">
                                      <p:cBhvr>
                                        <p:cTn id="7" dur="500"/>
                                        <p:tgtEl>
                                          <p:spTgt spid="55504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55056"/>
                                        </p:tgtEl>
                                        <p:attrNameLst>
                                          <p:attrName>style.visibility</p:attrName>
                                        </p:attrNameLst>
                                      </p:cBhvr>
                                      <p:to>
                                        <p:strVal val="visible"/>
                                      </p:to>
                                    </p:set>
                                    <p:animEffect transition="in" filter="dissolve">
                                      <p:cBhvr>
                                        <p:cTn id="10" dur="500"/>
                                        <p:tgtEl>
                                          <p:spTgt spid="55505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55057"/>
                                        </p:tgtEl>
                                        <p:attrNameLst>
                                          <p:attrName>style.visibility</p:attrName>
                                        </p:attrNameLst>
                                      </p:cBhvr>
                                      <p:to>
                                        <p:strVal val="visible"/>
                                      </p:to>
                                    </p:set>
                                    <p:animEffect transition="in" filter="dissolve">
                                      <p:cBhvr>
                                        <p:cTn id="13" dur="500"/>
                                        <p:tgtEl>
                                          <p:spTgt spid="55505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55043"/>
                                        </p:tgtEl>
                                        <p:attrNameLst>
                                          <p:attrName>style.visibility</p:attrName>
                                        </p:attrNameLst>
                                      </p:cBhvr>
                                      <p:to>
                                        <p:strVal val="visible"/>
                                      </p:to>
                                    </p:set>
                                    <p:animEffect transition="in" filter="dissolve">
                                      <p:cBhvr>
                                        <p:cTn id="18" dur="500"/>
                                        <p:tgtEl>
                                          <p:spTgt spid="55504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55054"/>
                                        </p:tgtEl>
                                        <p:attrNameLst>
                                          <p:attrName>style.visibility</p:attrName>
                                        </p:attrNameLst>
                                      </p:cBhvr>
                                      <p:to>
                                        <p:strVal val="visible"/>
                                      </p:to>
                                    </p:set>
                                    <p:animEffect transition="in" filter="dissolve">
                                      <p:cBhvr>
                                        <p:cTn id="21" dur="500"/>
                                        <p:tgtEl>
                                          <p:spTgt spid="55505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55055"/>
                                        </p:tgtEl>
                                        <p:attrNameLst>
                                          <p:attrName>style.visibility</p:attrName>
                                        </p:attrNameLst>
                                      </p:cBhvr>
                                      <p:to>
                                        <p:strVal val="visible"/>
                                      </p:to>
                                    </p:set>
                                    <p:animEffect transition="in" filter="dissolve">
                                      <p:cBhvr>
                                        <p:cTn id="24" dur="500"/>
                                        <p:tgtEl>
                                          <p:spTgt spid="55505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55051"/>
                                        </p:tgtEl>
                                        <p:attrNameLst>
                                          <p:attrName>style.visibility</p:attrName>
                                        </p:attrNameLst>
                                      </p:cBhvr>
                                      <p:to>
                                        <p:strVal val="visible"/>
                                      </p:to>
                                    </p:set>
                                    <p:animEffect transition="in" filter="dissolve">
                                      <p:cBhvr>
                                        <p:cTn id="29" dur="500"/>
                                        <p:tgtEl>
                                          <p:spTgt spid="555051"/>
                                        </p:tgtEl>
                                      </p:cBhvr>
                                    </p:animEffect>
                                  </p:childTnLst>
                                </p:cTn>
                              </p:par>
                              <p:par>
                                <p:cTn id="30" presetID="9" presetClass="entr" presetSubtype="0" fill="hold" nodeType="withEffect">
                                  <p:stCondLst>
                                    <p:cond delay="0"/>
                                  </p:stCondLst>
                                  <p:childTnLst>
                                    <p:set>
                                      <p:cBhvr>
                                        <p:cTn id="31" dur="1" fill="hold">
                                          <p:stCondLst>
                                            <p:cond delay="0"/>
                                          </p:stCondLst>
                                        </p:cTn>
                                        <p:tgtEl>
                                          <p:spTgt spid="555050"/>
                                        </p:tgtEl>
                                        <p:attrNameLst>
                                          <p:attrName>style.visibility</p:attrName>
                                        </p:attrNameLst>
                                      </p:cBhvr>
                                      <p:to>
                                        <p:strVal val="visible"/>
                                      </p:to>
                                    </p:set>
                                    <p:animEffect transition="in" filter="dissolve">
                                      <p:cBhvr>
                                        <p:cTn id="32" dur="500"/>
                                        <p:tgtEl>
                                          <p:spTgt spid="555050"/>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555045"/>
                                        </p:tgtEl>
                                        <p:attrNameLst>
                                          <p:attrName>style.visibility</p:attrName>
                                        </p:attrNameLst>
                                      </p:cBhvr>
                                      <p:to>
                                        <p:strVal val="visible"/>
                                      </p:to>
                                    </p:set>
                                    <p:animEffect transition="in" filter="dissolve">
                                      <p:cBhvr>
                                        <p:cTn id="35" dur="500"/>
                                        <p:tgtEl>
                                          <p:spTgt spid="555045"/>
                                        </p:tgtEl>
                                      </p:cBhvr>
                                    </p:animEffect>
                                  </p:childTnLst>
                                </p:cTn>
                              </p:par>
                              <p:par>
                                <p:cTn id="36" presetID="9" presetClass="entr" presetSubtype="0" fill="hold" nodeType="withEffect">
                                  <p:stCondLst>
                                    <p:cond delay="0"/>
                                  </p:stCondLst>
                                  <p:childTnLst>
                                    <p:set>
                                      <p:cBhvr>
                                        <p:cTn id="37" dur="1" fill="hold">
                                          <p:stCondLst>
                                            <p:cond delay="0"/>
                                          </p:stCondLst>
                                        </p:cTn>
                                        <p:tgtEl>
                                          <p:spTgt spid="555053">
                                            <p:txEl>
                                              <p:pRg st="0" end="0"/>
                                            </p:txEl>
                                          </p:spTgt>
                                        </p:tgtEl>
                                        <p:attrNameLst>
                                          <p:attrName>style.visibility</p:attrName>
                                        </p:attrNameLst>
                                      </p:cBhvr>
                                      <p:to>
                                        <p:strVal val="visible"/>
                                      </p:to>
                                    </p:set>
                                    <p:animEffect transition="in" filter="dissolve">
                                      <p:cBhvr>
                                        <p:cTn id="38" dur="500"/>
                                        <p:tgtEl>
                                          <p:spTgt spid="5550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045" grpId="0" animBg="1"/>
      <p:bldP spid="555054" grpId="0" animBg="1"/>
      <p:bldP spid="555055" grpId="0"/>
      <p:bldP spid="555056" grpId="0" animBg="1"/>
      <p:bldP spid="555057"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a:xfrm>
            <a:off x="715963" y="0"/>
            <a:ext cx="7772400" cy="1143000"/>
          </a:xfrm>
        </p:spPr>
        <p:txBody>
          <a:bodyPr/>
          <a:lstStyle/>
          <a:p>
            <a:r>
              <a:rPr lang="tr-TR"/>
              <a:t>Example 2 cont</a:t>
            </a:r>
            <a:endParaRPr lang="en-US"/>
          </a:p>
        </p:txBody>
      </p:sp>
      <p:sp>
        <p:nvSpPr>
          <p:cNvPr id="34" name="Slide Number Placeholder 3"/>
          <p:cNvSpPr>
            <a:spLocks noGrp="1"/>
          </p:cNvSpPr>
          <p:nvPr>
            <p:ph type="sldNum" sz="quarter" idx="12"/>
          </p:nvPr>
        </p:nvSpPr>
        <p:spPr/>
        <p:txBody>
          <a:bodyPr/>
          <a:lstStyle/>
          <a:p>
            <a:fld id="{E1630796-9659-4836-AFF5-656041920A37}" type="slidenum">
              <a:rPr lang="tr-TR"/>
              <a:pPr/>
              <a:t>44</a:t>
            </a:fld>
            <a:endParaRPr lang="tr-TR"/>
          </a:p>
        </p:txBody>
      </p:sp>
      <p:sp>
        <p:nvSpPr>
          <p:cNvPr id="557059" name="Rectangle 3"/>
          <p:cNvSpPr>
            <a:spLocks noChangeArrowheads="1"/>
          </p:cNvSpPr>
          <p:nvPr/>
        </p:nvSpPr>
        <p:spPr bwMode="auto">
          <a:xfrm>
            <a:off x="461963" y="974725"/>
            <a:ext cx="4460875" cy="366713"/>
          </a:xfrm>
          <a:prstGeom prst="rect">
            <a:avLst/>
          </a:prstGeom>
          <a:noFill/>
          <a:ln w="38100" algn="ctr">
            <a:noFill/>
            <a:miter lim="800000"/>
            <a:headEnd type="none" w="sm" len="lg"/>
            <a:tailEnd type="none" w="sm" len="lg"/>
          </a:ln>
          <a:effectLst/>
        </p:spPr>
        <p:txBody>
          <a:bodyPr anchor="ctr">
            <a:spAutoFit/>
          </a:bodyPr>
          <a:lstStyle/>
          <a:p>
            <a:pPr algn="l"/>
            <a:r>
              <a:rPr lang="en-GB"/>
              <a:t>D’Alembert forces and moments</a:t>
            </a:r>
            <a:endParaRPr lang="en-US"/>
          </a:p>
        </p:txBody>
      </p:sp>
      <p:graphicFrame>
        <p:nvGraphicFramePr>
          <p:cNvPr id="557060" name="Object 4"/>
          <p:cNvGraphicFramePr>
            <a:graphicFrameLocks noChangeAspect="1"/>
          </p:cNvGraphicFramePr>
          <p:nvPr/>
        </p:nvGraphicFramePr>
        <p:xfrm>
          <a:off x="222250" y="3113088"/>
          <a:ext cx="4781550" cy="2952750"/>
        </p:xfrm>
        <a:graphic>
          <a:graphicData uri="http://schemas.openxmlformats.org/presentationml/2006/ole">
            <p:oleObj spid="_x0000_s497666" name="Solid Edge Draft Document" r:id="rId4" imgW="4772160" imgH="2943360" progId="">
              <p:embed/>
            </p:oleObj>
          </a:graphicData>
        </a:graphic>
      </p:graphicFrame>
      <p:grpSp>
        <p:nvGrpSpPr>
          <p:cNvPr id="2" name="Group 9"/>
          <p:cNvGrpSpPr>
            <a:grpSpLocks/>
          </p:cNvGrpSpPr>
          <p:nvPr/>
        </p:nvGrpSpPr>
        <p:grpSpPr bwMode="auto">
          <a:xfrm>
            <a:off x="7439025" y="3562350"/>
            <a:ext cx="200025" cy="200025"/>
            <a:chOff x="3955" y="3552"/>
            <a:chExt cx="126" cy="126"/>
          </a:xfrm>
        </p:grpSpPr>
        <p:sp>
          <p:nvSpPr>
            <p:cNvPr id="557066" name="Line 10"/>
            <p:cNvSpPr>
              <a:spLocks noChangeShapeType="1"/>
            </p:cNvSpPr>
            <p:nvPr/>
          </p:nvSpPr>
          <p:spPr bwMode="auto">
            <a:xfrm flipV="1">
              <a:off x="4020" y="3552"/>
              <a:ext cx="0" cy="126"/>
            </a:xfrm>
            <a:prstGeom prst="line">
              <a:avLst/>
            </a:prstGeom>
            <a:noFill/>
            <a:ln w="28575">
              <a:solidFill>
                <a:srgbClr val="00CC00"/>
              </a:solidFill>
              <a:round/>
              <a:headEnd/>
              <a:tailEnd type="none" w="med" len="lg"/>
            </a:ln>
            <a:effectLst/>
          </p:spPr>
          <p:txBody>
            <a:bodyPr/>
            <a:lstStyle/>
            <a:p>
              <a:endParaRPr lang="en-US"/>
            </a:p>
          </p:txBody>
        </p:sp>
        <p:sp>
          <p:nvSpPr>
            <p:cNvPr id="557067" name="Line 11"/>
            <p:cNvSpPr>
              <a:spLocks noChangeShapeType="1"/>
            </p:cNvSpPr>
            <p:nvPr/>
          </p:nvSpPr>
          <p:spPr bwMode="auto">
            <a:xfrm rot="16200000" flipV="1">
              <a:off x="4018" y="3556"/>
              <a:ext cx="0" cy="126"/>
            </a:xfrm>
            <a:prstGeom prst="line">
              <a:avLst/>
            </a:prstGeom>
            <a:noFill/>
            <a:ln w="28575">
              <a:solidFill>
                <a:srgbClr val="00CC00"/>
              </a:solidFill>
              <a:round/>
              <a:headEnd/>
              <a:tailEnd type="none" w="med" len="lg"/>
            </a:ln>
            <a:effectLst/>
          </p:spPr>
          <p:txBody>
            <a:bodyPr/>
            <a:lstStyle/>
            <a:p>
              <a:endParaRPr lang="en-US"/>
            </a:p>
          </p:txBody>
        </p:sp>
      </p:grpSp>
      <p:sp>
        <p:nvSpPr>
          <p:cNvPr id="557068" name="Line 12"/>
          <p:cNvSpPr>
            <a:spLocks noChangeShapeType="1"/>
          </p:cNvSpPr>
          <p:nvPr/>
        </p:nvSpPr>
        <p:spPr bwMode="auto">
          <a:xfrm>
            <a:off x="7532688" y="3671888"/>
            <a:ext cx="638175" cy="247650"/>
          </a:xfrm>
          <a:prstGeom prst="line">
            <a:avLst/>
          </a:prstGeom>
          <a:noFill/>
          <a:ln w="28575">
            <a:solidFill>
              <a:schemeClr val="hlink"/>
            </a:solidFill>
            <a:round/>
            <a:headEnd/>
            <a:tailEnd type="triangle" w="med" len="lg"/>
          </a:ln>
          <a:effectLst/>
        </p:spPr>
        <p:txBody>
          <a:bodyPr/>
          <a:lstStyle/>
          <a:p>
            <a:endParaRPr lang="en-US"/>
          </a:p>
        </p:txBody>
      </p:sp>
      <p:sp>
        <p:nvSpPr>
          <p:cNvPr id="557069" name="Line 13"/>
          <p:cNvSpPr>
            <a:spLocks noChangeShapeType="1"/>
          </p:cNvSpPr>
          <p:nvPr/>
        </p:nvSpPr>
        <p:spPr bwMode="auto">
          <a:xfrm flipH="1">
            <a:off x="5921375" y="3671888"/>
            <a:ext cx="1611313" cy="1639887"/>
          </a:xfrm>
          <a:prstGeom prst="line">
            <a:avLst/>
          </a:prstGeom>
          <a:noFill/>
          <a:ln w="28575">
            <a:solidFill>
              <a:schemeClr val="hlink"/>
            </a:solidFill>
            <a:round/>
            <a:headEnd/>
            <a:tailEnd type="triangle" w="med" len="lg"/>
          </a:ln>
          <a:effectLst/>
        </p:spPr>
        <p:txBody>
          <a:bodyPr/>
          <a:lstStyle/>
          <a:p>
            <a:endParaRPr lang="en-US"/>
          </a:p>
        </p:txBody>
      </p:sp>
      <p:graphicFrame>
        <p:nvGraphicFramePr>
          <p:cNvPr id="557070" name="Object 14"/>
          <p:cNvGraphicFramePr>
            <a:graphicFrameLocks noChangeAspect="1"/>
          </p:cNvGraphicFramePr>
          <p:nvPr/>
        </p:nvGraphicFramePr>
        <p:xfrm>
          <a:off x="7705725" y="3368675"/>
          <a:ext cx="1255713" cy="285750"/>
        </p:xfrm>
        <a:graphic>
          <a:graphicData uri="http://schemas.openxmlformats.org/presentationml/2006/ole">
            <p:oleObj spid="_x0000_s497667" name="Denklem" r:id="rId5" imgW="1002960" imgH="228600" progId="Equation.3">
              <p:embed/>
            </p:oleObj>
          </a:graphicData>
        </a:graphic>
      </p:graphicFrame>
      <p:graphicFrame>
        <p:nvGraphicFramePr>
          <p:cNvPr id="557071" name="Object 15"/>
          <p:cNvGraphicFramePr>
            <a:graphicFrameLocks noChangeAspect="1"/>
          </p:cNvGraphicFramePr>
          <p:nvPr/>
        </p:nvGraphicFramePr>
        <p:xfrm>
          <a:off x="5338763" y="4060825"/>
          <a:ext cx="1366837" cy="379413"/>
        </p:xfrm>
        <a:graphic>
          <a:graphicData uri="http://schemas.openxmlformats.org/presentationml/2006/ole">
            <p:oleObj spid="_x0000_s497668" name="Denklem" r:id="rId6" imgW="1091880" imgH="304560" progId="Equation.3">
              <p:embed/>
            </p:oleObj>
          </a:graphicData>
        </a:graphic>
      </p:graphicFrame>
      <p:sp>
        <p:nvSpPr>
          <p:cNvPr id="557072" name="Line 16"/>
          <p:cNvSpPr>
            <a:spLocks noChangeShapeType="1"/>
          </p:cNvSpPr>
          <p:nvPr/>
        </p:nvSpPr>
        <p:spPr bwMode="auto">
          <a:xfrm>
            <a:off x="5935663" y="5297488"/>
            <a:ext cx="1228725" cy="1228725"/>
          </a:xfrm>
          <a:prstGeom prst="line">
            <a:avLst/>
          </a:prstGeom>
          <a:noFill/>
          <a:ln w="28575">
            <a:solidFill>
              <a:schemeClr val="accent2"/>
            </a:solidFill>
            <a:round/>
            <a:headEnd/>
            <a:tailEnd type="triangle" w="med" len="lg"/>
          </a:ln>
          <a:effectLst/>
        </p:spPr>
        <p:txBody>
          <a:bodyPr/>
          <a:lstStyle/>
          <a:p>
            <a:endParaRPr lang="en-US"/>
          </a:p>
        </p:txBody>
      </p:sp>
      <p:graphicFrame>
        <p:nvGraphicFramePr>
          <p:cNvPr id="557073" name="Object 17"/>
          <p:cNvGraphicFramePr>
            <a:graphicFrameLocks noChangeAspect="1"/>
          </p:cNvGraphicFramePr>
          <p:nvPr/>
        </p:nvGraphicFramePr>
        <p:xfrm>
          <a:off x="5267325" y="5918200"/>
          <a:ext cx="1223963" cy="381000"/>
        </p:xfrm>
        <a:graphic>
          <a:graphicData uri="http://schemas.openxmlformats.org/presentationml/2006/ole">
            <p:oleObj spid="_x0000_s497669" name="Denklem" r:id="rId7" imgW="977760" imgH="304560" progId="Equation.3">
              <p:embed/>
            </p:oleObj>
          </a:graphicData>
        </a:graphic>
      </p:graphicFrame>
      <p:sp>
        <p:nvSpPr>
          <p:cNvPr id="557074" name="Line 18"/>
          <p:cNvSpPr>
            <a:spLocks noChangeShapeType="1"/>
          </p:cNvSpPr>
          <p:nvPr/>
        </p:nvSpPr>
        <p:spPr bwMode="auto">
          <a:xfrm flipH="1">
            <a:off x="7161213" y="3903663"/>
            <a:ext cx="1023937" cy="2627312"/>
          </a:xfrm>
          <a:prstGeom prst="line">
            <a:avLst/>
          </a:prstGeom>
          <a:noFill/>
          <a:ln w="28575">
            <a:solidFill>
              <a:schemeClr val="accent2"/>
            </a:solidFill>
            <a:round/>
            <a:headEnd/>
            <a:tailEnd type="triangle" w="med" len="lg"/>
          </a:ln>
          <a:effectLst/>
        </p:spPr>
        <p:txBody>
          <a:bodyPr/>
          <a:lstStyle/>
          <a:p>
            <a:endParaRPr lang="en-US"/>
          </a:p>
        </p:txBody>
      </p:sp>
      <p:graphicFrame>
        <p:nvGraphicFramePr>
          <p:cNvPr id="557075" name="Object 19"/>
          <p:cNvGraphicFramePr>
            <a:graphicFrameLocks noChangeAspect="1"/>
          </p:cNvGraphicFramePr>
          <p:nvPr/>
        </p:nvGraphicFramePr>
        <p:xfrm>
          <a:off x="7780338" y="5092700"/>
          <a:ext cx="1128712" cy="285750"/>
        </p:xfrm>
        <a:graphic>
          <a:graphicData uri="http://schemas.openxmlformats.org/presentationml/2006/ole">
            <p:oleObj spid="_x0000_s497670" name="Denklem" r:id="rId8" imgW="901440" imgH="228600" progId="Equation.3">
              <p:embed/>
            </p:oleObj>
          </a:graphicData>
        </a:graphic>
      </p:graphicFrame>
      <p:graphicFrame>
        <p:nvGraphicFramePr>
          <p:cNvPr id="557076" name="Object 20"/>
          <p:cNvGraphicFramePr>
            <a:graphicFrameLocks noChangeAspect="1"/>
          </p:cNvGraphicFramePr>
          <p:nvPr/>
        </p:nvGraphicFramePr>
        <p:xfrm>
          <a:off x="5484813" y="1930400"/>
          <a:ext cx="2514600" cy="358775"/>
        </p:xfrm>
        <a:graphic>
          <a:graphicData uri="http://schemas.openxmlformats.org/presentationml/2006/ole">
            <p:oleObj spid="_x0000_s497671" name="Denklem" r:id="rId9" imgW="1587240" imgH="228600" progId="Equation.3">
              <p:embed/>
            </p:oleObj>
          </a:graphicData>
        </a:graphic>
      </p:graphicFrame>
      <p:graphicFrame>
        <p:nvGraphicFramePr>
          <p:cNvPr id="557077" name="Object 21"/>
          <p:cNvGraphicFramePr>
            <a:graphicFrameLocks noChangeAspect="1"/>
          </p:cNvGraphicFramePr>
          <p:nvPr/>
        </p:nvGraphicFramePr>
        <p:xfrm>
          <a:off x="5473700" y="2371725"/>
          <a:ext cx="2347913" cy="376238"/>
        </p:xfrm>
        <a:graphic>
          <a:graphicData uri="http://schemas.openxmlformats.org/presentationml/2006/ole">
            <p:oleObj spid="_x0000_s497672" name="Denklem" r:id="rId10" imgW="1498320" imgH="241200" progId="Equation.3">
              <p:embed/>
            </p:oleObj>
          </a:graphicData>
        </a:graphic>
      </p:graphicFrame>
      <p:sp>
        <p:nvSpPr>
          <p:cNvPr id="557078" name="Line 22"/>
          <p:cNvSpPr>
            <a:spLocks noChangeShapeType="1"/>
          </p:cNvSpPr>
          <p:nvPr/>
        </p:nvSpPr>
        <p:spPr bwMode="auto">
          <a:xfrm flipH="1">
            <a:off x="7154863" y="3671888"/>
            <a:ext cx="377825" cy="2816225"/>
          </a:xfrm>
          <a:prstGeom prst="line">
            <a:avLst/>
          </a:prstGeom>
          <a:noFill/>
          <a:ln w="28575">
            <a:solidFill>
              <a:schemeClr val="accent2"/>
            </a:solidFill>
            <a:round/>
            <a:headEnd/>
            <a:tailEnd type="triangle" w="med" len="lg"/>
          </a:ln>
          <a:effectLst/>
        </p:spPr>
        <p:txBody>
          <a:bodyPr/>
          <a:lstStyle/>
          <a:p>
            <a:endParaRPr lang="en-US"/>
          </a:p>
        </p:txBody>
      </p:sp>
      <p:graphicFrame>
        <p:nvGraphicFramePr>
          <p:cNvPr id="557079" name="Object 23"/>
          <p:cNvGraphicFramePr>
            <a:graphicFrameLocks noChangeAspect="1"/>
          </p:cNvGraphicFramePr>
          <p:nvPr/>
        </p:nvGraphicFramePr>
        <p:xfrm>
          <a:off x="7004050" y="4997450"/>
          <a:ext cx="238125" cy="269875"/>
        </p:xfrm>
        <a:graphic>
          <a:graphicData uri="http://schemas.openxmlformats.org/presentationml/2006/ole">
            <p:oleObj spid="_x0000_s497673" name="Denklem" r:id="rId11" imgW="190440" imgH="215640" progId="Equation.3">
              <p:embed/>
            </p:oleObj>
          </a:graphicData>
        </a:graphic>
      </p:graphicFrame>
      <p:graphicFrame>
        <p:nvGraphicFramePr>
          <p:cNvPr id="557080" name="Object 24"/>
          <p:cNvGraphicFramePr>
            <a:graphicFrameLocks noChangeAspect="1"/>
          </p:cNvGraphicFramePr>
          <p:nvPr/>
        </p:nvGraphicFramePr>
        <p:xfrm>
          <a:off x="5481638" y="1485900"/>
          <a:ext cx="2214562" cy="358775"/>
        </p:xfrm>
        <a:graphic>
          <a:graphicData uri="http://schemas.openxmlformats.org/presentationml/2006/ole">
            <p:oleObj spid="_x0000_s497674" name="Denklem" r:id="rId12" imgW="1409400" imgH="228600" progId="Equation.3">
              <p:embed/>
            </p:oleObj>
          </a:graphicData>
        </a:graphic>
      </p:graphicFrame>
      <p:sp>
        <p:nvSpPr>
          <p:cNvPr id="557081" name="Text Box 25"/>
          <p:cNvSpPr txBox="1">
            <a:spLocks noChangeArrowheads="1"/>
          </p:cNvSpPr>
          <p:nvPr/>
        </p:nvSpPr>
        <p:spPr bwMode="auto">
          <a:xfrm>
            <a:off x="7161213" y="6292850"/>
            <a:ext cx="336550" cy="366713"/>
          </a:xfrm>
          <a:prstGeom prst="rect">
            <a:avLst/>
          </a:prstGeom>
          <a:noFill/>
          <a:ln w="9525" algn="ctr">
            <a:noFill/>
            <a:miter lim="800000"/>
            <a:headEnd/>
            <a:tailEnd type="none" w="med" len="lg"/>
          </a:ln>
          <a:effectLst/>
        </p:spPr>
        <p:txBody>
          <a:bodyPr wrap="none">
            <a:spAutoFit/>
          </a:bodyPr>
          <a:lstStyle/>
          <a:p>
            <a:r>
              <a:rPr lang="tr-TR">
                <a:solidFill>
                  <a:schemeClr val="accent2"/>
                </a:solidFill>
              </a:rPr>
              <a:t>B</a:t>
            </a:r>
            <a:endParaRPr lang="en-US">
              <a:solidFill>
                <a:schemeClr val="accent2"/>
              </a:solidFill>
            </a:endParaRPr>
          </a:p>
        </p:txBody>
      </p:sp>
      <p:sp>
        <p:nvSpPr>
          <p:cNvPr id="557082" name="Freeform 26"/>
          <p:cNvSpPr>
            <a:spLocks/>
          </p:cNvSpPr>
          <p:nvPr/>
        </p:nvSpPr>
        <p:spPr bwMode="auto">
          <a:xfrm>
            <a:off x="3135313" y="4702175"/>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chemeClr val="hlink"/>
            </a:solidFill>
            <a:prstDash val="solid"/>
            <a:round/>
            <a:headEnd type="none" w="med" len="med"/>
            <a:tailEnd type="triangle" w="med" len="lg"/>
          </a:ln>
          <a:effectLst/>
        </p:spPr>
        <p:txBody>
          <a:bodyPr/>
          <a:lstStyle/>
          <a:p>
            <a:endParaRPr lang="en-US"/>
          </a:p>
        </p:txBody>
      </p:sp>
      <p:sp>
        <p:nvSpPr>
          <p:cNvPr id="557083" name="Text Box 27"/>
          <p:cNvSpPr txBox="1">
            <a:spLocks noChangeArrowheads="1"/>
          </p:cNvSpPr>
          <p:nvPr/>
        </p:nvSpPr>
        <p:spPr bwMode="auto">
          <a:xfrm>
            <a:off x="677863" y="3778250"/>
            <a:ext cx="692150" cy="366713"/>
          </a:xfrm>
          <a:prstGeom prst="rect">
            <a:avLst/>
          </a:prstGeom>
          <a:noFill/>
          <a:ln w="9525" algn="ctr">
            <a:noFill/>
            <a:miter lim="800000"/>
            <a:headEnd/>
            <a:tailEnd type="none" w="med" len="lg"/>
          </a:ln>
          <a:effectLst/>
        </p:spPr>
        <p:txBody>
          <a:bodyPr>
            <a:spAutoFit/>
          </a:bodyPr>
          <a:lstStyle/>
          <a:p>
            <a:r>
              <a:rPr lang="tr-TR">
                <a:solidFill>
                  <a:schemeClr val="hlink"/>
                </a:solidFill>
                <a:latin typeface="Symbol" pitchFamily="18" charset="2"/>
              </a:rPr>
              <a:t>-I</a:t>
            </a:r>
            <a:r>
              <a:rPr lang="tr-TR" baseline="-25000">
                <a:solidFill>
                  <a:schemeClr val="hlink"/>
                </a:solidFill>
                <a:latin typeface="Symbol" pitchFamily="18" charset="2"/>
              </a:rPr>
              <a:t>3</a:t>
            </a:r>
            <a:r>
              <a:rPr lang="tr-TR">
                <a:solidFill>
                  <a:schemeClr val="hlink"/>
                </a:solidFill>
                <a:latin typeface="Symbol" pitchFamily="18" charset="2"/>
              </a:rPr>
              <a:t>a</a:t>
            </a:r>
            <a:r>
              <a:rPr lang="tr-TR" baseline="-25000">
                <a:solidFill>
                  <a:schemeClr val="hlink"/>
                </a:solidFill>
                <a:latin typeface="Symbol" pitchFamily="18" charset="2"/>
              </a:rPr>
              <a:t>3</a:t>
            </a:r>
            <a:endParaRPr lang="en-US" baseline="-25000">
              <a:solidFill>
                <a:schemeClr val="hlink"/>
              </a:solidFill>
              <a:latin typeface="Symbol" pitchFamily="18" charset="2"/>
            </a:endParaRPr>
          </a:p>
        </p:txBody>
      </p:sp>
      <p:sp>
        <p:nvSpPr>
          <p:cNvPr id="557084" name="Freeform 28"/>
          <p:cNvSpPr>
            <a:spLocks/>
          </p:cNvSpPr>
          <p:nvPr/>
        </p:nvSpPr>
        <p:spPr bwMode="auto">
          <a:xfrm>
            <a:off x="1173163" y="4033838"/>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chemeClr val="hlink"/>
            </a:solidFill>
            <a:prstDash val="solid"/>
            <a:round/>
            <a:headEnd type="triangle" w="med" len="lg"/>
            <a:tailEnd type="none" w="med" len="lg"/>
          </a:ln>
          <a:effectLst/>
        </p:spPr>
        <p:txBody>
          <a:bodyPr/>
          <a:lstStyle/>
          <a:p>
            <a:endParaRPr lang="en-US"/>
          </a:p>
        </p:txBody>
      </p:sp>
      <p:sp>
        <p:nvSpPr>
          <p:cNvPr id="557085" name="Text Box 29"/>
          <p:cNvSpPr txBox="1">
            <a:spLocks noChangeArrowheads="1"/>
          </p:cNvSpPr>
          <p:nvPr/>
        </p:nvSpPr>
        <p:spPr bwMode="auto">
          <a:xfrm>
            <a:off x="2447925" y="4835525"/>
            <a:ext cx="706438" cy="366713"/>
          </a:xfrm>
          <a:prstGeom prst="rect">
            <a:avLst/>
          </a:prstGeom>
          <a:noFill/>
          <a:ln w="9525" algn="ctr">
            <a:noFill/>
            <a:miter lim="800000"/>
            <a:headEnd/>
            <a:tailEnd type="none" w="med" len="lg"/>
          </a:ln>
          <a:effectLst/>
        </p:spPr>
        <p:txBody>
          <a:bodyPr>
            <a:spAutoFit/>
          </a:bodyPr>
          <a:lstStyle/>
          <a:p>
            <a:r>
              <a:rPr lang="tr-TR">
                <a:solidFill>
                  <a:schemeClr val="hlink"/>
                </a:solidFill>
                <a:latin typeface="Symbol" pitchFamily="18" charset="2"/>
              </a:rPr>
              <a:t>-I</a:t>
            </a:r>
            <a:r>
              <a:rPr lang="tr-TR" baseline="-25000">
                <a:solidFill>
                  <a:schemeClr val="hlink"/>
                </a:solidFill>
                <a:latin typeface="Symbol" pitchFamily="18" charset="2"/>
              </a:rPr>
              <a:t>2</a:t>
            </a:r>
            <a:r>
              <a:rPr lang="tr-TR">
                <a:solidFill>
                  <a:schemeClr val="hlink"/>
                </a:solidFill>
                <a:latin typeface="Symbol" pitchFamily="18" charset="2"/>
              </a:rPr>
              <a:t>a</a:t>
            </a:r>
            <a:r>
              <a:rPr lang="tr-TR" baseline="-25000">
                <a:solidFill>
                  <a:schemeClr val="hlink"/>
                </a:solidFill>
                <a:latin typeface="Symbol" pitchFamily="18" charset="2"/>
              </a:rPr>
              <a:t>2</a:t>
            </a:r>
            <a:endParaRPr lang="en-US" baseline="-25000">
              <a:solidFill>
                <a:schemeClr val="hlink"/>
              </a:solidFill>
              <a:latin typeface="Symbol" pitchFamily="18" charset="2"/>
            </a:endParaRPr>
          </a:p>
        </p:txBody>
      </p:sp>
      <p:graphicFrame>
        <p:nvGraphicFramePr>
          <p:cNvPr id="557086" name="Object 30"/>
          <p:cNvGraphicFramePr>
            <a:graphicFrameLocks noChangeAspect="1"/>
          </p:cNvGraphicFramePr>
          <p:nvPr/>
        </p:nvGraphicFramePr>
        <p:xfrm>
          <a:off x="420688" y="1495425"/>
          <a:ext cx="3779837" cy="382588"/>
        </p:xfrm>
        <a:graphic>
          <a:graphicData uri="http://schemas.openxmlformats.org/presentationml/2006/ole">
            <p:oleObj spid="_x0000_s497675" name="Denklem" r:id="rId13" imgW="2349500" imgH="241300" progId="Equation.3">
              <p:embed/>
            </p:oleObj>
          </a:graphicData>
        </a:graphic>
      </p:graphicFrame>
      <p:graphicFrame>
        <p:nvGraphicFramePr>
          <p:cNvPr id="557088" name="Object 32"/>
          <p:cNvGraphicFramePr>
            <a:graphicFrameLocks noChangeAspect="1"/>
          </p:cNvGraphicFramePr>
          <p:nvPr/>
        </p:nvGraphicFramePr>
        <p:xfrm>
          <a:off x="393700" y="1970088"/>
          <a:ext cx="4194175" cy="350837"/>
        </p:xfrm>
        <a:graphic>
          <a:graphicData uri="http://schemas.openxmlformats.org/presentationml/2006/ole">
            <p:oleObj spid="_x0000_s497676" name="Denklem" r:id="rId14" imgW="2616200" imgH="215900" progId="Equation.3">
              <p:embed/>
            </p:oleObj>
          </a:graphicData>
        </a:graphic>
      </p:graphicFrame>
      <p:graphicFrame>
        <p:nvGraphicFramePr>
          <p:cNvPr id="557090" name="Object 34"/>
          <p:cNvGraphicFramePr>
            <a:graphicFrameLocks noChangeAspect="1"/>
          </p:cNvGraphicFramePr>
          <p:nvPr/>
        </p:nvGraphicFramePr>
        <p:xfrm>
          <a:off x="392113" y="2414588"/>
          <a:ext cx="4352925" cy="354012"/>
        </p:xfrm>
        <a:graphic>
          <a:graphicData uri="http://schemas.openxmlformats.org/presentationml/2006/ole">
            <p:oleObj spid="_x0000_s497677" name="Denklem" r:id="rId15" imgW="2806700" imgH="228600" progId="Equation.3">
              <p:embed/>
            </p:oleObj>
          </a:graphicData>
        </a:graphic>
      </p:graphicFrame>
      <p:sp>
        <p:nvSpPr>
          <p:cNvPr id="557092" name="Rectangle 36"/>
          <p:cNvSpPr>
            <a:spLocks noChangeArrowheads="1"/>
          </p:cNvSpPr>
          <p:nvPr/>
        </p:nvSpPr>
        <p:spPr bwMode="auto">
          <a:xfrm>
            <a:off x="4757738" y="1022350"/>
            <a:ext cx="3968750" cy="304800"/>
          </a:xfrm>
          <a:prstGeom prst="rect">
            <a:avLst/>
          </a:prstGeom>
          <a:noFill/>
          <a:ln w="9525" algn="ctr">
            <a:noFill/>
            <a:miter lim="800000"/>
            <a:headEnd/>
            <a:tailEnd type="none" w="med" len="lg"/>
          </a:ln>
          <a:effectLst/>
        </p:spPr>
        <p:txBody>
          <a:bodyPr anchor="ctr">
            <a:spAutoFit/>
          </a:bodyPr>
          <a:lstStyle/>
          <a:p>
            <a:pPr algn="just"/>
            <a:r>
              <a:rPr lang="en-US" sz="1400"/>
              <a:t>m2=m3=m4=5 kg,</a:t>
            </a:r>
            <a:r>
              <a:rPr lang="tr-TR" sz="1400"/>
              <a:t> </a:t>
            </a:r>
            <a:r>
              <a:rPr lang="en-US" sz="1400"/>
              <a:t> I2=I3=I4=0.05 kg-m2</a:t>
            </a:r>
          </a:p>
        </p:txBody>
      </p:sp>
      <p:sp>
        <p:nvSpPr>
          <p:cNvPr id="557093" name="Line 37"/>
          <p:cNvSpPr>
            <a:spLocks noChangeShapeType="1"/>
          </p:cNvSpPr>
          <p:nvPr/>
        </p:nvSpPr>
        <p:spPr bwMode="auto">
          <a:xfrm flipH="1">
            <a:off x="1490663" y="3436938"/>
            <a:ext cx="103187" cy="842962"/>
          </a:xfrm>
          <a:prstGeom prst="line">
            <a:avLst/>
          </a:prstGeom>
          <a:noFill/>
          <a:ln w="28575">
            <a:solidFill>
              <a:schemeClr val="hlink"/>
            </a:solidFill>
            <a:round/>
            <a:headEnd type="triangle" w="med" len="lg"/>
            <a:tailEnd type="none" w="med" len="lg"/>
          </a:ln>
          <a:effectLst/>
        </p:spPr>
        <p:txBody>
          <a:bodyPr/>
          <a:lstStyle/>
          <a:p>
            <a:endParaRPr lang="en-US"/>
          </a:p>
        </p:txBody>
      </p:sp>
      <p:sp>
        <p:nvSpPr>
          <p:cNvPr id="557095" name="Text Box 39"/>
          <p:cNvSpPr txBox="1">
            <a:spLocks noChangeArrowheads="1"/>
          </p:cNvSpPr>
          <p:nvPr/>
        </p:nvSpPr>
        <p:spPr bwMode="auto">
          <a:xfrm>
            <a:off x="1509713" y="3090863"/>
            <a:ext cx="763587" cy="366712"/>
          </a:xfrm>
          <a:prstGeom prst="rect">
            <a:avLst/>
          </a:prstGeom>
          <a:noFill/>
          <a:ln w="9525" algn="ctr">
            <a:noFill/>
            <a:miter lim="800000"/>
            <a:headEnd/>
            <a:tailEnd type="none" w="med" len="lg"/>
          </a:ln>
          <a:effectLst/>
        </p:spPr>
        <p:txBody>
          <a:bodyPr wrap="none">
            <a:spAutoFit/>
          </a:bodyPr>
          <a:lstStyle/>
          <a:p>
            <a:r>
              <a:rPr lang="tr-TR">
                <a:solidFill>
                  <a:schemeClr val="hlink"/>
                </a:solidFill>
              </a:rPr>
              <a:t>-m</a:t>
            </a:r>
            <a:r>
              <a:rPr lang="tr-TR" baseline="-25000">
                <a:solidFill>
                  <a:schemeClr val="hlink"/>
                </a:solidFill>
              </a:rPr>
              <a:t>3</a:t>
            </a:r>
            <a:r>
              <a:rPr lang="tr-TR">
                <a:solidFill>
                  <a:schemeClr val="hlink"/>
                </a:solidFill>
              </a:rPr>
              <a:t>a</a:t>
            </a:r>
            <a:r>
              <a:rPr lang="tr-TR" baseline="-25000">
                <a:solidFill>
                  <a:schemeClr val="hlink"/>
                </a:solidFill>
              </a:rPr>
              <a:t>B</a:t>
            </a:r>
            <a:endParaRPr lang="en-US" baseline="-25000">
              <a:solidFill>
                <a:schemeClr val="hlink"/>
              </a:solidFill>
            </a:endParaRPr>
          </a:p>
        </p:txBody>
      </p:sp>
      <p:sp>
        <p:nvSpPr>
          <p:cNvPr id="557096" name="Freeform 40"/>
          <p:cNvSpPr>
            <a:spLocks/>
          </p:cNvSpPr>
          <p:nvPr/>
        </p:nvSpPr>
        <p:spPr bwMode="auto">
          <a:xfrm>
            <a:off x="2447925" y="4410075"/>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rgbClr val="00CC00"/>
            </a:solidFill>
            <a:prstDash val="solid"/>
            <a:round/>
            <a:headEnd type="triangle" w="med" len="lg"/>
            <a:tailEnd type="none" w="med" len="lg"/>
          </a:ln>
          <a:effectLst/>
        </p:spPr>
        <p:txBody>
          <a:bodyPr/>
          <a:lstStyle/>
          <a:p>
            <a:endParaRPr lang="en-US"/>
          </a:p>
        </p:txBody>
      </p:sp>
      <p:sp>
        <p:nvSpPr>
          <p:cNvPr id="557097" name="Text Box 41"/>
          <p:cNvSpPr txBox="1">
            <a:spLocks noChangeArrowheads="1"/>
          </p:cNvSpPr>
          <p:nvPr/>
        </p:nvSpPr>
        <p:spPr bwMode="auto">
          <a:xfrm>
            <a:off x="2432050" y="3979863"/>
            <a:ext cx="692150" cy="457200"/>
          </a:xfrm>
          <a:prstGeom prst="rect">
            <a:avLst/>
          </a:prstGeom>
          <a:noFill/>
          <a:ln w="9525" algn="ctr">
            <a:noFill/>
            <a:miter lim="800000"/>
            <a:headEnd/>
            <a:tailEnd type="none" w="med" len="lg"/>
          </a:ln>
          <a:effectLst/>
        </p:spPr>
        <p:txBody>
          <a:bodyPr>
            <a:spAutoFit/>
          </a:bodyPr>
          <a:lstStyle/>
          <a:p>
            <a:r>
              <a:rPr lang="tr-TR" sz="2400">
                <a:solidFill>
                  <a:srgbClr val="00CC00"/>
                </a:solidFill>
                <a:latin typeface="Symbol" pitchFamily="18" charset="2"/>
              </a:rPr>
              <a:t>t</a:t>
            </a:r>
            <a:endParaRPr lang="en-US" sz="2400" baseline="-25000">
              <a:solidFill>
                <a:srgbClr val="00CC00"/>
              </a:solidFill>
              <a:latin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57086"/>
                                        </p:tgtEl>
                                        <p:attrNameLst>
                                          <p:attrName>style.visibility</p:attrName>
                                        </p:attrNameLst>
                                      </p:cBhvr>
                                      <p:to>
                                        <p:strVal val="visible"/>
                                      </p:to>
                                    </p:set>
                                    <p:animEffect transition="in" filter="dissolve">
                                      <p:cBhvr>
                                        <p:cTn id="7" dur="500"/>
                                        <p:tgtEl>
                                          <p:spTgt spid="55708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57093"/>
                                        </p:tgtEl>
                                        <p:attrNameLst>
                                          <p:attrName>style.visibility</p:attrName>
                                        </p:attrNameLst>
                                      </p:cBhvr>
                                      <p:to>
                                        <p:strVal val="visible"/>
                                      </p:to>
                                    </p:set>
                                    <p:animEffect transition="in" filter="dissolve">
                                      <p:cBhvr>
                                        <p:cTn id="10" dur="500"/>
                                        <p:tgtEl>
                                          <p:spTgt spid="55709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57095"/>
                                        </p:tgtEl>
                                        <p:attrNameLst>
                                          <p:attrName>style.visibility</p:attrName>
                                        </p:attrNameLst>
                                      </p:cBhvr>
                                      <p:to>
                                        <p:strVal val="visible"/>
                                      </p:to>
                                    </p:set>
                                    <p:animEffect transition="in" filter="dissolve">
                                      <p:cBhvr>
                                        <p:cTn id="13" dur="500"/>
                                        <p:tgtEl>
                                          <p:spTgt spid="55709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57088"/>
                                        </p:tgtEl>
                                        <p:attrNameLst>
                                          <p:attrName>style.visibility</p:attrName>
                                        </p:attrNameLst>
                                      </p:cBhvr>
                                      <p:to>
                                        <p:strVal val="visible"/>
                                      </p:to>
                                    </p:set>
                                    <p:animEffect transition="in" filter="dissolve">
                                      <p:cBhvr>
                                        <p:cTn id="18" dur="500"/>
                                        <p:tgtEl>
                                          <p:spTgt spid="55708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57082"/>
                                        </p:tgtEl>
                                        <p:attrNameLst>
                                          <p:attrName>style.visibility</p:attrName>
                                        </p:attrNameLst>
                                      </p:cBhvr>
                                      <p:to>
                                        <p:strVal val="visible"/>
                                      </p:to>
                                    </p:set>
                                    <p:animEffect transition="in" filter="dissolve">
                                      <p:cBhvr>
                                        <p:cTn id="21" dur="500"/>
                                        <p:tgtEl>
                                          <p:spTgt spid="55708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57085"/>
                                        </p:tgtEl>
                                        <p:attrNameLst>
                                          <p:attrName>style.visibility</p:attrName>
                                        </p:attrNameLst>
                                      </p:cBhvr>
                                      <p:to>
                                        <p:strVal val="visible"/>
                                      </p:to>
                                    </p:set>
                                    <p:animEffect transition="in" filter="dissolve">
                                      <p:cBhvr>
                                        <p:cTn id="24" dur="500"/>
                                        <p:tgtEl>
                                          <p:spTgt spid="55708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57090"/>
                                        </p:tgtEl>
                                        <p:attrNameLst>
                                          <p:attrName>style.visibility</p:attrName>
                                        </p:attrNameLst>
                                      </p:cBhvr>
                                      <p:to>
                                        <p:strVal val="visible"/>
                                      </p:to>
                                    </p:set>
                                    <p:animEffect transition="in" filter="dissolve">
                                      <p:cBhvr>
                                        <p:cTn id="29" dur="500"/>
                                        <p:tgtEl>
                                          <p:spTgt spid="55709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557083"/>
                                        </p:tgtEl>
                                        <p:attrNameLst>
                                          <p:attrName>style.visibility</p:attrName>
                                        </p:attrNameLst>
                                      </p:cBhvr>
                                      <p:to>
                                        <p:strVal val="visible"/>
                                      </p:to>
                                    </p:set>
                                    <p:animEffect transition="in" filter="dissolve">
                                      <p:cBhvr>
                                        <p:cTn id="34" dur="500"/>
                                        <p:tgtEl>
                                          <p:spTgt spid="557083"/>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557084"/>
                                        </p:tgtEl>
                                        <p:attrNameLst>
                                          <p:attrName>style.visibility</p:attrName>
                                        </p:attrNameLst>
                                      </p:cBhvr>
                                      <p:to>
                                        <p:strVal val="visible"/>
                                      </p:to>
                                    </p:set>
                                    <p:animEffect transition="in" filter="dissolve">
                                      <p:cBhvr>
                                        <p:cTn id="37" dur="500"/>
                                        <p:tgtEl>
                                          <p:spTgt spid="557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82" grpId="0" animBg="1"/>
      <p:bldP spid="557083" grpId="0"/>
      <p:bldP spid="557084" grpId="0" animBg="1"/>
      <p:bldP spid="557085" grpId="0"/>
      <p:bldP spid="557093" grpId="0" animBg="1"/>
      <p:bldP spid="557095"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9106" name="Rectangle 2"/>
          <p:cNvSpPr>
            <a:spLocks noGrp="1" noChangeArrowheads="1"/>
          </p:cNvSpPr>
          <p:nvPr>
            <p:ph type="title"/>
          </p:nvPr>
        </p:nvSpPr>
        <p:spPr>
          <a:xfrm>
            <a:off x="715963" y="0"/>
            <a:ext cx="7772400" cy="1143000"/>
          </a:xfrm>
        </p:spPr>
        <p:txBody>
          <a:bodyPr/>
          <a:lstStyle/>
          <a:p>
            <a:r>
              <a:rPr lang="tr-TR"/>
              <a:t>Example 2 cont</a:t>
            </a:r>
            <a:endParaRPr lang="en-US"/>
          </a:p>
        </p:txBody>
      </p:sp>
      <p:sp>
        <p:nvSpPr>
          <p:cNvPr id="50" name="Slide Number Placeholder 3"/>
          <p:cNvSpPr>
            <a:spLocks noGrp="1"/>
          </p:cNvSpPr>
          <p:nvPr>
            <p:ph type="sldNum" sz="quarter" idx="12"/>
          </p:nvPr>
        </p:nvSpPr>
        <p:spPr/>
        <p:txBody>
          <a:bodyPr/>
          <a:lstStyle/>
          <a:p>
            <a:fld id="{01033323-F080-4652-A6F5-6801491E9B88}" type="slidenum">
              <a:rPr lang="tr-TR"/>
              <a:pPr/>
              <a:t>45</a:t>
            </a:fld>
            <a:endParaRPr lang="tr-TR"/>
          </a:p>
        </p:txBody>
      </p:sp>
      <p:graphicFrame>
        <p:nvGraphicFramePr>
          <p:cNvPr id="559108" name="Object 4"/>
          <p:cNvGraphicFramePr>
            <a:graphicFrameLocks noChangeAspect="1"/>
          </p:cNvGraphicFramePr>
          <p:nvPr/>
        </p:nvGraphicFramePr>
        <p:xfrm>
          <a:off x="90488" y="166688"/>
          <a:ext cx="4781550" cy="2952750"/>
        </p:xfrm>
        <a:graphic>
          <a:graphicData uri="http://schemas.openxmlformats.org/presentationml/2006/ole">
            <p:oleObj spid="_x0000_s498690" name="Solid Edge Draft Document" r:id="rId4" imgW="4772160" imgH="2943360" progId="">
              <p:embed/>
            </p:oleObj>
          </a:graphicData>
        </a:graphic>
      </p:graphicFrame>
      <p:sp>
        <p:nvSpPr>
          <p:cNvPr id="559126" name="Freeform 22"/>
          <p:cNvSpPr>
            <a:spLocks/>
          </p:cNvSpPr>
          <p:nvPr/>
        </p:nvSpPr>
        <p:spPr bwMode="auto">
          <a:xfrm>
            <a:off x="3003550" y="1755775"/>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chemeClr val="hlink"/>
            </a:solidFill>
            <a:prstDash val="solid"/>
            <a:round/>
            <a:headEnd type="none" w="med" len="med"/>
            <a:tailEnd type="triangle" w="med" len="lg"/>
          </a:ln>
          <a:effectLst/>
        </p:spPr>
        <p:txBody>
          <a:bodyPr/>
          <a:lstStyle/>
          <a:p>
            <a:endParaRPr lang="en-US"/>
          </a:p>
        </p:txBody>
      </p:sp>
      <p:sp>
        <p:nvSpPr>
          <p:cNvPr id="559127" name="Text Box 23"/>
          <p:cNvSpPr txBox="1">
            <a:spLocks noChangeArrowheads="1"/>
          </p:cNvSpPr>
          <p:nvPr/>
        </p:nvSpPr>
        <p:spPr bwMode="auto">
          <a:xfrm>
            <a:off x="546100" y="831850"/>
            <a:ext cx="692150" cy="366713"/>
          </a:xfrm>
          <a:prstGeom prst="rect">
            <a:avLst/>
          </a:prstGeom>
          <a:noFill/>
          <a:ln w="9525" algn="ctr">
            <a:noFill/>
            <a:miter lim="800000"/>
            <a:headEnd/>
            <a:tailEnd type="none" w="med" len="lg"/>
          </a:ln>
          <a:effectLst/>
        </p:spPr>
        <p:txBody>
          <a:bodyPr>
            <a:spAutoFit/>
          </a:bodyPr>
          <a:lstStyle/>
          <a:p>
            <a:r>
              <a:rPr lang="tr-TR">
                <a:solidFill>
                  <a:schemeClr val="hlink"/>
                </a:solidFill>
                <a:latin typeface="Symbol" pitchFamily="18" charset="2"/>
              </a:rPr>
              <a:t>-I</a:t>
            </a:r>
            <a:r>
              <a:rPr lang="tr-TR" baseline="-25000">
                <a:solidFill>
                  <a:schemeClr val="hlink"/>
                </a:solidFill>
                <a:latin typeface="Symbol" pitchFamily="18" charset="2"/>
              </a:rPr>
              <a:t>3</a:t>
            </a:r>
            <a:r>
              <a:rPr lang="tr-TR">
                <a:solidFill>
                  <a:schemeClr val="hlink"/>
                </a:solidFill>
                <a:latin typeface="Symbol" pitchFamily="18" charset="2"/>
              </a:rPr>
              <a:t>a</a:t>
            </a:r>
            <a:r>
              <a:rPr lang="tr-TR" baseline="-25000">
                <a:solidFill>
                  <a:schemeClr val="hlink"/>
                </a:solidFill>
                <a:latin typeface="Symbol" pitchFamily="18" charset="2"/>
              </a:rPr>
              <a:t>3</a:t>
            </a:r>
            <a:endParaRPr lang="en-US" baseline="-25000">
              <a:solidFill>
                <a:schemeClr val="hlink"/>
              </a:solidFill>
              <a:latin typeface="Symbol" pitchFamily="18" charset="2"/>
            </a:endParaRPr>
          </a:p>
        </p:txBody>
      </p:sp>
      <p:sp>
        <p:nvSpPr>
          <p:cNvPr id="559128" name="Freeform 24"/>
          <p:cNvSpPr>
            <a:spLocks/>
          </p:cNvSpPr>
          <p:nvPr/>
        </p:nvSpPr>
        <p:spPr bwMode="auto">
          <a:xfrm>
            <a:off x="1041400" y="1087438"/>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chemeClr val="hlink"/>
            </a:solidFill>
            <a:prstDash val="solid"/>
            <a:round/>
            <a:headEnd type="triangle" w="med" len="lg"/>
            <a:tailEnd type="none" w="med" len="lg"/>
          </a:ln>
          <a:effectLst/>
        </p:spPr>
        <p:txBody>
          <a:bodyPr/>
          <a:lstStyle/>
          <a:p>
            <a:endParaRPr lang="en-US"/>
          </a:p>
        </p:txBody>
      </p:sp>
      <p:sp>
        <p:nvSpPr>
          <p:cNvPr id="559129" name="Text Box 25"/>
          <p:cNvSpPr txBox="1">
            <a:spLocks noChangeArrowheads="1"/>
          </p:cNvSpPr>
          <p:nvPr/>
        </p:nvSpPr>
        <p:spPr bwMode="auto">
          <a:xfrm>
            <a:off x="2316163" y="1889125"/>
            <a:ext cx="706437" cy="366713"/>
          </a:xfrm>
          <a:prstGeom prst="rect">
            <a:avLst/>
          </a:prstGeom>
          <a:noFill/>
          <a:ln w="9525" algn="ctr">
            <a:noFill/>
            <a:miter lim="800000"/>
            <a:headEnd/>
            <a:tailEnd type="none" w="med" len="lg"/>
          </a:ln>
          <a:effectLst/>
        </p:spPr>
        <p:txBody>
          <a:bodyPr>
            <a:spAutoFit/>
          </a:bodyPr>
          <a:lstStyle/>
          <a:p>
            <a:r>
              <a:rPr lang="tr-TR">
                <a:solidFill>
                  <a:schemeClr val="hlink"/>
                </a:solidFill>
                <a:latin typeface="Symbol" pitchFamily="18" charset="2"/>
              </a:rPr>
              <a:t>-I</a:t>
            </a:r>
            <a:r>
              <a:rPr lang="tr-TR" baseline="-25000">
                <a:solidFill>
                  <a:schemeClr val="hlink"/>
                </a:solidFill>
                <a:latin typeface="Symbol" pitchFamily="18" charset="2"/>
              </a:rPr>
              <a:t>2</a:t>
            </a:r>
            <a:r>
              <a:rPr lang="tr-TR">
                <a:solidFill>
                  <a:schemeClr val="hlink"/>
                </a:solidFill>
                <a:latin typeface="Symbol" pitchFamily="18" charset="2"/>
              </a:rPr>
              <a:t>a</a:t>
            </a:r>
            <a:r>
              <a:rPr lang="tr-TR" baseline="-25000">
                <a:solidFill>
                  <a:schemeClr val="hlink"/>
                </a:solidFill>
                <a:latin typeface="Symbol" pitchFamily="18" charset="2"/>
              </a:rPr>
              <a:t>2</a:t>
            </a:r>
            <a:endParaRPr lang="en-US" baseline="-25000">
              <a:solidFill>
                <a:schemeClr val="hlink"/>
              </a:solidFill>
              <a:latin typeface="Symbol" pitchFamily="18" charset="2"/>
            </a:endParaRPr>
          </a:p>
        </p:txBody>
      </p:sp>
      <p:sp>
        <p:nvSpPr>
          <p:cNvPr id="559134" name="Line 30"/>
          <p:cNvSpPr>
            <a:spLocks noChangeShapeType="1"/>
          </p:cNvSpPr>
          <p:nvPr/>
        </p:nvSpPr>
        <p:spPr bwMode="auto">
          <a:xfrm flipH="1">
            <a:off x="1358900" y="490538"/>
            <a:ext cx="103188" cy="842962"/>
          </a:xfrm>
          <a:prstGeom prst="line">
            <a:avLst/>
          </a:prstGeom>
          <a:noFill/>
          <a:ln w="28575">
            <a:solidFill>
              <a:schemeClr val="hlink"/>
            </a:solidFill>
            <a:round/>
            <a:headEnd type="triangle" w="med" len="lg"/>
            <a:tailEnd type="none" w="med" len="lg"/>
          </a:ln>
          <a:effectLst/>
        </p:spPr>
        <p:txBody>
          <a:bodyPr/>
          <a:lstStyle/>
          <a:p>
            <a:endParaRPr lang="en-US"/>
          </a:p>
        </p:txBody>
      </p:sp>
      <p:sp>
        <p:nvSpPr>
          <p:cNvPr id="559135" name="Text Box 31"/>
          <p:cNvSpPr txBox="1">
            <a:spLocks noChangeArrowheads="1"/>
          </p:cNvSpPr>
          <p:nvPr/>
        </p:nvSpPr>
        <p:spPr bwMode="auto">
          <a:xfrm>
            <a:off x="1377950" y="144463"/>
            <a:ext cx="763588" cy="366712"/>
          </a:xfrm>
          <a:prstGeom prst="rect">
            <a:avLst/>
          </a:prstGeom>
          <a:noFill/>
          <a:ln w="9525" algn="ctr">
            <a:noFill/>
            <a:miter lim="800000"/>
            <a:headEnd/>
            <a:tailEnd type="none" w="med" len="lg"/>
          </a:ln>
          <a:effectLst/>
        </p:spPr>
        <p:txBody>
          <a:bodyPr wrap="none">
            <a:spAutoFit/>
          </a:bodyPr>
          <a:lstStyle/>
          <a:p>
            <a:r>
              <a:rPr lang="tr-TR">
                <a:solidFill>
                  <a:schemeClr val="hlink"/>
                </a:solidFill>
              </a:rPr>
              <a:t>-m</a:t>
            </a:r>
            <a:r>
              <a:rPr lang="tr-TR" baseline="-25000">
                <a:solidFill>
                  <a:schemeClr val="hlink"/>
                </a:solidFill>
              </a:rPr>
              <a:t>3</a:t>
            </a:r>
            <a:r>
              <a:rPr lang="tr-TR">
                <a:solidFill>
                  <a:schemeClr val="hlink"/>
                </a:solidFill>
              </a:rPr>
              <a:t>a</a:t>
            </a:r>
            <a:r>
              <a:rPr lang="tr-TR" baseline="-25000">
                <a:solidFill>
                  <a:schemeClr val="hlink"/>
                </a:solidFill>
              </a:rPr>
              <a:t>B</a:t>
            </a:r>
            <a:endParaRPr lang="en-US" baseline="-25000">
              <a:solidFill>
                <a:schemeClr val="hlink"/>
              </a:solidFill>
            </a:endParaRPr>
          </a:p>
        </p:txBody>
      </p:sp>
      <p:sp>
        <p:nvSpPr>
          <p:cNvPr id="559136" name="Freeform 32"/>
          <p:cNvSpPr>
            <a:spLocks/>
          </p:cNvSpPr>
          <p:nvPr/>
        </p:nvSpPr>
        <p:spPr bwMode="auto">
          <a:xfrm>
            <a:off x="2316163" y="1463675"/>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rgbClr val="00CC00"/>
            </a:solidFill>
            <a:prstDash val="solid"/>
            <a:round/>
            <a:headEnd type="triangle" w="med" len="lg"/>
            <a:tailEnd type="none" w="med" len="lg"/>
          </a:ln>
          <a:effectLst/>
        </p:spPr>
        <p:txBody>
          <a:bodyPr/>
          <a:lstStyle/>
          <a:p>
            <a:endParaRPr lang="en-US"/>
          </a:p>
        </p:txBody>
      </p:sp>
      <p:sp>
        <p:nvSpPr>
          <p:cNvPr id="559137" name="Text Box 33"/>
          <p:cNvSpPr txBox="1">
            <a:spLocks noChangeArrowheads="1"/>
          </p:cNvSpPr>
          <p:nvPr/>
        </p:nvSpPr>
        <p:spPr bwMode="auto">
          <a:xfrm>
            <a:off x="2300288" y="1033463"/>
            <a:ext cx="692150" cy="457200"/>
          </a:xfrm>
          <a:prstGeom prst="rect">
            <a:avLst/>
          </a:prstGeom>
          <a:noFill/>
          <a:ln w="9525" algn="ctr">
            <a:noFill/>
            <a:miter lim="800000"/>
            <a:headEnd/>
            <a:tailEnd type="none" w="med" len="lg"/>
          </a:ln>
          <a:effectLst/>
        </p:spPr>
        <p:txBody>
          <a:bodyPr>
            <a:spAutoFit/>
          </a:bodyPr>
          <a:lstStyle/>
          <a:p>
            <a:r>
              <a:rPr lang="tr-TR" sz="2400">
                <a:solidFill>
                  <a:srgbClr val="00CC00"/>
                </a:solidFill>
                <a:latin typeface="Symbol" pitchFamily="18" charset="2"/>
              </a:rPr>
              <a:t>t</a:t>
            </a:r>
            <a:endParaRPr lang="en-US" sz="2400" baseline="-25000">
              <a:solidFill>
                <a:srgbClr val="00CC00"/>
              </a:solidFill>
              <a:latin typeface="Symbol" pitchFamily="18" charset="2"/>
            </a:endParaRPr>
          </a:p>
        </p:txBody>
      </p:sp>
      <p:sp>
        <p:nvSpPr>
          <p:cNvPr id="559139" name="Rectangle 35"/>
          <p:cNvSpPr>
            <a:spLocks noChangeArrowheads="1"/>
          </p:cNvSpPr>
          <p:nvPr/>
        </p:nvSpPr>
        <p:spPr bwMode="auto">
          <a:xfrm>
            <a:off x="0" y="1524000"/>
            <a:ext cx="9144000" cy="0"/>
          </a:xfrm>
          <a:prstGeom prst="rect">
            <a:avLst/>
          </a:prstGeom>
          <a:noFill/>
          <a:ln w="9525" algn="ctr">
            <a:noFill/>
            <a:miter lim="800000"/>
            <a:headEnd/>
            <a:tailEnd type="none" w="med" len="lg"/>
          </a:ln>
          <a:effectLst/>
        </p:spPr>
        <p:txBody>
          <a:bodyPr wrap="none" anchor="ctr">
            <a:spAutoFit/>
          </a:bodyPr>
          <a:lstStyle/>
          <a:p>
            <a:endParaRPr lang="en-US"/>
          </a:p>
        </p:txBody>
      </p:sp>
      <p:sp>
        <p:nvSpPr>
          <p:cNvPr id="559141" name="Rectangle 37"/>
          <p:cNvSpPr>
            <a:spLocks noChangeArrowheads="1"/>
          </p:cNvSpPr>
          <p:nvPr/>
        </p:nvSpPr>
        <p:spPr bwMode="auto">
          <a:xfrm>
            <a:off x="0" y="1524000"/>
            <a:ext cx="9144000" cy="0"/>
          </a:xfrm>
          <a:prstGeom prst="rect">
            <a:avLst/>
          </a:prstGeom>
          <a:noFill/>
          <a:ln w="9525" algn="ctr">
            <a:noFill/>
            <a:miter lim="800000"/>
            <a:headEnd/>
            <a:tailEnd type="none" w="med" len="lg"/>
          </a:ln>
          <a:effectLst/>
        </p:spPr>
        <p:txBody>
          <a:bodyPr wrap="none" anchor="ctr">
            <a:spAutoFit/>
          </a:bodyPr>
          <a:lstStyle/>
          <a:p>
            <a:endParaRPr lang="en-US"/>
          </a:p>
        </p:txBody>
      </p:sp>
      <p:graphicFrame>
        <p:nvGraphicFramePr>
          <p:cNvPr id="559140" name="Object 36"/>
          <p:cNvGraphicFramePr>
            <a:graphicFrameLocks noChangeAspect="1"/>
          </p:cNvGraphicFramePr>
          <p:nvPr/>
        </p:nvGraphicFramePr>
        <p:xfrm>
          <a:off x="2660650" y="2616200"/>
          <a:ext cx="6184900" cy="4097338"/>
        </p:xfrm>
        <a:graphic>
          <a:graphicData uri="http://schemas.openxmlformats.org/presentationml/2006/ole">
            <p:oleObj spid="_x0000_s498691" name="Solid Edge Draft Document" r:id="rId5" imgW="6429240" imgH="4248000" progId="">
              <p:embed/>
            </p:oleObj>
          </a:graphicData>
        </a:graphic>
      </p:graphicFrame>
      <p:sp>
        <p:nvSpPr>
          <p:cNvPr id="559142" name="Freeform 38"/>
          <p:cNvSpPr>
            <a:spLocks/>
          </p:cNvSpPr>
          <p:nvPr/>
        </p:nvSpPr>
        <p:spPr bwMode="auto">
          <a:xfrm>
            <a:off x="7081838" y="3900488"/>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chemeClr val="hlink"/>
            </a:solidFill>
            <a:prstDash val="solid"/>
            <a:round/>
            <a:headEnd type="none" w="med" len="med"/>
            <a:tailEnd type="triangle" w="med" len="lg"/>
          </a:ln>
          <a:effectLst/>
        </p:spPr>
        <p:txBody>
          <a:bodyPr/>
          <a:lstStyle/>
          <a:p>
            <a:endParaRPr lang="en-US"/>
          </a:p>
        </p:txBody>
      </p:sp>
      <p:sp>
        <p:nvSpPr>
          <p:cNvPr id="559143" name="Text Box 39"/>
          <p:cNvSpPr txBox="1">
            <a:spLocks noChangeArrowheads="1"/>
          </p:cNvSpPr>
          <p:nvPr/>
        </p:nvSpPr>
        <p:spPr bwMode="auto">
          <a:xfrm>
            <a:off x="6508750" y="4411663"/>
            <a:ext cx="923925" cy="304800"/>
          </a:xfrm>
          <a:prstGeom prst="rect">
            <a:avLst/>
          </a:prstGeom>
          <a:noFill/>
          <a:ln w="9525" algn="ctr">
            <a:noFill/>
            <a:miter lim="800000"/>
            <a:headEnd/>
            <a:tailEnd type="none" w="med" len="lg"/>
          </a:ln>
          <a:effectLst/>
        </p:spPr>
        <p:txBody>
          <a:bodyPr>
            <a:spAutoFit/>
          </a:bodyPr>
          <a:lstStyle/>
          <a:p>
            <a:r>
              <a:rPr lang="tr-TR" sz="1400">
                <a:solidFill>
                  <a:schemeClr val="hlink"/>
                </a:solidFill>
              </a:rPr>
              <a:t>504 Nm</a:t>
            </a:r>
            <a:endParaRPr lang="en-US" sz="1400" baseline="-25000">
              <a:solidFill>
                <a:schemeClr val="hlink"/>
              </a:solidFill>
            </a:endParaRPr>
          </a:p>
        </p:txBody>
      </p:sp>
      <p:sp>
        <p:nvSpPr>
          <p:cNvPr id="559144" name="Freeform 40"/>
          <p:cNvSpPr>
            <a:spLocks/>
          </p:cNvSpPr>
          <p:nvPr/>
        </p:nvSpPr>
        <p:spPr bwMode="auto">
          <a:xfrm>
            <a:off x="6610350" y="3711575"/>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rgbClr val="00CC00"/>
            </a:solidFill>
            <a:prstDash val="solid"/>
            <a:round/>
            <a:headEnd type="triangle" w="med" len="lg"/>
            <a:tailEnd type="none" w="med" len="lg"/>
          </a:ln>
          <a:effectLst/>
        </p:spPr>
        <p:txBody>
          <a:bodyPr/>
          <a:lstStyle/>
          <a:p>
            <a:endParaRPr lang="en-US"/>
          </a:p>
        </p:txBody>
      </p:sp>
      <p:sp>
        <p:nvSpPr>
          <p:cNvPr id="559145" name="Text Box 41"/>
          <p:cNvSpPr txBox="1">
            <a:spLocks noChangeArrowheads="1"/>
          </p:cNvSpPr>
          <p:nvPr/>
        </p:nvSpPr>
        <p:spPr bwMode="auto">
          <a:xfrm>
            <a:off x="6769100" y="3398838"/>
            <a:ext cx="692150" cy="457200"/>
          </a:xfrm>
          <a:prstGeom prst="rect">
            <a:avLst/>
          </a:prstGeom>
          <a:noFill/>
          <a:ln w="9525" algn="ctr">
            <a:noFill/>
            <a:miter lim="800000"/>
            <a:headEnd/>
            <a:tailEnd type="none" w="med" len="lg"/>
          </a:ln>
          <a:effectLst/>
        </p:spPr>
        <p:txBody>
          <a:bodyPr>
            <a:spAutoFit/>
          </a:bodyPr>
          <a:lstStyle/>
          <a:p>
            <a:r>
              <a:rPr lang="tr-TR" sz="2400">
                <a:solidFill>
                  <a:srgbClr val="00CC00"/>
                </a:solidFill>
                <a:latin typeface="Symbol" pitchFamily="18" charset="2"/>
              </a:rPr>
              <a:t>t</a:t>
            </a:r>
            <a:endParaRPr lang="en-US" sz="2400" baseline="-25000">
              <a:solidFill>
                <a:srgbClr val="00CC00"/>
              </a:solidFill>
              <a:latin typeface="Symbol" pitchFamily="18" charset="2"/>
            </a:endParaRPr>
          </a:p>
        </p:txBody>
      </p:sp>
      <p:sp>
        <p:nvSpPr>
          <p:cNvPr id="559146" name="Line 42"/>
          <p:cNvSpPr>
            <a:spLocks noChangeShapeType="1"/>
          </p:cNvSpPr>
          <p:nvPr/>
        </p:nvSpPr>
        <p:spPr bwMode="auto">
          <a:xfrm flipH="1">
            <a:off x="4346575" y="2882900"/>
            <a:ext cx="103188" cy="842963"/>
          </a:xfrm>
          <a:prstGeom prst="line">
            <a:avLst/>
          </a:prstGeom>
          <a:noFill/>
          <a:ln w="28575">
            <a:solidFill>
              <a:schemeClr val="hlink"/>
            </a:solidFill>
            <a:round/>
            <a:headEnd type="triangle" w="med" len="lg"/>
            <a:tailEnd type="none" w="med" len="lg"/>
          </a:ln>
          <a:effectLst/>
        </p:spPr>
        <p:txBody>
          <a:bodyPr/>
          <a:lstStyle/>
          <a:p>
            <a:endParaRPr lang="en-US"/>
          </a:p>
        </p:txBody>
      </p:sp>
      <p:sp>
        <p:nvSpPr>
          <p:cNvPr id="559147" name="Text Box 43"/>
          <p:cNvSpPr txBox="1">
            <a:spLocks noChangeArrowheads="1"/>
          </p:cNvSpPr>
          <p:nvPr/>
        </p:nvSpPr>
        <p:spPr bwMode="auto">
          <a:xfrm>
            <a:off x="4379913" y="2652713"/>
            <a:ext cx="673100" cy="274637"/>
          </a:xfrm>
          <a:prstGeom prst="rect">
            <a:avLst/>
          </a:prstGeom>
          <a:noFill/>
          <a:ln w="9525" algn="ctr">
            <a:noFill/>
            <a:miter lim="800000"/>
            <a:headEnd/>
            <a:tailEnd type="none" w="med" len="lg"/>
          </a:ln>
          <a:effectLst/>
        </p:spPr>
        <p:txBody>
          <a:bodyPr wrap="none">
            <a:spAutoFit/>
          </a:bodyPr>
          <a:lstStyle/>
          <a:p>
            <a:r>
              <a:rPr lang="tr-TR" sz="1200">
                <a:solidFill>
                  <a:schemeClr val="hlink"/>
                </a:solidFill>
              </a:rPr>
              <a:t>4000 N</a:t>
            </a:r>
            <a:endParaRPr lang="en-US" sz="1200" baseline="-25000">
              <a:solidFill>
                <a:schemeClr val="hlink"/>
              </a:solidFill>
            </a:endParaRPr>
          </a:p>
        </p:txBody>
      </p:sp>
      <p:sp>
        <p:nvSpPr>
          <p:cNvPr id="559148" name="Text Box 44"/>
          <p:cNvSpPr txBox="1">
            <a:spLocks noChangeArrowheads="1"/>
          </p:cNvSpPr>
          <p:nvPr/>
        </p:nvSpPr>
        <p:spPr bwMode="auto">
          <a:xfrm>
            <a:off x="3170238" y="3529013"/>
            <a:ext cx="881062" cy="274637"/>
          </a:xfrm>
          <a:prstGeom prst="rect">
            <a:avLst/>
          </a:prstGeom>
          <a:noFill/>
          <a:ln w="9525" algn="ctr">
            <a:noFill/>
            <a:miter lim="800000"/>
            <a:headEnd/>
            <a:tailEnd type="none" w="med" len="lg"/>
          </a:ln>
          <a:effectLst/>
        </p:spPr>
        <p:txBody>
          <a:bodyPr>
            <a:spAutoFit/>
          </a:bodyPr>
          <a:lstStyle/>
          <a:p>
            <a:r>
              <a:rPr lang="tr-TR" sz="1200">
                <a:solidFill>
                  <a:schemeClr val="hlink"/>
                </a:solidFill>
              </a:rPr>
              <a:t>1000 Nm</a:t>
            </a:r>
            <a:endParaRPr lang="en-US" sz="1200" baseline="-25000">
              <a:solidFill>
                <a:schemeClr val="hlink"/>
              </a:solidFill>
            </a:endParaRPr>
          </a:p>
        </p:txBody>
      </p:sp>
      <p:sp>
        <p:nvSpPr>
          <p:cNvPr id="559149" name="Freeform 45"/>
          <p:cNvSpPr>
            <a:spLocks/>
          </p:cNvSpPr>
          <p:nvPr/>
        </p:nvSpPr>
        <p:spPr bwMode="auto">
          <a:xfrm>
            <a:off x="4014788" y="3436938"/>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chemeClr val="hlink"/>
            </a:solidFill>
            <a:prstDash val="solid"/>
            <a:round/>
            <a:headEnd type="triangle" w="med" len="lg"/>
            <a:tailEnd type="none" w="med" len="lg"/>
          </a:ln>
          <a:effectLst/>
        </p:spPr>
        <p:txBody>
          <a:bodyPr/>
          <a:lstStyle/>
          <a:p>
            <a:endParaRPr lang="en-US"/>
          </a:p>
        </p:txBody>
      </p:sp>
      <p:sp>
        <p:nvSpPr>
          <p:cNvPr id="559150" name="Line 46"/>
          <p:cNvSpPr>
            <a:spLocks noChangeShapeType="1"/>
          </p:cNvSpPr>
          <p:nvPr/>
        </p:nvSpPr>
        <p:spPr bwMode="auto">
          <a:xfrm flipV="1">
            <a:off x="3362325" y="4743450"/>
            <a:ext cx="0" cy="533400"/>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59123" name="Object 19"/>
          <p:cNvGraphicFramePr>
            <a:graphicFrameLocks noChangeAspect="1"/>
          </p:cNvGraphicFramePr>
          <p:nvPr/>
        </p:nvGraphicFramePr>
        <p:xfrm>
          <a:off x="3419475" y="4953000"/>
          <a:ext cx="301625" cy="301625"/>
        </p:xfrm>
        <a:graphic>
          <a:graphicData uri="http://schemas.openxmlformats.org/presentationml/2006/ole">
            <p:oleObj spid="_x0000_s498692" name="Denklem" r:id="rId6" imgW="241200" imgH="241200" progId="Equation.3">
              <p:embed/>
            </p:oleObj>
          </a:graphicData>
        </a:graphic>
      </p:graphicFrame>
      <p:sp>
        <p:nvSpPr>
          <p:cNvPr id="559151" name="Line 47"/>
          <p:cNvSpPr>
            <a:spLocks noChangeShapeType="1"/>
          </p:cNvSpPr>
          <p:nvPr/>
        </p:nvSpPr>
        <p:spPr bwMode="auto">
          <a:xfrm>
            <a:off x="2752725" y="4714875"/>
            <a:ext cx="571500" cy="0"/>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59154" name="Object 50"/>
          <p:cNvGraphicFramePr>
            <a:graphicFrameLocks noChangeAspect="1"/>
          </p:cNvGraphicFramePr>
          <p:nvPr/>
        </p:nvGraphicFramePr>
        <p:xfrm>
          <a:off x="2806700" y="4367213"/>
          <a:ext cx="301625" cy="285750"/>
        </p:xfrm>
        <a:graphic>
          <a:graphicData uri="http://schemas.openxmlformats.org/presentationml/2006/ole">
            <p:oleObj spid="_x0000_s498693" name="Denklem" r:id="rId7" imgW="241200" imgH="228600" progId="Equation.3">
              <p:embed/>
            </p:oleObj>
          </a:graphicData>
        </a:graphic>
      </p:graphicFrame>
      <p:sp>
        <p:nvSpPr>
          <p:cNvPr id="559155" name="Line 51"/>
          <p:cNvSpPr>
            <a:spLocks noChangeShapeType="1"/>
          </p:cNvSpPr>
          <p:nvPr/>
        </p:nvSpPr>
        <p:spPr bwMode="auto">
          <a:xfrm>
            <a:off x="4406900" y="3740150"/>
            <a:ext cx="571500" cy="0"/>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59156" name="Object 52"/>
          <p:cNvGraphicFramePr>
            <a:graphicFrameLocks noChangeAspect="1"/>
          </p:cNvGraphicFramePr>
          <p:nvPr/>
        </p:nvGraphicFramePr>
        <p:xfrm>
          <a:off x="4727575" y="3811588"/>
          <a:ext cx="301625" cy="285750"/>
        </p:xfrm>
        <a:graphic>
          <a:graphicData uri="http://schemas.openxmlformats.org/presentationml/2006/ole">
            <p:oleObj spid="_x0000_s498694" name="Denklem" r:id="rId8" imgW="241200" imgH="228600" progId="Equation.3">
              <p:embed/>
            </p:oleObj>
          </a:graphicData>
        </a:graphic>
      </p:graphicFrame>
      <p:sp>
        <p:nvSpPr>
          <p:cNvPr id="559157" name="Line 53"/>
          <p:cNvSpPr>
            <a:spLocks noChangeShapeType="1"/>
          </p:cNvSpPr>
          <p:nvPr/>
        </p:nvSpPr>
        <p:spPr bwMode="auto">
          <a:xfrm flipV="1">
            <a:off x="5654675" y="3616325"/>
            <a:ext cx="0" cy="533400"/>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59158" name="Object 54"/>
          <p:cNvGraphicFramePr>
            <a:graphicFrameLocks noChangeAspect="1"/>
          </p:cNvGraphicFramePr>
          <p:nvPr/>
        </p:nvGraphicFramePr>
        <p:xfrm>
          <a:off x="5711825" y="3825875"/>
          <a:ext cx="301625" cy="301625"/>
        </p:xfrm>
        <a:graphic>
          <a:graphicData uri="http://schemas.openxmlformats.org/presentationml/2006/ole">
            <p:oleObj spid="_x0000_s498695" name="Denklem" r:id="rId9" imgW="241200" imgH="241200" progId="Equation.3">
              <p:embed/>
            </p:oleObj>
          </a:graphicData>
        </a:graphic>
      </p:graphicFrame>
      <p:sp>
        <p:nvSpPr>
          <p:cNvPr id="559159" name="Line 55"/>
          <p:cNvSpPr>
            <a:spLocks noChangeShapeType="1"/>
          </p:cNvSpPr>
          <p:nvPr/>
        </p:nvSpPr>
        <p:spPr bwMode="auto">
          <a:xfrm flipV="1">
            <a:off x="4337050" y="3784600"/>
            <a:ext cx="0" cy="533400"/>
          </a:xfrm>
          <a:prstGeom prst="line">
            <a:avLst/>
          </a:prstGeom>
          <a:noFill/>
          <a:ln w="28575">
            <a:solidFill>
              <a:schemeClr val="accent1"/>
            </a:solidFill>
            <a:round/>
            <a:headEnd type="triangle" w="med" len="lg"/>
            <a:tailEnd type="none" w="med" len="lg"/>
          </a:ln>
          <a:effectLst/>
        </p:spPr>
        <p:txBody>
          <a:bodyPr/>
          <a:lstStyle/>
          <a:p>
            <a:endParaRPr lang="en-US"/>
          </a:p>
        </p:txBody>
      </p:sp>
      <p:graphicFrame>
        <p:nvGraphicFramePr>
          <p:cNvPr id="559160" name="Object 56"/>
          <p:cNvGraphicFramePr>
            <a:graphicFrameLocks noChangeAspect="1"/>
          </p:cNvGraphicFramePr>
          <p:nvPr/>
        </p:nvGraphicFramePr>
        <p:xfrm>
          <a:off x="4394200" y="3994150"/>
          <a:ext cx="301625" cy="301625"/>
        </p:xfrm>
        <a:graphic>
          <a:graphicData uri="http://schemas.openxmlformats.org/presentationml/2006/ole">
            <p:oleObj spid="_x0000_s498696" name="Denklem" r:id="rId10" imgW="241200" imgH="241200" progId="Equation.3">
              <p:embed/>
            </p:oleObj>
          </a:graphicData>
        </a:graphic>
      </p:graphicFrame>
      <p:graphicFrame>
        <p:nvGraphicFramePr>
          <p:cNvPr id="559167" name="Object 63"/>
          <p:cNvGraphicFramePr>
            <a:graphicFrameLocks noChangeAspect="1"/>
          </p:cNvGraphicFramePr>
          <p:nvPr/>
        </p:nvGraphicFramePr>
        <p:xfrm>
          <a:off x="5943600" y="3217863"/>
          <a:ext cx="301625" cy="285750"/>
        </p:xfrm>
        <a:graphic>
          <a:graphicData uri="http://schemas.openxmlformats.org/presentationml/2006/ole">
            <p:oleObj spid="_x0000_s498697" name="Denklem" r:id="rId11" imgW="241200" imgH="228600" progId="Equation.3">
              <p:embed/>
            </p:oleObj>
          </a:graphicData>
        </a:graphic>
      </p:graphicFrame>
      <p:sp>
        <p:nvSpPr>
          <p:cNvPr id="559168" name="Line 64"/>
          <p:cNvSpPr>
            <a:spLocks noChangeShapeType="1"/>
          </p:cNvSpPr>
          <p:nvPr/>
        </p:nvSpPr>
        <p:spPr bwMode="auto">
          <a:xfrm>
            <a:off x="5680075" y="3575050"/>
            <a:ext cx="571500" cy="0"/>
          </a:xfrm>
          <a:prstGeom prst="line">
            <a:avLst/>
          </a:prstGeom>
          <a:noFill/>
          <a:ln w="28575">
            <a:solidFill>
              <a:schemeClr val="accent1"/>
            </a:solidFill>
            <a:round/>
            <a:headEnd type="triangle" w="med" len="lg"/>
            <a:tailEnd type="none" w="med" len="lg"/>
          </a:ln>
          <a:effectLst/>
        </p:spPr>
        <p:txBody>
          <a:bodyPr/>
          <a:lstStyle/>
          <a:p>
            <a:endParaRPr lang="en-US"/>
          </a:p>
        </p:txBody>
      </p:sp>
      <p:sp>
        <p:nvSpPr>
          <p:cNvPr id="559169" name="Line 65"/>
          <p:cNvSpPr>
            <a:spLocks noChangeShapeType="1"/>
          </p:cNvSpPr>
          <p:nvPr/>
        </p:nvSpPr>
        <p:spPr bwMode="auto">
          <a:xfrm flipV="1">
            <a:off x="3705225" y="5514975"/>
            <a:ext cx="0" cy="533400"/>
          </a:xfrm>
          <a:prstGeom prst="line">
            <a:avLst/>
          </a:prstGeom>
          <a:noFill/>
          <a:ln w="28575">
            <a:solidFill>
              <a:schemeClr val="accent1"/>
            </a:solidFill>
            <a:round/>
            <a:headEnd type="triangle" w="med" len="lg"/>
            <a:tailEnd type="none" w="med" len="lg"/>
          </a:ln>
          <a:effectLst/>
        </p:spPr>
        <p:txBody>
          <a:bodyPr/>
          <a:lstStyle/>
          <a:p>
            <a:endParaRPr lang="en-US"/>
          </a:p>
        </p:txBody>
      </p:sp>
      <p:graphicFrame>
        <p:nvGraphicFramePr>
          <p:cNvPr id="559170" name="Object 66"/>
          <p:cNvGraphicFramePr>
            <a:graphicFrameLocks noChangeAspect="1"/>
          </p:cNvGraphicFramePr>
          <p:nvPr/>
        </p:nvGraphicFramePr>
        <p:xfrm>
          <a:off x="3762375" y="5724525"/>
          <a:ext cx="301625" cy="301625"/>
        </p:xfrm>
        <a:graphic>
          <a:graphicData uri="http://schemas.openxmlformats.org/presentationml/2006/ole">
            <p:oleObj spid="_x0000_s498698" name="Denklem" r:id="rId12" imgW="241200" imgH="241200" progId="Equation.3">
              <p:embed/>
            </p:oleObj>
          </a:graphicData>
        </a:graphic>
      </p:graphicFrame>
      <p:graphicFrame>
        <p:nvGraphicFramePr>
          <p:cNvPr id="559171" name="Object 67"/>
          <p:cNvGraphicFramePr>
            <a:graphicFrameLocks noChangeAspect="1"/>
          </p:cNvGraphicFramePr>
          <p:nvPr/>
        </p:nvGraphicFramePr>
        <p:xfrm>
          <a:off x="3216275" y="5719763"/>
          <a:ext cx="301625" cy="285750"/>
        </p:xfrm>
        <a:graphic>
          <a:graphicData uri="http://schemas.openxmlformats.org/presentationml/2006/ole">
            <p:oleObj spid="_x0000_s498699" name="Denklem" r:id="rId13" imgW="241200" imgH="228600" progId="Equation.3">
              <p:embed/>
            </p:oleObj>
          </a:graphicData>
        </a:graphic>
      </p:graphicFrame>
      <p:sp>
        <p:nvSpPr>
          <p:cNvPr id="559172" name="Line 68"/>
          <p:cNvSpPr>
            <a:spLocks noChangeShapeType="1"/>
          </p:cNvSpPr>
          <p:nvPr/>
        </p:nvSpPr>
        <p:spPr bwMode="auto">
          <a:xfrm>
            <a:off x="3105150" y="6076950"/>
            <a:ext cx="571500" cy="0"/>
          </a:xfrm>
          <a:prstGeom prst="line">
            <a:avLst/>
          </a:prstGeom>
          <a:noFill/>
          <a:ln w="28575">
            <a:solidFill>
              <a:schemeClr val="accent1"/>
            </a:solidFill>
            <a:round/>
            <a:headEnd type="triangle" w="med" len="lg"/>
            <a:tailEnd type="none" w="med" len="lg"/>
          </a:ln>
          <a:effectLst/>
        </p:spPr>
        <p:txBody>
          <a:bodyPr/>
          <a:lstStyle/>
          <a:p>
            <a:endParaRPr lang="en-US"/>
          </a:p>
        </p:txBody>
      </p:sp>
      <p:sp>
        <p:nvSpPr>
          <p:cNvPr id="559173" name="Line 69"/>
          <p:cNvSpPr>
            <a:spLocks noChangeShapeType="1"/>
          </p:cNvSpPr>
          <p:nvPr/>
        </p:nvSpPr>
        <p:spPr bwMode="auto">
          <a:xfrm>
            <a:off x="8194675" y="4556125"/>
            <a:ext cx="571500" cy="0"/>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59174" name="Object 70"/>
          <p:cNvGraphicFramePr>
            <a:graphicFrameLocks noChangeAspect="1"/>
          </p:cNvGraphicFramePr>
          <p:nvPr/>
        </p:nvGraphicFramePr>
        <p:xfrm>
          <a:off x="8515350" y="4627563"/>
          <a:ext cx="301625" cy="285750"/>
        </p:xfrm>
        <a:graphic>
          <a:graphicData uri="http://schemas.openxmlformats.org/presentationml/2006/ole">
            <p:oleObj spid="_x0000_s498700" name="Denklem" r:id="rId14" imgW="241200" imgH="228600" progId="Equation.3">
              <p:embed/>
            </p:oleObj>
          </a:graphicData>
        </a:graphic>
      </p:graphicFrame>
      <p:sp>
        <p:nvSpPr>
          <p:cNvPr id="559175" name="Line 71"/>
          <p:cNvSpPr>
            <a:spLocks noChangeShapeType="1"/>
          </p:cNvSpPr>
          <p:nvPr/>
        </p:nvSpPr>
        <p:spPr bwMode="auto">
          <a:xfrm flipV="1">
            <a:off x="8124825" y="4600575"/>
            <a:ext cx="0" cy="533400"/>
          </a:xfrm>
          <a:prstGeom prst="line">
            <a:avLst/>
          </a:prstGeom>
          <a:noFill/>
          <a:ln w="28575">
            <a:solidFill>
              <a:schemeClr val="accent1"/>
            </a:solidFill>
            <a:round/>
            <a:headEnd type="triangle" w="med" len="lg"/>
            <a:tailEnd type="none" w="med" len="lg"/>
          </a:ln>
          <a:effectLst/>
        </p:spPr>
        <p:txBody>
          <a:bodyPr/>
          <a:lstStyle/>
          <a:p>
            <a:endParaRPr lang="en-US"/>
          </a:p>
        </p:txBody>
      </p:sp>
      <p:graphicFrame>
        <p:nvGraphicFramePr>
          <p:cNvPr id="559176" name="Object 72"/>
          <p:cNvGraphicFramePr>
            <a:graphicFrameLocks noChangeAspect="1"/>
          </p:cNvGraphicFramePr>
          <p:nvPr/>
        </p:nvGraphicFramePr>
        <p:xfrm>
          <a:off x="8181975" y="4810125"/>
          <a:ext cx="301625" cy="301625"/>
        </p:xfrm>
        <a:graphic>
          <a:graphicData uri="http://schemas.openxmlformats.org/presentationml/2006/ole">
            <p:oleObj spid="_x0000_s498701" name="Denklem" r:id="rId15" imgW="241200" imgH="241200" progId="Equation.3">
              <p:embed/>
            </p:oleObj>
          </a:graphicData>
        </a:graphic>
      </p:graphicFrame>
      <p:sp>
        <p:nvSpPr>
          <p:cNvPr id="559178" name="Line 74"/>
          <p:cNvSpPr>
            <a:spLocks noChangeShapeType="1"/>
          </p:cNvSpPr>
          <p:nvPr/>
        </p:nvSpPr>
        <p:spPr bwMode="auto">
          <a:xfrm flipV="1">
            <a:off x="7150100" y="6111875"/>
            <a:ext cx="0" cy="533400"/>
          </a:xfrm>
          <a:prstGeom prst="line">
            <a:avLst/>
          </a:prstGeom>
          <a:noFill/>
          <a:ln w="28575">
            <a:solidFill>
              <a:schemeClr val="accent1"/>
            </a:solidFill>
            <a:round/>
            <a:headEnd type="triangle" w="med" len="lg"/>
            <a:tailEnd type="none" w="med" len="lg"/>
          </a:ln>
          <a:effectLst/>
        </p:spPr>
        <p:txBody>
          <a:bodyPr/>
          <a:lstStyle/>
          <a:p>
            <a:endParaRPr lang="en-US"/>
          </a:p>
        </p:txBody>
      </p:sp>
      <p:graphicFrame>
        <p:nvGraphicFramePr>
          <p:cNvPr id="559179" name="Object 75"/>
          <p:cNvGraphicFramePr>
            <a:graphicFrameLocks noChangeAspect="1"/>
          </p:cNvGraphicFramePr>
          <p:nvPr/>
        </p:nvGraphicFramePr>
        <p:xfrm>
          <a:off x="7199313" y="6337300"/>
          <a:ext cx="317500" cy="269875"/>
        </p:xfrm>
        <a:graphic>
          <a:graphicData uri="http://schemas.openxmlformats.org/presentationml/2006/ole">
            <p:oleObj spid="_x0000_s498702" name="Denklem" r:id="rId16" imgW="253800" imgH="215640" progId="Equation.3">
              <p:embed/>
            </p:oleObj>
          </a:graphicData>
        </a:graphic>
      </p:graphicFrame>
      <p:sp>
        <p:nvSpPr>
          <p:cNvPr id="559180" name="Freeform 76"/>
          <p:cNvSpPr>
            <a:spLocks/>
          </p:cNvSpPr>
          <p:nvPr/>
        </p:nvSpPr>
        <p:spPr bwMode="auto">
          <a:xfrm rot="3822907">
            <a:off x="7045326" y="5632450"/>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chemeClr val="accent1"/>
            </a:solidFill>
            <a:prstDash val="solid"/>
            <a:round/>
            <a:headEnd type="triangle" w="med" len="lg"/>
            <a:tailEnd type="none" w="med" len="lg"/>
          </a:ln>
          <a:effectLst/>
        </p:spPr>
        <p:txBody>
          <a:bodyPr/>
          <a:lstStyle/>
          <a:p>
            <a:endParaRPr lang="en-US"/>
          </a:p>
        </p:txBody>
      </p:sp>
      <p:sp>
        <p:nvSpPr>
          <p:cNvPr id="559181" name="Text Box 77"/>
          <p:cNvSpPr txBox="1">
            <a:spLocks noChangeArrowheads="1"/>
          </p:cNvSpPr>
          <p:nvPr/>
        </p:nvSpPr>
        <p:spPr bwMode="auto">
          <a:xfrm>
            <a:off x="6889750" y="5262563"/>
            <a:ext cx="692150" cy="457200"/>
          </a:xfrm>
          <a:prstGeom prst="rect">
            <a:avLst/>
          </a:prstGeom>
          <a:noFill/>
          <a:ln w="9525" algn="ctr">
            <a:noFill/>
            <a:miter lim="800000"/>
            <a:headEnd/>
            <a:tailEnd type="none" w="med" len="lg"/>
          </a:ln>
          <a:effectLst/>
        </p:spPr>
        <p:txBody>
          <a:bodyPr>
            <a:spAutoFit/>
          </a:bodyPr>
          <a:lstStyle/>
          <a:p>
            <a:r>
              <a:rPr lang="tr-TR" sz="2400">
                <a:solidFill>
                  <a:schemeClr val="accent1"/>
                </a:solidFill>
                <a:latin typeface="Symbol" pitchFamily="18" charset="2"/>
              </a:rPr>
              <a:t>t</a:t>
            </a:r>
            <a:r>
              <a:rPr lang="tr-TR" sz="2400" baseline="-25000">
                <a:solidFill>
                  <a:schemeClr val="accent1"/>
                </a:solidFill>
                <a:latin typeface="Arial Unicode MS" pitchFamily="34" charset="-128"/>
              </a:rPr>
              <a:t>A4</a:t>
            </a:r>
            <a:endParaRPr lang="en-US" sz="2400" baseline="-25000">
              <a:solidFill>
                <a:schemeClr val="accent1"/>
              </a:solidFill>
              <a:latin typeface="Arial Unicode MS" pitchFamily="34" charset="-128"/>
            </a:endParaRPr>
          </a:p>
        </p:txBody>
      </p:sp>
      <p:sp>
        <p:nvSpPr>
          <p:cNvPr id="559186" name="Rectangle 82"/>
          <p:cNvSpPr>
            <a:spLocks noChangeArrowheads="1"/>
          </p:cNvSpPr>
          <p:nvPr/>
        </p:nvSpPr>
        <p:spPr bwMode="auto">
          <a:xfrm>
            <a:off x="0" y="3300413"/>
            <a:ext cx="9144000" cy="0"/>
          </a:xfrm>
          <a:prstGeom prst="rect">
            <a:avLst/>
          </a:prstGeom>
          <a:noFill/>
          <a:ln w="9525" algn="ctr">
            <a:noFill/>
            <a:miter lim="800000"/>
            <a:headEnd/>
            <a:tailEnd type="none" w="med" len="lg"/>
          </a:ln>
          <a:effectLst/>
        </p:spPr>
        <p:txBody>
          <a:bodyPr wrap="none" anchor="ctr">
            <a:spAutoFit/>
          </a:bodyPr>
          <a:lstStyle/>
          <a:p>
            <a:endParaRPr lang="en-US"/>
          </a:p>
        </p:txBody>
      </p:sp>
      <p:sp>
        <p:nvSpPr>
          <p:cNvPr id="559188" name="Rectangle 84"/>
          <p:cNvSpPr>
            <a:spLocks noChangeArrowheads="1"/>
          </p:cNvSpPr>
          <p:nvPr/>
        </p:nvSpPr>
        <p:spPr bwMode="auto">
          <a:xfrm>
            <a:off x="0" y="3300413"/>
            <a:ext cx="9144000" cy="0"/>
          </a:xfrm>
          <a:prstGeom prst="rect">
            <a:avLst/>
          </a:prstGeom>
          <a:noFill/>
          <a:ln w="9525" algn="ctr">
            <a:noFill/>
            <a:miter lim="800000"/>
            <a:headEnd/>
            <a:tailEnd type="none" w="med" len="lg"/>
          </a:ln>
          <a:effectLst/>
        </p:spPr>
        <p:txBody>
          <a:bodyPr wrap="none" anchor="ctr">
            <a:spAutoFit/>
          </a:bodyPr>
          <a:lstStyle/>
          <a:p>
            <a:endParaRPr lang="en-US"/>
          </a:p>
        </p:txBody>
      </p:sp>
      <p:sp>
        <p:nvSpPr>
          <p:cNvPr id="559190" name="Rectangle 86"/>
          <p:cNvSpPr>
            <a:spLocks noChangeArrowheads="1"/>
          </p:cNvSpPr>
          <p:nvPr/>
        </p:nvSpPr>
        <p:spPr bwMode="auto">
          <a:xfrm>
            <a:off x="0" y="3176588"/>
            <a:ext cx="9144000" cy="0"/>
          </a:xfrm>
          <a:prstGeom prst="rect">
            <a:avLst/>
          </a:prstGeom>
          <a:noFill/>
          <a:ln w="9525" algn="ctr">
            <a:noFill/>
            <a:miter lim="800000"/>
            <a:headEnd/>
            <a:tailEnd type="none" w="med" len="lg"/>
          </a:ln>
          <a:effectLst/>
        </p:spPr>
        <p:txBody>
          <a:bodyPr wrap="none"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9150"/>
                                        </p:tgtEl>
                                        <p:attrNameLst>
                                          <p:attrName>style.visibility</p:attrName>
                                        </p:attrNameLst>
                                      </p:cBhvr>
                                      <p:to>
                                        <p:strVal val="visible"/>
                                      </p:to>
                                    </p:set>
                                    <p:animEffect transition="in" filter="dissolve">
                                      <p:cBhvr>
                                        <p:cTn id="7" dur="500"/>
                                        <p:tgtEl>
                                          <p:spTgt spid="559150"/>
                                        </p:tgtEl>
                                      </p:cBhvr>
                                    </p:animEffect>
                                  </p:childTnLst>
                                </p:cTn>
                              </p:par>
                              <p:par>
                                <p:cTn id="8" presetID="9" presetClass="entr" presetSubtype="0" fill="hold" nodeType="withEffect">
                                  <p:stCondLst>
                                    <p:cond delay="0"/>
                                  </p:stCondLst>
                                  <p:childTnLst>
                                    <p:set>
                                      <p:cBhvr>
                                        <p:cTn id="9" dur="1" fill="hold">
                                          <p:stCondLst>
                                            <p:cond delay="0"/>
                                          </p:stCondLst>
                                        </p:cTn>
                                        <p:tgtEl>
                                          <p:spTgt spid="559123"/>
                                        </p:tgtEl>
                                        <p:attrNameLst>
                                          <p:attrName>style.visibility</p:attrName>
                                        </p:attrNameLst>
                                      </p:cBhvr>
                                      <p:to>
                                        <p:strVal val="visible"/>
                                      </p:to>
                                    </p:set>
                                    <p:animEffect transition="in" filter="dissolve">
                                      <p:cBhvr>
                                        <p:cTn id="10" dur="500"/>
                                        <p:tgtEl>
                                          <p:spTgt spid="55912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59151"/>
                                        </p:tgtEl>
                                        <p:attrNameLst>
                                          <p:attrName>style.visibility</p:attrName>
                                        </p:attrNameLst>
                                      </p:cBhvr>
                                      <p:to>
                                        <p:strVal val="visible"/>
                                      </p:to>
                                    </p:set>
                                    <p:animEffect transition="in" filter="dissolve">
                                      <p:cBhvr>
                                        <p:cTn id="13" dur="500"/>
                                        <p:tgtEl>
                                          <p:spTgt spid="559151"/>
                                        </p:tgtEl>
                                      </p:cBhvr>
                                    </p:animEffect>
                                  </p:childTnLst>
                                </p:cTn>
                              </p:par>
                              <p:par>
                                <p:cTn id="14" presetID="9" presetClass="entr" presetSubtype="0" fill="hold" nodeType="withEffect">
                                  <p:stCondLst>
                                    <p:cond delay="0"/>
                                  </p:stCondLst>
                                  <p:childTnLst>
                                    <p:set>
                                      <p:cBhvr>
                                        <p:cTn id="15" dur="1" fill="hold">
                                          <p:stCondLst>
                                            <p:cond delay="0"/>
                                          </p:stCondLst>
                                        </p:cTn>
                                        <p:tgtEl>
                                          <p:spTgt spid="559154"/>
                                        </p:tgtEl>
                                        <p:attrNameLst>
                                          <p:attrName>style.visibility</p:attrName>
                                        </p:attrNameLst>
                                      </p:cBhvr>
                                      <p:to>
                                        <p:strVal val="visible"/>
                                      </p:to>
                                    </p:set>
                                    <p:animEffect transition="in" filter="dissolve">
                                      <p:cBhvr>
                                        <p:cTn id="16" dur="500"/>
                                        <p:tgtEl>
                                          <p:spTgt spid="55915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59169"/>
                                        </p:tgtEl>
                                        <p:attrNameLst>
                                          <p:attrName>style.visibility</p:attrName>
                                        </p:attrNameLst>
                                      </p:cBhvr>
                                      <p:to>
                                        <p:strVal val="visible"/>
                                      </p:to>
                                    </p:set>
                                    <p:animEffect transition="in" filter="dissolve">
                                      <p:cBhvr>
                                        <p:cTn id="21" dur="500"/>
                                        <p:tgtEl>
                                          <p:spTgt spid="559169"/>
                                        </p:tgtEl>
                                      </p:cBhvr>
                                    </p:animEffect>
                                  </p:childTnLst>
                                </p:cTn>
                              </p:par>
                              <p:par>
                                <p:cTn id="22" presetID="9" presetClass="entr" presetSubtype="0" fill="hold" nodeType="withEffect">
                                  <p:stCondLst>
                                    <p:cond delay="0"/>
                                  </p:stCondLst>
                                  <p:childTnLst>
                                    <p:set>
                                      <p:cBhvr>
                                        <p:cTn id="23" dur="1" fill="hold">
                                          <p:stCondLst>
                                            <p:cond delay="0"/>
                                          </p:stCondLst>
                                        </p:cTn>
                                        <p:tgtEl>
                                          <p:spTgt spid="559170"/>
                                        </p:tgtEl>
                                        <p:attrNameLst>
                                          <p:attrName>style.visibility</p:attrName>
                                        </p:attrNameLst>
                                      </p:cBhvr>
                                      <p:to>
                                        <p:strVal val="visible"/>
                                      </p:to>
                                    </p:set>
                                    <p:animEffect transition="in" filter="dissolve">
                                      <p:cBhvr>
                                        <p:cTn id="24" dur="500"/>
                                        <p:tgtEl>
                                          <p:spTgt spid="559170"/>
                                        </p:tgtEl>
                                      </p:cBhvr>
                                    </p:animEffect>
                                  </p:childTnLst>
                                </p:cTn>
                              </p:par>
                              <p:par>
                                <p:cTn id="25" presetID="9" presetClass="entr" presetSubtype="0" fill="hold" nodeType="withEffect">
                                  <p:stCondLst>
                                    <p:cond delay="0"/>
                                  </p:stCondLst>
                                  <p:childTnLst>
                                    <p:set>
                                      <p:cBhvr>
                                        <p:cTn id="26" dur="1" fill="hold">
                                          <p:stCondLst>
                                            <p:cond delay="0"/>
                                          </p:stCondLst>
                                        </p:cTn>
                                        <p:tgtEl>
                                          <p:spTgt spid="559171"/>
                                        </p:tgtEl>
                                        <p:attrNameLst>
                                          <p:attrName>style.visibility</p:attrName>
                                        </p:attrNameLst>
                                      </p:cBhvr>
                                      <p:to>
                                        <p:strVal val="visible"/>
                                      </p:to>
                                    </p:set>
                                    <p:animEffect transition="in" filter="dissolve">
                                      <p:cBhvr>
                                        <p:cTn id="27" dur="500"/>
                                        <p:tgtEl>
                                          <p:spTgt spid="559171"/>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559172"/>
                                        </p:tgtEl>
                                        <p:attrNameLst>
                                          <p:attrName>style.visibility</p:attrName>
                                        </p:attrNameLst>
                                      </p:cBhvr>
                                      <p:to>
                                        <p:strVal val="visible"/>
                                      </p:to>
                                    </p:set>
                                    <p:animEffect transition="in" filter="dissolve">
                                      <p:cBhvr>
                                        <p:cTn id="30" dur="500"/>
                                        <p:tgtEl>
                                          <p:spTgt spid="559172"/>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59159"/>
                                        </p:tgtEl>
                                        <p:attrNameLst>
                                          <p:attrName>style.visibility</p:attrName>
                                        </p:attrNameLst>
                                      </p:cBhvr>
                                      <p:to>
                                        <p:strVal val="visible"/>
                                      </p:to>
                                    </p:set>
                                    <p:animEffect transition="in" filter="dissolve">
                                      <p:cBhvr>
                                        <p:cTn id="35" dur="500"/>
                                        <p:tgtEl>
                                          <p:spTgt spid="559159"/>
                                        </p:tgtEl>
                                      </p:cBhvr>
                                    </p:animEffect>
                                  </p:childTnLst>
                                </p:cTn>
                              </p:par>
                              <p:par>
                                <p:cTn id="36" presetID="9" presetClass="entr" presetSubtype="0" fill="hold" nodeType="withEffect">
                                  <p:stCondLst>
                                    <p:cond delay="0"/>
                                  </p:stCondLst>
                                  <p:childTnLst>
                                    <p:set>
                                      <p:cBhvr>
                                        <p:cTn id="37" dur="1" fill="hold">
                                          <p:stCondLst>
                                            <p:cond delay="0"/>
                                          </p:stCondLst>
                                        </p:cTn>
                                        <p:tgtEl>
                                          <p:spTgt spid="559160"/>
                                        </p:tgtEl>
                                        <p:attrNameLst>
                                          <p:attrName>style.visibility</p:attrName>
                                        </p:attrNameLst>
                                      </p:cBhvr>
                                      <p:to>
                                        <p:strVal val="visible"/>
                                      </p:to>
                                    </p:set>
                                    <p:animEffect transition="in" filter="dissolve">
                                      <p:cBhvr>
                                        <p:cTn id="38" dur="500"/>
                                        <p:tgtEl>
                                          <p:spTgt spid="559160"/>
                                        </p:tgtEl>
                                      </p:cBhvr>
                                    </p:animEffect>
                                  </p:childTnLst>
                                </p:cTn>
                              </p:par>
                              <p:par>
                                <p:cTn id="39" presetID="9" presetClass="entr" presetSubtype="0" fill="hold" nodeType="withEffect">
                                  <p:stCondLst>
                                    <p:cond delay="0"/>
                                  </p:stCondLst>
                                  <p:childTnLst>
                                    <p:set>
                                      <p:cBhvr>
                                        <p:cTn id="40" dur="1" fill="hold">
                                          <p:stCondLst>
                                            <p:cond delay="0"/>
                                          </p:stCondLst>
                                        </p:cTn>
                                        <p:tgtEl>
                                          <p:spTgt spid="559156"/>
                                        </p:tgtEl>
                                        <p:attrNameLst>
                                          <p:attrName>style.visibility</p:attrName>
                                        </p:attrNameLst>
                                      </p:cBhvr>
                                      <p:to>
                                        <p:strVal val="visible"/>
                                      </p:to>
                                    </p:set>
                                    <p:animEffect transition="in" filter="dissolve">
                                      <p:cBhvr>
                                        <p:cTn id="41" dur="500"/>
                                        <p:tgtEl>
                                          <p:spTgt spid="559156"/>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559155"/>
                                        </p:tgtEl>
                                        <p:attrNameLst>
                                          <p:attrName>style.visibility</p:attrName>
                                        </p:attrNameLst>
                                      </p:cBhvr>
                                      <p:to>
                                        <p:strVal val="visible"/>
                                      </p:to>
                                    </p:set>
                                    <p:animEffect transition="in" filter="dissolve">
                                      <p:cBhvr>
                                        <p:cTn id="44" dur="500"/>
                                        <p:tgtEl>
                                          <p:spTgt spid="559155"/>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559157"/>
                                        </p:tgtEl>
                                        <p:attrNameLst>
                                          <p:attrName>style.visibility</p:attrName>
                                        </p:attrNameLst>
                                      </p:cBhvr>
                                      <p:to>
                                        <p:strVal val="visible"/>
                                      </p:to>
                                    </p:set>
                                    <p:animEffect transition="in" filter="dissolve">
                                      <p:cBhvr>
                                        <p:cTn id="49" dur="500"/>
                                        <p:tgtEl>
                                          <p:spTgt spid="559157"/>
                                        </p:tgtEl>
                                      </p:cBhvr>
                                    </p:animEffect>
                                  </p:childTnLst>
                                </p:cTn>
                              </p:par>
                              <p:par>
                                <p:cTn id="50" presetID="9" presetClass="entr" presetSubtype="0" fill="hold" nodeType="withEffect">
                                  <p:stCondLst>
                                    <p:cond delay="0"/>
                                  </p:stCondLst>
                                  <p:childTnLst>
                                    <p:set>
                                      <p:cBhvr>
                                        <p:cTn id="51" dur="1" fill="hold">
                                          <p:stCondLst>
                                            <p:cond delay="0"/>
                                          </p:stCondLst>
                                        </p:cTn>
                                        <p:tgtEl>
                                          <p:spTgt spid="559158"/>
                                        </p:tgtEl>
                                        <p:attrNameLst>
                                          <p:attrName>style.visibility</p:attrName>
                                        </p:attrNameLst>
                                      </p:cBhvr>
                                      <p:to>
                                        <p:strVal val="visible"/>
                                      </p:to>
                                    </p:set>
                                    <p:animEffect transition="in" filter="dissolve">
                                      <p:cBhvr>
                                        <p:cTn id="52" dur="500"/>
                                        <p:tgtEl>
                                          <p:spTgt spid="559158"/>
                                        </p:tgtEl>
                                      </p:cBhvr>
                                    </p:animEffect>
                                  </p:childTnLst>
                                </p:cTn>
                              </p:par>
                              <p:par>
                                <p:cTn id="53" presetID="9" presetClass="entr" presetSubtype="0" fill="hold" nodeType="withEffect">
                                  <p:stCondLst>
                                    <p:cond delay="0"/>
                                  </p:stCondLst>
                                  <p:childTnLst>
                                    <p:set>
                                      <p:cBhvr>
                                        <p:cTn id="54" dur="1" fill="hold">
                                          <p:stCondLst>
                                            <p:cond delay="0"/>
                                          </p:stCondLst>
                                        </p:cTn>
                                        <p:tgtEl>
                                          <p:spTgt spid="559167"/>
                                        </p:tgtEl>
                                        <p:attrNameLst>
                                          <p:attrName>style.visibility</p:attrName>
                                        </p:attrNameLst>
                                      </p:cBhvr>
                                      <p:to>
                                        <p:strVal val="visible"/>
                                      </p:to>
                                    </p:set>
                                    <p:animEffect transition="in" filter="dissolve">
                                      <p:cBhvr>
                                        <p:cTn id="55" dur="500"/>
                                        <p:tgtEl>
                                          <p:spTgt spid="559167"/>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559168"/>
                                        </p:tgtEl>
                                        <p:attrNameLst>
                                          <p:attrName>style.visibility</p:attrName>
                                        </p:attrNameLst>
                                      </p:cBhvr>
                                      <p:to>
                                        <p:strVal val="visible"/>
                                      </p:to>
                                    </p:set>
                                    <p:animEffect transition="in" filter="dissolve">
                                      <p:cBhvr>
                                        <p:cTn id="58" dur="500"/>
                                        <p:tgtEl>
                                          <p:spTgt spid="559168"/>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559173"/>
                                        </p:tgtEl>
                                        <p:attrNameLst>
                                          <p:attrName>style.visibility</p:attrName>
                                        </p:attrNameLst>
                                      </p:cBhvr>
                                      <p:to>
                                        <p:strVal val="visible"/>
                                      </p:to>
                                    </p:set>
                                    <p:animEffect transition="in" filter="dissolve">
                                      <p:cBhvr>
                                        <p:cTn id="63" dur="500"/>
                                        <p:tgtEl>
                                          <p:spTgt spid="559173"/>
                                        </p:tgtEl>
                                      </p:cBhvr>
                                    </p:animEffect>
                                  </p:childTnLst>
                                </p:cTn>
                              </p:par>
                              <p:par>
                                <p:cTn id="64" presetID="9" presetClass="entr" presetSubtype="0" fill="hold" nodeType="withEffect">
                                  <p:stCondLst>
                                    <p:cond delay="0"/>
                                  </p:stCondLst>
                                  <p:childTnLst>
                                    <p:set>
                                      <p:cBhvr>
                                        <p:cTn id="65" dur="1" fill="hold">
                                          <p:stCondLst>
                                            <p:cond delay="0"/>
                                          </p:stCondLst>
                                        </p:cTn>
                                        <p:tgtEl>
                                          <p:spTgt spid="559174"/>
                                        </p:tgtEl>
                                        <p:attrNameLst>
                                          <p:attrName>style.visibility</p:attrName>
                                        </p:attrNameLst>
                                      </p:cBhvr>
                                      <p:to>
                                        <p:strVal val="visible"/>
                                      </p:to>
                                    </p:set>
                                    <p:animEffect transition="in" filter="dissolve">
                                      <p:cBhvr>
                                        <p:cTn id="66" dur="500"/>
                                        <p:tgtEl>
                                          <p:spTgt spid="559174"/>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559175"/>
                                        </p:tgtEl>
                                        <p:attrNameLst>
                                          <p:attrName>style.visibility</p:attrName>
                                        </p:attrNameLst>
                                      </p:cBhvr>
                                      <p:to>
                                        <p:strVal val="visible"/>
                                      </p:to>
                                    </p:set>
                                    <p:animEffect transition="in" filter="dissolve">
                                      <p:cBhvr>
                                        <p:cTn id="69" dur="500"/>
                                        <p:tgtEl>
                                          <p:spTgt spid="559175"/>
                                        </p:tgtEl>
                                      </p:cBhvr>
                                    </p:animEffect>
                                  </p:childTnLst>
                                </p:cTn>
                              </p:par>
                              <p:par>
                                <p:cTn id="70" presetID="9" presetClass="entr" presetSubtype="0" fill="hold" nodeType="withEffect">
                                  <p:stCondLst>
                                    <p:cond delay="0"/>
                                  </p:stCondLst>
                                  <p:childTnLst>
                                    <p:set>
                                      <p:cBhvr>
                                        <p:cTn id="71" dur="1" fill="hold">
                                          <p:stCondLst>
                                            <p:cond delay="0"/>
                                          </p:stCondLst>
                                        </p:cTn>
                                        <p:tgtEl>
                                          <p:spTgt spid="559176"/>
                                        </p:tgtEl>
                                        <p:attrNameLst>
                                          <p:attrName>style.visibility</p:attrName>
                                        </p:attrNameLst>
                                      </p:cBhvr>
                                      <p:to>
                                        <p:strVal val="visible"/>
                                      </p:to>
                                    </p:set>
                                    <p:animEffect transition="in" filter="dissolve">
                                      <p:cBhvr>
                                        <p:cTn id="72" dur="500"/>
                                        <p:tgtEl>
                                          <p:spTgt spid="559176"/>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559178"/>
                                        </p:tgtEl>
                                        <p:attrNameLst>
                                          <p:attrName>style.visibility</p:attrName>
                                        </p:attrNameLst>
                                      </p:cBhvr>
                                      <p:to>
                                        <p:strVal val="visible"/>
                                      </p:to>
                                    </p:set>
                                    <p:animEffect transition="in" filter="dissolve">
                                      <p:cBhvr>
                                        <p:cTn id="77" dur="500"/>
                                        <p:tgtEl>
                                          <p:spTgt spid="559178"/>
                                        </p:tgtEl>
                                      </p:cBhvr>
                                    </p:animEffect>
                                  </p:childTnLst>
                                </p:cTn>
                              </p:par>
                              <p:par>
                                <p:cTn id="78" presetID="9" presetClass="entr" presetSubtype="0" fill="hold" nodeType="withEffect">
                                  <p:stCondLst>
                                    <p:cond delay="0"/>
                                  </p:stCondLst>
                                  <p:childTnLst>
                                    <p:set>
                                      <p:cBhvr>
                                        <p:cTn id="79" dur="1" fill="hold">
                                          <p:stCondLst>
                                            <p:cond delay="0"/>
                                          </p:stCondLst>
                                        </p:cTn>
                                        <p:tgtEl>
                                          <p:spTgt spid="559179"/>
                                        </p:tgtEl>
                                        <p:attrNameLst>
                                          <p:attrName>style.visibility</p:attrName>
                                        </p:attrNameLst>
                                      </p:cBhvr>
                                      <p:to>
                                        <p:strVal val="visible"/>
                                      </p:to>
                                    </p:set>
                                    <p:animEffect transition="in" filter="dissolve">
                                      <p:cBhvr>
                                        <p:cTn id="80" dur="500"/>
                                        <p:tgtEl>
                                          <p:spTgt spid="559179"/>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559180"/>
                                        </p:tgtEl>
                                        <p:attrNameLst>
                                          <p:attrName>style.visibility</p:attrName>
                                        </p:attrNameLst>
                                      </p:cBhvr>
                                      <p:to>
                                        <p:strVal val="visible"/>
                                      </p:to>
                                    </p:set>
                                    <p:animEffect transition="in" filter="dissolve">
                                      <p:cBhvr>
                                        <p:cTn id="83" dur="500"/>
                                        <p:tgtEl>
                                          <p:spTgt spid="559180"/>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559181"/>
                                        </p:tgtEl>
                                        <p:attrNameLst>
                                          <p:attrName>style.visibility</p:attrName>
                                        </p:attrNameLst>
                                      </p:cBhvr>
                                      <p:to>
                                        <p:strVal val="visible"/>
                                      </p:to>
                                    </p:set>
                                    <p:animEffect transition="in" filter="dissolve">
                                      <p:cBhvr>
                                        <p:cTn id="86" dur="500"/>
                                        <p:tgtEl>
                                          <p:spTgt spid="559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50" grpId="0" animBg="1"/>
      <p:bldP spid="559151" grpId="0" animBg="1"/>
      <p:bldP spid="559155" grpId="0" animBg="1"/>
      <p:bldP spid="559157" grpId="0" animBg="1"/>
      <p:bldP spid="559159" grpId="0" animBg="1"/>
      <p:bldP spid="559168" grpId="0" animBg="1"/>
      <p:bldP spid="559169" grpId="0" animBg="1"/>
      <p:bldP spid="559172" grpId="0" animBg="1"/>
      <p:bldP spid="559173" grpId="0" animBg="1"/>
      <p:bldP spid="559175" grpId="0" animBg="1"/>
      <p:bldP spid="559178" grpId="0" animBg="1"/>
      <p:bldP spid="559180" grpId="0" animBg="1"/>
      <p:bldP spid="559181"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2178" name="Rectangle 2"/>
          <p:cNvSpPr>
            <a:spLocks noGrp="1" noChangeArrowheads="1"/>
          </p:cNvSpPr>
          <p:nvPr>
            <p:ph type="title"/>
          </p:nvPr>
        </p:nvSpPr>
        <p:spPr>
          <a:xfrm>
            <a:off x="715963" y="0"/>
            <a:ext cx="7772400" cy="1143000"/>
          </a:xfrm>
        </p:spPr>
        <p:txBody>
          <a:bodyPr/>
          <a:lstStyle/>
          <a:p>
            <a:r>
              <a:rPr lang="tr-TR"/>
              <a:t>Example 2 cont</a:t>
            </a:r>
            <a:endParaRPr lang="en-US"/>
          </a:p>
        </p:txBody>
      </p:sp>
      <p:sp>
        <p:nvSpPr>
          <p:cNvPr id="42" name="Slide Number Placeholder 3"/>
          <p:cNvSpPr>
            <a:spLocks noGrp="1"/>
          </p:cNvSpPr>
          <p:nvPr>
            <p:ph type="sldNum" sz="quarter" idx="12"/>
          </p:nvPr>
        </p:nvSpPr>
        <p:spPr/>
        <p:txBody>
          <a:bodyPr/>
          <a:lstStyle/>
          <a:p>
            <a:fld id="{6EF0C17D-E0E3-4672-B328-8F66E7AE5300}" type="slidenum">
              <a:rPr lang="tr-TR"/>
              <a:pPr/>
              <a:t>46</a:t>
            </a:fld>
            <a:endParaRPr lang="tr-TR"/>
          </a:p>
        </p:txBody>
      </p:sp>
      <p:graphicFrame>
        <p:nvGraphicFramePr>
          <p:cNvPr id="562190" name="Object 14"/>
          <p:cNvGraphicFramePr>
            <a:graphicFrameLocks noChangeAspect="1"/>
          </p:cNvGraphicFramePr>
          <p:nvPr/>
        </p:nvGraphicFramePr>
        <p:xfrm>
          <a:off x="1557338" y="2500313"/>
          <a:ext cx="6184900" cy="4097337"/>
        </p:xfrm>
        <a:graphic>
          <a:graphicData uri="http://schemas.openxmlformats.org/presentationml/2006/ole">
            <p:oleObj spid="_x0000_s499714" name="Solid Edge Draft Document" r:id="rId4" imgW="6429240" imgH="4248000" progId="">
              <p:embed/>
            </p:oleObj>
          </a:graphicData>
        </a:graphic>
      </p:graphicFrame>
      <p:sp>
        <p:nvSpPr>
          <p:cNvPr id="562191" name="Freeform 15"/>
          <p:cNvSpPr>
            <a:spLocks/>
          </p:cNvSpPr>
          <p:nvPr/>
        </p:nvSpPr>
        <p:spPr bwMode="auto">
          <a:xfrm>
            <a:off x="5978525" y="3784600"/>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chemeClr val="hlink"/>
            </a:solidFill>
            <a:prstDash val="solid"/>
            <a:round/>
            <a:headEnd type="none" w="med" len="med"/>
            <a:tailEnd type="triangle" w="med" len="lg"/>
          </a:ln>
          <a:effectLst/>
        </p:spPr>
        <p:txBody>
          <a:bodyPr/>
          <a:lstStyle/>
          <a:p>
            <a:endParaRPr lang="en-US"/>
          </a:p>
        </p:txBody>
      </p:sp>
      <p:sp>
        <p:nvSpPr>
          <p:cNvPr id="562192" name="Text Box 16"/>
          <p:cNvSpPr txBox="1">
            <a:spLocks noChangeArrowheads="1"/>
          </p:cNvSpPr>
          <p:nvPr/>
        </p:nvSpPr>
        <p:spPr bwMode="auto">
          <a:xfrm>
            <a:off x="5405438" y="4295775"/>
            <a:ext cx="923925" cy="304800"/>
          </a:xfrm>
          <a:prstGeom prst="rect">
            <a:avLst/>
          </a:prstGeom>
          <a:noFill/>
          <a:ln w="9525" algn="ctr">
            <a:noFill/>
            <a:miter lim="800000"/>
            <a:headEnd/>
            <a:tailEnd type="none" w="med" len="lg"/>
          </a:ln>
          <a:effectLst/>
        </p:spPr>
        <p:txBody>
          <a:bodyPr>
            <a:spAutoFit/>
          </a:bodyPr>
          <a:lstStyle/>
          <a:p>
            <a:r>
              <a:rPr lang="tr-TR" sz="1400">
                <a:solidFill>
                  <a:schemeClr val="hlink"/>
                </a:solidFill>
              </a:rPr>
              <a:t>504 Nm</a:t>
            </a:r>
            <a:endParaRPr lang="en-US" sz="1400" baseline="-25000">
              <a:solidFill>
                <a:schemeClr val="hlink"/>
              </a:solidFill>
            </a:endParaRPr>
          </a:p>
        </p:txBody>
      </p:sp>
      <p:sp>
        <p:nvSpPr>
          <p:cNvPr id="562193" name="Freeform 17"/>
          <p:cNvSpPr>
            <a:spLocks/>
          </p:cNvSpPr>
          <p:nvPr/>
        </p:nvSpPr>
        <p:spPr bwMode="auto">
          <a:xfrm>
            <a:off x="5507038" y="3595688"/>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rgbClr val="00CC00"/>
            </a:solidFill>
            <a:prstDash val="solid"/>
            <a:round/>
            <a:headEnd type="triangle" w="med" len="lg"/>
            <a:tailEnd type="none" w="med" len="lg"/>
          </a:ln>
          <a:effectLst/>
        </p:spPr>
        <p:txBody>
          <a:bodyPr/>
          <a:lstStyle/>
          <a:p>
            <a:endParaRPr lang="en-US"/>
          </a:p>
        </p:txBody>
      </p:sp>
      <p:sp>
        <p:nvSpPr>
          <p:cNvPr id="562194" name="Text Box 18"/>
          <p:cNvSpPr txBox="1">
            <a:spLocks noChangeArrowheads="1"/>
          </p:cNvSpPr>
          <p:nvPr/>
        </p:nvSpPr>
        <p:spPr bwMode="auto">
          <a:xfrm>
            <a:off x="5665788" y="3282950"/>
            <a:ext cx="692150" cy="457200"/>
          </a:xfrm>
          <a:prstGeom prst="rect">
            <a:avLst/>
          </a:prstGeom>
          <a:noFill/>
          <a:ln w="9525" algn="ctr">
            <a:noFill/>
            <a:miter lim="800000"/>
            <a:headEnd/>
            <a:tailEnd type="none" w="med" len="lg"/>
          </a:ln>
          <a:effectLst/>
        </p:spPr>
        <p:txBody>
          <a:bodyPr>
            <a:spAutoFit/>
          </a:bodyPr>
          <a:lstStyle/>
          <a:p>
            <a:r>
              <a:rPr lang="tr-TR" sz="2400">
                <a:solidFill>
                  <a:srgbClr val="00CC00"/>
                </a:solidFill>
                <a:latin typeface="Symbol" pitchFamily="18" charset="2"/>
              </a:rPr>
              <a:t>t</a:t>
            </a:r>
            <a:endParaRPr lang="en-US" sz="2400" baseline="-25000">
              <a:solidFill>
                <a:srgbClr val="00CC00"/>
              </a:solidFill>
              <a:latin typeface="Symbol" pitchFamily="18" charset="2"/>
            </a:endParaRPr>
          </a:p>
        </p:txBody>
      </p:sp>
      <p:sp>
        <p:nvSpPr>
          <p:cNvPr id="562195" name="Line 19"/>
          <p:cNvSpPr>
            <a:spLocks noChangeShapeType="1"/>
          </p:cNvSpPr>
          <p:nvPr/>
        </p:nvSpPr>
        <p:spPr bwMode="auto">
          <a:xfrm flipH="1">
            <a:off x="3243263" y="2767013"/>
            <a:ext cx="103187" cy="842962"/>
          </a:xfrm>
          <a:prstGeom prst="line">
            <a:avLst/>
          </a:prstGeom>
          <a:noFill/>
          <a:ln w="28575">
            <a:solidFill>
              <a:schemeClr val="hlink"/>
            </a:solidFill>
            <a:round/>
            <a:headEnd type="triangle" w="med" len="lg"/>
            <a:tailEnd type="none" w="med" len="lg"/>
          </a:ln>
          <a:effectLst/>
        </p:spPr>
        <p:txBody>
          <a:bodyPr/>
          <a:lstStyle/>
          <a:p>
            <a:endParaRPr lang="en-US"/>
          </a:p>
        </p:txBody>
      </p:sp>
      <p:sp>
        <p:nvSpPr>
          <p:cNvPr id="562196" name="Text Box 20"/>
          <p:cNvSpPr txBox="1">
            <a:spLocks noChangeArrowheads="1"/>
          </p:cNvSpPr>
          <p:nvPr/>
        </p:nvSpPr>
        <p:spPr bwMode="auto">
          <a:xfrm>
            <a:off x="3276600" y="2536825"/>
            <a:ext cx="673100" cy="274638"/>
          </a:xfrm>
          <a:prstGeom prst="rect">
            <a:avLst/>
          </a:prstGeom>
          <a:noFill/>
          <a:ln w="9525" algn="ctr">
            <a:noFill/>
            <a:miter lim="800000"/>
            <a:headEnd/>
            <a:tailEnd type="none" w="med" len="lg"/>
          </a:ln>
          <a:effectLst/>
        </p:spPr>
        <p:txBody>
          <a:bodyPr wrap="none">
            <a:spAutoFit/>
          </a:bodyPr>
          <a:lstStyle/>
          <a:p>
            <a:r>
              <a:rPr lang="tr-TR" sz="1200">
                <a:solidFill>
                  <a:schemeClr val="hlink"/>
                </a:solidFill>
              </a:rPr>
              <a:t>4000 N</a:t>
            </a:r>
            <a:endParaRPr lang="en-US" sz="1200" baseline="-25000">
              <a:solidFill>
                <a:schemeClr val="hlink"/>
              </a:solidFill>
            </a:endParaRPr>
          </a:p>
        </p:txBody>
      </p:sp>
      <p:sp>
        <p:nvSpPr>
          <p:cNvPr id="562197" name="Text Box 21"/>
          <p:cNvSpPr txBox="1">
            <a:spLocks noChangeArrowheads="1"/>
          </p:cNvSpPr>
          <p:nvPr/>
        </p:nvSpPr>
        <p:spPr bwMode="auto">
          <a:xfrm>
            <a:off x="2066925" y="3413125"/>
            <a:ext cx="881063" cy="274638"/>
          </a:xfrm>
          <a:prstGeom prst="rect">
            <a:avLst/>
          </a:prstGeom>
          <a:noFill/>
          <a:ln w="9525" algn="ctr">
            <a:noFill/>
            <a:miter lim="800000"/>
            <a:headEnd/>
            <a:tailEnd type="none" w="med" len="lg"/>
          </a:ln>
          <a:effectLst/>
        </p:spPr>
        <p:txBody>
          <a:bodyPr>
            <a:spAutoFit/>
          </a:bodyPr>
          <a:lstStyle/>
          <a:p>
            <a:r>
              <a:rPr lang="tr-TR" sz="1200">
                <a:solidFill>
                  <a:schemeClr val="hlink"/>
                </a:solidFill>
              </a:rPr>
              <a:t>1000 Nm</a:t>
            </a:r>
            <a:endParaRPr lang="en-US" sz="1200" baseline="-25000">
              <a:solidFill>
                <a:schemeClr val="hlink"/>
              </a:solidFill>
            </a:endParaRPr>
          </a:p>
        </p:txBody>
      </p:sp>
      <p:sp>
        <p:nvSpPr>
          <p:cNvPr id="562198" name="Freeform 22"/>
          <p:cNvSpPr>
            <a:spLocks/>
          </p:cNvSpPr>
          <p:nvPr/>
        </p:nvSpPr>
        <p:spPr bwMode="auto">
          <a:xfrm>
            <a:off x="2911475" y="3321050"/>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chemeClr val="hlink"/>
            </a:solidFill>
            <a:prstDash val="solid"/>
            <a:round/>
            <a:headEnd type="triangle" w="med" len="lg"/>
            <a:tailEnd type="none" w="med" len="lg"/>
          </a:ln>
          <a:effectLst/>
        </p:spPr>
        <p:txBody>
          <a:bodyPr/>
          <a:lstStyle/>
          <a:p>
            <a:endParaRPr lang="en-US"/>
          </a:p>
        </p:txBody>
      </p:sp>
      <p:sp>
        <p:nvSpPr>
          <p:cNvPr id="562199" name="Line 23"/>
          <p:cNvSpPr>
            <a:spLocks noChangeShapeType="1"/>
          </p:cNvSpPr>
          <p:nvPr/>
        </p:nvSpPr>
        <p:spPr bwMode="auto">
          <a:xfrm flipV="1">
            <a:off x="2259013" y="4627563"/>
            <a:ext cx="0" cy="533400"/>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62200" name="Object 24"/>
          <p:cNvGraphicFramePr>
            <a:graphicFrameLocks noChangeAspect="1"/>
          </p:cNvGraphicFramePr>
          <p:nvPr/>
        </p:nvGraphicFramePr>
        <p:xfrm>
          <a:off x="2316163" y="4837113"/>
          <a:ext cx="301625" cy="301625"/>
        </p:xfrm>
        <a:graphic>
          <a:graphicData uri="http://schemas.openxmlformats.org/presentationml/2006/ole">
            <p:oleObj spid="_x0000_s499715" name="Denklem" r:id="rId5" imgW="241200" imgH="241200" progId="Equation.3">
              <p:embed/>
            </p:oleObj>
          </a:graphicData>
        </a:graphic>
      </p:graphicFrame>
      <p:sp>
        <p:nvSpPr>
          <p:cNvPr id="562201" name="Line 25"/>
          <p:cNvSpPr>
            <a:spLocks noChangeShapeType="1"/>
          </p:cNvSpPr>
          <p:nvPr/>
        </p:nvSpPr>
        <p:spPr bwMode="auto">
          <a:xfrm>
            <a:off x="1649413" y="4598988"/>
            <a:ext cx="571500" cy="0"/>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62202" name="Object 26"/>
          <p:cNvGraphicFramePr>
            <a:graphicFrameLocks noChangeAspect="1"/>
          </p:cNvGraphicFramePr>
          <p:nvPr/>
        </p:nvGraphicFramePr>
        <p:xfrm>
          <a:off x="1703388" y="4251325"/>
          <a:ext cx="301625" cy="285750"/>
        </p:xfrm>
        <a:graphic>
          <a:graphicData uri="http://schemas.openxmlformats.org/presentationml/2006/ole">
            <p:oleObj spid="_x0000_s499716" name="Denklem" r:id="rId6" imgW="241200" imgH="228600" progId="Equation.3">
              <p:embed/>
            </p:oleObj>
          </a:graphicData>
        </a:graphic>
      </p:graphicFrame>
      <p:sp>
        <p:nvSpPr>
          <p:cNvPr id="562203" name="Line 27"/>
          <p:cNvSpPr>
            <a:spLocks noChangeShapeType="1"/>
          </p:cNvSpPr>
          <p:nvPr/>
        </p:nvSpPr>
        <p:spPr bwMode="auto">
          <a:xfrm>
            <a:off x="3303588" y="3624263"/>
            <a:ext cx="571500" cy="0"/>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62204" name="Object 28"/>
          <p:cNvGraphicFramePr>
            <a:graphicFrameLocks noChangeAspect="1"/>
          </p:cNvGraphicFramePr>
          <p:nvPr/>
        </p:nvGraphicFramePr>
        <p:xfrm>
          <a:off x="3624263" y="3695700"/>
          <a:ext cx="301625" cy="285750"/>
        </p:xfrm>
        <a:graphic>
          <a:graphicData uri="http://schemas.openxmlformats.org/presentationml/2006/ole">
            <p:oleObj spid="_x0000_s499717" name="Denklem" r:id="rId7" imgW="241200" imgH="228600" progId="Equation.3">
              <p:embed/>
            </p:oleObj>
          </a:graphicData>
        </a:graphic>
      </p:graphicFrame>
      <p:sp>
        <p:nvSpPr>
          <p:cNvPr id="562205" name="Line 29"/>
          <p:cNvSpPr>
            <a:spLocks noChangeShapeType="1"/>
          </p:cNvSpPr>
          <p:nvPr/>
        </p:nvSpPr>
        <p:spPr bwMode="auto">
          <a:xfrm flipV="1">
            <a:off x="4551363" y="3500438"/>
            <a:ext cx="0" cy="533400"/>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62206" name="Object 30"/>
          <p:cNvGraphicFramePr>
            <a:graphicFrameLocks noChangeAspect="1"/>
          </p:cNvGraphicFramePr>
          <p:nvPr/>
        </p:nvGraphicFramePr>
        <p:xfrm>
          <a:off x="4608513" y="3709988"/>
          <a:ext cx="301625" cy="301625"/>
        </p:xfrm>
        <a:graphic>
          <a:graphicData uri="http://schemas.openxmlformats.org/presentationml/2006/ole">
            <p:oleObj spid="_x0000_s499718" name="Denklem" r:id="rId8" imgW="241200" imgH="241200" progId="Equation.3">
              <p:embed/>
            </p:oleObj>
          </a:graphicData>
        </a:graphic>
      </p:graphicFrame>
      <p:sp>
        <p:nvSpPr>
          <p:cNvPr id="562207" name="Line 31"/>
          <p:cNvSpPr>
            <a:spLocks noChangeShapeType="1"/>
          </p:cNvSpPr>
          <p:nvPr/>
        </p:nvSpPr>
        <p:spPr bwMode="auto">
          <a:xfrm flipV="1">
            <a:off x="3233738" y="3668713"/>
            <a:ext cx="0" cy="533400"/>
          </a:xfrm>
          <a:prstGeom prst="line">
            <a:avLst/>
          </a:prstGeom>
          <a:noFill/>
          <a:ln w="28575">
            <a:solidFill>
              <a:schemeClr val="accent1"/>
            </a:solidFill>
            <a:round/>
            <a:headEnd type="triangle" w="med" len="lg"/>
            <a:tailEnd type="none" w="med" len="lg"/>
          </a:ln>
          <a:effectLst/>
        </p:spPr>
        <p:txBody>
          <a:bodyPr/>
          <a:lstStyle/>
          <a:p>
            <a:endParaRPr lang="en-US"/>
          </a:p>
        </p:txBody>
      </p:sp>
      <p:graphicFrame>
        <p:nvGraphicFramePr>
          <p:cNvPr id="562208" name="Object 32"/>
          <p:cNvGraphicFramePr>
            <a:graphicFrameLocks noChangeAspect="1"/>
          </p:cNvGraphicFramePr>
          <p:nvPr/>
        </p:nvGraphicFramePr>
        <p:xfrm>
          <a:off x="3290888" y="3878263"/>
          <a:ext cx="301625" cy="301625"/>
        </p:xfrm>
        <a:graphic>
          <a:graphicData uri="http://schemas.openxmlformats.org/presentationml/2006/ole">
            <p:oleObj spid="_x0000_s499719" name="Denklem" r:id="rId9" imgW="241200" imgH="241200" progId="Equation.3">
              <p:embed/>
            </p:oleObj>
          </a:graphicData>
        </a:graphic>
      </p:graphicFrame>
      <p:graphicFrame>
        <p:nvGraphicFramePr>
          <p:cNvPr id="562209" name="Object 33"/>
          <p:cNvGraphicFramePr>
            <a:graphicFrameLocks noChangeAspect="1"/>
          </p:cNvGraphicFramePr>
          <p:nvPr/>
        </p:nvGraphicFramePr>
        <p:xfrm>
          <a:off x="4840288" y="3101975"/>
          <a:ext cx="301625" cy="285750"/>
        </p:xfrm>
        <a:graphic>
          <a:graphicData uri="http://schemas.openxmlformats.org/presentationml/2006/ole">
            <p:oleObj spid="_x0000_s499720" name="Denklem" r:id="rId10" imgW="241200" imgH="228600" progId="Equation.3">
              <p:embed/>
            </p:oleObj>
          </a:graphicData>
        </a:graphic>
      </p:graphicFrame>
      <p:sp>
        <p:nvSpPr>
          <p:cNvPr id="562210" name="Line 34"/>
          <p:cNvSpPr>
            <a:spLocks noChangeShapeType="1"/>
          </p:cNvSpPr>
          <p:nvPr/>
        </p:nvSpPr>
        <p:spPr bwMode="auto">
          <a:xfrm>
            <a:off x="4576763" y="3459163"/>
            <a:ext cx="571500" cy="0"/>
          </a:xfrm>
          <a:prstGeom prst="line">
            <a:avLst/>
          </a:prstGeom>
          <a:noFill/>
          <a:ln w="28575">
            <a:solidFill>
              <a:schemeClr val="accent1"/>
            </a:solidFill>
            <a:round/>
            <a:headEnd type="triangle" w="med" len="lg"/>
            <a:tailEnd type="none" w="med" len="lg"/>
          </a:ln>
          <a:effectLst/>
        </p:spPr>
        <p:txBody>
          <a:bodyPr/>
          <a:lstStyle/>
          <a:p>
            <a:endParaRPr lang="en-US"/>
          </a:p>
        </p:txBody>
      </p:sp>
      <p:sp>
        <p:nvSpPr>
          <p:cNvPr id="562211" name="Line 35"/>
          <p:cNvSpPr>
            <a:spLocks noChangeShapeType="1"/>
          </p:cNvSpPr>
          <p:nvPr/>
        </p:nvSpPr>
        <p:spPr bwMode="auto">
          <a:xfrm flipV="1">
            <a:off x="2601913" y="5399088"/>
            <a:ext cx="0" cy="533400"/>
          </a:xfrm>
          <a:prstGeom prst="line">
            <a:avLst/>
          </a:prstGeom>
          <a:noFill/>
          <a:ln w="28575">
            <a:solidFill>
              <a:schemeClr val="accent1"/>
            </a:solidFill>
            <a:round/>
            <a:headEnd type="triangle" w="med" len="lg"/>
            <a:tailEnd type="none" w="med" len="lg"/>
          </a:ln>
          <a:effectLst/>
        </p:spPr>
        <p:txBody>
          <a:bodyPr/>
          <a:lstStyle/>
          <a:p>
            <a:endParaRPr lang="en-US"/>
          </a:p>
        </p:txBody>
      </p:sp>
      <p:graphicFrame>
        <p:nvGraphicFramePr>
          <p:cNvPr id="562212" name="Object 36"/>
          <p:cNvGraphicFramePr>
            <a:graphicFrameLocks noChangeAspect="1"/>
          </p:cNvGraphicFramePr>
          <p:nvPr/>
        </p:nvGraphicFramePr>
        <p:xfrm>
          <a:off x="2659063" y="5608638"/>
          <a:ext cx="301625" cy="301625"/>
        </p:xfrm>
        <a:graphic>
          <a:graphicData uri="http://schemas.openxmlformats.org/presentationml/2006/ole">
            <p:oleObj spid="_x0000_s499721" name="Denklem" r:id="rId11" imgW="241200" imgH="241200" progId="Equation.3">
              <p:embed/>
            </p:oleObj>
          </a:graphicData>
        </a:graphic>
      </p:graphicFrame>
      <p:graphicFrame>
        <p:nvGraphicFramePr>
          <p:cNvPr id="562213" name="Object 37"/>
          <p:cNvGraphicFramePr>
            <a:graphicFrameLocks noChangeAspect="1"/>
          </p:cNvGraphicFramePr>
          <p:nvPr/>
        </p:nvGraphicFramePr>
        <p:xfrm>
          <a:off x="2112963" y="5603875"/>
          <a:ext cx="301625" cy="285750"/>
        </p:xfrm>
        <a:graphic>
          <a:graphicData uri="http://schemas.openxmlformats.org/presentationml/2006/ole">
            <p:oleObj spid="_x0000_s499722" name="Denklem" r:id="rId12" imgW="241200" imgH="228600" progId="Equation.3">
              <p:embed/>
            </p:oleObj>
          </a:graphicData>
        </a:graphic>
      </p:graphicFrame>
      <p:sp>
        <p:nvSpPr>
          <p:cNvPr id="562214" name="Line 38"/>
          <p:cNvSpPr>
            <a:spLocks noChangeShapeType="1"/>
          </p:cNvSpPr>
          <p:nvPr/>
        </p:nvSpPr>
        <p:spPr bwMode="auto">
          <a:xfrm>
            <a:off x="2001838" y="5961063"/>
            <a:ext cx="571500" cy="0"/>
          </a:xfrm>
          <a:prstGeom prst="line">
            <a:avLst/>
          </a:prstGeom>
          <a:noFill/>
          <a:ln w="28575">
            <a:solidFill>
              <a:schemeClr val="accent1"/>
            </a:solidFill>
            <a:round/>
            <a:headEnd type="triangle" w="med" len="lg"/>
            <a:tailEnd type="none" w="med" len="lg"/>
          </a:ln>
          <a:effectLst/>
        </p:spPr>
        <p:txBody>
          <a:bodyPr/>
          <a:lstStyle/>
          <a:p>
            <a:endParaRPr lang="en-US"/>
          </a:p>
        </p:txBody>
      </p:sp>
      <p:sp>
        <p:nvSpPr>
          <p:cNvPr id="562215" name="Line 39"/>
          <p:cNvSpPr>
            <a:spLocks noChangeShapeType="1"/>
          </p:cNvSpPr>
          <p:nvPr/>
        </p:nvSpPr>
        <p:spPr bwMode="auto">
          <a:xfrm>
            <a:off x="7091363" y="4440238"/>
            <a:ext cx="571500" cy="0"/>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62216" name="Object 40"/>
          <p:cNvGraphicFramePr>
            <a:graphicFrameLocks noChangeAspect="1"/>
          </p:cNvGraphicFramePr>
          <p:nvPr/>
        </p:nvGraphicFramePr>
        <p:xfrm>
          <a:off x="7412038" y="4511675"/>
          <a:ext cx="301625" cy="285750"/>
        </p:xfrm>
        <a:graphic>
          <a:graphicData uri="http://schemas.openxmlformats.org/presentationml/2006/ole">
            <p:oleObj spid="_x0000_s499723" name="Denklem" r:id="rId13" imgW="241200" imgH="228600" progId="Equation.3">
              <p:embed/>
            </p:oleObj>
          </a:graphicData>
        </a:graphic>
      </p:graphicFrame>
      <p:sp>
        <p:nvSpPr>
          <p:cNvPr id="562217" name="Line 41"/>
          <p:cNvSpPr>
            <a:spLocks noChangeShapeType="1"/>
          </p:cNvSpPr>
          <p:nvPr/>
        </p:nvSpPr>
        <p:spPr bwMode="auto">
          <a:xfrm flipV="1">
            <a:off x="7021513" y="4484688"/>
            <a:ext cx="0" cy="533400"/>
          </a:xfrm>
          <a:prstGeom prst="line">
            <a:avLst/>
          </a:prstGeom>
          <a:noFill/>
          <a:ln w="28575">
            <a:solidFill>
              <a:schemeClr val="accent1"/>
            </a:solidFill>
            <a:round/>
            <a:headEnd type="triangle" w="med" len="lg"/>
            <a:tailEnd type="none" w="med" len="lg"/>
          </a:ln>
          <a:effectLst/>
        </p:spPr>
        <p:txBody>
          <a:bodyPr/>
          <a:lstStyle/>
          <a:p>
            <a:endParaRPr lang="en-US"/>
          </a:p>
        </p:txBody>
      </p:sp>
      <p:graphicFrame>
        <p:nvGraphicFramePr>
          <p:cNvPr id="562218" name="Object 42"/>
          <p:cNvGraphicFramePr>
            <a:graphicFrameLocks noChangeAspect="1"/>
          </p:cNvGraphicFramePr>
          <p:nvPr/>
        </p:nvGraphicFramePr>
        <p:xfrm>
          <a:off x="7078663" y="4694238"/>
          <a:ext cx="301625" cy="301625"/>
        </p:xfrm>
        <a:graphic>
          <a:graphicData uri="http://schemas.openxmlformats.org/presentationml/2006/ole">
            <p:oleObj spid="_x0000_s499724" name="Denklem" r:id="rId14" imgW="241200" imgH="241200" progId="Equation.3">
              <p:embed/>
            </p:oleObj>
          </a:graphicData>
        </a:graphic>
      </p:graphicFrame>
      <p:sp>
        <p:nvSpPr>
          <p:cNvPr id="562219" name="Line 43"/>
          <p:cNvSpPr>
            <a:spLocks noChangeShapeType="1"/>
          </p:cNvSpPr>
          <p:nvPr/>
        </p:nvSpPr>
        <p:spPr bwMode="auto">
          <a:xfrm flipV="1">
            <a:off x="6046788" y="5995988"/>
            <a:ext cx="0" cy="533400"/>
          </a:xfrm>
          <a:prstGeom prst="line">
            <a:avLst/>
          </a:prstGeom>
          <a:noFill/>
          <a:ln w="28575">
            <a:solidFill>
              <a:schemeClr val="accent1"/>
            </a:solidFill>
            <a:round/>
            <a:headEnd type="triangle" w="med" len="lg"/>
            <a:tailEnd type="none" w="med" len="lg"/>
          </a:ln>
          <a:effectLst/>
        </p:spPr>
        <p:txBody>
          <a:bodyPr/>
          <a:lstStyle/>
          <a:p>
            <a:endParaRPr lang="en-US"/>
          </a:p>
        </p:txBody>
      </p:sp>
      <p:graphicFrame>
        <p:nvGraphicFramePr>
          <p:cNvPr id="562220" name="Object 44"/>
          <p:cNvGraphicFramePr>
            <a:graphicFrameLocks noChangeAspect="1"/>
          </p:cNvGraphicFramePr>
          <p:nvPr/>
        </p:nvGraphicFramePr>
        <p:xfrm>
          <a:off x="6096000" y="6221413"/>
          <a:ext cx="317500" cy="269875"/>
        </p:xfrm>
        <a:graphic>
          <a:graphicData uri="http://schemas.openxmlformats.org/presentationml/2006/ole">
            <p:oleObj spid="_x0000_s499725" name="Denklem" r:id="rId15" imgW="253800" imgH="215640" progId="Equation.3">
              <p:embed/>
            </p:oleObj>
          </a:graphicData>
        </a:graphic>
      </p:graphicFrame>
      <p:sp>
        <p:nvSpPr>
          <p:cNvPr id="562221" name="Freeform 45"/>
          <p:cNvSpPr>
            <a:spLocks/>
          </p:cNvSpPr>
          <p:nvPr/>
        </p:nvSpPr>
        <p:spPr bwMode="auto">
          <a:xfrm rot="3822907">
            <a:off x="5942013" y="5516562"/>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chemeClr val="accent1"/>
            </a:solidFill>
            <a:prstDash val="solid"/>
            <a:round/>
            <a:headEnd type="triangle" w="med" len="lg"/>
            <a:tailEnd type="none" w="med" len="lg"/>
          </a:ln>
          <a:effectLst/>
        </p:spPr>
        <p:txBody>
          <a:bodyPr/>
          <a:lstStyle/>
          <a:p>
            <a:endParaRPr lang="en-US"/>
          </a:p>
        </p:txBody>
      </p:sp>
      <p:sp>
        <p:nvSpPr>
          <p:cNvPr id="562222" name="Text Box 46"/>
          <p:cNvSpPr txBox="1">
            <a:spLocks noChangeArrowheads="1"/>
          </p:cNvSpPr>
          <p:nvPr/>
        </p:nvSpPr>
        <p:spPr bwMode="auto">
          <a:xfrm>
            <a:off x="5786438" y="5146675"/>
            <a:ext cx="692150" cy="457200"/>
          </a:xfrm>
          <a:prstGeom prst="rect">
            <a:avLst/>
          </a:prstGeom>
          <a:noFill/>
          <a:ln w="9525" algn="ctr">
            <a:noFill/>
            <a:miter lim="800000"/>
            <a:headEnd/>
            <a:tailEnd type="none" w="med" len="lg"/>
          </a:ln>
          <a:effectLst/>
        </p:spPr>
        <p:txBody>
          <a:bodyPr>
            <a:spAutoFit/>
          </a:bodyPr>
          <a:lstStyle/>
          <a:p>
            <a:r>
              <a:rPr lang="tr-TR" sz="2400">
                <a:solidFill>
                  <a:schemeClr val="accent1"/>
                </a:solidFill>
                <a:latin typeface="Symbol" pitchFamily="18" charset="2"/>
              </a:rPr>
              <a:t>t</a:t>
            </a:r>
            <a:r>
              <a:rPr lang="tr-TR" sz="2400" baseline="-25000">
                <a:solidFill>
                  <a:schemeClr val="accent1"/>
                </a:solidFill>
                <a:latin typeface="Arial Unicode MS" pitchFamily="34" charset="-128"/>
              </a:rPr>
              <a:t>A4</a:t>
            </a:r>
            <a:endParaRPr lang="en-US" sz="2400" baseline="-25000">
              <a:solidFill>
                <a:schemeClr val="accent1"/>
              </a:solidFill>
              <a:latin typeface="Arial Unicode MS" pitchFamily="34" charset="-128"/>
            </a:endParaRPr>
          </a:p>
        </p:txBody>
      </p:sp>
      <p:sp>
        <p:nvSpPr>
          <p:cNvPr id="562223" name="Rectangle 47"/>
          <p:cNvSpPr>
            <a:spLocks noChangeArrowheads="1"/>
          </p:cNvSpPr>
          <p:nvPr/>
        </p:nvSpPr>
        <p:spPr bwMode="auto">
          <a:xfrm>
            <a:off x="0" y="3300413"/>
            <a:ext cx="9144000" cy="0"/>
          </a:xfrm>
          <a:prstGeom prst="rect">
            <a:avLst/>
          </a:prstGeom>
          <a:noFill/>
          <a:ln w="9525" algn="ctr">
            <a:noFill/>
            <a:miter lim="800000"/>
            <a:headEnd/>
            <a:tailEnd type="none" w="med" len="lg"/>
          </a:ln>
          <a:effectLst/>
        </p:spPr>
        <p:txBody>
          <a:bodyPr wrap="none" anchor="ctr">
            <a:spAutoFit/>
          </a:bodyPr>
          <a:lstStyle/>
          <a:p>
            <a:endParaRPr lang="en-US"/>
          </a:p>
        </p:txBody>
      </p:sp>
      <p:graphicFrame>
        <p:nvGraphicFramePr>
          <p:cNvPr id="562224" name="Object 48"/>
          <p:cNvGraphicFramePr>
            <a:graphicFrameLocks noChangeAspect="1"/>
          </p:cNvGraphicFramePr>
          <p:nvPr/>
        </p:nvGraphicFramePr>
        <p:xfrm>
          <a:off x="2238375" y="833438"/>
          <a:ext cx="4094163" cy="447675"/>
        </p:xfrm>
        <a:graphic>
          <a:graphicData uri="http://schemas.openxmlformats.org/presentationml/2006/ole">
            <p:oleObj spid="_x0000_s499726" name="Denklem" r:id="rId16" imgW="2349500" imgH="254000" progId="Equation.3">
              <p:embed/>
            </p:oleObj>
          </a:graphicData>
        </a:graphic>
      </p:graphicFrame>
      <p:sp>
        <p:nvSpPr>
          <p:cNvPr id="562225" name="Rectangle 49"/>
          <p:cNvSpPr>
            <a:spLocks noChangeArrowheads="1"/>
          </p:cNvSpPr>
          <p:nvPr/>
        </p:nvSpPr>
        <p:spPr bwMode="auto">
          <a:xfrm>
            <a:off x="0" y="3300413"/>
            <a:ext cx="9144000" cy="0"/>
          </a:xfrm>
          <a:prstGeom prst="rect">
            <a:avLst/>
          </a:prstGeom>
          <a:noFill/>
          <a:ln w="9525" algn="ctr">
            <a:noFill/>
            <a:miter lim="800000"/>
            <a:headEnd/>
            <a:tailEnd type="none" w="med" len="lg"/>
          </a:ln>
          <a:effectLst/>
        </p:spPr>
        <p:txBody>
          <a:bodyPr wrap="none" anchor="ctr">
            <a:spAutoFit/>
          </a:bodyPr>
          <a:lstStyle/>
          <a:p>
            <a:endParaRPr lang="en-US"/>
          </a:p>
        </p:txBody>
      </p:sp>
      <p:graphicFrame>
        <p:nvGraphicFramePr>
          <p:cNvPr id="562226" name="Object 50"/>
          <p:cNvGraphicFramePr>
            <a:graphicFrameLocks noChangeAspect="1"/>
          </p:cNvGraphicFramePr>
          <p:nvPr/>
        </p:nvGraphicFramePr>
        <p:xfrm>
          <a:off x="2251075" y="1325563"/>
          <a:ext cx="4073525" cy="422275"/>
        </p:xfrm>
        <a:graphic>
          <a:graphicData uri="http://schemas.openxmlformats.org/presentationml/2006/ole">
            <p:oleObj spid="_x0000_s499727" name="Denklem" r:id="rId17" imgW="2476500" imgH="254000" progId="Equation.3">
              <p:embed/>
            </p:oleObj>
          </a:graphicData>
        </a:graphic>
      </p:graphicFrame>
      <p:sp>
        <p:nvSpPr>
          <p:cNvPr id="562227" name="Rectangle 51"/>
          <p:cNvSpPr>
            <a:spLocks noChangeArrowheads="1"/>
          </p:cNvSpPr>
          <p:nvPr/>
        </p:nvSpPr>
        <p:spPr bwMode="auto">
          <a:xfrm>
            <a:off x="0" y="3176588"/>
            <a:ext cx="9144000" cy="0"/>
          </a:xfrm>
          <a:prstGeom prst="rect">
            <a:avLst/>
          </a:prstGeom>
          <a:noFill/>
          <a:ln w="9525" algn="ctr">
            <a:noFill/>
            <a:miter lim="800000"/>
            <a:headEnd/>
            <a:tailEnd type="none" w="med" len="lg"/>
          </a:ln>
          <a:effectLst/>
        </p:spPr>
        <p:txBody>
          <a:bodyPr wrap="none" anchor="ctr">
            <a:spAutoFit/>
          </a:bodyPr>
          <a:lstStyle/>
          <a:p>
            <a:endParaRPr lang="en-US"/>
          </a:p>
        </p:txBody>
      </p:sp>
      <p:graphicFrame>
        <p:nvGraphicFramePr>
          <p:cNvPr id="562228" name="Object 52"/>
          <p:cNvGraphicFramePr>
            <a:graphicFrameLocks noChangeAspect="1"/>
          </p:cNvGraphicFramePr>
          <p:nvPr/>
        </p:nvGraphicFramePr>
        <p:xfrm>
          <a:off x="2236788" y="1782763"/>
          <a:ext cx="5505450" cy="720725"/>
        </p:xfrm>
        <a:graphic>
          <a:graphicData uri="http://schemas.openxmlformats.org/presentationml/2006/ole">
            <p:oleObj spid="_x0000_s499728" name="Denklem" r:id="rId18" imgW="3860800" imgH="508000" progId="Equation.3">
              <p:embed/>
            </p:oleObj>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4226" name="Rectangle 2"/>
          <p:cNvSpPr>
            <a:spLocks noGrp="1" noChangeArrowheads="1"/>
          </p:cNvSpPr>
          <p:nvPr>
            <p:ph type="title"/>
          </p:nvPr>
        </p:nvSpPr>
        <p:spPr>
          <a:xfrm>
            <a:off x="715963" y="0"/>
            <a:ext cx="7772400" cy="1143000"/>
          </a:xfrm>
        </p:spPr>
        <p:txBody>
          <a:bodyPr/>
          <a:lstStyle/>
          <a:p>
            <a:r>
              <a:rPr lang="tr-TR"/>
              <a:t>Example 2 cont</a:t>
            </a:r>
            <a:endParaRPr lang="en-US"/>
          </a:p>
        </p:txBody>
      </p:sp>
      <p:sp>
        <p:nvSpPr>
          <p:cNvPr id="45" name="Slide Number Placeholder 3"/>
          <p:cNvSpPr>
            <a:spLocks noGrp="1"/>
          </p:cNvSpPr>
          <p:nvPr>
            <p:ph type="sldNum" sz="quarter" idx="12"/>
          </p:nvPr>
        </p:nvSpPr>
        <p:spPr/>
        <p:txBody>
          <a:bodyPr/>
          <a:lstStyle/>
          <a:p>
            <a:fld id="{44684EC4-F26D-4931-B930-418A91E264CF}" type="slidenum">
              <a:rPr lang="tr-TR"/>
              <a:pPr/>
              <a:t>47</a:t>
            </a:fld>
            <a:endParaRPr lang="tr-TR"/>
          </a:p>
        </p:txBody>
      </p:sp>
      <p:graphicFrame>
        <p:nvGraphicFramePr>
          <p:cNvPr id="564227" name="Object 3"/>
          <p:cNvGraphicFramePr>
            <a:graphicFrameLocks noChangeAspect="1"/>
          </p:cNvGraphicFramePr>
          <p:nvPr/>
        </p:nvGraphicFramePr>
        <p:xfrm>
          <a:off x="1557338" y="2500313"/>
          <a:ext cx="6184900" cy="4097337"/>
        </p:xfrm>
        <a:graphic>
          <a:graphicData uri="http://schemas.openxmlformats.org/presentationml/2006/ole">
            <p:oleObj spid="_x0000_s500738" name="Solid Edge Draft Document" r:id="rId4" imgW="6429240" imgH="4248000" progId="">
              <p:embed/>
            </p:oleObj>
          </a:graphicData>
        </a:graphic>
      </p:graphicFrame>
      <p:sp>
        <p:nvSpPr>
          <p:cNvPr id="564228" name="Freeform 4"/>
          <p:cNvSpPr>
            <a:spLocks/>
          </p:cNvSpPr>
          <p:nvPr/>
        </p:nvSpPr>
        <p:spPr bwMode="auto">
          <a:xfrm>
            <a:off x="5978525" y="3784600"/>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chemeClr val="hlink"/>
            </a:solidFill>
            <a:prstDash val="solid"/>
            <a:round/>
            <a:headEnd type="none" w="med" len="med"/>
            <a:tailEnd type="triangle" w="med" len="lg"/>
          </a:ln>
          <a:effectLst/>
        </p:spPr>
        <p:txBody>
          <a:bodyPr/>
          <a:lstStyle/>
          <a:p>
            <a:endParaRPr lang="en-US"/>
          </a:p>
        </p:txBody>
      </p:sp>
      <p:sp>
        <p:nvSpPr>
          <p:cNvPr id="564229" name="Text Box 5"/>
          <p:cNvSpPr txBox="1">
            <a:spLocks noChangeArrowheads="1"/>
          </p:cNvSpPr>
          <p:nvPr/>
        </p:nvSpPr>
        <p:spPr bwMode="auto">
          <a:xfrm>
            <a:off x="5405438" y="4295775"/>
            <a:ext cx="923925" cy="304800"/>
          </a:xfrm>
          <a:prstGeom prst="rect">
            <a:avLst/>
          </a:prstGeom>
          <a:noFill/>
          <a:ln w="9525" algn="ctr">
            <a:noFill/>
            <a:miter lim="800000"/>
            <a:headEnd/>
            <a:tailEnd type="none" w="med" len="lg"/>
          </a:ln>
          <a:effectLst/>
        </p:spPr>
        <p:txBody>
          <a:bodyPr>
            <a:spAutoFit/>
          </a:bodyPr>
          <a:lstStyle/>
          <a:p>
            <a:r>
              <a:rPr lang="tr-TR" sz="1400">
                <a:solidFill>
                  <a:schemeClr val="hlink"/>
                </a:solidFill>
              </a:rPr>
              <a:t>504 Nm</a:t>
            </a:r>
            <a:endParaRPr lang="en-US" sz="1400" baseline="-25000">
              <a:solidFill>
                <a:schemeClr val="hlink"/>
              </a:solidFill>
            </a:endParaRPr>
          </a:p>
        </p:txBody>
      </p:sp>
      <p:sp>
        <p:nvSpPr>
          <p:cNvPr id="564230" name="Freeform 6"/>
          <p:cNvSpPr>
            <a:spLocks/>
          </p:cNvSpPr>
          <p:nvPr/>
        </p:nvSpPr>
        <p:spPr bwMode="auto">
          <a:xfrm>
            <a:off x="5507038" y="3595688"/>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rgbClr val="00CC00"/>
            </a:solidFill>
            <a:prstDash val="solid"/>
            <a:round/>
            <a:headEnd type="triangle" w="med" len="lg"/>
            <a:tailEnd type="none" w="med" len="lg"/>
          </a:ln>
          <a:effectLst/>
        </p:spPr>
        <p:txBody>
          <a:bodyPr/>
          <a:lstStyle/>
          <a:p>
            <a:endParaRPr lang="en-US"/>
          </a:p>
        </p:txBody>
      </p:sp>
      <p:sp>
        <p:nvSpPr>
          <p:cNvPr id="564231" name="Text Box 7"/>
          <p:cNvSpPr txBox="1">
            <a:spLocks noChangeArrowheads="1"/>
          </p:cNvSpPr>
          <p:nvPr/>
        </p:nvSpPr>
        <p:spPr bwMode="auto">
          <a:xfrm>
            <a:off x="5665788" y="3282950"/>
            <a:ext cx="692150" cy="457200"/>
          </a:xfrm>
          <a:prstGeom prst="rect">
            <a:avLst/>
          </a:prstGeom>
          <a:noFill/>
          <a:ln w="9525" algn="ctr">
            <a:noFill/>
            <a:miter lim="800000"/>
            <a:headEnd/>
            <a:tailEnd type="none" w="med" len="lg"/>
          </a:ln>
          <a:effectLst/>
        </p:spPr>
        <p:txBody>
          <a:bodyPr>
            <a:spAutoFit/>
          </a:bodyPr>
          <a:lstStyle/>
          <a:p>
            <a:r>
              <a:rPr lang="tr-TR" sz="2400">
                <a:solidFill>
                  <a:srgbClr val="00CC00"/>
                </a:solidFill>
                <a:latin typeface="Symbol" pitchFamily="18" charset="2"/>
              </a:rPr>
              <a:t>t</a:t>
            </a:r>
            <a:endParaRPr lang="en-US" sz="2400" baseline="-25000">
              <a:solidFill>
                <a:srgbClr val="00CC00"/>
              </a:solidFill>
              <a:latin typeface="Symbol" pitchFamily="18" charset="2"/>
            </a:endParaRPr>
          </a:p>
        </p:txBody>
      </p:sp>
      <p:sp>
        <p:nvSpPr>
          <p:cNvPr id="564232" name="Line 8"/>
          <p:cNvSpPr>
            <a:spLocks noChangeShapeType="1"/>
          </p:cNvSpPr>
          <p:nvPr/>
        </p:nvSpPr>
        <p:spPr bwMode="auto">
          <a:xfrm flipH="1">
            <a:off x="3243263" y="2767013"/>
            <a:ext cx="103187" cy="842962"/>
          </a:xfrm>
          <a:prstGeom prst="line">
            <a:avLst/>
          </a:prstGeom>
          <a:noFill/>
          <a:ln w="28575">
            <a:solidFill>
              <a:schemeClr val="hlink"/>
            </a:solidFill>
            <a:round/>
            <a:headEnd type="triangle" w="med" len="lg"/>
            <a:tailEnd type="none" w="med" len="lg"/>
          </a:ln>
          <a:effectLst/>
        </p:spPr>
        <p:txBody>
          <a:bodyPr/>
          <a:lstStyle/>
          <a:p>
            <a:endParaRPr lang="en-US"/>
          </a:p>
        </p:txBody>
      </p:sp>
      <p:sp>
        <p:nvSpPr>
          <p:cNvPr id="564233" name="Text Box 9"/>
          <p:cNvSpPr txBox="1">
            <a:spLocks noChangeArrowheads="1"/>
          </p:cNvSpPr>
          <p:nvPr/>
        </p:nvSpPr>
        <p:spPr bwMode="auto">
          <a:xfrm>
            <a:off x="3276600" y="2536825"/>
            <a:ext cx="673100" cy="274638"/>
          </a:xfrm>
          <a:prstGeom prst="rect">
            <a:avLst/>
          </a:prstGeom>
          <a:noFill/>
          <a:ln w="9525" algn="ctr">
            <a:noFill/>
            <a:miter lim="800000"/>
            <a:headEnd/>
            <a:tailEnd type="none" w="med" len="lg"/>
          </a:ln>
          <a:effectLst/>
        </p:spPr>
        <p:txBody>
          <a:bodyPr wrap="none">
            <a:spAutoFit/>
          </a:bodyPr>
          <a:lstStyle/>
          <a:p>
            <a:r>
              <a:rPr lang="tr-TR" sz="1200">
                <a:solidFill>
                  <a:schemeClr val="hlink"/>
                </a:solidFill>
              </a:rPr>
              <a:t>4000 N</a:t>
            </a:r>
            <a:endParaRPr lang="en-US" sz="1200" baseline="-25000">
              <a:solidFill>
                <a:schemeClr val="hlink"/>
              </a:solidFill>
            </a:endParaRPr>
          </a:p>
        </p:txBody>
      </p:sp>
      <p:sp>
        <p:nvSpPr>
          <p:cNvPr id="564234" name="Text Box 10"/>
          <p:cNvSpPr txBox="1">
            <a:spLocks noChangeArrowheads="1"/>
          </p:cNvSpPr>
          <p:nvPr/>
        </p:nvSpPr>
        <p:spPr bwMode="auto">
          <a:xfrm>
            <a:off x="2066925" y="3413125"/>
            <a:ext cx="881063" cy="274638"/>
          </a:xfrm>
          <a:prstGeom prst="rect">
            <a:avLst/>
          </a:prstGeom>
          <a:noFill/>
          <a:ln w="9525" algn="ctr">
            <a:noFill/>
            <a:miter lim="800000"/>
            <a:headEnd/>
            <a:tailEnd type="none" w="med" len="lg"/>
          </a:ln>
          <a:effectLst/>
        </p:spPr>
        <p:txBody>
          <a:bodyPr>
            <a:spAutoFit/>
          </a:bodyPr>
          <a:lstStyle/>
          <a:p>
            <a:r>
              <a:rPr lang="tr-TR" sz="1200">
                <a:solidFill>
                  <a:schemeClr val="hlink"/>
                </a:solidFill>
              </a:rPr>
              <a:t>1000 Nm</a:t>
            </a:r>
            <a:endParaRPr lang="en-US" sz="1200" baseline="-25000">
              <a:solidFill>
                <a:schemeClr val="hlink"/>
              </a:solidFill>
            </a:endParaRPr>
          </a:p>
        </p:txBody>
      </p:sp>
      <p:sp>
        <p:nvSpPr>
          <p:cNvPr id="564235" name="Freeform 11"/>
          <p:cNvSpPr>
            <a:spLocks/>
          </p:cNvSpPr>
          <p:nvPr/>
        </p:nvSpPr>
        <p:spPr bwMode="auto">
          <a:xfrm>
            <a:off x="2911475" y="3321050"/>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chemeClr val="hlink"/>
            </a:solidFill>
            <a:prstDash val="solid"/>
            <a:round/>
            <a:headEnd type="triangle" w="med" len="lg"/>
            <a:tailEnd type="none" w="med" len="lg"/>
          </a:ln>
          <a:effectLst/>
        </p:spPr>
        <p:txBody>
          <a:bodyPr/>
          <a:lstStyle/>
          <a:p>
            <a:endParaRPr lang="en-US"/>
          </a:p>
        </p:txBody>
      </p:sp>
      <p:sp>
        <p:nvSpPr>
          <p:cNvPr id="564236" name="Line 12"/>
          <p:cNvSpPr>
            <a:spLocks noChangeShapeType="1"/>
          </p:cNvSpPr>
          <p:nvPr/>
        </p:nvSpPr>
        <p:spPr bwMode="auto">
          <a:xfrm flipV="1">
            <a:off x="2259013" y="4627563"/>
            <a:ext cx="0" cy="533400"/>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64237" name="Object 13"/>
          <p:cNvGraphicFramePr>
            <a:graphicFrameLocks noChangeAspect="1"/>
          </p:cNvGraphicFramePr>
          <p:nvPr/>
        </p:nvGraphicFramePr>
        <p:xfrm>
          <a:off x="2316163" y="4837113"/>
          <a:ext cx="301625" cy="301625"/>
        </p:xfrm>
        <a:graphic>
          <a:graphicData uri="http://schemas.openxmlformats.org/presentationml/2006/ole">
            <p:oleObj spid="_x0000_s500739" name="Denklem" r:id="rId5" imgW="241200" imgH="241200" progId="Equation.3">
              <p:embed/>
            </p:oleObj>
          </a:graphicData>
        </a:graphic>
      </p:graphicFrame>
      <p:sp>
        <p:nvSpPr>
          <p:cNvPr id="564238" name="Line 14"/>
          <p:cNvSpPr>
            <a:spLocks noChangeShapeType="1"/>
          </p:cNvSpPr>
          <p:nvPr/>
        </p:nvSpPr>
        <p:spPr bwMode="auto">
          <a:xfrm>
            <a:off x="1649413" y="4598988"/>
            <a:ext cx="571500" cy="0"/>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64239" name="Object 15"/>
          <p:cNvGraphicFramePr>
            <a:graphicFrameLocks noChangeAspect="1"/>
          </p:cNvGraphicFramePr>
          <p:nvPr/>
        </p:nvGraphicFramePr>
        <p:xfrm>
          <a:off x="1703388" y="4251325"/>
          <a:ext cx="301625" cy="285750"/>
        </p:xfrm>
        <a:graphic>
          <a:graphicData uri="http://schemas.openxmlformats.org/presentationml/2006/ole">
            <p:oleObj spid="_x0000_s500740" name="Denklem" r:id="rId6" imgW="241200" imgH="228600" progId="Equation.3">
              <p:embed/>
            </p:oleObj>
          </a:graphicData>
        </a:graphic>
      </p:graphicFrame>
      <p:sp>
        <p:nvSpPr>
          <p:cNvPr id="564240" name="Line 16"/>
          <p:cNvSpPr>
            <a:spLocks noChangeShapeType="1"/>
          </p:cNvSpPr>
          <p:nvPr/>
        </p:nvSpPr>
        <p:spPr bwMode="auto">
          <a:xfrm>
            <a:off x="3303588" y="3624263"/>
            <a:ext cx="571500" cy="0"/>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64241" name="Object 17"/>
          <p:cNvGraphicFramePr>
            <a:graphicFrameLocks noChangeAspect="1"/>
          </p:cNvGraphicFramePr>
          <p:nvPr/>
        </p:nvGraphicFramePr>
        <p:xfrm>
          <a:off x="3624263" y="3695700"/>
          <a:ext cx="301625" cy="285750"/>
        </p:xfrm>
        <a:graphic>
          <a:graphicData uri="http://schemas.openxmlformats.org/presentationml/2006/ole">
            <p:oleObj spid="_x0000_s500741" name="Denklem" r:id="rId7" imgW="241200" imgH="228600" progId="Equation.3">
              <p:embed/>
            </p:oleObj>
          </a:graphicData>
        </a:graphic>
      </p:graphicFrame>
      <p:sp>
        <p:nvSpPr>
          <p:cNvPr id="564242" name="Line 18"/>
          <p:cNvSpPr>
            <a:spLocks noChangeShapeType="1"/>
          </p:cNvSpPr>
          <p:nvPr/>
        </p:nvSpPr>
        <p:spPr bwMode="auto">
          <a:xfrm flipV="1">
            <a:off x="4551363" y="3500438"/>
            <a:ext cx="0" cy="533400"/>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64243" name="Object 19"/>
          <p:cNvGraphicFramePr>
            <a:graphicFrameLocks noChangeAspect="1"/>
          </p:cNvGraphicFramePr>
          <p:nvPr/>
        </p:nvGraphicFramePr>
        <p:xfrm>
          <a:off x="4608513" y="3709988"/>
          <a:ext cx="301625" cy="301625"/>
        </p:xfrm>
        <a:graphic>
          <a:graphicData uri="http://schemas.openxmlformats.org/presentationml/2006/ole">
            <p:oleObj spid="_x0000_s500742" name="Denklem" r:id="rId8" imgW="241200" imgH="241200" progId="Equation.3">
              <p:embed/>
            </p:oleObj>
          </a:graphicData>
        </a:graphic>
      </p:graphicFrame>
      <p:sp>
        <p:nvSpPr>
          <p:cNvPr id="564244" name="Line 20"/>
          <p:cNvSpPr>
            <a:spLocks noChangeShapeType="1"/>
          </p:cNvSpPr>
          <p:nvPr/>
        </p:nvSpPr>
        <p:spPr bwMode="auto">
          <a:xfrm flipV="1">
            <a:off x="3233738" y="3668713"/>
            <a:ext cx="0" cy="533400"/>
          </a:xfrm>
          <a:prstGeom prst="line">
            <a:avLst/>
          </a:prstGeom>
          <a:noFill/>
          <a:ln w="28575">
            <a:solidFill>
              <a:schemeClr val="accent1"/>
            </a:solidFill>
            <a:round/>
            <a:headEnd type="triangle" w="med" len="lg"/>
            <a:tailEnd type="none" w="med" len="lg"/>
          </a:ln>
          <a:effectLst/>
        </p:spPr>
        <p:txBody>
          <a:bodyPr/>
          <a:lstStyle/>
          <a:p>
            <a:endParaRPr lang="en-US"/>
          </a:p>
        </p:txBody>
      </p:sp>
      <p:graphicFrame>
        <p:nvGraphicFramePr>
          <p:cNvPr id="564245" name="Object 21"/>
          <p:cNvGraphicFramePr>
            <a:graphicFrameLocks noChangeAspect="1"/>
          </p:cNvGraphicFramePr>
          <p:nvPr/>
        </p:nvGraphicFramePr>
        <p:xfrm>
          <a:off x="3290888" y="3878263"/>
          <a:ext cx="301625" cy="301625"/>
        </p:xfrm>
        <a:graphic>
          <a:graphicData uri="http://schemas.openxmlformats.org/presentationml/2006/ole">
            <p:oleObj spid="_x0000_s500743" name="Denklem" r:id="rId9" imgW="241200" imgH="241200" progId="Equation.3">
              <p:embed/>
            </p:oleObj>
          </a:graphicData>
        </a:graphic>
      </p:graphicFrame>
      <p:graphicFrame>
        <p:nvGraphicFramePr>
          <p:cNvPr id="564246" name="Object 22"/>
          <p:cNvGraphicFramePr>
            <a:graphicFrameLocks noChangeAspect="1"/>
          </p:cNvGraphicFramePr>
          <p:nvPr/>
        </p:nvGraphicFramePr>
        <p:xfrm>
          <a:off x="4840288" y="3101975"/>
          <a:ext cx="301625" cy="285750"/>
        </p:xfrm>
        <a:graphic>
          <a:graphicData uri="http://schemas.openxmlformats.org/presentationml/2006/ole">
            <p:oleObj spid="_x0000_s500744" name="Denklem" r:id="rId10" imgW="241200" imgH="228600" progId="Equation.3">
              <p:embed/>
            </p:oleObj>
          </a:graphicData>
        </a:graphic>
      </p:graphicFrame>
      <p:sp>
        <p:nvSpPr>
          <p:cNvPr id="564247" name="Line 23"/>
          <p:cNvSpPr>
            <a:spLocks noChangeShapeType="1"/>
          </p:cNvSpPr>
          <p:nvPr/>
        </p:nvSpPr>
        <p:spPr bwMode="auto">
          <a:xfrm>
            <a:off x="4576763" y="3459163"/>
            <a:ext cx="571500" cy="0"/>
          </a:xfrm>
          <a:prstGeom prst="line">
            <a:avLst/>
          </a:prstGeom>
          <a:noFill/>
          <a:ln w="28575">
            <a:solidFill>
              <a:schemeClr val="accent1"/>
            </a:solidFill>
            <a:round/>
            <a:headEnd type="triangle" w="med" len="lg"/>
            <a:tailEnd type="none" w="med" len="lg"/>
          </a:ln>
          <a:effectLst/>
        </p:spPr>
        <p:txBody>
          <a:bodyPr/>
          <a:lstStyle/>
          <a:p>
            <a:endParaRPr lang="en-US"/>
          </a:p>
        </p:txBody>
      </p:sp>
      <p:sp>
        <p:nvSpPr>
          <p:cNvPr id="564248" name="Line 24"/>
          <p:cNvSpPr>
            <a:spLocks noChangeShapeType="1"/>
          </p:cNvSpPr>
          <p:nvPr/>
        </p:nvSpPr>
        <p:spPr bwMode="auto">
          <a:xfrm flipV="1">
            <a:off x="2601913" y="5399088"/>
            <a:ext cx="0" cy="533400"/>
          </a:xfrm>
          <a:prstGeom prst="line">
            <a:avLst/>
          </a:prstGeom>
          <a:noFill/>
          <a:ln w="28575">
            <a:solidFill>
              <a:schemeClr val="accent1"/>
            </a:solidFill>
            <a:round/>
            <a:headEnd type="triangle" w="med" len="lg"/>
            <a:tailEnd type="none" w="med" len="lg"/>
          </a:ln>
          <a:effectLst/>
        </p:spPr>
        <p:txBody>
          <a:bodyPr/>
          <a:lstStyle/>
          <a:p>
            <a:endParaRPr lang="en-US"/>
          </a:p>
        </p:txBody>
      </p:sp>
      <p:graphicFrame>
        <p:nvGraphicFramePr>
          <p:cNvPr id="564249" name="Object 25"/>
          <p:cNvGraphicFramePr>
            <a:graphicFrameLocks noChangeAspect="1"/>
          </p:cNvGraphicFramePr>
          <p:nvPr/>
        </p:nvGraphicFramePr>
        <p:xfrm>
          <a:off x="2659063" y="5608638"/>
          <a:ext cx="301625" cy="301625"/>
        </p:xfrm>
        <a:graphic>
          <a:graphicData uri="http://schemas.openxmlformats.org/presentationml/2006/ole">
            <p:oleObj spid="_x0000_s500745" name="Denklem" r:id="rId11" imgW="241200" imgH="241200" progId="Equation.3">
              <p:embed/>
            </p:oleObj>
          </a:graphicData>
        </a:graphic>
      </p:graphicFrame>
      <p:graphicFrame>
        <p:nvGraphicFramePr>
          <p:cNvPr id="564250" name="Object 26"/>
          <p:cNvGraphicFramePr>
            <a:graphicFrameLocks noChangeAspect="1"/>
          </p:cNvGraphicFramePr>
          <p:nvPr/>
        </p:nvGraphicFramePr>
        <p:xfrm>
          <a:off x="2112963" y="5603875"/>
          <a:ext cx="301625" cy="285750"/>
        </p:xfrm>
        <a:graphic>
          <a:graphicData uri="http://schemas.openxmlformats.org/presentationml/2006/ole">
            <p:oleObj spid="_x0000_s500746" name="Denklem" r:id="rId12" imgW="241200" imgH="228600" progId="Equation.3">
              <p:embed/>
            </p:oleObj>
          </a:graphicData>
        </a:graphic>
      </p:graphicFrame>
      <p:sp>
        <p:nvSpPr>
          <p:cNvPr id="564251" name="Line 27"/>
          <p:cNvSpPr>
            <a:spLocks noChangeShapeType="1"/>
          </p:cNvSpPr>
          <p:nvPr/>
        </p:nvSpPr>
        <p:spPr bwMode="auto">
          <a:xfrm>
            <a:off x="2001838" y="5961063"/>
            <a:ext cx="571500" cy="0"/>
          </a:xfrm>
          <a:prstGeom prst="line">
            <a:avLst/>
          </a:prstGeom>
          <a:noFill/>
          <a:ln w="28575">
            <a:solidFill>
              <a:schemeClr val="accent1"/>
            </a:solidFill>
            <a:round/>
            <a:headEnd type="triangle" w="med" len="lg"/>
            <a:tailEnd type="none" w="med" len="lg"/>
          </a:ln>
          <a:effectLst/>
        </p:spPr>
        <p:txBody>
          <a:bodyPr/>
          <a:lstStyle/>
          <a:p>
            <a:endParaRPr lang="en-US"/>
          </a:p>
        </p:txBody>
      </p:sp>
      <p:sp>
        <p:nvSpPr>
          <p:cNvPr id="564252" name="Line 28"/>
          <p:cNvSpPr>
            <a:spLocks noChangeShapeType="1"/>
          </p:cNvSpPr>
          <p:nvPr/>
        </p:nvSpPr>
        <p:spPr bwMode="auto">
          <a:xfrm>
            <a:off x="7091363" y="4440238"/>
            <a:ext cx="571500" cy="0"/>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64253" name="Object 29"/>
          <p:cNvGraphicFramePr>
            <a:graphicFrameLocks noChangeAspect="1"/>
          </p:cNvGraphicFramePr>
          <p:nvPr/>
        </p:nvGraphicFramePr>
        <p:xfrm>
          <a:off x="7412038" y="4511675"/>
          <a:ext cx="301625" cy="285750"/>
        </p:xfrm>
        <a:graphic>
          <a:graphicData uri="http://schemas.openxmlformats.org/presentationml/2006/ole">
            <p:oleObj spid="_x0000_s500747" name="Denklem" r:id="rId13" imgW="241200" imgH="228600" progId="Equation.3">
              <p:embed/>
            </p:oleObj>
          </a:graphicData>
        </a:graphic>
      </p:graphicFrame>
      <p:sp>
        <p:nvSpPr>
          <p:cNvPr id="564254" name="Line 30"/>
          <p:cNvSpPr>
            <a:spLocks noChangeShapeType="1"/>
          </p:cNvSpPr>
          <p:nvPr/>
        </p:nvSpPr>
        <p:spPr bwMode="auto">
          <a:xfrm flipV="1">
            <a:off x="7021513" y="4484688"/>
            <a:ext cx="0" cy="533400"/>
          </a:xfrm>
          <a:prstGeom prst="line">
            <a:avLst/>
          </a:prstGeom>
          <a:noFill/>
          <a:ln w="28575">
            <a:solidFill>
              <a:schemeClr val="accent1"/>
            </a:solidFill>
            <a:round/>
            <a:headEnd type="triangle" w="med" len="lg"/>
            <a:tailEnd type="none" w="med" len="lg"/>
          </a:ln>
          <a:effectLst/>
        </p:spPr>
        <p:txBody>
          <a:bodyPr/>
          <a:lstStyle/>
          <a:p>
            <a:endParaRPr lang="en-US"/>
          </a:p>
        </p:txBody>
      </p:sp>
      <p:graphicFrame>
        <p:nvGraphicFramePr>
          <p:cNvPr id="564255" name="Object 31"/>
          <p:cNvGraphicFramePr>
            <a:graphicFrameLocks noChangeAspect="1"/>
          </p:cNvGraphicFramePr>
          <p:nvPr/>
        </p:nvGraphicFramePr>
        <p:xfrm>
          <a:off x="7078663" y="4694238"/>
          <a:ext cx="301625" cy="301625"/>
        </p:xfrm>
        <a:graphic>
          <a:graphicData uri="http://schemas.openxmlformats.org/presentationml/2006/ole">
            <p:oleObj spid="_x0000_s500748" name="Denklem" r:id="rId14" imgW="241200" imgH="241200" progId="Equation.3">
              <p:embed/>
            </p:oleObj>
          </a:graphicData>
        </a:graphic>
      </p:graphicFrame>
      <p:sp>
        <p:nvSpPr>
          <p:cNvPr id="564256" name="Line 32"/>
          <p:cNvSpPr>
            <a:spLocks noChangeShapeType="1"/>
          </p:cNvSpPr>
          <p:nvPr/>
        </p:nvSpPr>
        <p:spPr bwMode="auto">
          <a:xfrm flipV="1">
            <a:off x="6046788" y="5995988"/>
            <a:ext cx="0" cy="533400"/>
          </a:xfrm>
          <a:prstGeom prst="line">
            <a:avLst/>
          </a:prstGeom>
          <a:noFill/>
          <a:ln w="28575">
            <a:solidFill>
              <a:schemeClr val="accent1"/>
            </a:solidFill>
            <a:round/>
            <a:headEnd type="triangle" w="med" len="lg"/>
            <a:tailEnd type="none" w="med" len="lg"/>
          </a:ln>
          <a:effectLst/>
        </p:spPr>
        <p:txBody>
          <a:bodyPr/>
          <a:lstStyle/>
          <a:p>
            <a:endParaRPr lang="en-US"/>
          </a:p>
        </p:txBody>
      </p:sp>
      <p:graphicFrame>
        <p:nvGraphicFramePr>
          <p:cNvPr id="564257" name="Object 33"/>
          <p:cNvGraphicFramePr>
            <a:graphicFrameLocks noChangeAspect="1"/>
          </p:cNvGraphicFramePr>
          <p:nvPr/>
        </p:nvGraphicFramePr>
        <p:xfrm>
          <a:off x="6096000" y="6221413"/>
          <a:ext cx="317500" cy="269875"/>
        </p:xfrm>
        <a:graphic>
          <a:graphicData uri="http://schemas.openxmlformats.org/presentationml/2006/ole">
            <p:oleObj spid="_x0000_s500749" name="Denklem" r:id="rId15" imgW="253800" imgH="215640" progId="Equation.3">
              <p:embed/>
            </p:oleObj>
          </a:graphicData>
        </a:graphic>
      </p:graphicFrame>
      <p:sp>
        <p:nvSpPr>
          <p:cNvPr id="564258" name="Freeform 34"/>
          <p:cNvSpPr>
            <a:spLocks/>
          </p:cNvSpPr>
          <p:nvPr/>
        </p:nvSpPr>
        <p:spPr bwMode="auto">
          <a:xfrm rot="3822907">
            <a:off x="5942013" y="5516562"/>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chemeClr val="accent1"/>
            </a:solidFill>
            <a:prstDash val="solid"/>
            <a:round/>
            <a:headEnd type="triangle" w="med" len="lg"/>
            <a:tailEnd type="none" w="med" len="lg"/>
          </a:ln>
          <a:effectLst/>
        </p:spPr>
        <p:txBody>
          <a:bodyPr/>
          <a:lstStyle/>
          <a:p>
            <a:endParaRPr lang="en-US"/>
          </a:p>
        </p:txBody>
      </p:sp>
      <p:sp>
        <p:nvSpPr>
          <p:cNvPr id="564259" name="Text Box 35"/>
          <p:cNvSpPr txBox="1">
            <a:spLocks noChangeArrowheads="1"/>
          </p:cNvSpPr>
          <p:nvPr/>
        </p:nvSpPr>
        <p:spPr bwMode="auto">
          <a:xfrm>
            <a:off x="5786438" y="5146675"/>
            <a:ext cx="692150" cy="457200"/>
          </a:xfrm>
          <a:prstGeom prst="rect">
            <a:avLst/>
          </a:prstGeom>
          <a:noFill/>
          <a:ln w="9525" algn="ctr">
            <a:noFill/>
            <a:miter lim="800000"/>
            <a:headEnd/>
            <a:tailEnd type="none" w="med" len="lg"/>
          </a:ln>
          <a:effectLst/>
        </p:spPr>
        <p:txBody>
          <a:bodyPr>
            <a:spAutoFit/>
          </a:bodyPr>
          <a:lstStyle/>
          <a:p>
            <a:r>
              <a:rPr lang="tr-TR" sz="2400">
                <a:solidFill>
                  <a:schemeClr val="accent1"/>
                </a:solidFill>
                <a:latin typeface="Symbol" pitchFamily="18" charset="2"/>
              </a:rPr>
              <a:t>t</a:t>
            </a:r>
            <a:r>
              <a:rPr lang="tr-TR" sz="2400" baseline="-25000">
                <a:solidFill>
                  <a:schemeClr val="accent1"/>
                </a:solidFill>
                <a:latin typeface="Arial Unicode MS" pitchFamily="34" charset="-128"/>
              </a:rPr>
              <a:t>A4</a:t>
            </a:r>
            <a:endParaRPr lang="en-US" sz="2400" baseline="-25000">
              <a:solidFill>
                <a:schemeClr val="accent1"/>
              </a:solidFill>
              <a:latin typeface="Arial Unicode MS" pitchFamily="34" charset="-128"/>
            </a:endParaRPr>
          </a:p>
        </p:txBody>
      </p:sp>
      <p:sp>
        <p:nvSpPr>
          <p:cNvPr id="564260" name="Rectangle 36"/>
          <p:cNvSpPr>
            <a:spLocks noChangeArrowheads="1"/>
          </p:cNvSpPr>
          <p:nvPr/>
        </p:nvSpPr>
        <p:spPr bwMode="auto">
          <a:xfrm>
            <a:off x="0" y="3300413"/>
            <a:ext cx="9144000" cy="0"/>
          </a:xfrm>
          <a:prstGeom prst="rect">
            <a:avLst/>
          </a:prstGeom>
          <a:noFill/>
          <a:ln w="9525" algn="ctr">
            <a:noFill/>
            <a:miter lim="800000"/>
            <a:headEnd/>
            <a:tailEnd type="none" w="med" len="lg"/>
          </a:ln>
          <a:effectLst/>
        </p:spPr>
        <p:txBody>
          <a:bodyPr wrap="none" anchor="ctr">
            <a:spAutoFit/>
          </a:bodyPr>
          <a:lstStyle/>
          <a:p>
            <a:endParaRPr lang="en-US"/>
          </a:p>
        </p:txBody>
      </p:sp>
      <p:sp>
        <p:nvSpPr>
          <p:cNvPr id="564262" name="Rectangle 38"/>
          <p:cNvSpPr>
            <a:spLocks noChangeArrowheads="1"/>
          </p:cNvSpPr>
          <p:nvPr/>
        </p:nvSpPr>
        <p:spPr bwMode="auto">
          <a:xfrm>
            <a:off x="0" y="3300413"/>
            <a:ext cx="9144000" cy="0"/>
          </a:xfrm>
          <a:prstGeom prst="rect">
            <a:avLst/>
          </a:prstGeom>
          <a:noFill/>
          <a:ln w="9525" algn="ctr">
            <a:noFill/>
            <a:miter lim="800000"/>
            <a:headEnd/>
            <a:tailEnd type="none" w="med" len="lg"/>
          </a:ln>
          <a:effectLst/>
        </p:spPr>
        <p:txBody>
          <a:bodyPr wrap="none" anchor="ctr">
            <a:spAutoFit/>
          </a:bodyPr>
          <a:lstStyle/>
          <a:p>
            <a:endParaRPr lang="en-US"/>
          </a:p>
        </p:txBody>
      </p:sp>
      <p:sp>
        <p:nvSpPr>
          <p:cNvPr id="564264" name="Rectangle 40"/>
          <p:cNvSpPr>
            <a:spLocks noChangeArrowheads="1"/>
          </p:cNvSpPr>
          <p:nvPr/>
        </p:nvSpPr>
        <p:spPr bwMode="auto">
          <a:xfrm>
            <a:off x="0" y="3176588"/>
            <a:ext cx="9144000" cy="0"/>
          </a:xfrm>
          <a:prstGeom prst="rect">
            <a:avLst/>
          </a:prstGeom>
          <a:noFill/>
          <a:ln w="9525" algn="ctr">
            <a:noFill/>
            <a:miter lim="800000"/>
            <a:headEnd/>
            <a:tailEnd type="none" w="med" len="lg"/>
          </a:ln>
          <a:effectLst/>
        </p:spPr>
        <p:txBody>
          <a:bodyPr wrap="none" anchor="ctr">
            <a:spAutoFit/>
          </a:bodyPr>
          <a:lstStyle/>
          <a:p>
            <a:endParaRPr lang="en-US"/>
          </a:p>
        </p:txBody>
      </p:sp>
      <p:sp>
        <p:nvSpPr>
          <p:cNvPr id="564267" name="Rectangle 43"/>
          <p:cNvSpPr>
            <a:spLocks noChangeArrowheads="1"/>
          </p:cNvSpPr>
          <p:nvPr/>
        </p:nvSpPr>
        <p:spPr bwMode="auto">
          <a:xfrm>
            <a:off x="0" y="3186113"/>
            <a:ext cx="9144000" cy="0"/>
          </a:xfrm>
          <a:prstGeom prst="rect">
            <a:avLst/>
          </a:prstGeom>
          <a:noFill/>
          <a:ln w="9525" algn="ctr">
            <a:noFill/>
            <a:miter lim="800000"/>
            <a:headEnd/>
            <a:tailEnd type="none" w="med" len="lg"/>
          </a:ln>
          <a:effectLst/>
        </p:spPr>
        <p:txBody>
          <a:bodyPr wrap="none" anchor="ctr">
            <a:spAutoFit/>
          </a:bodyPr>
          <a:lstStyle/>
          <a:p>
            <a:endParaRPr lang="en-US"/>
          </a:p>
        </p:txBody>
      </p:sp>
      <p:graphicFrame>
        <p:nvGraphicFramePr>
          <p:cNvPr id="564266" name="Object 42"/>
          <p:cNvGraphicFramePr>
            <a:graphicFrameLocks noChangeAspect="1"/>
          </p:cNvGraphicFramePr>
          <p:nvPr/>
        </p:nvGraphicFramePr>
        <p:xfrm>
          <a:off x="425450" y="788988"/>
          <a:ext cx="6562725" cy="446087"/>
        </p:xfrm>
        <a:graphic>
          <a:graphicData uri="http://schemas.openxmlformats.org/presentationml/2006/ole">
            <p:oleObj spid="_x0000_s500750" name="Denklem" r:id="rId16" imgW="3771720" imgH="253800" progId="Equation.3">
              <p:embed/>
            </p:oleObj>
          </a:graphicData>
        </a:graphic>
      </p:graphicFrame>
      <p:sp>
        <p:nvSpPr>
          <p:cNvPr id="564269" name="Rectangle 45"/>
          <p:cNvSpPr>
            <a:spLocks noChangeArrowheads="1"/>
          </p:cNvSpPr>
          <p:nvPr/>
        </p:nvSpPr>
        <p:spPr bwMode="auto">
          <a:xfrm>
            <a:off x="0" y="3176588"/>
            <a:ext cx="9144000" cy="0"/>
          </a:xfrm>
          <a:prstGeom prst="rect">
            <a:avLst/>
          </a:prstGeom>
          <a:noFill/>
          <a:ln w="9525" algn="ctr">
            <a:noFill/>
            <a:miter lim="800000"/>
            <a:headEnd/>
            <a:tailEnd type="none" w="med" len="lg"/>
          </a:ln>
          <a:effectLst/>
        </p:spPr>
        <p:txBody>
          <a:bodyPr wrap="none" anchor="ctr">
            <a:spAutoFit/>
          </a:bodyPr>
          <a:lstStyle/>
          <a:p>
            <a:endParaRPr lang="en-US"/>
          </a:p>
        </p:txBody>
      </p:sp>
      <p:graphicFrame>
        <p:nvGraphicFramePr>
          <p:cNvPr id="564268" name="Object 44"/>
          <p:cNvGraphicFramePr>
            <a:graphicFrameLocks noChangeAspect="1"/>
          </p:cNvGraphicFramePr>
          <p:nvPr/>
        </p:nvGraphicFramePr>
        <p:xfrm>
          <a:off x="427038" y="1282700"/>
          <a:ext cx="6540500" cy="433388"/>
        </p:xfrm>
        <a:graphic>
          <a:graphicData uri="http://schemas.openxmlformats.org/presentationml/2006/ole">
            <p:oleObj spid="_x0000_s500751" name="Denklem" r:id="rId17" imgW="3809880" imgH="253800" progId="Equation.3">
              <p:embed/>
            </p:oleObj>
          </a:graphicData>
        </a:graphic>
      </p:graphicFrame>
      <p:sp>
        <p:nvSpPr>
          <p:cNvPr id="564271" name="Rectangle 47"/>
          <p:cNvSpPr>
            <a:spLocks noChangeArrowheads="1"/>
          </p:cNvSpPr>
          <p:nvPr/>
        </p:nvSpPr>
        <p:spPr bwMode="auto">
          <a:xfrm>
            <a:off x="0" y="3176588"/>
            <a:ext cx="9144000" cy="0"/>
          </a:xfrm>
          <a:prstGeom prst="rect">
            <a:avLst/>
          </a:prstGeom>
          <a:noFill/>
          <a:ln w="9525" algn="ctr">
            <a:noFill/>
            <a:miter lim="800000"/>
            <a:headEnd/>
            <a:tailEnd type="none" w="med" len="lg"/>
          </a:ln>
          <a:effectLst/>
        </p:spPr>
        <p:txBody>
          <a:bodyPr wrap="none" anchor="ctr">
            <a:spAutoFit/>
          </a:bodyPr>
          <a:lstStyle/>
          <a:p>
            <a:endParaRPr lang="en-US"/>
          </a:p>
        </p:txBody>
      </p:sp>
      <p:graphicFrame>
        <p:nvGraphicFramePr>
          <p:cNvPr id="564270" name="Object 46"/>
          <p:cNvGraphicFramePr>
            <a:graphicFrameLocks noChangeAspect="1"/>
          </p:cNvGraphicFramePr>
          <p:nvPr/>
        </p:nvGraphicFramePr>
        <p:xfrm>
          <a:off x="430213" y="1762125"/>
          <a:ext cx="8456612" cy="361950"/>
        </p:xfrm>
        <a:graphic>
          <a:graphicData uri="http://schemas.openxmlformats.org/presentationml/2006/ole">
            <p:oleObj spid="_x0000_s500752" name="Denklem" r:id="rId18" imgW="5879880" imgH="253800" progId="Equation.3">
              <p:embed/>
            </p:oleObj>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6274" name="Rectangle 2"/>
          <p:cNvSpPr>
            <a:spLocks noGrp="1" noChangeArrowheads="1"/>
          </p:cNvSpPr>
          <p:nvPr>
            <p:ph type="title"/>
          </p:nvPr>
        </p:nvSpPr>
        <p:spPr>
          <a:xfrm>
            <a:off x="715963" y="0"/>
            <a:ext cx="7772400" cy="1143000"/>
          </a:xfrm>
        </p:spPr>
        <p:txBody>
          <a:bodyPr/>
          <a:lstStyle/>
          <a:p>
            <a:r>
              <a:rPr lang="tr-TR"/>
              <a:t>Example 2 cont</a:t>
            </a:r>
            <a:endParaRPr lang="en-US"/>
          </a:p>
        </p:txBody>
      </p:sp>
      <p:sp>
        <p:nvSpPr>
          <p:cNvPr id="47" name="Slide Number Placeholder 3"/>
          <p:cNvSpPr>
            <a:spLocks noGrp="1"/>
          </p:cNvSpPr>
          <p:nvPr>
            <p:ph type="sldNum" sz="quarter" idx="12"/>
          </p:nvPr>
        </p:nvSpPr>
        <p:spPr/>
        <p:txBody>
          <a:bodyPr/>
          <a:lstStyle/>
          <a:p>
            <a:fld id="{7E014EE1-3CD3-4660-8CDD-ABFA3F605588}" type="slidenum">
              <a:rPr lang="tr-TR"/>
              <a:pPr/>
              <a:t>48</a:t>
            </a:fld>
            <a:endParaRPr lang="tr-TR"/>
          </a:p>
        </p:txBody>
      </p:sp>
      <p:graphicFrame>
        <p:nvGraphicFramePr>
          <p:cNvPr id="566275" name="Object 3"/>
          <p:cNvGraphicFramePr>
            <a:graphicFrameLocks noChangeAspect="1"/>
          </p:cNvGraphicFramePr>
          <p:nvPr/>
        </p:nvGraphicFramePr>
        <p:xfrm>
          <a:off x="1557338" y="2500313"/>
          <a:ext cx="6184900" cy="4097337"/>
        </p:xfrm>
        <a:graphic>
          <a:graphicData uri="http://schemas.openxmlformats.org/presentationml/2006/ole">
            <p:oleObj spid="_x0000_s501762" name="Solid Edge Draft Document" r:id="rId4" imgW="6429240" imgH="4248000" progId="">
              <p:embed/>
            </p:oleObj>
          </a:graphicData>
        </a:graphic>
      </p:graphicFrame>
      <p:sp>
        <p:nvSpPr>
          <p:cNvPr id="566276" name="Freeform 4"/>
          <p:cNvSpPr>
            <a:spLocks/>
          </p:cNvSpPr>
          <p:nvPr/>
        </p:nvSpPr>
        <p:spPr bwMode="auto">
          <a:xfrm>
            <a:off x="5978525" y="3784600"/>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chemeClr val="hlink"/>
            </a:solidFill>
            <a:prstDash val="solid"/>
            <a:round/>
            <a:headEnd type="none" w="med" len="med"/>
            <a:tailEnd type="triangle" w="med" len="lg"/>
          </a:ln>
          <a:effectLst/>
        </p:spPr>
        <p:txBody>
          <a:bodyPr/>
          <a:lstStyle/>
          <a:p>
            <a:endParaRPr lang="en-US"/>
          </a:p>
        </p:txBody>
      </p:sp>
      <p:sp>
        <p:nvSpPr>
          <p:cNvPr id="566277" name="Text Box 5"/>
          <p:cNvSpPr txBox="1">
            <a:spLocks noChangeArrowheads="1"/>
          </p:cNvSpPr>
          <p:nvPr/>
        </p:nvSpPr>
        <p:spPr bwMode="auto">
          <a:xfrm>
            <a:off x="5405438" y="4295775"/>
            <a:ext cx="923925" cy="304800"/>
          </a:xfrm>
          <a:prstGeom prst="rect">
            <a:avLst/>
          </a:prstGeom>
          <a:noFill/>
          <a:ln w="9525" algn="ctr">
            <a:noFill/>
            <a:miter lim="800000"/>
            <a:headEnd/>
            <a:tailEnd type="none" w="med" len="lg"/>
          </a:ln>
          <a:effectLst/>
        </p:spPr>
        <p:txBody>
          <a:bodyPr>
            <a:spAutoFit/>
          </a:bodyPr>
          <a:lstStyle/>
          <a:p>
            <a:r>
              <a:rPr lang="tr-TR" sz="1400">
                <a:solidFill>
                  <a:schemeClr val="hlink"/>
                </a:solidFill>
              </a:rPr>
              <a:t>504 Nm</a:t>
            </a:r>
            <a:endParaRPr lang="en-US" sz="1400" baseline="-25000">
              <a:solidFill>
                <a:schemeClr val="hlink"/>
              </a:solidFill>
            </a:endParaRPr>
          </a:p>
        </p:txBody>
      </p:sp>
      <p:sp>
        <p:nvSpPr>
          <p:cNvPr id="566278" name="Freeform 6"/>
          <p:cNvSpPr>
            <a:spLocks/>
          </p:cNvSpPr>
          <p:nvPr/>
        </p:nvSpPr>
        <p:spPr bwMode="auto">
          <a:xfrm>
            <a:off x="5507038" y="3595688"/>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rgbClr val="00CC00"/>
            </a:solidFill>
            <a:prstDash val="solid"/>
            <a:round/>
            <a:headEnd type="triangle" w="med" len="lg"/>
            <a:tailEnd type="none" w="med" len="lg"/>
          </a:ln>
          <a:effectLst/>
        </p:spPr>
        <p:txBody>
          <a:bodyPr/>
          <a:lstStyle/>
          <a:p>
            <a:endParaRPr lang="en-US"/>
          </a:p>
        </p:txBody>
      </p:sp>
      <p:sp>
        <p:nvSpPr>
          <p:cNvPr id="566279" name="Text Box 7"/>
          <p:cNvSpPr txBox="1">
            <a:spLocks noChangeArrowheads="1"/>
          </p:cNvSpPr>
          <p:nvPr/>
        </p:nvSpPr>
        <p:spPr bwMode="auto">
          <a:xfrm>
            <a:off x="5665788" y="3282950"/>
            <a:ext cx="692150" cy="457200"/>
          </a:xfrm>
          <a:prstGeom prst="rect">
            <a:avLst/>
          </a:prstGeom>
          <a:noFill/>
          <a:ln w="9525" algn="ctr">
            <a:noFill/>
            <a:miter lim="800000"/>
            <a:headEnd/>
            <a:tailEnd type="none" w="med" len="lg"/>
          </a:ln>
          <a:effectLst/>
        </p:spPr>
        <p:txBody>
          <a:bodyPr>
            <a:spAutoFit/>
          </a:bodyPr>
          <a:lstStyle/>
          <a:p>
            <a:r>
              <a:rPr lang="tr-TR" sz="2400">
                <a:solidFill>
                  <a:srgbClr val="00CC00"/>
                </a:solidFill>
                <a:latin typeface="Symbol" pitchFamily="18" charset="2"/>
              </a:rPr>
              <a:t>t</a:t>
            </a:r>
            <a:endParaRPr lang="en-US" sz="2400" baseline="-25000">
              <a:solidFill>
                <a:srgbClr val="00CC00"/>
              </a:solidFill>
              <a:latin typeface="Symbol" pitchFamily="18" charset="2"/>
            </a:endParaRPr>
          </a:p>
        </p:txBody>
      </p:sp>
      <p:sp>
        <p:nvSpPr>
          <p:cNvPr id="566280" name="Line 8"/>
          <p:cNvSpPr>
            <a:spLocks noChangeShapeType="1"/>
          </p:cNvSpPr>
          <p:nvPr/>
        </p:nvSpPr>
        <p:spPr bwMode="auto">
          <a:xfrm flipH="1">
            <a:off x="3243263" y="2767013"/>
            <a:ext cx="103187" cy="842962"/>
          </a:xfrm>
          <a:prstGeom prst="line">
            <a:avLst/>
          </a:prstGeom>
          <a:noFill/>
          <a:ln w="28575">
            <a:solidFill>
              <a:schemeClr val="hlink"/>
            </a:solidFill>
            <a:round/>
            <a:headEnd type="triangle" w="med" len="lg"/>
            <a:tailEnd type="none" w="med" len="lg"/>
          </a:ln>
          <a:effectLst/>
        </p:spPr>
        <p:txBody>
          <a:bodyPr/>
          <a:lstStyle/>
          <a:p>
            <a:endParaRPr lang="en-US"/>
          </a:p>
        </p:txBody>
      </p:sp>
      <p:sp>
        <p:nvSpPr>
          <p:cNvPr id="566281" name="Text Box 9"/>
          <p:cNvSpPr txBox="1">
            <a:spLocks noChangeArrowheads="1"/>
          </p:cNvSpPr>
          <p:nvPr/>
        </p:nvSpPr>
        <p:spPr bwMode="auto">
          <a:xfrm>
            <a:off x="3276600" y="2536825"/>
            <a:ext cx="673100" cy="274638"/>
          </a:xfrm>
          <a:prstGeom prst="rect">
            <a:avLst/>
          </a:prstGeom>
          <a:noFill/>
          <a:ln w="9525" algn="ctr">
            <a:noFill/>
            <a:miter lim="800000"/>
            <a:headEnd/>
            <a:tailEnd type="none" w="med" len="lg"/>
          </a:ln>
          <a:effectLst/>
        </p:spPr>
        <p:txBody>
          <a:bodyPr wrap="none">
            <a:spAutoFit/>
          </a:bodyPr>
          <a:lstStyle/>
          <a:p>
            <a:r>
              <a:rPr lang="tr-TR" sz="1200">
                <a:solidFill>
                  <a:schemeClr val="hlink"/>
                </a:solidFill>
              </a:rPr>
              <a:t>4000 N</a:t>
            </a:r>
            <a:endParaRPr lang="en-US" sz="1200" baseline="-25000">
              <a:solidFill>
                <a:schemeClr val="hlink"/>
              </a:solidFill>
            </a:endParaRPr>
          </a:p>
        </p:txBody>
      </p:sp>
      <p:sp>
        <p:nvSpPr>
          <p:cNvPr id="566282" name="Text Box 10"/>
          <p:cNvSpPr txBox="1">
            <a:spLocks noChangeArrowheads="1"/>
          </p:cNvSpPr>
          <p:nvPr/>
        </p:nvSpPr>
        <p:spPr bwMode="auto">
          <a:xfrm>
            <a:off x="2066925" y="3413125"/>
            <a:ext cx="881063" cy="274638"/>
          </a:xfrm>
          <a:prstGeom prst="rect">
            <a:avLst/>
          </a:prstGeom>
          <a:noFill/>
          <a:ln w="9525" algn="ctr">
            <a:noFill/>
            <a:miter lim="800000"/>
            <a:headEnd/>
            <a:tailEnd type="none" w="med" len="lg"/>
          </a:ln>
          <a:effectLst/>
        </p:spPr>
        <p:txBody>
          <a:bodyPr>
            <a:spAutoFit/>
          </a:bodyPr>
          <a:lstStyle/>
          <a:p>
            <a:r>
              <a:rPr lang="tr-TR" sz="1200">
                <a:solidFill>
                  <a:schemeClr val="hlink"/>
                </a:solidFill>
              </a:rPr>
              <a:t>1000 Nm</a:t>
            </a:r>
            <a:endParaRPr lang="en-US" sz="1200" baseline="-25000">
              <a:solidFill>
                <a:schemeClr val="hlink"/>
              </a:solidFill>
            </a:endParaRPr>
          </a:p>
        </p:txBody>
      </p:sp>
      <p:sp>
        <p:nvSpPr>
          <p:cNvPr id="566283" name="Freeform 11"/>
          <p:cNvSpPr>
            <a:spLocks/>
          </p:cNvSpPr>
          <p:nvPr/>
        </p:nvSpPr>
        <p:spPr bwMode="auto">
          <a:xfrm>
            <a:off x="2911475" y="3321050"/>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chemeClr val="hlink"/>
            </a:solidFill>
            <a:prstDash val="solid"/>
            <a:round/>
            <a:headEnd type="triangle" w="med" len="lg"/>
            <a:tailEnd type="none" w="med" len="lg"/>
          </a:ln>
          <a:effectLst/>
        </p:spPr>
        <p:txBody>
          <a:bodyPr/>
          <a:lstStyle/>
          <a:p>
            <a:endParaRPr lang="en-US"/>
          </a:p>
        </p:txBody>
      </p:sp>
      <p:sp>
        <p:nvSpPr>
          <p:cNvPr id="566284" name="Line 12"/>
          <p:cNvSpPr>
            <a:spLocks noChangeShapeType="1"/>
          </p:cNvSpPr>
          <p:nvPr/>
        </p:nvSpPr>
        <p:spPr bwMode="auto">
          <a:xfrm flipV="1">
            <a:off x="2259013" y="4627563"/>
            <a:ext cx="0" cy="533400"/>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66285" name="Object 13"/>
          <p:cNvGraphicFramePr>
            <a:graphicFrameLocks noChangeAspect="1"/>
          </p:cNvGraphicFramePr>
          <p:nvPr/>
        </p:nvGraphicFramePr>
        <p:xfrm>
          <a:off x="2316163" y="4837113"/>
          <a:ext cx="301625" cy="301625"/>
        </p:xfrm>
        <a:graphic>
          <a:graphicData uri="http://schemas.openxmlformats.org/presentationml/2006/ole">
            <p:oleObj spid="_x0000_s501763" name="Denklem" r:id="rId5" imgW="241200" imgH="241200" progId="Equation.3">
              <p:embed/>
            </p:oleObj>
          </a:graphicData>
        </a:graphic>
      </p:graphicFrame>
      <p:sp>
        <p:nvSpPr>
          <p:cNvPr id="566286" name="Line 14"/>
          <p:cNvSpPr>
            <a:spLocks noChangeShapeType="1"/>
          </p:cNvSpPr>
          <p:nvPr/>
        </p:nvSpPr>
        <p:spPr bwMode="auto">
          <a:xfrm>
            <a:off x="1649413" y="4598988"/>
            <a:ext cx="571500" cy="0"/>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66287" name="Object 15"/>
          <p:cNvGraphicFramePr>
            <a:graphicFrameLocks noChangeAspect="1"/>
          </p:cNvGraphicFramePr>
          <p:nvPr/>
        </p:nvGraphicFramePr>
        <p:xfrm>
          <a:off x="1703388" y="4251325"/>
          <a:ext cx="301625" cy="285750"/>
        </p:xfrm>
        <a:graphic>
          <a:graphicData uri="http://schemas.openxmlformats.org/presentationml/2006/ole">
            <p:oleObj spid="_x0000_s501764" name="Denklem" r:id="rId6" imgW="241200" imgH="228600" progId="Equation.3">
              <p:embed/>
            </p:oleObj>
          </a:graphicData>
        </a:graphic>
      </p:graphicFrame>
      <p:sp>
        <p:nvSpPr>
          <p:cNvPr id="566288" name="Line 16"/>
          <p:cNvSpPr>
            <a:spLocks noChangeShapeType="1"/>
          </p:cNvSpPr>
          <p:nvPr/>
        </p:nvSpPr>
        <p:spPr bwMode="auto">
          <a:xfrm>
            <a:off x="3303588" y="3624263"/>
            <a:ext cx="571500" cy="0"/>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66289" name="Object 17"/>
          <p:cNvGraphicFramePr>
            <a:graphicFrameLocks noChangeAspect="1"/>
          </p:cNvGraphicFramePr>
          <p:nvPr/>
        </p:nvGraphicFramePr>
        <p:xfrm>
          <a:off x="3624263" y="3695700"/>
          <a:ext cx="301625" cy="285750"/>
        </p:xfrm>
        <a:graphic>
          <a:graphicData uri="http://schemas.openxmlformats.org/presentationml/2006/ole">
            <p:oleObj spid="_x0000_s501765" name="Denklem" r:id="rId7" imgW="241200" imgH="228600" progId="Equation.3">
              <p:embed/>
            </p:oleObj>
          </a:graphicData>
        </a:graphic>
      </p:graphicFrame>
      <p:sp>
        <p:nvSpPr>
          <p:cNvPr id="566290" name="Line 18"/>
          <p:cNvSpPr>
            <a:spLocks noChangeShapeType="1"/>
          </p:cNvSpPr>
          <p:nvPr/>
        </p:nvSpPr>
        <p:spPr bwMode="auto">
          <a:xfrm flipV="1">
            <a:off x="4551363" y="3500438"/>
            <a:ext cx="0" cy="533400"/>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66291" name="Object 19"/>
          <p:cNvGraphicFramePr>
            <a:graphicFrameLocks noChangeAspect="1"/>
          </p:cNvGraphicFramePr>
          <p:nvPr/>
        </p:nvGraphicFramePr>
        <p:xfrm>
          <a:off x="4608513" y="3709988"/>
          <a:ext cx="301625" cy="301625"/>
        </p:xfrm>
        <a:graphic>
          <a:graphicData uri="http://schemas.openxmlformats.org/presentationml/2006/ole">
            <p:oleObj spid="_x0000_s501766" name="Denklem" r:id="rId8" imgW="241200" imgH="241200" progId="Equation.3">
              <p:embed/>
            </p:oleObj>
          </a:graphicData>
        </a:graphic>
      </p:graphicFrame>
      <p:sp>
        <p:nvSpPr>
          <p:cNvPr id="566292" name="Line 20"/>
          <p:cNvSpPr>
            <a:spLocks noChangeShapeType="1"/>
          </p:cNvSpPr>
          <p:nvPr/>
        </p:nvSpPr>
        <p:spPr bwMode="auto">
          <a:xfrm flipV="1">
            <a:off x="3233738" y="3668713"/>
            <a:ext cx="0" cy="533400"/>
          </a:xfrm>
          <a:prstGeom prst="line">
            <a:avLst/>
          </a:prstGeom>
          <a:noFill/>
          <a:ln w="28575">
            <a:solidFill>
              <a:schemeClr val="accent1"/>
            </a:solidFill>
            <a:round/>
            <a:headEnd type="triangle" w="med" len="lg"/>
            <a:tailEnd type="none" w="med" len="lg"/>
          </a:ln>
          <a:effectLst/>
        </p:spPr>
        <p:txBody>
          <a:bodyPr/>
          <a:lstStyle/>
          <a:p>
            <a:endParaRPr lang="en-US"/>
          </a:p>
        </p:txBody>
      </p:sp>
      <p:graphicFrame>
        <p:nvGraphicFramePr>
          <p:cNvPr id="566293" name="Object 21"/>
          <p:cNvGraphicFramePr>
            <a:graphicFrameLocks noChangeAspect="1"/>
          </p:cNvGraphicFramePr>
          <p:nvPr/>
        </p:nvGraphicFramePr>
        <p:xfrm>
          <a:off x="3290888" y="3878263"/>
          <a:ext cx="301625" cy="301625"/>
        </p:xfrm>
        <a:graphic>
          <a:graphicData uri="http://schemas.openxmlformats.org/presentationml/2006/ole">
            <p:oleObj spid="_x0000_s501767" name="Denklem" r:id="rId9" imgW="241200" imgH="241200" progId="Equation.3">
              <p:embed/>
            </p:oleObj>
          </a:graphicData>
        </a:graphic>
      </p:graphicFrame>
      <p:graphicFrame>
        <p:nvGraphicFramePr>
          <p:cNvPr id="566294" name="Object 22"/>
          <p:cNvGraphicFramePr>
            <a:graphicFrameLocks noChangeAspect="1"/>
          </p:cNvGraphicFramePr>
          <p:nvPr/>
        </p:nvGraphicFramePr>
        <p:xfrm>
          <a:off x="4840288" y="3101975"/>
          <a:ext cx="301625" cy="285750"/>
        </p:xfrm>
        <a:graphic>
          <a:graphicData uri="http://schemas.openxmlformats.org/presentationml/2006/ole">
            <p:oleObj spid="_x0000_s501768" name="Denklem" r:id="rId10" imgW="241200" imgH="228600" progId="Equation.3">
              <p:embed/>
            </p:oleObj>
          </a:graphicData>
        </a:graphic>
      </p:graphicFrame>
      <p:sp>
        <p:nvSpPr>
          <p:cNvPr id="566295" name="Line 23"/>
          <p:cNvSpPr>
            <a:spLocks noChangeShapeType="1"/>
          </p:cNvSpPr>
          <p:nvPr/>
        </p:nvSpPr>
        <p:spPr bwMode="auto">
          <a:xfrm>
            <a:off x="4576763" y="3459163"/>
            <a:ext cx="571500" cy="0"/>
          </a:xfrm>
          <a:prstGeom prst="line">
            <a:avLst/>
          </a:prstGeom>
          <a:noFill/>
          <a:ln w="28575">
            <a:solidFill>
              <a:schemeClr val="accent1"/>
            </a:solidFill>
            <a:round/>
            <a:headEnd type="triangle" w="med" len="lg"/>
            <a:tailEnd type="none" w="med" len="lg"/>
          </a:ln>
          <a:effectLst/>
        </p:spPr>
        <p:txBody>
          <a:bodyPr/>
          <a:lstStyle/>
          <a:p>
            <a:endParaRPr lang="en-US"/>
          </a:p>
        </p:txBody>
      </p:sp>
      <p:sp>
        <p:nvSpPr>
          <p:cNvPr id="566296" name="Line 24"/>
          <p:cNvSpPr>
            <a:spLocks noChangeShapeType="1"/>
          </p:cNvSpPr>
          <p:nvPr/>
        </p:nvSpPr>
        <p:spPr bwMode="auto">
          <a:xfrm flipV="1">
            <a:off x="2601913" y="5399088"/>
            <a:ext cx="0" cy="533400"/>
          </a:xfrm>
          <a:prstGeom prst="line">
            <a:avLst/>
          </a:prstGeom>
          <a:noFill/>
          <a:ln w="28575">
            <a:solidFill>
              <a:schemeClr val="accent1"/>
            </a:solidFill>
            <a:round/>
            <a:headEnd type="triangle" w="med" len="lg"/>
            <a:tailEnd type="none" w="med" len="lg"/>
          </a:ln>
          <a:effectLst/>
        </p:spPr>
        <p:txBody>
          <a:bodyPr/>
          <a:lstStyle/>
          <a:p>
            <a:endParaRPr lang="en-US"/>
          </a:p>
        </p:txBody>
      </p:sp>
      <p:graphicFrame>
        <p:nvGraphicFramePr>
          <p:cNvPr id="566297" name="Object 25"/>
          <p:cNvGraphicFramePr>
            <a:graphicFrameLocks noChangeAspect="1"/>
          </p:cNvGraphicFramePr>
          <p:nvPr/>
        </p:nvGraphicFramePr>
        <p:xfrm>
          <a:off x="2659063" y="5608638"/>
          <a:ext cx="301625" cy="301625"/>
        </p:xfrm>
        <a:graphic>
          <a:graphicData uri="http://schemas.openxmlformats.org/presentationml/2006/ole">
            <p:oleObj spid="_x0000_s501769" name="Denklem" r:id="rId11" imgW="241200" imgH="241200" progId="Equation.3">
              <p:embed/>
            </p:oleObj>
          </a:graphicData>
        </a:graphic>
      </p:graphicFrame>
      <p:graphicFrame>
        <p:nvGraphicFramePr>
          <p:cNvPr id="566298" name="Object 26"/>
          <p:cNvGraphicFramePr>
            <a:graphicFrameLocks noChangeAspect="1"/>
          </p:cNvGraphicFramePr>
          <p:nvPr/>
        </p:nvGraphicFramePr>
        <p:xfrm>
          <a:off x="2112963" y="5603875"/>
          <a:ext cx="301625" cy="285750"/>
        </p:xfrm>
        <a:graphic>
          <a:graphicData uri="http://schemas.openxmlformats.org/presentationml/2006/ole">
            <p:oleObj spid="_x0000_s501770" name="Denklem" r:id="rId12" imgW="241200" imgH="228600" progId="Equation.3">
              <p:embed/>
            </p:oleObj>
          </a:graphicData>
        </a:graphic>
      </p:graphicFrame>
      <p:sp>
        <p:nvSpPr>
          <p:cNvPr id="566299" name="Line 27"/>
          <p:cNvSpPr>
            <a:spLocks noChangeShapeType="1"/>
          </p:cNvSpPr>
          <p:nvPr/>
        </p:nvSpPr>
        <p:spPr bwMode="auto">
          <a:xfrm>
            <a:off x="2001838" y="5961063"/>
            <a:ext cx="571500" cy="0"/>
          </a:xfrm>
          <a:prstGeom prst="line">
            <a:avLst/>
          </a:prstGeom>
          <a:noFill/>
          <a:ln w="28575">
            <a:solidFill>
              <a:schemeClr val="accent1"/>
            </a:solidFill>
            <a:round/>
            <a:headEnd type="triangle" w="med" len="lg"/>
            <a:tailEnd type="none" w="med" len="lg"/>
          </a:ln>
          <a:effectLst/>
        </p:spPr>
        <p:txBody>
          <a:bodyPr/>
          <a:lstStyle/>
          <a:p>
            <a:endParaRPr lang="en-US"/>
          </a:p>
        </p:txBody>
      </p:sp>
      <p:sp>
        <p:nvSpPr>
          <p:cNvPr id="566300" name="Line 28"/>
          <p:cNvSpPr>
            <a:spLocks noChangeShapeType="1"/>
          </p:cNvSpPr>
          <p:nvPr/>
        </p:nvSpPr>
        <p:spPr bwMode="auto">
          <a:xfrm>
            <a:off x="7091363" y="4440238"/>
            <a:ext cx="571500" cy="0"/>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66301" name="Object 29"/>
          <p:cNvGraphicFramePr>
            <a:graphicFrameLocks noChangeAspect="1"/>
          </p:cNvGraphicFramePr>
          <p:nvPr/>
        </p:nvGraphicFramePr>
        <p:xfrm>
          <a:off x="7412038" y="4511675"/>
          <a:ext cx="301625" cy="285750"/>
        </p:xfrm>
        <a:graphic>
          <a:graphicData uri="http://schemas.openxmlformats.org/presentationml/2006/ole">
            <p:oleObj spid="_x0000_s501771" name="Denklem" r:id="rId13" imgW="241200" imgH="228600" progId="Equation.3">
              <p:embed/>
            </p:oleObj>
          </a:graphicData>
        </a:graphic>
      </p:graphicFrame>
      <p:sp>
        <p:nvSpPr>
          <p:cNvPr id="566302" name="Line 30"/>
          <p:cNvSpPr>
            <a:spLocks noChangeShapeType="1"/>
          </p:cNvSpPr>
          <p:nvPr/>
        </p:nvSpPr>
        <p:spPr bwMode="auto">
          <a:xfrm flipV="1">
            <a:off x="7021513" y="4484688"/>
            <a:ext cx="0" cy="533400"/>
          </a:xfrm>
          <a:prstGeom prst="line">
            <a:avLst/>
          </a:prstGeom>
          <a:noFill/>
          <a:ln w="28575">
            <a:solidFill>
              <a:schemeClr val="accent1"/>
            </a:solidFill>
            <a:round/>
            <a:headEnd type="triangle" w="med" len="lg"/>
            <a:tailEnd type="none" w="med" len="lg"/>
          </a:ln>
          <a:effectLst/>
        </p:spPr>
        <p:txBody>
          <a:bodyPr/>
          <a:lstStyle/>
          <a:p>
            <a:endParaRPr lang="en-US"/>
          </a:p>
        </p:txBody>
      </p:sp>
      <p:graphicFrame>
        <p:nvGraphicFramePr>
          <p:cNvPr id="566303" name="Object 31"/>
          <p:cNvGraphicFramePr>
            <a:graphicFrameLocks noChangeAspect="1"/>
          </p:cNvGraphicFramePr>
          <p:nvPr/>
        </p:nvGraphicFramePr>
        <p:xfrm>
          <a:off x="7078663" y="4694238"/>
          <a:ext cx="301625" cy="301625"/>
        </p:xfrm>
        <a:graphic>
          <a:graphicData uri="http://schemas.openxmlformats.org/presentationml/2006/ole">
            <p:oleObj spid="_x0000_s501772" name="Denklem" r:id="rId14" imgW="241200" imgH="241200" progId="Equation.3">
              <p:embed/>
            </p:oleObj>
          </a:graphicData>
        </a:graphic>
      </p:graphicFrame>
      <p:sp>
        <p:nvSpPr>
          <p:cNvPr id="566304" name="Line 32"/>
          <p:cNvSpPr>
            <a:spLocks noChangeShapeType="1"/>
          </p:cNvSpPr>
          <p:nvPr/>
        </p:nvSpPr>
        <p:spPr bwMode="auto">
          <a:xfrm flipV="1">
            <a:off x="6046788" y="5995988"/>
            <a:ext cx="0" cy="533400"/>
          </a:xfrm>
          <a:prstGeom prst="line">
            <a:avLst/>
          </a:prstGeom>
          <a:noFill/>
          <a:ln w="28575">
            <a:solidFill>
              <a:schemeClr val="accent1"/>
            </a:solidFill>
            <a:round/>
            <a:headEnd type="triangle" w="med" len="lg"/>
            <a:tailEnd type="none" w="med" len="lg"/>
          </a:ln>
          <a:effectLst/>
        </p:spPr>
        <p:txBody>
          <a:bodyPr/>
          <a:lstStyle/>
          <a:p>
            <a:endParaRPr lang="en-US"/>
          </a:p>
        </p:txBody>
      </p:sp>
      <p:graphicFrame>
        <p:nvGraphicFramePr>
          <p:cNvPr id="566305" name="Object 33"/>
          <p:cNvGraphicFramePr>
            <a:graphicFrameLocks noChangeAspect="1"/>
          </p:cNvGraphicFramePr>
          <p:nvPr/>
        </p:nvGraphicFramePr>
        <p:xfrm>
          <a:off x="6096000" y="6221413"/>
          <a:ext cx="317500" cy="269875"/>
        </p:xfrm>
        <a:graphic>
          <a:graphicData uri="http://schemas.openxmlformats.org/presentationml/2006/ole">
            <p:oleObj spid="_x0000_s501773" name="Denklem" r:id="rId15" imgW="253800" imgH="215640" progId="Equation.3">
              <p:embed/>
            </p:oleObj>
          </a:graphicData>
        </a:graphic>
      </p:graphicFrame>
      <p:sp>
        <p:nvSpPr>
          <p:cNvPr id="566306" name="Freeform 34"/>
          <p:cNvSpPr>
            <a:spLocks/>
          </p:cNvSpPr>
          <p:nvPr/>
        </p:nvSpPr>
        <p:spPr bwMode="auto">
          <a:xfrm rot="3822907">
            <a:off x="5942013" y="5516562"/>
            <a:ext cx="292100" cy="581025"/>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chemeClr val="accent1"/>
            </a:solidFill>
            <a:prstDash val="solid"/>
            <a:round/>
            <a:headEnd type="triangle" w="med" len="lg"/>
            <a:tailEnd type="none" w="med" len="lg"/>
          </a:ln>
          <a:effectLst/>
        </p:spPr>
        <p:txBody>
          <a:bodyPr/>
          <a:lstStyle/>
          <a:p>
            <a:endParaRPr lang="en-US"/>
          </a:p>
        </p:txBody>
      </p:sp>
      <p:sp>
        <p:nvSpPr>
          <p:cNvPr id="566307" name="Text Box 35"/>
          <p:cNvSpPr txBox="1">
            <a:spLocks noChangeArrowheads="1"/>
          </p:cNvSpPr>
          <p:nvPr/>
        </p:nvSpPr>
        <p:spPr bwMode="auto">
          <a:xfrm>
            <a:off x="5786438" y="5146675"/>
            <a:ext cx="692150" cy="457200"/>
          </a:xfrm>
          <a:prstGeom prst="rect">
            <a:avLst/>
          </a:prstGeom>
          <a:noFill/>
          <a:ln w="9525" algn="ctr">
            <a:noFill/>
            <a:miter lim="800000"/>
            <a:headEnd/>
            <a:tailEnd type="none" w="med" len="lg"/>
          </a:ln>
          <a:effectLst/>
        </p:spPr>
        <p:txBody>
          <a:bodyPr>
            <a:spAutoFit/>
          </a:bodyPr>
          <a:lstStyle/>
          <a:p>
            <a:r>
              <a:rPr lang="tr-TR" sz="2400">
                <a:solidFill>
                  <a:schemeClr val="accent1"/>
                </a:solidFill>
                <a:latin typeface="Symbol" pitchFamily="18" charset="2"/>
              </a:rPr>
              <a:t>t</a:t>
            </a:r>
            <a:r>
              <a:rPr lang="tr-TR" sz="2400" baseline="-25000">
                <a:solidFill>
                  <a:schemeClr val="accent1"/>
                </a:solidFill>
                <a:latin typeface="Arial Unicode MS" pitchFamily="34" charset="-128"/>
              </a:rPr>
              <a:t>A4</a:t>
            </a:r>
            <a:endParaRPr lang="en-US" sz="2400" baseline="-25000">
              <a:solidFill>
                <a:schemeClr val="accent1"/>
              </a:solidFill>
              <a:latin typeface="Arial Unicode MS" pitchFamily="34" charset="-128"/>
            </a:endParaRPr>
          </a:p>
        </p:txBody>
      </p:sp>
      <p:sp>
        <p:nvSpPr>
          <p:cNvPr id="566308" name="Rectangle 36"/>
          <p:cNvSpPr>
            <a:spLocks noChangeArrowheads="1"/>
          </p:cNvSpPr>
          <p:nvPr/>
        </p:nvSpPr>
        <p:spPr bwMode="auto">
          <a:xfrm>
            <a:off x="0" y="3300413"/>
            <a:ext cx="9144000" cy="0"/>
          </a:xfrm>
          <a:prstGeom prst="rect">
            <a:avLst/>
          </a:prstGeom>
          <a:noFill/>
          <a:ln w="9525" algn="ctr">
            <a:noFill/>
            <a:miter lim="800000"/>
            <a:headEnd/>
            <a:tailEnd type="none" w="med" len="lg"/>
          </a:ln>
          <a:effectLst/>
        </p:spPr>
        <p:txBody>
          <a:bodyPr wrap="none" anchor="ctr">
            <a:spAutoFit/>
          </a:bodyPr>
          <a:lstStyle/>
          <a:p>
            <a:endParaRPr lang="en-US"/>
          </a:p>
        </p:txBody>
      </p:sp>
      <p:sp>
        <p:nvSpPr>
          <p:cNvPr id="566309" name="Rectangle 37"/>
          <p:cNvSpPr>
            <a:spLocks noChangeArrowheads="1"/>
          </p:cNvSpPr>
          <p:nvPr/>
        </p:nvSpPr>
        <p:spPr bwMode="auto">
          <a:xfrm>
            <a:off x="0" y="3300413"/>
            <a:ext cx="9144000" cy="0"/>
          </a:xfrm>
          <a:prstGeom prst="rect">
            <a:avLst/>
          </a:prstGeom>
          <a:noFill/>
          <a:ln w="9525" algn="ctr">
            <a:noFill/>
            <a:miter lim="800000"/>
            <a:headEnd/>
            <a:tailEnd type="none" w="med" len="lg"/>
          </a:ln>
          <a:effectLst/>
        </p:spPr>
        <p:txBody>
          <a:bodyPr wrap="none" anchor="ctr">
            <a:spAutoFit/>
          </a:bodyPr>
          <a:lstStyle/>
          <a:p>
            <a:endParaRPr lang="en-US"/>
          </a:p>
        </p:txBody>
      </p:sp>
      <p:sp>
        <p:nvSpPr>
          <p:cNvPr id="566310" name="Rectangle 38"/>
          <p:cNvSpPr>
            <a:spLocks noChangeArrowheads="1"/>
          </p:cNvSpPr>
          <p:nvPr/>
        </p:nvSpPr>
        <p:spPr bwMode="auto">
          <a:xfrm>
            <a:off x="0" y="3176588"/>
            <a:ext cx="9144000" cy="0"/>
          </a:xfrm>
          <a:prstGeom prst="rect">
            <a:avLst/>
          </a:prstGeom>
          <a:noFill/>
          <a:ln w="9525" algn="ctr">
            <a:noFill/>
            <a:miter lim="800000"/>
            <a:headEnd/>
            <a:tailEnd type="none" w="med" len="lg"/>
          </a:ln>
          <a:effectLst/>
        </p:spPr>
        <p:txBody>
          <a:bodyPr wrap="none" anchor="ctr">
            <a:spAutoFit/>
          </a:bodyPr>
          <a:lstStyle/>
          <a:p>
            <a:endParaRPr lang="en-US"/>
          </a:p>
        </p:txBody>
      </p:sp>
      <p:sp>
        <p:nvSpPr>
          <p:cNvPr id="566313" name="Rectangle 41"/>
          <p:cNvSpPr>
            <a:spLocks noChangeArrowheads="1"/>
          </p:cNvSpPr>
          <p:nvPr/>
        </p:nvSpPr>
        <p:spPr bwMode="auto">
          <a:xfrm>
            <a:off x="0" y="3176588"/>
            <a:ext cx="9144000" cy="0"/>
          </a:xfrm>
          <a:prstGeom prst="rect">
            <a:avLst/>
          </a:prstGeom>
          <a:noFill/>
          <a:ln w="9525" algn="ctr">
            <a:noFill/>
            <a:miter lim="800000"/>
            <a:headEnd/>
            <a:tailEnd type="none" w="med" len="lg"/>
          </a:ln>
          <a:effectLst/>
        </p:spPr>
        <p:txBody>
          <a:bodyPr wrap="none" anchor="ctr">
            <a:spAutoFit/>
          </a:bodyPr>
          <a:lstStyle/>
          <a:p>
            <a:endParaRPr lang="en-US"/>
          </a:p>
        </p:txBody>
      </p:sp>
      <p:sp>
        <p:nvSpPr>
          <p:cNvPr id="566315" name="Rectangle 43"/>
          <p:cNvSpPr>
            <a:spLocks noChangeArrowheads="1"/>
          </p:cNvSpPr>
          <p:nvPr/>
        </p:nvSpPr>
        <p:spPr bwMode="auto">
          <a:xfrm>
            <a:off x="0" y="3176588"/>
            <a:ext cx="9144000" cy="0"/>
          </a:xfrm>
          <a:prstGeom prst="rect">
            <a:avLst/>
          </a:prstGeom>
          <a:noFill/>
          <a:ln w="9525" algn="ctr">
            <a:noFill/>
            <a:miter lim="800000"/>
            <a:headEnd/>
            <a:tailEnd type="none" w="med" len="lg"/>
          </a:ln>
          <a:effectLst/>
        </p:spPr>
        <p:txBody>
          <a:bodyPr wrap="none" anchor="ctr">
            <a:spAutoFit/>
          </a:bodyPr>
          <a:lstStyle/>
          <a:p>
            <a:endParaRPr lang="en-US"/>
          </a:p>
        </p:txBody>
      </p:sp>
      <p:sp>
        <p:nvSpPr>
          <p:cNvPr id="566318" name="Rectangle 46"/>
          <p:cNvSpPr>
            <a:spLocks noChangeArrowheads="1"/>
          </p:cNvSpPr>
          <p:nvPr/>
        </p:nvSpPr>
        <p:spPr bwMode="auto">
          <a:xfrm>
            <a:off x="0" y="3300413"/>
            <a:ext cx="9144000" cy="0"/>
          </a:xfrm>
          <a:prstGeom prst="rect">
            <a:avLst/>
          </a:prstGeom>
          <a:noFill/>
          <a:ln w="9525" algn="ctr">
            <a:noFill/>
            <a:miter lim="800000"/>
            <a:headEnd/>
            <a:tailEnd type="none" w="med" len="lg"/>
          </a:ln>
          <a:effectLst/>
        </p:spPr>
        <p:txBody>
          <a:bodyPr wrap="none" anchor="ctr">
            <a:spAutoFit/>
          </a:bodyPr>
          <a:lstStyle/>
          <a:p>
            <a:endParaRPr lang="en-US"/>
          </a:p>
        </p:txBody>
      </p:sp>
      <p:graphicFrame>
        <p:nvGraphicFramePr>
          <p:cNvPr id="566317" name="Object 45"/>
          <p:cNvGraphicFramePr>
            <a:graphicFrameLocks noChangeAspect="1"/>
          </p:cNvGraphicFramePr>
          <p:nvPr/>
        </p:nvGraphicFramePr>
        <p:xfrm>
          <a:off x="3482975" y="862013"/>
          <a:ext cx="1936750" cy="387350"/>
        </p:xfrm>
        <a:graphic>
          <a:graphicData uri="http://schemas.openxmlformats.org/presentationml/2006/ole">
            <p:oleObj spid="_x0000_s501774" name="Denklem" r:id="rId16" imgW="1282700" imgH="254000" progId="Equation.3">
              <p:embed/>
            </p:oleObj>
          </a:graphicData>
        </a:graphic>
      </p:graphicFrame>
      <p:sp>
        <p:nvSpPr>
          <p:cNvPr id="566320" name="Rectangle 48"/>
          <p:cNvSpPr>
            <a:spLocks noChangeArrowheads="1"/>
          </p:cNvSpPr>
          <p:nvPr/>
        </p:nvSpPr>
        <p:spPr bwMode="auto">
          <a:xfrm>
            <a:off x="0" y="3300413"/>
            <a:ext cx="9144000" cy="0"/>
          </a:xfrm>
          <a:prstGeom prst="rect">
            <a:avLst/>
          </a:prstGeom>
          <a:noFill/>
          <a:ln w="9525" algn="ctr">
            <a:noFill/>
            <a:miter lim="800000"/>
            <a:headEnd/>
            <a:tailEnd type="none" w="med" len="lg"/>
          </a:ln>
          <a:effectLst/>
        </p:spPr>
        <p:txBody>
          <a:bodyPr wrap="none" anchor="ctr">
            <a:spAutoFit/>
          </a:bodyPr>
          <a:lstStyle/>
          <a:p>
            <a:endParaRPr lang="en-US"/>
          </a:p>
        </p:txBody>
      </p:sp>
      <p:graphicFrame>
        <p:nvGraphicFramePr>
          <p:cNvPr id="566319" name="Object 47"/>
          <p:cNvGraphicFramePr>
            <a:graphicFrameLocks noChangeAspect="1"/>
          </p:cNvGraphicFramePr>
          <p:nvPr/>
        </p:nvGraphicFramePr>
        <p:xfrm>
          <a:off x="3482975" y="1282700"/>
          <a:ext cx="2600325" cy="390525"/>
        </p:xfrm>
        <a:graphic>
          <a:graphicData uri="http://schemas.openxmlformats.org/presentationml/2006/ole">
            <p:oleObj spid="_x0000_s501775" name="Denklem" r:id="rId17" imgW="1714500" imgH="254000" progId="Equation.3">
              <p:embed/>
            </p:oleObj>
          </a:graphicData>
        </a:graphic>
      </p:graphicFrame>
      <p:sp>
        <p:nvSpPr>
          <p:cNvPr id="566322" name="Rectangle 50"/>
          <p:cNvSpPr>
            <a:spLocks noChangeArrowheads="1"/>
          </p:cNvSpPr>
          <p:nvPr/>
        </p:nvSpPr>
        <p:spPr bwMode="auto">
          <a:xfrm>
            <a:off x="0" y="3300413"/>
            <a:ext cx="9144000" cy="0"/>
          </a:xfrm>
          <a:prstGeom prst="rect">
            <a:avLst/>
          </a:prstGeom>
          <a:noFill/>
          <a:ln w="9525" algn="ctr">
            <a:noFill/>
            <a:miter lim="800000"/>
            <a:headEnd/>
            <a:tailEnd type="none" w="med" len="lg"/>
          </a:ln>
          <a:effectLst/>
        </p:spPr>
        <p:txBody>
          <a:bodyPr wrap="none" anchor="ctr">
            <a:spAutoFit/>
          </a:bodyPr>
          <a:lstStyle/>
          <a:p>
            <a:endParaRPr lang="en-US"/>
          </a:p>
        </p:txBody>
      </p:sp>
      <p:graphicFrame>
        <p:nvGraphicFramePr>
          <p:cNvPr id="566321" name="Object 49"/>
          <p:cNvGraphicFramePr>
            <a:graphicFrameLocks noChangeAspect="1"/>
          </p:cNvGraphicFramePr>
          <p:nvPr/>
        </p:nvGraphicFramePr>
        <p:xfrm>
          <a:off x="3468688" y="1717675"/>
          <a:ext cx="2974975" cy="401638"/>
        </p:xfrm>
        <a:graphic>
          <a:graphicData uri="http://schemas.openxmlformats.org/presentationml/2006/ole">
            <p:oleObj spid="_x0000_s501776" name="Denklem" r:id="rId18" imgW="1905000" imgH="254000" progId="Equation.3">
              <p:embed/>
            </p:oleObj>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a:xfrm>
            <a:off x="715963" y="0"/>
            <a:ext cx="7772400" cy="1143000"/>
          </a:xfrm>
        </p:spPr>
        <p:txBody>
          <a:bodyPr/>
          <a:lstStyle/>
          <a:p>
            <a:r>
              <a:rPr lang="tr-TR"/>
              <a:t>Example 2 cont</a:t>
            </a:r>
            <a:endParaRPr lang="en-US"/>
          </a:p>
        </p:txBody>
      </p:sp>
      <p:sp>
        <p:nvSpPr>
          <p:cNvPr id="72" name="Slide Number Placeholder 3"/>
          <p:cNvSpPr>
            <a:spLocks noGrp="1"/>
          </p:cNvSpPr>
          <p:nvPr>
            <p:ph type="sldNum" sz="quarter" idx="12"/>
          </p:nvPr>
        </p:nvSpPr>
        <p:spPr/>
        <p:txBody>
          <a:bodyPr/>
          <a:lstStyle/>
          <a:p>
            <a:fld id="{165D38E0-F80E-4F91-8502-155BC2322484}" type="slidenum">
              <a:rPr lang="tr-TR"/>
              <a:pPr/>
              <a:t>49</a:t>
            </a:fld>
            <a:endParaRPr lang="tr-TR"/>
          </a:p>
        </p:txBody>
      </p:sp>
      <p:grpSp>
        <p:nvGrpSpPr>
          <p:cNvPr id="2" name="Group 47"/>
          <p:cNvGrpSpPr>
            <a:grpSpLocks/>
          </p:cNvGrpSpPr>
          <p:nvPr/>
        </p:nvGrpSpPr>
        <p:grpSpPr bwMode="auto">
          <a:xfrm>
            <a:off x="0" y="0"/>
            <a:ext cx="4851400" cy="3457575"/>
            <a:chOff x="192" y="1437"/>
            <a:chExt cx="3896" cy="2581"/>
          </a:xfrm>
        </p:grpSpPr>
        <p:graphicFrame>
          <p:nvGraphicFramePr>
            <p:cNvPr id="568323" name="Object 3"/>
            <p:cNvGraphicFramePr>
              <a:graphicFrameLocks noChangeAspect="1"/>
            </p:cNvGraphicFramePr>
            <p:nvPr/>
          </p:nvGraphicFramePr>
          <p:xfrm>
            <a:off x="192" y="1437"/>
            <a:ext cx="3896" cy="2581"/>
          </p:xfrm>
          <a:graphic>
            <a:graphicData uri="http://schemas.openxmlformats.org/presentationml/2006/ole">
              <p:oleObj spid="_x0000_s502799" name="Solid Edge Draft Document" r:id="rId4" imgW="6429240" imgH="4248000" progId="">
                <p:embed/>
              </p:oleObj>
            </a:graphicData>
          </a:graphic>
        </p:graphicFrame>
        <p:sp>
          <p:nvSpPr>
            <p:cNvPr id="568324" name="Freeform 4"/>
            <p:cNvSpPr>
              <a:spLocks/>
            </p:cNvSpPr>
            <p:nvPr/>
          </p:nvSpPr>
          <p:spPr bwMode="auto">
            <a:xfrm>
              <a:off x="2977" y="2246"/>
              <a:ext cx="184" cy="366"/>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chemeClr val="hlink"/>
              </a:solidFill>
              <a:prstDash val="solid"/>
              <a:round/>
              <a:headEnd type="none" w="med" len="med"/>
              <a:tailEnd type="triangle" w="med" len="lg"/>
            </a:ln>
            <a:effectLst/>
          </p:spPr>
          <p:txBody>
            <a:bodyPr/>
            <a:lstStyle/>
            <a:p>
              <a:endParaRPr lang="en-US"/>
            </a:p>
          </p:txBody>
        </p:sp>
        <p:sp>
          <p:nvSpPr>
            <p:cNvPr id="568325" name="Text Box 5"/>
            <p:cNvSpPr txBox="1">
              <a:spLocks noChangeArrowheads="1"/>
            </p:cNvSpPr>
            <p:nvPr/>
          </p:nvSpPr>
          <p:spPr bwMode="auto">
            <a:xfrm>
              <a:off x="2616" y="2566"/>
              <a:ext cx="583" cy="387"/>
            </a:xfrm>
            <a:prstGeom prst="rect">
              <a:avLst/>
            </a:prstGeom>
            <a:noFill/>
            <a:ln w="9525" algn="ctr">
              <a:noFill/>
              <a:miter lim="800000"/>
              <a:headEnd/>
              <a:tailEnd type="none" w="med" len="lg"/>
            </a:ln>
            <a:effectLst/>
          </p:spPr>
          <p:txBody>
            <a:bodyPr>
              <a:spAutoFit/>
            </a:bodyPr>
            <a:lstStyle/>
            <a:p>
              <a:r>
                <a:rPr lang="tr-TR" sz="1400">
                  <a:solidFill>
                    <a:schemeClr val="hlink"/>
                  </a:solidFill>
                </a:rPr>
                <a:t>504 Nm</a:t>
              </a:r>
              <a:endParaRPr lang="en-US" sz="1400" baseline="-25000">
                <a:solidFill>
                  <a:schemeClr val="hlink"/>
                </a:solidFill>
              </a:endParaRPr>
            </a:p>
          </p:txBody>
        </p:sp>
        <p:sp>
          <p:nvSpPr>
            <p:cNvPr id="568326" name="Freeform 6"/>
            <p:cNvSpPr>
              <a:spLocks/>
            </p:cNvSpPr>
            <p:nvPr/>
          </p:nvSpPr>
          <p:spPr bwMode="auto">
            <a:xfrm>
              <a:off x="2680" y="2127"/>
              <a:ext cx="184" cy="366"/>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rgbClr val="00CC00"/>
              </a:solidFill>
              <a:prstDash val="solid"/>
              <a:round/>
              <a:headEnd type="triangle" w="med" len="lg"/>
              <a:tailEnd type="none" w="med" len="lg"/>
            </a:ln>
            <a:effectLst/>
          </p:spPr>
          <p:txBody>
            <a:bodyPr/>
            <a:lstStyle/>
            <a:p>
              <a:endParaRPr lang="en-US"/>
            </a:p>
          </p:txBody>
        </p:sp>
        <p:sp>
          <p:nvSpPr>
            <p:cNvPr id="568327" name="Text Box 7"/>
            <p:cNvSpPr txBox="1">
              <a:spLocks noChangeArrowheads="1"/>
            </p:cNvSpPr>
            <p:nvPr/>
          </p:nvSpPr>
          <p:spPr bwMode="auto">
            <a:xfrm>
              <a:off x="2780" y="1930"/>
              <a:ext cx="436" cy="341"/>
            </a:xfrm>
            <a:prstGeom prst="rect">
              <a:avLst/>
            </a:prstGeom>
            <a:noFill/>
            <a:ln w="9525" algn="ctr">
              <a:noFill/>
              <a:miter lim="800000"/>
              <a:headEnd/>
              <a:tailEnd type="none" w="med" len="lg"/>
            </a:ln>
            <a:effectLst/>
          </p:spPr>
          <p:txBody>
            <a:bodyPr>
              <a:spAutoFit/>
            </a:bodyPr>
            <a:lstStyle/>
            <a:p>
              <a:r>
                <a:rPr lang="tr-TR" sz="2400">
                  <a:solidFill>
                    <a:srgbClr val="00CC00"/>
                  </a:solidFill>
                  <a:latin typeface="Symbol" pitchFamily="18" charset="2"/>
                </a:rPr>
                <a:t>t</a:t>
              </a:r>
              <a:endParaRPr lang="en-US" sz="2400" baseline="-25000">
                <a:solidFill>
                  <a:srgbClr val="00CC00"/>
                </a:solidFill>
                <a:latin typeface="Symbol" pitchFamily="18" charset="2"/>
              </a:endParaRPr>
            </a:p>
          </p:txBody>
        </p:sp>
        <p:sp>
          <p:nvSpPr>
            <p:cNvPr id="568328" name="Line 8"/>
            <p:cNvSpPr>
              <a:spLocks noChangeShapeType="1"/>
            </p:cNvSpPr>
            <p:nvPr/>
          </p:nvSpPr>
          <p:spPr bwMode="auto">
            <a:xfrm flipH="1">
              <a:off x="1254" y="1605"/>
              <a:ext cx="65" cy="531"/>
            </a:xfrm>
            <a:prstGeom prst="line">
              <a:avLst/>
            </a:prstGeom>
            <a:noFill/>
            <a:ln w="28575">
              <a:solidFill>
                <a:schemeClr val="hlink"/>
              </a:solidFill>
              <a:round/>
              <a:headEnd type="triangle" w="med" len="lg"/>
              <a:tailEnd type="none" w="med" len="lg"/>
            </a:ln>
            <a:effectLst/>
          </p:spPr>
          <p:txBody>
            <a:bodyPr/>
            <a:lstStyle/>
            <a:p>
              <a:endParaRPr lang="en-US"/>
            </a:p>
          </p:txBody>
        </p:sp>
        <p:sp>
          <p:nvSpPr>
            <p:cNvPr id="568329" name="Text Box 9"/>
            <p:cNvSpPr txBox="1">
              <a:spLocks noChangeArrowheads="1"/>
            </p:cNvSpPr>
            <p:nvPr/>
          </p:nvSpPr>
          <p:spPr bwMode="auto">
            <a:xfrm>
              <a:off x="1217" y="1460"/>
              <a:ext cx="541" cy="205"/>
            </a:xfrm>
            <a:prstGeom prst="rect">
              <a:avLst/>
            </a:prstGeom>
            <a:noFill/>
            <a:ln w="9525" algn="ctr">
              <a:noFill/>
              <a:miter lim="800000"/>
              <a:headEnd/>
              <a:tailEnd type="none" w="med" len="lg"/>
            </a:ln>
            <a:effectLst/>
          </p:spPr>
          <p:txBody>
            <a:bodyPr wrap="none">
              <a:spAutoFit/>
            </a:bodyPr>
            <a:lstStyle/>
            <a:p>
              <a:r>
                <a:rPr lang="tr-TR" sz="1200">
                  <a:solidFill>
                    <a:schemeClr val="hlink"/>
                  </a:solidFill>
                </a:rPr>
                <a:t>4000 N</a:t>
              </a:r>
              <a:endParaRPr lang="en-US" sz="1200" baseline="-25000">
                <a:solidFill>
                  <a:schemeClr val="hlink"/>
                </a:solidFill>
              </a:endParaRPr>
            </a:p>
          </p:txBody>
        </p:sp>
        <p:sp>
          <p:nvSpPr>
            <p:cNvPr id="568330" name="Text Box 10"/>
            <p:cNvSpPr txBox="1">
              <a:spLocks noChangeArrowheads="1"/>
            </p:cNvSpPr>
            <p:nvPr/>
          </p:nvSpPr>
          <p:spPr bwMode="auto">
            <a:xfrm>
              <a:off x="513" y="2011"/>
              <a:ext cx="555" cy="341"/>
            </a:xfrm>
            <a:prstGeom prst="rect">
              <a:avLst/>
            </a:prstGeom>
            <a:noFill/>
            <a:ln w="9525" algn="ctr">
              <a:noFill/>
              <a:miter lim="800000"/>
              <a:headEnd/>
              <a:tailEnd type="none" w="med" len="lg"/>
            </a:ln>
            <a:effectLst/>
          </p:spPr>
          <p:txBody>
            <a:bodyPr>
              <a:spAutoFit/>
            </a:bodyPr>
            <a:lstStyle/>
            <a:p>
              <a:r>
                <a:rPr lang="tr-TR" sz="1200">
                  <a:solidFill>
                    <a:schemeClr val="hlink"/>
                  </a:solidFill>
                </a:rPr>
                <a:t>1000 Nm</a:t>
              </a:r>
              <a:endParaRPr lang="en-US" sz="1200" baseline="-25000">
                <a:solidFill>
                  <a:schemeClr val="hlink"/>
                </a:solidFill>
              </a:endParaRPr>
            </a:p>
          </p:txBody>
        </p:sp>
        <p:sp>
          <p:nvSpPr>
            <p:cNvPr id="568331" name="Freeform 11"/>
            <p:cNvSpPr>
              <a:spLocks/>
            </p:cNvSpPr>
            <p:nvPr/>
          </p:nvSpPr>
          <p:spPr bwMode="auto">
            <a:xfrm>
              <a:off x="1045" y="1954"/>
              <a:ext cx="184" cy="366"/>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chemeClr val="hlink"/>
              </a:solidFill>
              <a:prstDash val="solid"/>
              <a:round/>
              <a:headEnd type="triangle" w="med" len="lg"/>
              <a:tailEnd type="none" w="med" len="lg"/>
            </a:ln>
            <a:effectLst/>
          </p:spPr>
          <p:txBody>
            <a:bodyPr/>
            <a:lstStyle/>
            <a:p>
              <a:endParaRPr lang="en-US"/>
            </a:p>
          </p:txBody>
        </p:sp>
        <p:sp>
          <p:nvSpPr>
            <p:cNvPr id="568332" name="Line 12"/>
            <p:cNvSpPr>
              <a:spLocks noChangeShapeType="1"/>
            </p:cNvSpPr>
            <p:nvPr/>
          </p:nvSpPr>
          <p:spPr bwMode="auto">
            <a:xfrm flipV="1">
              <a:off x="634" y="2777"/>
              <a:ext cx="1" cy="336"/>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68333" name="Object 13"/>
            <p:cNvGraphicFramePr>
              <a:graphicFrameLocks noChangeAspect="1"/>
            </p:cNvGraphicFramePr>
            <p:nvPr/>
          </p:nvGraphicFramePr>
          <p:xfrm>
            <a:off x="670" y="2909"/>
            <a:ext cx="190" cy="190"/>
          </p:xfrm>
          <a:graphic>
            <a:graphicData uri="http://schemas.openxmlformats.org/presentationml/2006/ole">
              <p:oleObj spid="_x0000_s502800" name="Denklem" r:id="rId5" imgW="241200" imgH="241200" progId="Equation.3">
                <p:embed/>
              </p:oleObj>
            </a:graphicData>
          </a:graphic>
        </p:graphicFrame>
        <p:sp>
          <p:nvSpPr>
            <p:cNvPr id="568334" name="Line 14"/>
            <p:cNvSpPr>
              <a:spLocks noChangeShapeType="1"/>
            </p:cNvSpPr>
            <p:nvPr/>
          </p:nvSpPr>
          <p:spPr bwMode="auto">
            <a:xfrm>
              <a:off x="250" y="2759"/>
              <a:ext cx="360" cy="1"/>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68335" name="Object 15"/>
            <p:cNvGraphicFramePr>
              <a:graphicFrameLocks noChangeAspect="1"/>
            </p:cNvGraphicFramePr>
            <p:nvPr/>
          </p:nvGraphicFramePr>
          <p:xfrm>
            <a:off x="284" y="2540"/>
            <a:ext cx="190" cy="180"/>
          </p:xfrm>
          <a:graphic>
            <a:graphicData uri="http://schemas.openxmlformats.org/presentationml/2006/ole">
              <p:oleObj spid="_x0000_s502801" name="Denklem" r:id="rId6" imgW="241200" imgH="228600" progId="Equation.3">
                <p:embed/>
              </p:oleObj>
            </a:graphicData>
          </a:graphic>
        </p:graphicFrame>
        <p:sp>
          <p:nvSpPr>
            <p:cNvPr id="568336" name="Line 16"/>
            <p:cNvSpPr>
              <a:spLocks noChangeShapeType="1"/>
            </p:cNvSpPr>
            <p:nvPr/>
          </p:nvSpPr>
          <p:spPr bwMode="auto">
            <a:xfrm>
              <a:off x="1292" y="2145"/>
              <a:ext cx="360" cy="1"/>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68337" name="Object 17"/>
            <p:cNvGraphicFramePr>
              <a:graphicFrameLocks noChangeAspect="1"/>
            </p:cNvGraphicFramePr>
            <p:nvPr/>
          </p:nvGraphicFramePr>
          <p:xfrm>
            <a:off x="1494" y="2190"/>
            <a:ext cx="190" cy="180"/>
          </p:xfrm>
          <a:graphic>
            <a:graphicData uri="http://schemas.openxmlformats.org/presentationml/2006/ole">
              <p:oleObj spid="_x0000_s502802" name="Denklem" r:id="rId7" imgW="241200" imgH="228600" progId="Equation.3">
                <p:embed/>
              </p:oleObj>
            </a:graphicData>
          </a:graphic>
        </p:graphicFrame>
        <p:sp>
          <p:nvSpPr>
            <p:cNvPr id="568338" name="Line 18"/>
            <p:cNvSpPr>
              <a:spLocks noChangeShapeType="1"/>
            </p:cNvSpPr>
            <p:nvPr/>
          </p:nvSpPr>
          <p:spPr bwMode="auto">
            <a:xfrm flipV="1">
              <a:off x="2078" y="2067"/>
              <a:ext cx="1" cy="336"/>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68339" name="Object 19"/>
            <p:cNvGraphicFramePr>
              <a:graphicFrameLocks noChangeAspect="1"/>
            </p:cNvGraphicFramePr>
            <p:nvPr/>
          </p:nvGraphicFramePr>
          <p:xfrm>
            <a:off x="2114" y="2199"/>
            <a:ext cx="190" cy="190"/>
          </p:xfrm>
          <a:graphic>
            <a:graphicData uri="http://schemas.openxmlformats.org/presentationml/2006/ole">
              <p:oleObj spid="_x0000_s502803" name="Denklem" r:id="rId8" imgW="241200" imgH="241200" progId="Equation.3">
                <p:embed/>
              </p:oleObj>
            </a:graphicData>
          </a:graphic>
        </p:graphicFrame>
        <p:sp>
          <p:nvSpPr>
            <p:cNvPr id="568340" name="Line 20"/>
            <p:cNvSpPr>
              <a:spLocks noChangeShapeType="1"/>
            </p:cNvSpPr>
            <p:nvPr/>
          </p:nvSpPr>
          <p:spPr bwMode="auto">
            <a:xfrm flipV="1">
              <a:off x="1248" y="2173"/>
              <a:ext cx="1" cy="336"/>
            </a:xfrm>
            <a:prstGeom prst="line">
              <a:avLst/>
            </a:prstGeom>
            <a:noFill/>
            <a:ln w="28575">
              <a:solidFill>
                <a:schemeClr val="accent1"/>
              </a:solidFill>
              <a:round/>
              <a:headEnd type="triangle" w="med" len="lg"/>
              <a:tailEnd type="none" w="med" len="lg"/>
            </a:ln>
            <a:effectLst/>
          </p:spPr>
          <p:txBody>
            <a:bodyPr/>
            <a:lstStyle/>
            <a:p>
              <a:endParaRPr lang="en-US"/>
            </a:p>
          </p:txBody>
        </p:sp>
        <p:graphicFrame>
          <p:nvGraphicFramePr>
            <p:cNvPr id="568341" name="Object 21"/>
            <p:cNvGraphicFramePr>
              <a:graphicFrameLocks noChangeAspect="1"/>
            </p:cNvGraphicFramePr>
            <p:nvPr/>
          </p:nvGraphicFramePr>
          <p:xfrm>
            <a:off x="1284" y="2305"/>
            <a:ext cx="190" cy="190"/>
          </p:xfrm>
          <a:graphic>
            <a:graphicData uri="http://schemas.openxmlformats.org/presentationml/2006/ole">
              <p:oleObj spid="_x0000_s502804" name="Denklem" r:id="rId9" imgW="241200" imgH="241200" progId="Equation.3">
                <p:embed/>
              </p:oleObj>
            </a:graphicData>
          </a:graphic>
        </p:graphicFrame>
        <p:graphicFrame>
          <p:nvGraphicFramePr>
            <p:cNvPr id="568342" name="Object 22"/>
            <p:cNvGraphicFramePr>
              <a:graphicFrameLocks noChangeAspect="1"/>
            </p:cNvGraphicFramePr>
            <p:nvPr/>
          </p:nvGraphicFramePr>
          <p:xfrm>
            <a:off x="2260" y="1816"/>
            <a:ext cx="190" cy="180"/>
          </p:xfrm>
          <a:graphic>
            <a:graphicData uri="http://schemas.openxmlformats.org/presentationml/2006/ole">
              <p:oleObj spid="_x0000_s502805" name="Denklem" r:id="rId10" imgW="241200" imgH="228600" progId="Equation.3">
                <p:embed/>
              </p:oleObj>
            </a:graphicData>
          </a:graphic>
        </p:graphicFrame>
        <p:sp>
          <p:nvSpPr>
            <p:cNvPr id="568343" name="Line 23"/>
            <p:cNvSpPr>
              <a:spLocks noChangeShapeType="1"/>
            </p:cNvSpPr>
            <p:nvPr/>
          </p:nvSpPr>
          <p:spPr bwMode="auto">
            <a:xfrm>
              <a:off x="2094" y="2041"/>
              <a:ext cx="360" cy="1"/>
            </a:xfrm>
            <a:prstGeom prst="line">
              <a:avLst/>
            </a:prstGeom>
            <a:noFill/>
            <a:ln w="28575">
              <a:solidFill>
                <a:schemeClr val="accent1"/>
              </a:solidFill>
              <a:round/>
              <a:headEnd type="triangle" w="med" len="lg"/>
              <a:tailEnd type="none" w="med" len="lg"/>
            </a:ln>
            <a:effectLst/>
          </p:spPr>
          <p:txBody>
            <a:bodyPr/>
            <a:lstStyle/>
            <a:p>
              <a:endParaRPr lang="en-US"/>
            </a:p>
          </p:txBody>
        </p:sp>
        <p:sp>
          <p:nvSpPr>
            <p:cNvPr id="568344" name="Line 24"/>
            <p:cNvSpPr>
              <a:spLocks noChangeShapeType="1"/>
            </p:cNvSpPr>
            <p:nvPr/>
          </p:nvSpPr>
          <p:spPr bwMode="auto">
            <a:xfrm flipV="1">
              <a:off x="850" y="3263"/>
              <a:ext cx="1" cy="336"/>
            </a:xfrm>
            <a:prstGeom prst="line">
              <a:avLst/>
            </a:prstGeom>
            <a:noFill/>
            <a:ln w="28575">
              <a:solidFill>
                <a:schemeClr val="accent1"/>
              </a:solidFill>
              <a:round/>
              <a:headEnd type="triangle" w="med" len="lg"/>
              <a:tailEnd type="none" w="med" len="lg"/>
            </a:ln>
            <a:effectLst/>
          </p:spPr>
          <p:txBody>
            <a:bodyPr/>
            <a:lstStyle/>
            <a:p>
              <a:endParaRPr lang="en-US"/>
            </a:p>
          </p:txBody>
        </p:sp>
        <p:graphicFrame>
          <p:nvGraphicFramePr>
            <p:cNvPr id="568345" name="Object 25"/>
            <p:cNvGraphicFramePr>
              <a:graphicFrameLocks noChangeAspect="1"/>
            </p:cNvGraphicFramePr>
            <p:nvPr/>
          </p:nvGraphicFramePr>
          <p:xfrm>
            <a:off x="886" y="3395"/>
            <a:ext cx="190" cy="190"/>
          </p:xfrm>
          <a:graphic>
            <a:graphicData uri="http://schemas.openxmlformats.org/presentationml/2006/ole">
              <p:oleObj spid="_x0000_s502806" name="Denklem" r:id="rId11" imgW="241200" imgH="241200" progId="Equation.3">
                <p:embed/>
              </p:oleObj>
            </a:graphicData>
          </a:graphic>
        </p:graphicFrame>
        <p:graphicFrame>
          <p:nvGraphicFramePr>
            <p:cNvPr id="568346" name="Object 26"/>
            <p:cNvGraphicFramePr>
              <a:graphicFrameLocks noChangeAspect="1"/>
            </p:cNvGraphicFramePr>
            <p:nvPr/>
          </p:nvGraphicFramePr>
          <p:xfrm>
            <a:off x="542" y="3392"/>
            <a:ext cx="190" cy="180"/>
          </p:xfrm>
          <a:graphic>
            <a:graphicData uri="http://schemas.openxmlformats.org/presentationml/2006/ole">
              <p:oleObj spid="_x0000_s502807" name="Denklem" r:id="rId12" imgW="241200" imgH="228600" progId="Equation.3">
                <p:embed/>
              </p:oleObj>
            </a:graphicData>
          </a:graphic>
        </p:graphicFrame>
        <p:sp>
          <p:nvSpPr>
            <p:cNvPr id="568347" name="Line 27"/>
            <p:cNvSpPr>
              <a:spLocks noChangeShapeType="1"/>
            </p:cNvSpPr>
            <p:nvPr/>
          </p:nvSpPr>
          <p:spPr bwMode="auto">
            <a:xfrm>
              <a:off x="472" y="3617"/>
              <a:ext cx="360" cy="1"/>
            </a:xfrm>
            <a:prstGeom prst="line">
              <a:avLst/>
            </a:prstGeom>
            <a:noFill/>
            <a:ln w="28575">
              <a:solidFill>
                <a:schemeClr val="accent1"/>
              </a:solidFill>
              <a:round/>
              <a:headEnd type="triangle" w="med" len="lg"/>
              <a:tailEnd type="none" w="med" len="lg"/>
            </a:ln>
            <a:effectLst/>
          </p:spPr>
          <p:txBody>
            <a:bodyPr/>
            <a:lstStyle/>
            <a:p>
              <a:endParaRPr lang="en-US"/>
            </a:p>
          </p:txBody>
        </p:sp>
        <p:sp>
          <p:nvSpPr>
            <p:cNvPr id="568348" name="Line 28"/>
            <p:cNvSpPr>
              <a:spLocks noChangeShapeType="1"/>
            </p:cNvSpPr>
            <p:nvPr/>
          </p:nvSpPr>
          <p:spPr bwMode="auto">
            <a:xfrm>
              <a:off x="3678" y="2659"/>
              <a:ext cx="360" cy="1"/>
            </a:xfrm>
            <a:prstGeom prst="line">
              <a:avLst/>
            </a:prstGeom>
            <a:noFill/>
            <a:ln w="28575">
              <a:solidFill>
                <a:schemeClr val="accent1"/>
              </a:solidFill>
              <a:round/>
              <a:headEnd/>
              <a:tailEnd type="triangle" w="med" len="lg"/>
            </a:ln>
            <a:effectLst/>
          </p:spPr>
          <p:txBody>
            <a:bodyPr/>
            <a:lstStyle/>
            <a:p>
              <a:endParaRPr lang="en-US"/>
            </a:p>
          </p:txBody>
        </p:sp>
        <p:graphicFrame>
          <p:nvGraphicFramePr>
            <p:cNvPr id="568349" name="Object 29"/>
            <p:cNvGraphicFramePr>
              <a:graphicFrameLocks noChangeAspect="1"/>
            </p:cNvGraphicFramePr>
            <p:nvPr/>
          </p:nvGraphicFramePr>
          <p:xfrm>
            <a:off x="3880" y="2704"/>
            <a:ext cx="190" cy="180"/>
          </p:xfrm>
          <a:graphic>
            <a:graphicData uri="http://schemas.openxmlformats.org/presentationml/2006/ole">
              <p:oleObj spid="_x0000_s502808" name="Denklem" r:id="rId13" imgW="241200" imgH="228600" progId="Equation.3">
                <p:embed/>
              </p:oleObj>
            </a:graphicData>
          </a:graphic>
        </p:graphicFrame>
        <p:sp>
          <p:nvSpPr>
            <p:cNvPr id="568350" name="Line 30"/>
            <p:cNvSpPr>
              <a:spLocks noChangeShapeType="1"/>
            </p:cNvSpPr>
            <p:nvPr/>
          </p:nvSpPr>
          <p:spPr bwMode="auto">
            <a:xfrm flipV="1">
              <a:off x="3634" y="2687"/>
              <a:ext cx="1" cy="336"/>
            </a:xfrm>
            <a:prstGeom prst="line">
              <a:avLst/>
            </a:prstGeom>
            <a:noFill/>
            <a:ln w="28575">
              <a:solidFill>
                <a:schemeClr val="accent1"/>
              </a:solidFill>
              <a:round/>
              <a:headEnd type="triangle" w="med" len="lg"/>
              <a:tailEnd type="none" w="med" len="lg"/>
            </a:ln>
            <a:effectLst/>
          </p:spPr>
          <p:txBody>
            <a:bodyPr/>
            <a:lstStyle/>
            <a:p>
              <a:endParaRPr lang="en-US"/>
            </a:p>
          </p:txBody>
        </p:sp>
        <p:graphicFrame>
          <p:nvGraphicFramePr>
            <p:cNvPr id="568351" name="Object 31"/>
            <p:cNvGraphicFramePr>
              <a:graphicFrameLocks noChangeAspect="1"/>
            </p:cNvGraphicFramePr>
            <p:nvPr/>
          </p:nvGraphicFramePr>
          <p:xfrm>
            <a:off x="3670" y="2819"/>
            <a:ext cx="190" cy="190"/>
          </p:xfrm>
          <a:graphic>
            <a:graphicData uri="http://schemas.openxmlformats.org/presentationml/2006/ole">
              <p:oleObj spid="_x0000_s502809" name="Denklem" r:id="rId14" imgW="241200" imgH="241200" progId="Equation.3">
                <p:embed/>
              </p:oleObj>
            </a:graphicData>
          </a:graphic>
        </p:graphicFrame>
        <p:sp>
          <p:nvSpPr>
            <p:cNvPr id="568352" name="Line 32"/>
            <p:cNvSpPr>
              <a:spLocks noChangeShapeType="1"/>
            </p:cNvSpPr>
            <p:nvPr/>
          </p:nvSpPr>
          <p:spPr bwMode="auto">
            <a:xfrm flipV="1">
              <a:off x="3020" y="3639"/>
              <a:ext cx="1" cy="336"/>
            </a:xfrm>
            <a:prstGeom prst="line">
              <a:avLst/>
            </a:prstGeom>
            <a:noFill/>
            <a:ln w="28575">
              <a:solidFill>
                <a:schemeClr val="accent1"/>
              </a:solidFill>
              <a:round/>
              <a:headEnd type="triangle" w="med" len="lg"/>
              <a:tailEnd type="none" w="med" len="lg"/>
            </a:ln>
            <a:effectLst/>
          </p:spPr>
          <p:txBody>
            <a:bodyPr/>
            <a:lstStyle/>
            <a:p>
              <a:endParaRPr lang="en-US"/>
            </a:p>
          </p:txBody>
        </p:sp>
        <p:graphicFrame>
          <p:nvGraphicFramePr>
            <p:cNvPr id="568353" name="Object 33"/>
            <p:cNvGraphicFramePr>
              <a:graphicFrameLocks noChangeAspect="1"/>
            </p:cNvGraphicFramePr>
            <p:nvPr/>
          </p:nvGraphicFramePr>
          <p:xfrm>
            <a:off x="3051" y="3781"/>
            <a:ext cx="200" cy="170"/>
          </p:xfrm>
          <a:graphic>
            <a:graphicData uri="http://schemas.openxmlformats.org/presentationml/2006/ole">
              <p:oleObj spid="_x0000_s502810" name="Denklem" r:id="rId15" imgW="253800" imgH="215640" progId="Equation.3">
                <p:embed/>
              </p:oleObj>
            </a:graphicData>
          </a:graphic>
        </p:graphicFrame>
        <p:sp>
          <p:nvSpPr>
            <p:cNvPr id="568354" name="Freeform 34"/>
            <p:cNvSpPr>
              <a:spLocks/>
            </p:cNvSpPr>
            <p:nvPr/>
          </p:nvSpPr>
          <p:spPr bwMode="auto">
            <a:xfrm rot="3822907">
              <a:off x="2954" y="3337"/>
              <a:ext cx="184" cy="366"/>
            </a:xfrm>
            <a:custGeom>
              <a:avLst/>
              <a:gdLst/>
              <a:ahLst/>
              <a:cxnLst>
                <a:cxn ang="0">
                  <a:pos x="37" y="366"/>
                </a:cxn>
                <a:cxn ang="0">
                  <a:pos x="1" y="220"/>
                </a:cxn>
                <a:cxn ang="0">
                  <a:pos x="46" y="73"/>
                </a:cxn>
                <a:cxn ang="0">
                  <a:pos x="184" y="0"/>
                </a:cxn>
              </a:cxnLst>
              <a:rect l="0" t="0" r="r" b="b"/>
              <a:pathLst>
                <a:path w="184" h="366">
                  <a:moveTo>
                    <a:pt x="37" y="366"/>
                  </a:moveTo>
                  <a:cubicBezTo>
                    <a:pt x="18" y="317"/>
                    <a:pt x="0" y="269"/>
                    <a:pt x="1" y="220"/>
                  </a:cubicBezTo>
                  <a:cubicBezTo>
                    <a:pt x="2" y="171"/>
                    <a:pt x="15" y="110"/>
                    <a:pt x="46" y="73"/>
                  </a:cubicBezTo>
                  <a:cubicBezTo>
                    <a:pt x="77" y="36"/>
                    <a:pt x="130" y="18"/>
                    <a:pt x="184" y="0"/>
                  </a:cubicBezTo>
                </a:path>
              </a:pathLst>
            </a:custGeom>
            <a:noFill/>
            <a:ln w="28575" cap="flat" cmpd="sng">
              <a:solidFill>
                <a:schemeClr val="accent1"/>
              </a:solidFill>
              <a:prstDash val="solid"/>
              <a:round/>
              <a:headEnd type="triangle" w="med" len="lg"/>
              <a:tailEnd type="none" w="med" len="lg"/>
            </a:ln>
            <a:effectLst/>
          </p:spPr>
          <p:txBody>
            <a:bodyPr/>
            <a:lstStyle/>
            <a:p>
              <a:endParaRPr lang="en-US"/>
            </a:p>
          </p:txBody>
        </p:sp>
        <p:sp>
          <p:nvSpPr>
            <p:cNvPr id="568355" name="Text Box 35"/>
            <p:cNvSpPr txBox="1">
              <a:spLocks noChangeArrowheads="1"/>
            </p:cNvSpPr>
            <p:nvPr/>
          </p:nvSpPr>
          <p:spPr bwMode="auto">
            <a:xfrm>
              <a:off x="2856" y="3104"/>
              <a:ext cx="436" cy="524"/>
            </a:xfrm>
            <a:prstGeom prst="rect">
              <a:avLst/>
            </a:prstGeom>
            <a:noFill/>
            <a:ln w="9525" algn="ctr">
              <a:noFill/>
              <a:miter lim="800000"/>
              <a:headEnd/>
              <a:tailEnd type="none" w="med" len="lg"/>
            </a:ln>
            <a:effectLst/>
          </p:spPr>
          <p:txBody>
            <a:bodyPr>
              <a:spAutoFit/>
            </a:bodyPr>
            <a:lstStyle/>
            <a:p>
              <a:r>
                <a:rPr lang="tr-TR" sz="2400">
                  <a:solidFill>
                    <a:schemeClr val="accent1"/>
                  </a:solidFill>
                  <a:latin typeface="Symbol" pitchFamily="18" charset="2"/>
                </a:rPr>
                <a:t>t</a:t>
              </a:r>
              <a:r>
                <a:rPr lang="tr-TR" sz="2400" baseline="-25000">
                  <a:solidFill>
                    <a:schemeClr val="accent1"/>
                  </a:solidFill>
                  <a:latin typeface="Arial Unicode MS" pitchFamily="34" charset="-128"/>
                </a:rPr>
                <a:t>A4</a:t>
              </a:r>
              <a:endParaRPr lang="en-US" sz="2400" baseline="-25000">
                <a:solidFill>
                  <a:schemeClr val="accent1"/>
                </a:solidFill>
                <a:latin typeface="Arial Unicode MS" pitchFamily="34" charset="-128"/>
              </a:endParaRPr>
            </a:p>
          </p:txBody>
        </p:sp>
      </p:grpSp>
      <p:sp>
        <p:nvSpPr>
          <p:cNvPr id="568356" name="Rectangle 36"/>
          <p:cNvSpPr>
            <a:spLocks noChangeArrowheads="1"/>
          </p:cNvSpPr>
          <p:nvPr/>
        </p:nvSpPr>
        <p:spPr bwMode="auto">
          <a:xfrm>
            <a:off x="0" y="3300413"/>
            <a:ext cx="9144000" cy="0"/>
          </a:xfrm>
          <a:prstGeom prst="rect">
            <a:avLst/>
          </a:prstGeom>
          <a:noFill/>
          <a:ln w="9525" algn="ctr">
            <a:noFill/>
            <a:miter lim="800000"/>
            <a:headEnd/>
            <a:tailEnd type="none" w="med" len="lg"/>
          </a:ln>
          <a:effectLst/>
        </p:spPr>
        <p:txBody>
          <a:bodyPr wrap="none" anchor="ctr">
            <a:spAutoFit/>
          </a:bodyPr>
          <a:lstStyle/>
          <a:p>
            <a:endParaRPr lang="en-US"/>
          </a:p>
        </p:txBody>
      </p:sp>
      <p:sp>
        <p:nvSpPr>
          <p:cNvPr id="568357" name="Rectangle 37"/>
          <p:cNvSpPr>
            <a:spLocks noChangeArrowheads="1"/>
          </p:cNvSpPr>
          <p:nvPr/>
        </p:nvSpPr>
        <p:spPr bwMode="auto">
          <a:xfrm>
            <a:off x="0" y="3300413"/>
            <a:ext cx="9144000" cy="0"/>
          </a:xfrm>
          <a:prstGeom prst="rect">
            <a:avLst/>
          </a:prstGeom>
          <a:noFill/>
          <a:ln w="9525" algn="ctr">
            <a:noFill/>
            <a:miter lim="800000"/>
            <a:headEnd/>
            <a:tailEnd type="none" w="med" len="lg"/>
          </a:ln>
          <a:effectLst/>
        </p:spPr>
        <p:txBody>
          <a:bodyPr wrap="none" anchor="ctr">
            <a:spAutoFit/>
          </a:bodyPr>
          <a:lstStyle/>
          <a:p>
            <a:endParaRPr lang="en-US"/>
          </a:p>
        </p:txBody>
      </p:sp>
      <p:sp>
        <p:nvSpPr>
          <p:cNvPr id="568358" name="Rectangle 38"/>
          <p:cNvSpPr>
            <a:spLocks noChangeArrowheads="1"/>
          </p:cNvSpPr>
          <p:nvPr/>
        </p:nvSpPr>
        <p:spPr bwMode="auto">
          <a:xfrm>
            <a:off x="0" y="3176588"/>
            <a:ext cx="9144000" cy="0"/>
          </a:xfrm>
          <a:prstGeom prst="rect">
            <a:avLst/>
          </a:prstGeom>
          <a:noFill/>
          <a:ln w="9525" algn="ctr">
            <a:noFill/>
            <a:miter lim="800000"/>
            <a:headEnd/>
            <a:tailEnd type="none" w="med" len="lg"/>
          </a:ln>
          <a:effectLst/>
        </p:spPr>
        <p:txBody>
          <a:bodyPr wrap="none" anchor="ctr">
            <a:spAutoFit/>
          </a:bodyPr>
          <a:lstStyle/>
          <a:p>
            <a:endParaRPr lang="en-US"/>
          </a:p>
        </p:txBody>
      </p:sp>
      <p:sp>
        <p:nvSpPr>
          <p:cNvPr id="568359" name="Rectangle 39"/>
          <p:cNvSpPr>
            <a:spLocks noChangeArrowheads="1"/>
          </p:cNvSpPr>
          <p:nvPr/>
        </p:nvSpPr>
        <p:spPr bwMode="auto">
          <a:xfrm>
            <a:off x="0" y="3176588"/>
            <a:ext cx="9144000" cy="0"/>
          </a:xfrm>
          <a:prstGeom prst="rect">
            <a:avLst/>
          </a:prstGeom>
          <a:noFill/>
          <a:ln w="9525" algn="ctr">
            <a:noFill/>
            <a:miter lim="800000"/>
            <a:headEnd/>
            <a:tailEnd type="none" w="med" len="lg"/>
          </a:ln>
          <a:effectLst/>
        </p:spPr>
        <p:txBody>
          <a:bodyPr wrap="none" anchor="ctr">
            <a:spAutoFit/>
          </a:bodyPr>
          <a:lstStyle/>
          <a:p>
            <a:endParaRPr lang="en-US"/>
          </a:p>
        </p:txBody>
      </p:sp>
      <p:sp>
        <p:nvSpPr>
          <p:cNvPr id="568360" name="Rectangle 40"/>
          <p:cNvSpPr>
            <a:spLocks noChangeArrowheads="1"/>
          </p:cNvSpPr>
          <p:nvPr/>
        </p:nvSpPr>
        <p:spPr bwMode="auto">
          <a:xfrm>
            <a:off x="0" y="3176588"/>
            <a:ext cx="9144000" cy="0"/>
          </a:xfrm>
          <a:prstGeom prst="rect">
            <a:avLst/>
          </a:prstGeom>
          <a:noFill/>
          <a:ln w="9525" algn="ctr">
            <a:noFill/>
            <a:miter lim="800000"/>
            <a:headEnd/>
            <a:tailEnd type="none" w="med" len="lg"/>
          </a:ln>
          <a:effectLst/>
        </p:spPr>
        <p:txBody>
          <a:bodyPr wrap="none" anchor="ctr">
            <a:spAutoFit/>
          </a:bodyPr>
          <a:lstStyle/>
          <a:p>
            <a:endParaRPr lang="en-US"/>
          </a:p>
        </p:txBody>
      </p:sp>
      <p:sp>
        <p:nvSpPr>
          <p:cNvPr id="568361" name="Rectangle 41"/>
          <p:cNvSpPr>
            <a:spLocks noChangeArrowheads="1"/>
          </p:cNvSpPr>
          <p:nvPr/>
        </p:nvSpPr>
        <p:spPr bwMode="auto">
          <a:xfrm>
            <a:off x="0" y="3300413"/>
            <a:ext cx="9144000" cy="0"/>
          </a:xfrm>
          <a:prstGeom prst="rect">
            <a:avLst/>
          </a:prstGeom>
          <a:noFill/>
          <a:ln w="9525" algn="ctr">
            <a:noFill/>
            <a:miter lim="800000"/>
            <a:headEnd/>
            <a:tailEnd type="none" w="med" len="lg"/>
          </a:ln>
          <a:effectLst/>
        </p:spPr>
        <p:txBody>
          <a:bodyPr wrap="none" anchor="ctr">
            <a:spAutoFit/>
          </a:bodyPr>
          <a:lstStyle/>
          <a:p>
            <a:endParaRPr lang="en-US"/>
          </a:p>
        </p:txBody>
      </p:sp>
      <p:sp>
        <p:nvSpPr>
          <p:cNvPr id="568363" name="Rectangle 43"/>
          <p:cNvSpPr>
            <a:spLocks noChangeArrowheads="1"/>
          </p:cNvSpPr>
          <p:nvPr/>
        </p:nvSpPr>
        <p:spPr bwMode="auto">
          <a:xfrm>
            <a:off x="0" y="3300413"/>
            <a:ext cx="9144000" cy="0"/>
          </a:xfrm>
          <a:prstGeom prst="rect">
            <a:avLst/>
          </a:prstGeom>
          <a:noFill/>
          <a:ln w="9525" algn="ctr">
            <a:noFill/>
            <a:miter lim="800000"/>
            <a:headEnd/>
            <a:tailEnd type="none" w="med" len="lg"/>
          </a:ln>
          <a:effectLst/>
        </p:spPr>
        <p:txBody>
          <a:bodyPr wrap="none" anchor="ctr">
            <a:spAutoFit/>
          </a:bodyPr>
          <a:lstStyle/>
          <a:p>
            <a:endParaRPr lang="en-US"/>
          </a:p>
        </p:txBody>
      </p:sp>
      <p:sp>
        <p:nvSpPr>
          <p:cNvPr id="568365" name="Rectangle 45"/>
          <p:cNvSpPr>
            <a:spLocks noChangeArrowheads="1"/>
          </p:cNvSpPr>
          <p:nvPr/>
        </p:nvSpPr>
        <p:spPr bwMode="auto">
          <a:xfrm>
            <a:off x="0" y="3300413"/>
            <a:ext cx="9144000" cy="0"/>
          </a:xfrm>
          <a:prstGeom prst="rect">
            <a:avLst/>
          </a:prstGeom>
          <a:noFill/>
          <a:ln w="9525" algn="ctr">
            <a:noFill/>
            <a:miter lim="800000"/>
            <a:headEnd/>
            <a:tailEnd type="none" w="med" len="lg"/>
          </a:ln>
          <a:effectLst/>
        </p:spPr>
        <p:txBody>
          <a:bodyPr wrap="none" anchor="ctr">
            <a:spAutoFit/>
          </a:bodyPr>
          <a:lstStyle/>
          <a:p>
            <a:endParaRPr lang="en-US"/>
          </a:p>
        </p:txBody>
      </p:sp>
      <p:graphicFrame>
        <p:nvGraphicFramePr>
          <p:cNvPr id="568368" name="Object 48"/>
          <p:cNvGraphicFramePr>
            <a:graphicFrameLocks noChangeAspect="1"/>
          </p:cNvGraphicFramePr>
          <p:nvPr/>
        </p:nvGraphicFramePr>
        <p:xfrm>
          <a:off x="4851400" y="182563"/>
          <a:ext cx="3192463" cy="287337"/>
        </p:xfrm>
        <a:graphic>
          <a:graphicData uri="http://schemas.openxmlformats.org/presentationml/2006/ole">
            <p:oleObj spid="_x0000_s502786" name="Denklem" r:id="rId16" imgW="2349500" imgH="254000" progId="Equation.3">
              <p:embed/>
            </p:oleObj>
          </a:graphicData>
        </a:graphic>
      </p:graphicFrame>
      <p:graphicFrame>
        <p:nvGraphicFramePr>
          <p:cNvPr id="568369" name="Object 49"/>
          <p:cNvGraphicFramePr>
            <a:graphicFrameLocks noChangeAspect="1"/>
          </p:cNvGraphicFramePr>
          <p:nvPr/>
        </p:nvGraphicFramePr>
        <p:xfrm>
          <a:off x="4846638" y="512763"/>
          <a:ext cx="3176587" cy="273050"/>
        </p:xfrm>
        <a:graphic>
          <a:graphicData uri="http://schemas.openxmlformats.org/presentationml/2006/ole">
            <p:oleObj spid="_x0000_s502787" name="Denklem" r:id="rId17" imgW="2476500" imgH="254000" progId="Equation.3">
              <p:embed/>
            </p:oleObj>
          </a:graphicData>
        </a:graphic>
      </p:graphicFrame>
      <p:graphicFrame>
        <p:nvGraphicFramePr>
          <p:cNvPr id="568370" name="Object 50"/>
          <p:cNvGraphicFramePr>
            <a:graphicFrameLocks noChangeAspect="1"/>
          </p:cNvGraphicFramePr>
          <p:nvPr/>
        </p:nvGraphicFramePr>
        <p:xfrm>
          <a:off x="4860925" y="836613"/>
          <a:ext cx="4068763" cy="463550"/>
        </p:xfrm>
        <a:graphic>
          <a:graphicData uri="http://schemas.openxmlformats.org/presentationml/2006/ole">
            <p:oleObj spid="_x0000_s502788" name="Denklem" r:id="rId18" imgW="3657600" imgH="507960" progId="Equation.3">
              <p:embed/>
            </p:oleObj>
          </a:graphicData>
        </a:graphic>
      </p:graphicFrame>
      <p:graphicFrame>
        <p:nvGraphicFramePr>
          <p:cNvPr id="568372" name="Object 52"/>
          <p:cNvGraphicFramePr>
            <a:graphicFrameLocks noChangeAspect="1"/>
          </p:cNvGraphicFramePr>
          <p:nvPr/>
        </p:nvGraphicFramePr>
        <p:xfrm>
          <a:off x="4849813" y="1341438"/>
          <a:ext cx="3635375" cy="701675"/>
        </p:xfrm>
        <a:graphic>
          <a:graphicData uri="http://schemas.openxmlformats.org/presentationml/2006/ole">
            <p:oleObj spid="_x0000_s502789" name="Denklem" r:id="rId19" imgW="2438280" imgH="482400" progId="Equation.3">
              <p:embed/>
            </p:oleObj>
          </a:graphicData>
        </a:graphic>
      </p:graphicFrame>
      <p:graphicFrame>
        <p:nvGraphicFramePr>
          <p:cNvPr id="568373" name="Object 53"/>
          <p:cNvGraphicFramePr>
            <a:graphicFrameLocks noChangeAspect="1"/>
          </p:cNvGraphicFramePr>
          <p:nvPr/>
        </p:nvGraphicFramePr>
        <p:xfrm>
          <a:off x="4833938" y="2078038"/>
          <a:ext cx="3568700" cy="717550"/>
        </p:xfrm>
        <a:graphic>
          <a:graphicData uri="http://schemas.openxmlformats.org/presentationml/2006/ole">
            <p:oleObj spid="_x0000_s502790" name="Denklem" r:id="rId20" imgW="2425680" imgH="507960" progId="Equation.3">
              <p:embed/>
            </p:oleObj>
          </a:graphicData>
        </a:graphic>
      </p:graphicFrame>
      <p:graphicFrame>
        <p:nvGraphicFramePr>
          <p:cNvPr id="568374" name="Object 54"/>
          <p:cNvGraphicFramePr>
            <a:graphicFrameLocks noChangeAspect="1"/>
          </p:cNvGraphicFramePr>
          <p:nvPr/>
        </p:nvGraphicFramePr>
        <p:xfrm>
          <a:off x="4886325" y="2849563"/>
          <a:ext cx="4257675" cy="598487"/>
        </p:xfrm>
        <a:graphic>
          <a:graphicData uri="http://schemas.openxmlformats.org/presentationml/2006/ole">
            <p:oleObj spid="_x0000_s502791" name="Denklem" r:id="rId21" imgW="3454200" imgH="507960" progId="Equation.3">
              <p:embed/>
            </p:oleObj>
          </a:graphicData>
        </a:graphic>
      </p:graphicFrame>
      <p:graphicFrame>
        <p:nvGraphicFramePr>
          <p:cNvPr id="568376" name="Object 56"/>
          <p:cNvGraphicFramePr>
            <a:graphicFrameLocks noChangeAspect="1"/>
          </p:cNvGraphicFramePr>
          <p:nvPr/>
        </p:nvGraphicFramePr>
        <p:xfrm>
          <a:off x="241300" y="3533775"/>
          <a:ext cx="1457325" cy="304800"/>
        </p:xfrm>
        <a:graphic>
          <a:graphicData uri="http://schemas.openxmlformats.org/presentationml/2006/ole">
            <p:oleObj spid="_x0000_s502792" name="Denklem" r:id="rId22" imgW="1218960" imgH="253800" progId="Equation.3">
              <p:embed/>
            </p:oleObj>
          </a:graphicData>
        </a:graphic>
      </p:graphicFrame>
      <p:graphicFrame>
        <p:nvGraphicFramePr>
          <p:cNvPr id="568377" name="Object 57"/>
          <p:cNvGraphicFramePr>
            <a:graphicFrameLocks noChangeAspect="1"/>
          </p:cNvGraphicFramePr>
          <p:nvPr/>
        </p:nvGraphicFramePr>
        <p:xfrm>
          <a:off x="203200" y="3851275"/>
          <a:ext cx="2054225" cy="307975"/>
        </p:xfrm>
        <a:graphic>
          <a:graphicData uri="http://schemas.openxmlformats.org/presentationml/2006/ole">
            <p:oleObj spid="_x0000_s502793" name="Denklem" r:id="rId23" imgW="1714500" imgH="254000" progId="Equation.3">
              <p:embed/>
            </p:oleObj>
          </a:graphicData>
        </a:graphic>
      </p:graphicFrame>
      <p:graphicFrame>
        <p:nvGraphicFramePr>
          <p:cNvPr id="568378" name="Object 58"/>
          <p:cNvGraphicFramePr>
            <a:graphicFrameLocks noChangeAspect="1"/>
          </p:cNvGraphicFramePr>
          <p:nvPr/>
        </p:nvGraphicFramePr>
        <p:xfrm>
          <a:off x="203200" y="4200525"/>
          <a:ext cx="2349500" cy="317500"/>
        </p:xfrm>
        <a:graphic>
          <a:graphicData uri="http://schemas.openxmlformats.org/presentationml/2006/ole">
            <p:oleObj spid="_x0000_s502794" name="Denklem" r:id="rId24" imgW="1905000" imgH="254000" progId="Equation.3">
              <p:embed/>
            </p:oleObj>
          </a:graphicData>
        </a:graphic>
      </p:graphicFrame>
      <p:sp>
        <p:nvSpPr>
          <p:cNvPr id="568379" name="Oval 59"/>
          <p:cNvSpPr>
            <a:spLocks noChangeArrowheads="1"/>
          </p:cNvSpPr>
          <p:nvPr/>
        </p:nvSpPr>
        <p:spPr bwMode="auto">
          <a:xfrm>
            <a:off x="1089025" y="3468688"/>
            <a:ext cx="392113" cy="392112"/>
          </a:xfrm>
          <a:prstGeom prst="ellipse">
            <a:avLst/>
          </a:prstGeom>
          <a:noFill/>
          <a:ln w="28575" algn="ctr">
            <a:solidFill>
              <a:schemeClr val="hlink"/>
            </a:solidFill>
            <a:round/>
            <a:headEnd/>
            <a:tailEnd type="none" w="med" len="lg"/>
          </a:ln>
          <a:effectLst/>
        </p:spPr>
        <p:txBody>
          <a:bodyPr wrap="none" anchor="ctr"/>
          <a:lstStyle/>
          <a:p>
            <a:endParaRPr lang="en-US"/>
          </a:p>
        </p:txBody>
      </p:sp>
      <p:sp>
        <p:nvSpPr>
          <p:cNvPr id="568380" name="Line 60"/>
          <p:cNvSpPr>
            <a:spLocks noChangeShapeType="1"/>
          </p:cNvSpPr>
          <p:nvPr/>
        </p:nvSpPr>
        <p:spPr bwMode="auto">
          <a:xfrm flipV="1">
            <a:off x="1408113" y="1930400"/>
            <a:ext cx="3584575" cy="1582738"/>
          </a:xfrm>
          <a:prstGeom prst="line">
            <a:avLst/>
          </a:prstGeom>
          <a:noFill/>
          <a:ln w="28575">
            <a:solidFill>
              <a:schemeClr val="hlink"/>
            </a:solidFill>
            <a:round/>
            <a:headEnd/>
            <a:tailEnd type="triangle" w="med" len="lg"/>
          </a:ln>
          <a:effectLst/>
        </p:spPr>
        <p:txBody>
          <a:bodyPr/>
          <a:lstStyle/>
          <a:p>
            <a:endParaRPr lang="en-US"/>
          </a:p>
        </p:txBody>
      </p:sp>
      <p:sp>
        <p:nvSpPr>
          <p:cNvPr id="568382" name="Rectangle 62"/>
          <p:cNvSpPr>
            <a:spLocks noChangeArrowheads="1"/>
          </p:cNvSpPr>
          <p:nvPr/>
        </p:nvSpPr>
        <p:spPr bwMode="auto">
          <a:xfrm>
            <a:off x="0" y="3314700"/>
            <a:ext cx="9144000" cy="0"/>
          </a:xfrm>
          <a:prstGeom prst="rect">
            <a:avLst/>
          </a:prstGeom>
          <a:noFill/>
          <a:ln w="9525" algn="ctr">
            <a:noFill/>
            <a:miter lim="800000"/>
            <a:headEnd/>
            <a:tailEnd type="none" w="med" len="lg"/>
          </a:ln>
          <a:effectLst/>
        </p:spPr>
        <p:txBody>
          <a:bodyPr wrap="none" anchor="ctr">
            <a:spAutoFit/>
          </a:bodyPr>
          <a:lstStyle/>
          <a:p>
            <a:endParaRPr lang="en-US"/>
          </a:p>
        </p:txBody>
      </p:sp>
      <p:graphicFrame>
        <p:nvGraphicFramePr>
          <p:cNvPr id="568381" name="Object 61"/>
          <p:cNvGraphicFramePr>
            <a:graphicFrameLocks noChangeAspect="1"/>
          </p:cNvGraphicFramePr>
          <p:nvPr/>
        </p:nvGraphicFramePr>
        <p:xfrm>
          <a:off x="3470275" y="3605213"/>
          <a:ext cx="1595438" cy="330200"/>
        </p:xfrm>
        <a:graphic>
          <a:graphicData uri="http://schemas.openxmlformats.org/presentationml/2006/ole">
            <p:oleObj spid="_x0000_s502795" name="Denklem" r:id="rId25" imgW="1104900" imgH="228600" progId="Equation.3">
              <p:embed/>
            </p:oleObj>
          </a:graphicData>
        </a:graphic>
      </p:graphicFrame>
      <p:sp>
        <p:nvSpPr>
          <p:cNvPr id="568384" name="Line 64"/>
          <p:cNvSpPr>
            <a:spLocks noChangeShapeType="1"/>
          </p:cNvSpPr>
          <p:nvPr/>
        </p:nvSpPr>
        <p:spPr bwMode="auto">
          <a:xfrm flipH="1">
            <a:off x="3759200" y="1887538"/>
            <a:ext cx="1814513" cy="1755775"/>
          </a:xfrm>
          <a:prstGeom prst="line">
            <a:avLst/>
          </a:prstGeom>
          <a:noFill/>
          <a:ln w="28575">
            <a:solidFill>
              <a:schemeClr val="hlink"/>
            </a:solidFill>
            <a:round/>
            <a:headEnd/>
            <a:tailEnd type="triangle" w="med" len="lg"/>
          </a:ln>
          <a:effectLst/>
        </p:spPr>
        <p:txBody>
          <a:bodyPr/>
          <a:lstStyle/>
          <a:p>
            <a:endParaRPr lang="en-US"/>
          </a:p>
        </p:txBody>
      </p:sp>
      <p:sp>
        <p:nvSpPr>
          <p:cNvPr id="568385" name="Line 65"/>
          <p:cNvSpPr>
            <a:spLocks noChangeShapeType="1"/>
          </p:cNvSpPr>
          <p:nvPr/>
        </p:nvSpPr>
        <p:spPr bwMode="auto">
          <a:xfrm flipV="1">
            <a:off x="1481138" y="3279775"/>
            <a:ext cx="4803775" cy="349250"/>
          </a:xfrm>
          <a:prstGeom prst="line">
            <a:avLst/>
          </a:prstGeom>
          <a:noFill/>
          <a:ln w="28575">
            <a:solidFill>
              <a:schemeClr val="hlink"/>
            </a:solidFill>
            <a:round/>
            <a:headEnd/>
            <a:tailEnd type="triangle" w="med" len="lg"/>
          </a:ln>
          <a:effectLst/>
        </p:spPr>
        <p:txBody>
          <a:bodyPr/>
          <a:lstStyle/>
          <a:p>
            <a:endParaRPr lang="en-US"/>
          </a:p>
        </p:txBody>
      </p:sp>
      <p:sp>
        <p:nvSpPr>
          <p:cNvPr id="568388" name="Rectangle 68"/>
          <p:cNvSpPr>
            <a:spLocks noChangeArrowheads="1"/>
          </p:cNvSpPr>
          <p:nvPr/>
        </p:nvSpPr>
        <p:spPr bwMode="auto">
          <a:xfrm>
            <a:off x="0" y="3233738"/>
            <a:ext cx="9144000" cy="0"/>
          </a:xfrm>
          <a:prstGeom prst="rect">
            <a:avLst/>
          </a:prstGeom>
          <a:noFill/>
          <a:ln w="9525" algn="ctr">
            <a:noFill/>
            <a:miter lim="800000"/>
            <a:headEnd/>
            <a:tailEnd type="none" w="med" len="lg"/>
          </a:ln>
          <a:effectLst/>
        </p:spPr>
        <p:txBody>
          <a:bodyPr wrap="none" anchor="ctr">
            <a:spAutoFit/>
          </a:bodyPr>
          <a:lstStyle/>
          <a:p>
            <a:endParaRPr lang="en-US"/>
          </a:p>
        </p:txBody>
      </p:sp>
      <p:graphicFrame>
        <p:nvGraphicFramePr>
          <p:cNvPr id="568387" name="Object 67"/>
          <p:cNvGraphicFramePr>
            <a:graphicFrameLocks noChangeAspect="1"/>
          </p:cNvGraphicFramePr>
          <p:nvPr/>
        </p:nvGraphicFramePr>
        <p:xfrm>
          <a:off x="5484813" y="3598863"/>
          <a:ext cx="2254250" cy="461962"/>
        </p:xfrm>
        <a:graphic>
          <a:graphicData uri="http://schemas.openxmlformats.org/presentationml/2006/ole">
            <p:oleObj spid="_x0000_s502796" name="Denklem" r:id="rId26" imgW="1905000" imgH="393700" progId="Equation.3">
              <p:embed/>
            </p:oleObj>
          </a:graphicData>
        </a:graphic>
      </p:graphicFrame>
      <p:sp>
        <p:nvSpPr>
          <p:cNvPr id="568386" name="Line 66"/>
          <p:cNvSpPr>
            <a:spLocks noChangeShapeType="1"/>
          </p:cNvSpPr>
          <p:nvPr/>
        </p:nvSpPr>
        <p:spPr bwMode="auto">
          <a:xfrm flipH="1">
            <a:off x="5675313" y="3367088"/>
            <a:ext cx="1770062" cy="377825"/>
          </a:xfrm>
          <a:prstGeom prst="line">
            <a:avLst/>
          </a:prstGeom>
          <a:noFill/>
          <a:ln w="28575">
            <a:solidFill>
              <a:schemeClr val="hlink"/>
            </a:solidFill>
            <a:round/>
            <a:headEnd/>
            <a:tailEnd type="triangle" w="med" len="lg"/>
          </a:ln>
          <a:effectLst/>
        </p:spPr>
        <p:txBody>
          <a:bodyPr/>
          <a:lstStyle/>
          <a:p>
            <a:endParaRPr lang="en-US"/>
          </a:p>
        </p:txBody>
      </p:sp>
      <p:sp>
        <p:nvSpPr>
          <p:cNvPr id="568390" name="Rectangle 70"/>
          <p:cNvSpPr>
            <a:spLocks noChangeArrowheads="1"/>
          </p:cNvSpPr>
          <p:nvPr/>
        </p:nvSpPr>
        <p:spPr bwMode="auto">
          <a:xfrm>
            <a:off x="0" y="3309938"/>
            <a:ext cx="9144000" cy="0"/>
          </a:xfrm>
          <a:prstGeom prst="rect">
            <a:avLst/>
          </a:prstGeom>
          <a:noFill/>
          <a:ln w="9525" algn="ctr">
            <a:noFill/>
            <a:miter lim="800000"/>
            <a:headEnd/>
            <a:tailEnd type="none" w="med" len="lg"/>
          </a:ln>
          <a:effectLst/>
        </p:spPr>
        <p:txBody>
          <a:bodyPr wrap="none" anchor="ctr">
            <a:spAutoFit/>
          </a:bodyPr>
          <a:lstStyle/>
          <a:p>
            <a:endParaRPr lang="en-US"/>
          </a:p>
        </p:txBody>
      </p:sp>
      <p:graphicFrame>
        <p:nvGraphicFramePr>
          <p:cNvPr id="568389" name="Object 69"/>
          <p:cNvGraphicFramePr>
            <a:graphicFrameLocks noChangeAspect="1"/>
          </p:cNvGraphicFramePr>
          <p:nvPr/>
        </p:nvGraphicFramePr>
        <p:xfrm>
          <a:off x="3208338" y="4295775"/>
          <a:ext cx="4689475" cy="412750"/>
        </p:xfrm>
        <a:graphic>
          <a:graphicData uri="http://schemas.openxmlformats.org/presentationml/2006/ole">
            <p:oleObj spid="_x0000_s502797" name="Denklem" r:id="rId27" imgW="2705100" imgH="241300" progId="Equation.3">
              <p:embed/>
            </p:oleObj>
          </a:graphicData>
        </a:graphic>
      </p:graphicFrame>
      <p:sp>
        <p:nvSpPr>
          <p:cNvPr id="568391" name="Line 71"/>
          <p:cNvSpPr>
            <a:spLocks noChangeShapeType="1"/>
          </p:cNvSpPr>
          <p:nvPr/>
        </p:nvSpPr>
        <p:spPr bwMode="auto">
          <a:xfrm flipH="1" flipV="1">
            <a:off x="4992688" y="2684463"/>
            <a:ext cx="668337" cy="1235075"/>
          </a:xfrm>
          <a:prstGeom prst="line">
            <a:avLst/>
          </a:prstGeom>
          <a:noFill/>
          <a:ln w="28575">
            <a:solidFill>
              <a:schemeClr val="hlink"/>
            </a:solidFill>
            <a:round/>
            <a:headEnd/>
            <a:tailEnd type="triangle" w="med" len="lg"/>
          </a:ln>
          <a:effectLst/>
        </p:spPr>
        <p:txBody>
          <a:bodyPr/>
          <a:lstStyle/>
          <a:p>
            <a:endParaRPr lang="en-US"/>
          </a:p>
        </p:txBody>
      </p:sp>
      <p:sp>
        <p:nvSpPr>
          <p:cNvPr id="568392" name="Line 72"/>
          <p:cNvSpPr>
            <a:spLocks noChangeShapeType="1"/>
          </p:cNvSpPr>
          <p:nvPr/>
        </p:nvSpPr>
        <p:spPr bwMode="auto">
          <a:xfrm flipH="1">
            <a:off x="3657600" y="2670175"/>
            <a:ext cx="2873375" cy="1698625"/>
          </a:xfrm>
          <a:prstGeom prst="line">
            <a:avLst/>
          </a:prstGeom>
          <a:noFill/>
          <a:ln w="28575">
            <a:solidFill>
              <a:schemeClr val="hlink"/>
            </a:solidFill>
            <a:round/>
            <a:headEnd/>
            <a:tailEnd type="triangle" w="med" len="lg"/>
          </a:ln>
          <a:effectLst/>
        </p:spPr>
        <p:txBody>
          <a:bodyPr/>
          <a:lstStyle/>
          <a:p>
            <a:endParaRPr lang="en-US"/>
          </a:p>
        </p:txBody>
      </p:sp>
      <p:sp>
        <p:nvSpPr>
          <p:cNvPr id="568394" name="Rectangle 74"/>
          <p:cNvSpPr>
            <a:spLocks noChangeArrowheads="1"/>
          </p:cNvSpPr>
          <p:nvPr/>
        </p:nvSpPr>
        <p:spPr bwMode="auto">
          <a:xfrm>
            <a:off x="0" y="3214688"/>
            <a:ext cx="9144000" cy="0"/>
          </a:xfrm>
          <a:prstGeom prst="rect">
            <a:avLst/>
          </a:prstGeom>
          <a:noFill/>
          <a:ln w="9525" algn="ctr">
            <a:noFill/>
            <a:miter lim="800000"/>
            <a:headEnd/>
            <a:tailEnd type="none" w="med" len="lg"/>
          </a:ln>
          <a:effectLst/>
        </p:spPr>
        <p:txBody>
          <a:bodyPr wrap="none" anchor="ctr">
            <a:spAutoFit/>
          </a:bodyPr>
          <a:lstStyle/>
          <a:p>
            <a:endParaRPr lang="en-US"/>
          </a:p>
        </p:txBody>
      </p:sp>
      <p:graphicFrame>
        <p:nvGraphicFramePr>
          <p:cNvPr id="568393" name="Object 73"/>
          <p:cNvGraphicFramePr>
            <a:graphicFrameLocks noChangeAspect="1"/>
          </p:cNvGraphicFramePr>
          <p:nvPr/>
        </p:nvGraphicFramePr>
        <p:xfrm>
          <a:off x="2076450" y="5246688"/>
          <a:ext cx="5514975" cy="676275"/>
        </p:xfrm>
        <a:graphic>
          <a:graphicData uri="http://schemas.openxmlformats.org/presentationml/2006/ole">
            <p:oleObj spid="_x0000_s502798" name="Denklem" r:id="rId28" imgW="3492500" imgH="431800" progId="Equation.3">
              <p:embed/>
            </p:oleObj>
          </a:graphicData>
        </a:graphic>
      </p:graphicFrame>
      <p:sp>
        <p:nvSpPr>
          <p:cNvPr id="568395" name="Line 75"/>
          <p:cNvSpPr>
            <a:spLocks noChangeShapeType="1"/>
          </p:cNvSpPr>
          <p:nvPr/>
        </p:nvSpPr>
        <p:spPr bwMode="auto">
          <a:xfrm flipV="1">
            <a:off x="3643313" y="1262063"/>
            <a:ext cx="3425825" cy="2555875"/>
          </a:xfrm>
          <a:prstGeom prst="line">
            <a:avLst/>
          </a:prstGeom>
          <a:noFill/>
          <a:ln w="28575">
            <a:solidFill>
              <a:schemeClr val="hlink"/>
            </a:solidFill>
            <a:round/>
            <a:headEnd/>
            <a:tailEnd type="triangle" w="med" len="lg"/>
          </a:ln>
          <a:effectLst/>
        </p:spPr>
        <p:txBody>
          <a:bodyPr/>
          <a:lstStyle/>
          <a:p>
            <a:endParaRPr lang="en-US"/>
          </a:p>
        </p:txBody>
      </p:sp>
      <p:sp>
        <p:nvSpPr>
          <p:cNvPr id="568396" name="Line 76"/>
          <p:cNvSpPr>
            <a:spLocks noChangeShapeType="1"/>
          </p:cNvSpPr>
          <p:nvPr/>
        </p:nvSpPr>
        <p:spPr bwMode="auto">
          <a:xfrm flipV="1">
            <a:off x="3527425" y="1233488"/>
            <a:ext cx="4586288" cy="3236912"/>
          </a:xfrm>
          <a:prstGeom prst="line">
            <a:avLst/>
          </a:prstGeom>
          <a:noFill/>
          <a:ln w="28575">
            <a:solidFill>
              <a:schemeClr val="hlink"/>
            </a:solidFill>
            <a:round/>
            <a:headEnd/>
            <a:tailEnd type="triangle" w="med" len="lg"/>
          </a:ln>
          <a:effectLst/>
        </p:spPr>
        <p:txBody>
          <a:bodyPr/>
          <a:lstStyle/>
          <a:p>
            <a:endParaRPr lang="en-US"/>
          </a:p>
        </p:txBody>
      </p:sp>
      <p:sp>
        <p:nvSpPr>
          <p:cNvPr id="568397" name="Line 77"/>
          <p:cNvSpPr>
            <a:spLocks noChangeShapeType="1"/>
          </p:cNvSpPr>
          <p:nvPr/>
        </p:nvSpPr>
        <p:spPr bwMode="auto">
          <a:xfrm flipH="1">
            <a:off x="4456113" y="1117600"/>
            <a:ext cx="3062287" cy="4151313"/>
          </a:xfrm>
          <a:prstGeom prst="line">
            <a:avLst/>
          </a:prstGeom>
          <a:noFill/>
          <a:ln w="28575">
            <a:solidFill>
              <a:schemeClr val="hlink"/>
            </a:solidFill>
            <a:round/>
            <a:headEnd/>
            <a:tailEnd type="triangle" w="med" len="lg"/>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8379"/>
                                        </p:tgtEl>
                                        <p:attrNameLst>
                                          <p:attrName>style.visibility</p:attrName>
                                        </p:attrNameLst>
                                      </p:cBhvr>
                                      <p:to>
                                        <p:strVal val="visible"/>
                                      </p:to>
                                    </p:set>
                                    <p:animEffect transition="in" filter="dissolve">
                                      <p:cBhvr>
                                        <p:cTn id="7" dur="500"/>
                                        <p:tgtEl>
                                          <p:spTgt spid="56837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68380"/>
                                        </p:tgtEl>
                                        <p:attrNameLst>
                                          <p:attrName>style.visibility</p:attrName>
                                        </p:attrNameLst>
                                      </p:cBhvr>
                                      <p:to>
                                        <p:strVal val="visible"/>
                                      </p:to>
                                    </p:set>
                                    <p:animEffect transition="in" filter="dissolve">
                                      <p:cBhvr>
                                        <p:cTn id="10" dur="500"/>
                                        <p:tgtEl>
                                          <p:spTgt spid="56838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68384"/>
                                        </p:tgtEl>
                                        <p:attrNameLst>
                                          <p:attrName>style.visibility</p:attrName>
                                        </p:attrNameLst>
                                      </p:cBhvr>
                                      <p:to>
                                        <p:strVal val="visible"/>
                                      </p:to>
                                    </p:set>
                                    <p:animEffect transition="in" filter="dissolve">
                                      <p:cBhvr>
                                        <p:cTn id="13" dur="500"/>
                                        <p:tgtEl>
                                          <p:spTgt spid="568384"/>
                                        </p:tgtEl>
                                      </p:cBhvr>
                                    </p:animEffect>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568381"/>
                                        </p:tgtEl>
                                        <p:attrNameLst>
                                          <p:attrName>style.visibility</p:attrName>
                                        </p:attrNameLst>
                                      </p:cBhvr>
                                      <p:to>
                                        <p:strVal val="visible"/>
                                      </p:to>
                                    </p:set>
                                    <p:animEffect transition="in" filter="dissolve">
                                      <p:cBhvr>
                                        <p:cTn id="17" dur="500"/>
                                        <p:tgtEl>
                                          <p:spTgt spid="56838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568384"/>
                                        </p:tgtEl>
                                      </p:cBhvr>
                                    </p:animEffect>
                                    <p:set>
                                      <p:cBhvr>
                                        <p:cTn id="22" dur="1" fill="hold">
                                          <p:stCondLst>
                                            <p:cond delay="499"/>
                                          </p:stCondLst>
                                        </p:cTn>
                                        <p:tgtEl>
                                          <p:spTgt spid="568384"/>
                                        </p:tgtEl>
                                        <p:attrNameLst>
                                          <p:attrName>style.visibility</p:attrName>
                                        </p:attrNameLst>
                                      </p:cBhvr>
                                      <p:to>
                                        <p:strVal val="hidden"/>
                                      </p:to>
                                    </p:set>
                                  </p:childTnLst>
                                </p:cTn>
                              </p:par>
                            </p:childTnLst>
                          </p:cTn>
                        </p:par>
                        <p:par>
                          <p:cTn id="23" fill="hold">
                            <p:stCondLst>
                              <p:cond delay="500"/>
                            </p:stCondLst>
                            <p:childTnLst>
                              <p:par>
                                <p:cTn id="24" presetID="9" presetClass="exit" presetSubtype="0" fill="hold" grpId="1" nodeType="afterEffect">
                                  <p:stCondLst>
                                    <p:cond delay="0"/>
                                  </p:stCondLst>
                                  <p:childTnLst>
                                    <p:animEffect transition="out" filter="dissolve">
                                      <p:cBhvr>
                                        <p:cTn id="25" dur="500"/>
                                        <p:tgtEl>
                                          <p:spTgt spid="568380"/>
                                        </p:tgtEl>
                                      </p:cBhvr>
                                    </p:animEffect>
                                    <p:set>
                                      <p:cBhvr>
                                        <p:cTn id="26" dur="1" fill="hold">
                                          <p:stCondLst>
                                            <p:cond delay="499"/>
                                          </p:stCondLst>
                                        </p:cTn>
                                        <p:tgtEl>
                                          <p:spTgt spid="56838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68385"/>
                                        </p:tgtEl>
                                        <p:attrNameLst>
                                          <p:attrName>style.visibility</p:attrName>
                                        </p:attrNameLst>
                                      </p:cBhvr>
                                      <p:to>
                                        <p:strVal val="visible"/>
                                      </p:to>
                                    </p:set>
                                    <p:animEffect transition="in" filter="dissolve">
                                      <p:cBhvr>
                                        <p:cTn id="31" dur="500"/>
                                        <p:tgtEl>
                                          <p:spTgt spid="568385"/>
                                        </p:tgtEl>
                                      </p:cBhvr>
                                    </p:animEffect>
                                  </p:childTnLst>
                                </p:cTn>
                              </p:par>
                            </p:childTnLst>
                          </p:cTn>
                        </p:par>
                        <p:par>
                          <p:cTn id="32" fill="hold">
                            <p:stCondLst>
                              <p:cond delay="500"/>
                            </p:stCondLst>
                            <p:childTnLst>
                              <p:par>
                                <p:cTn id="33" presetID="9" presetClass="entr" presetSubtype="0" fill="hold" grpId="0" nodeType="afterEffect">
                                  <p:stCondLst>
                                    <p:cond delay="0"/>
                                  </p:stCondLst>
                                  <p:childTnLst>
                                    <p:set>
                                      <p:cBhvr>
                                        <p:cTn id="34" dur="1" fill="hold">
                                          <p:stCondLst>
                                            <p:cond delay="0"/>
                                          </p:stCondLst>
                                        </p:cTn>
                                        <p:tgtEl>
                                          <p:spTgt spid="568386"/>
                                        </p:tgtEl>
                                        <p:attrNameLst>
                                          <p:attrName>style.visibility</p:attrName>
                                        </p:attrNameLst>
                                      </p:cBhvr>
                                      <p:to>
                                        <p:strVal val="visible"/>
                                      </p:to>
                                    </p:set>
                                    <p:animEffect transition="in" filter="dissolve">
                                      <p:cBhvr>
                                        <p:cTn id="35" dur="500"/>
                                        <p:tgtEl>
                                          <p:spTgt spid="568386"/>
                                        </p:tgtEl>
                                      </p:cBhvr>
                                    </p:animEffect>
                                  </p:childTnLst>
                                </p:cTn>
                              </p:par>
                            </p:childTnLst>
                          </p:cTn>
                        </p:par>
                        <p:par>
                          <p:cTn id="36" fill="hold">
                            <p:stCondLst>
                              <p:cond delay="1000"/>
                            </p:stCondLst>
                            <p:childTnLst>
                              <p:par>
                                <p:cTn id="37" presetID="9" presetClass="entr" presetSubtype="0" fill="hold" nodeType="afterEffect">
                                  <p:stCondLst>
                                    <p:cond delay="0"/>
                                  </p:stCondLst>
                                  <p:childTnLst>
                                    <p:set>
                                      <p:cBhvr>
                                        <p:cTn id="38" dur="1" fill="hold">
                                          <p:stCondLst>
                                            <p:cond delay="0"/>
                                          </p:stCondLst>
                                        </p:cTn>
                                        <p:tgtEl>
                                          <p:spTgt spid="568387"/>
                                        </p:tgtEl>
                                        <p:attrNameLst>
                                          <p:attrName>style.visibility</p:attrName>
                                        </p:attrNameLst>
                                      </p:cBhvr>
                                      <p:to>
                                        <p:strVal val="visible"/>
                                      </p:to>
                                    </p:set>
                                    <p:animEffect transition="in" filter="dissolve">
                                      <p:cBhvr>
                                        <p:cTn id="39" dur="500"/>
                                        <p:tgtEl>
                                          <p:spTgt spid="568387"/>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xit" presetSubtype="0" fill="hold" grpId="1" nodeType="clickEffect">
                                  <p:stCondLst>
                                    <p:cond delay="0"/>
                                  </p:stCondLst>
                                  <p:childTnLst>
                                    <p:animEffect transition="out" filter="dissolve">
                                      <p:cBhvr>
                                        <p:cTn id="43" dur="500"/>
                                        <p:tgtEl>
                                          <p:spTgt spid="568379"/>
                                        </p:tgtEl>
                                      </p:cBhvr>
                                    </p:animEffect>
                                    <p:set>
                                      <p:cBhvr>
                                        <p:cTn id="44" dur="1" fill="hold">
                                          <p:stCondLst>
                                            <p:cond delay="499"/>
                                          </p:stCondLst>
                                        </p:cTn>
                                        <p:tgtEl>
                                          <p:spTgt spid="568379"/>
                                        </p:tgtEl>
                                        <p:attrNameLst>
                                          <p:attrName>style.visibility</p:attrName>
                                        </p:attrNameLst>
                                      </p:cBhvr>
                                      <p:to>
                                        <p:strVal val="hidden"/>
                                      </p:to>
                                    </p:set>
                                  </p:childTnLst>
                                </p:cTn>
                              </p:par>
                            </p:childTnLst>
                          </p:cTn>
                        </p:par>
                        <p:par>
                          <p:cTn id="45" fill="hold">
                            <p:stCondLst>
                              <p:cond delay="500"/>
                            </p:stCondLst>
                            <p:childTnLst>
                              <p:par>
                                <p:cTn id="46" presetID="9" presetClass="exit" presetSubtype="0" fill="hold" grpId="1" nodeType="afterEffect">
                                  <p:stCondLst>
                                    <p:cond delay="0"/>
                                  </p:stCondLst>
                                  <p:childTnLst>
                                    <p:animEffect transition="out" filter="dissolve">
                                      <p:cBhvr>
                                        <p:cTn id="47" dur="500"/>
                                        <p:tgtEl>
                                          <p:spTgt spid="568385"/>
                                        </p:tgtEl>
                                      </p:cBhvr>
                                    </p:animEffect>
                                    <p:set>
                                      <p:cBhvr>
                                        <p:cTn id="48" dur="1" fill="hold">
                                          <p:stCondLst>
                                            <p:cond delay="499"/>
                                          </p:stCondLst>
                                        </p:cTn>
                                        <p:tgtEl>
                                          <p:spTgt spid="568385"/>
                                        </p:tgtEl>
                                        <p:attrNameLst>
                                          <p:attrName>style.visibility</p:attrName>
                                        </p:attrNameLst>
                                      </p:cBhvr>
                                      <p:to>
                                        <p:strVal val="hidden"/>
                                      </p:to>
                                    </p:set>
                                  </p:childTnLst>
                                </p:cTn>
                              </p:par>
                            </p:childTnLst>
                          </p:cTn>
                        </p:par>
                        <p:par>
                          <p:cTn id="49" fill="hold">
                            <p:stCondLst>
                              <p:cond delay="1000"/>
                            </p:stCondLst>
                            <p:childTnLst>
                              <p:par>
                                <p:cTn id="50" presetID="9" presetClass="exit" presetSubtype="0" fill="hold" grpId="1" nodeType="afterEffect">
                                  <p:stCondLst>
                                    <p:cond delay="0"/>
                                  </p:stCondLst>
                                  <p:childTnLst>
                                    <p:animEffect transition="out" filter="dissolve">
                                      <p:cBhvr>
                                        <p:cTn id="51" dur="500"/>
                                        <p:tgtEl>
                                          <p:spTgt spid="568386"/>
                                        </p:tgtEl>
                                      </p:cBhvr>
                                    </p:animEffect>
                                    <p:set>
                                      <p:cBhvr>
                                        <p:cTn id="52" dur="1" fill="hold">
                                          <p:stCondLst>
                                            <p:cond delay="499"/>
                                          </p:stCondLst>
                                        </p:cTn>
                                        <p:tgtEl>
                                          <p:spTgt spid="56838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568391"/>
                                        </p:tgtEl>
                                        <p:attrNameLst>
                                          <p:attrName>style.visibility</p:attrName>
                                        </p:attrNameLst>
                                      </p:cBhvr>
                                      <p:to>
                                        <p:strVal val="visible"/>
                                      </p:to>
                                    </p:set>
                                    <p:animEffect transition="in" filter="dissolve">
                                      <p:cBhvr>
                                        <p:cTn id="57" dur="500"/>
                                        <p:tgtEl>
                                          <p:spTgt spid="568391"/>
                                        </p:tgtEl>
                                      </p:cBhvr>
                                    </p:animEffect>
                                  </p:childTnLst>
                                </p:cTn>
                              </p:par>
                            </p:childTnLst>
                          </p:cTn>
                        </p:par>
                        <p:par>
                          <p:cTn id="58" fill="hold">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568392"/>
                                        </p:tgtEl>
                                        <p:attrNameLst>
                                          <p:attrName>style.visibility</p:attrName>
                                        </p:attrNameLst>
                                      </p:cBhvr>
                                      <p:to>
                                        <p:strVal val="visible"/>
                                      </p:to>
                                    </p:set>
                                    <p:animEffect transition="in" filter="dissolve">
                                      <p:cBhvr>
                                        <p:cTn id="61" dur="500"/>
                                        <p:tgtEl>
                                          <p:spTgt spid="568392"/>
                                        </p:tgtEl>
                                      </p:cBhvr>
                                    </p:animEffect>
                                  </p:childTnLst>
                                </p:cTn>
                              </p:par>
                            </p:childTnLst>
                          </p:cTn>
                        </p:par>
                        <p:par>
                          <p:cTn id="62" fill="hold">
                            <p:stCondLst>
                              <p:cond delay="1000"/>
                            </p:stCondLst>
                            <p:childTnLst>
                              <p:par>
                                <p:cTn id="63" presetID="9" presetClass="entr" presetSubtype="0" fill="hold" nodeType="afterEffect">
                                  <p:stCondLst>
                                    <p:cond delay="0"/>
                                  </p:stCondLst>
                                  <p:childTnLst>
                                    <p:set>
                                      <p:cBhvr>
                                        <p:cTn id="64" dur="1" fill="hold">
                                          <p:stCondLst>
                                            <p:cond delay="0"/>
                                          </p:stCondLst>
                                        </p:cTn>
                                        <p:tgtEl>
                                          <p:spTgt spid="568389"/>
                                        </p:tgtEl>
                                        <p:attrNameLst>
                                          <p:attrName>style.visibility</p:attrName>
                                        </p:attrNameLst>
                                      </p:cBhvr>
                                      <p:to>
                                        <p:strVal val="visible"/>
                                      </p:to>
                                    </p:set>
                                    <p:animEffect transition="in" filter="dissolve">
                                      <p:cBhvr>
                                        <p:cTn id="65" dur="500"/>
                                        <p:tgtEl>
                                          <p:spTgt spid="568389"/>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xit" presetSubtype="0" fill="hold" grpId="1" nodeType="clickEffect">
                                  <p:stCondLst>
                                    <p:cond delay="0"/>
                                  </p:stCondLst>
                                  <p:childTnLst>
                                    <p:animEffect transition="out" filter="dissolve">
                                      <p:cBhvr>
                                        <p:cTn id="69" dur="500"/>
                                        <p:tgtEl>
                                          <p:spTgt spid="568391"/>
                                        </p:tgtEl>
                                      </p:cBhvr>
                                    </p:animEffect>
                                    <p:set>
                                      <p:cBhvr>
                                        <p:cTn id="70" dur="1" fill="hold">
                                          <p:stCondLst>
                                            <p:cond delay="499"/>
                                          </p:stCondLst>
                                        </p:cTn>
                                        <p:tgtEl>
                                          <p:spTgt spid="568391"/>
                                        </p:tgtEl>
                                        <p:attrNameLst>
                                          <p:attrName>style.visibility</p:attrName>
                                        </p:attrNameLst>
                                      </p:cBhvr>
                                      <p:to>
                                        <p:strVal val="hidden"/>
                                      </p:to>
                                    </p:set>
                                  </p:childTnLst>
                                </p:cTn>
                              </p:par>
                            </p:childTnLst>
                          </p:cTn>
                        </p:par>
                        <p:par>
                          <p:cTn id="71" fill="hold">
                            <p:stCondLst>
                              <p:cond delay="500"/>
                            </p:stCondLst>
                            <p:childTnLst>
                              <p:par>
                                <p:cTn id="72" presetID="9" presetClass="exit" presetSubtype="0" fill="hold" grpId="1" nodeType="afterEffect">
                                  <p:stCondLst>
                                    <p:cond delay="0"/>
                                  </p:stCondLst>
                                  <p:childTnLst>
                                    <p:animEffect transition="out" filter="dissolve">
                                      <p:cBhvr>
                                        <p:cTn id="73" dur="500"/>
                                        <p:tgtEl>
                                          <p:spTgt spid="568392"/>
                                        </p:tgtEl>
                                      </p:cBhvr>
                                    </p:animEffect>
                                    <p:set>
                                      <p:cBhvr>
                                        <p:cTn id="74" dur="1" fill="hold">
                                          <p:stCondLst>
                                            <p:cond delay="499"/>
                                          </p:stCondLst>
                                        </p:cTn>
                                        <p:tgtEl>
                                          <p:spTgt spid="56839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68395"/>
                                        </p:tgtEl>
                                        <p:attrNameLst>
                                          <p:attrName>style.visibility</p:attrName>
                                        </p:attrNameLst>
                                      </p:cBhvr>
                                      <p:to>
                                        <p:strVal val="visible"/>
                                      </p:to>
                                    </p:set>
                                    <p:animEffect transition="in" filter="dissolve">
                                      <p:cBhvr>
                                        <p:cTn id="79" dur="500"/>
                                        <p:tgtEl>
                                          <p:spTgt spid="568395"/>
                                        </p:tgtEl>
                                      </p:cBhvr>
                                    </p:animEffect>
                                  </p:childTnLst>
                                </p:cTn>
                              </p:par>
                            </p:childTnLst>
                          </p:cTn>
                        </p:par>
                        <p:par>
                          <p:cTn id="80" fill="hold">
                            <p:stCondLst>
                              <p:cond delay="500"/>
                            </p:stCondLst>
                            <p:childTnLst>
                              <p:par>
                                <p:cTn id="81" presetID="9" presetClass="entr" presetSubtype="0" fill="hold" grpId="0" nodeType="afterEffect">
                                  <p:stCondLst>
                                    <p:cond delay="0"/>
                                  </p:stCondLst>
                                  <p:childTnLst>
                                    <p:set>
                                      <p:cBhvr>
                                        <p:cTn id="82" dur="1" fill="hold">
                                          <p:stCondLst>
                                            <p:cond delay="0"/>
                                          </p:stCondLst>
                                        </p:cTn>
                                        <p:tgtEl>
                                          <p:spTgt spid="568396"/>
                                        </p:tgtEl>
                                        <p:attrNameLst>
                                          <p:attrName>style.visibility</p:attrName>
                                        </p:attrNameLst>
                                      </p:cBhvr>
                                      <p:to>
                                        <p:strVal val="visible"/>
                                      </p:to>
                                    </p:set>
                                    <p:animEffect transition="in" filter="dissolve">
                                      <p:cBhvr>
                                        <p:cTn id="83" dur="500"/>
                                        <p:tgtEl>
                                          <p:spTgt spid="568396"/>
                                        </p:tgtEl>
                                      </p:cBhvr>
                                    </p:animEffect>
                                  </p:childTnLst>
                                </p:cTn>
                              </p:par>
                            </p:childTnLst>
                          </p:cTn>
                        </p:par>
                        <p:par>
                          <p:cTn id="84" fill="hold">
                            <p:stCondLst>
                              <p:cond delay="1000"/>
                            </p:stCondLst>
                            <p:childTnLst>
                              <p:par>
                                <p:cTn id="85" presetID="9" presetClass="entr" presetSubtype="0" fill="hold" grpId="0" nodeType="afterEffect">
                                  <p:stCondLst>
                                    <p:cond delay="0"/>
                                  </p:stCondLst>
                                  <p:childTnLst>
                                    <p:set>
                                      <p:cBhvr>
                                        <p:cTn id="86" dur="1" fill="hold">
                                          <p:stCondLst>
                                            <p:cond delay="0"/>
                                          </p:stCondLst>
                                        </p:cTn>
                                        <p:tgtEl>
                                          <p:spTgt spid="568397"/>
                                        </p:tgtEl>
                                        <p:attrNameLst>
                                          <p:attrName>style.visibility</p:attrName>
                                        </p:attrNameLst>
                                      </p:cBhvr>
                                      <p:to>
                                        <p:strVal val="visible"/>
                                      </p:to>
                                    </p:set>
                                    <p:animEffect transition="in" filter="dissolve">
                                      <p:cBhvr>
                                        <p:cTn id="87" dur="500"/>
                                        <p:tgtEl>
                                          <p:spTgt spid="568397"/>
                                        </p:tgtEl>
                                      </p:cBhvr>
                                    </p:animEffect>
                                  </p:childTnLst>
                                </p:cTn>
                              </p:par>
                            </p:childTnLst>
                          </p:cTn>
                        </p:par>
                        <p:par>
                          <p:cTn id="88" fill="hold">
                            <p:stCondLst>
                              <p:cond delay="1500"/>
                            </p:stCondLst>
                            <p:childTnLst>
                              <p:par>
                                <p:cTn id="89" presetID="9" presetClass="entr" presetSubtype="0" fill="hold" nodeType="afterEffect">
                                  <p:stCondLst>
                                    <p:cond delay="0"/>
                                  </p:stCondLst>
                                  <p:childTnLst>
                                    <p:set>
                                      <p:cBhvr>
                                        <p:cTn id="90" dur="1" fill="hold">
                                          <p:stCondLst>
                                            <p:cond delay="0"/>
                                          </p:stCondLst>
                                        </p:cTn>
                                        <p:tgtEl>
                                          <p:spTgt spid="568393"/>
                                        </p:tgtEl>
                                        <p:attrNameLst>
                                          <p:attrName>style.visibility</p:attrName>
                                        </p:attrNameLst>
                                      </p:cBhvr>
                                      <p:to>
                                        <p:strVal val="visible"/>
                                      </p:to>
                                    </p:set>
                                    <p:animEffect transition="in" filter="dissolve">
                                      <p:cBhvr>
                                        <p:cTn id="91" dur="500"/>
                                        <p:tgtEl>
                                          <p:spTgt spid="568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79" grpId="0" animBg="1"/>
      <p:bldP spid="568379" grpId="1" animBg="1"/>
      <p:bldP spid="568380" grpId="0" animBg="1"/>
      <p:bldP spid="568380" grpId="1" animBg="1"/>
      <p:bldP spid="568384" grpId="0" animBg="1"/>
      <p:bldP spid="568384" grpId="1" animBg="1"/>
      <p:bldP spid="568385" grpId="0" animBg="1"/>
      <p:bldP spid="568385" grpId="1" animBg="1"/>
      <p:bldP spid="568386" grpId="0" animBg="1"/>
      <p:bldP spid="568386" grpId="1" animBg="1"/>
      <p:bldP spid="568391" grpId="0" animBg="1"/>
      <p:bldP spid="568391" grpId="1" animBg="1"/>
      <p:bldP spid="568392" grpId="0" animBg="1"/>
      <p:bldP spid="568392" grpId="1" animBg="1"/>
      <p:bldP spid="568395" grpId="0" animBg="1"/>
      <p:bldP spid="568396" grpId="0" animBg="1"/>
      <p:bldP spid="56839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a:xfrm>
            <a:off x="715963" y="0"/>
            <a:ext cx="7772400" cy="1143000"/>
          </a:xfrm>
        </p:spPr>
        <p:txBody>
          <a:bodyPr/>
          <a:lstStyle/>
          <a:p>
            <a:r>
              <a:rPr lang="en-US" sz="3200"/>
              <a:t>Mass Centre</a:t>
            </a:r>
          </a:p>
        </p:txBody>
      </p:sp>
      <p:graphicFrame>
        <p:nvGraphicFramePr>
          <p:cNvPr id="430112" name="Object 32"/>
          <p:cNvGraphicFramePr>
            <a:graphicFrameLocks noChangeAspect="1"/>
          </p:cNvGraphicFramePr>
          <p:nvPr>
            <p:ph idx="1"/>
          </p:nvPr>
        </p:nvGraphicFramePr>
        <p:xfrm>
          <a:off x="6685785" y="4911343"/>
          <a:ext cx="1435100" cy="431800"/>
        </p:xfrm>
        <a:graphic>
          <a:graphicData uri="http://schemas.openxmlformats.org/presentationml/2006/ole">
            <p:oleObj spid="_x0000_s430112" name="Denklem" r:id="rId3" imgW="1434960" imgH="431640" progId="Equation.3">
              <p:embed/>
            </p:oleObj>
          </a:graphicData>
        </a:graphic>
      </p:graphicFrame>
      <p:sp>
        <p:nvSpPr>
          <p:cNvPr id="7" name="Slide Number Placeholder 3"/>
          <p:cNvSpPr>
            <a:spLocks noGrp="1"/>
          </p:cNvSpPr>
          <p:nvPr>
            <p:ph type="sldNum" sz="quarter" idx="12"/>
          </p:nvPr>
        </p:nvSpPr>
        <p:spPr/>
        <p:txBody>
          <a:bodyPr/>
          <a:lstStyle/>
          <a:p>
            <a:fld id="{027FDB59-B102-476A-BFCF-050A225744C2}" type="slidenum">
              <a:rPr lang="tr-TR"/>
              <a:pPr/>
              <a:t>5</a:t>
            </a:fld>
            <a:endParaRPr lang="tr-TR"/>
          </a:p>
        </p:txBody>
      </p:sp>
      <p:sp>
        <p:nvSpPr>
          <p:cNvPr id="430107" name="Rectangle 27"/>
          <p:cNvSpPr>
            <a:spLocks noChangeArrowheads="1"/>
          </p:cNvSpPr>
          <p:nvPr/>
        </p:nvSpPr>
        <p:spPr bwMode="auto">
          <a:xfrm>
            <a:off x="506413" y="1116013"/>
            <a:ext cx="8258175" cy="2014537"/>
          </a:xfrm>
          <a:prstGeom prst="rect">
            <a:avLst/>
          </a:prstGeom>
          <a:noFill/>
          <a:ln w="38100" algn="ctr">
            <a:noFill/>
            <a:miter lim="800000"/>
            <a:headEnd type="none" w="sm" len="lg"/>
            <a:tailEnd type="none" w="sm" len="lg"/>
          </a:ln>
          <a:effectLst/>
        </p:spPr>
        <p:txBody>
          <a:bodyPr anchor="ctr">
            <a:spAutoFit/>
          </a:bodyPr>
          <a:lstStyle/>
          <a:p>
            <a:pPr algn="just"/>
            <a:r>
              <a:rPr lang="en-US"/>
              <a:t>If the distributed force is gravity force acting on each particle of mass, then concentrated force itself is called the “</a:t>
            </a:r>
            <a:r>
              <a:rPr lang="en-US">
                <a:solidFill>
                  <a:schemeClr val="hlink"/>
                </a:solidFill>
              </a:rPr>
              <a:t>weight</a:t>
            </a:r>
            <a:r>
              <a:rPr lang="en-US"/>
              <a:t>” and the centroid is called the “</a:t>
            </a:r>
            <a:r>
              <a:rPr lang="en-US">
                <a:solidFill>
                  <a:srgbClr val="00CC00"/>
                </a:solidFill>
              </a:rPr>
              <a:t>center of gravity</a:t>
            </a:r>
            <a:r>
              <a:rPr lang="en-US"/>
              <a:t>” or “</a:t>
            </a:r>
            <a:r>
              <a:rPr lang="en-US">
                <a:solidFill>
                  <a:srgbClr val="00CC00"/>
                </a:solidFill>
              </a:rPr>
              <a:t>mass center</a:t>
            </a:r>
            <a:r>
              <a:rPr lang="en-US"/>
              <a:t>”.  </a:t>
            </a:r>
            <a:endParaRPr lang="tr-TR"/>
          </a:p>
          <a:p>
            <a:pPr algn="just"/>
            <a:r>
              <a:rPr lang="tr-TR"/>
              <a:t>Mass times distance, </a:t>
            </a:r>
            <a:r>
              <a:rPr lang="tr-TR" i="1"/>
              <a:t>m</a:t>
            </a:r>
            <a:r>
              <a:rPr lang="tr-TR" b="1"/>
              <a:t>r</a:t>
            </a:r>
            <a:r>
              <a:rPr lang="tr-TR"/>
              <a:t>, is called as </a:t>
            </a:r>
            <a:r>
              <a:rPr lang="tr-TR" b="1">
                <a:solidFill>
                  <a:schemeClr val="accent2"/>
                </a:solidFill>
              </a:rPr>
              <a:t>the first mass moment</a:t>
            </a:r>
            <a:r>
              <a:rPr lang="tr-TR"/>
              <a:t>. This concept of first mass moment is normally used in deriving the center of mass of a system of particles or a rigid body. </a:t>
            </a:r>
            <a:r>
              <a:rPr lang="en-US"/>
              <a:t>In figure a series of masses are located on a line. The center of mass or centroid is located at</a:t>
            </a:r>
            <a:r>
              <a:rPr lang="tr-TR"/>
              <a:t> </a:t>
            </a:r>
          </a:p>
        </p:txBody>
      </p:sp>
      <p:graphicFrame>
        <p:nvGraphicFramePr>
          <p:cNvPr id="430108" name="Object 28"/>
          <p:cNvGraphicFramePr>
            <a:graphicFrameLocks noChangeAspect="1"/>
          </p:cNvGraphicFramePr>
          <p:nvPr/>
        </p:nvGraphicFramePr>
        <p:xfrm>
          <a:off x="240075" y="3707558"/>
          <a:ext cx="4606925" cy="2593975"/>
        </p:xfrm>
        <a:graphic>
          <a:graphicData uri="http://schemas.openxmlformats.org/presentationml/2006/ole">
            <p:oleObj spid="_x0000_s430108" name="Solid Edge Draft Document" r:id="rId4" imgW="2409840" imgH="1352520" progId="">
              <p:embed/>
            </p:oleObj>
          </a:graphicData>
        </a:graphic>
      </p:graphicFrame>
      <p:graphicFrame>
        <p:nvGraphicFramePr>
          <p:cNvPr id="430110" name="Object 30"/>
          <p:cNvGraphicFramePr>
            <a:graphicFrameLocks noChangeAspect="1"/>
          </p:cNvGraphicFramePr>
          <p:nvPr/>
        </p:nvGraphicFramePr>
        <p:xfrm>
          <a:off x="5035340" y="4496355"/>
          <a:ext cx="1362075" cy="1303337"/>
        </p:xfrm>
        <a:graphic>
          <a:graphicData uri="http://schemas.openxmlformats.org/presentationml/2006/ole">
            <p:oleObj spid="_x0000_s430110" name="Denklem" r:id="rId5" imgW="876240" imgH="83808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30107">
                                            <p:txEl>
                                              <p:pRg st="0" end="0"/>
                                            </p:txEl>
                                          </p:spTgt>
                                        </p:tgtEl>
                                        <p:attrNameLst>
                                          <p:attrName>style.visibility</p:attrName>
                                        </p:attrNameLst>
                                      </p:cBhvr>
                                      <p:to>
                                        <p:strVal val="visible"/>
                                      </p:to>
                                    </p:set>
                                    <p:anim to="" calcmode="lin" valueType="num">
                                      <p:cBhvr>
                                        <p:cTn id="7" dur="1" fill="hold"/>
                                        <p:tgtEl>
                                          <p:spTgt spid="43010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30107">
                                            <p:txEl>
                                              <p:pRg st="1" end="1"/>
                                            </p:txEl>
                                          </p:spTgt>
                                        </p:tgtEl>
                                        <p:attrNameLst>
                                          <p:attrName>style.visibility</p:attrName>
                                        </p:attrNameLst>
                                      </p:cBhvr>
                                      <p:to>
                                        <p:strVal val="visible"/>
                                      </p:to>
                                    </p:set>
                                    <p:anim to="" calcmode="lin" valueType="num">
                                      <p:cBhvr>
                                        <p:cTn id="12" dur="1" fill="hold"/>
                                        <p:tgtEl>
                                          <p:spTgt spid="430107">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30108"/>
                                        </p:tgtEl>
                                        <p:attrNameLst>
                                          <p:attrName>style.visibility</p:attrName>
                                        </p:attrNameLst>
                                      </p:cBhvr>
                                      <p:to>
                                        <p:strVal val="visible"/>
                                      </p:to>
                                    </p:set>
                                    <p:anim to="" calcmode="lin" valueType="num">
                                      <p:cBhvr>
                                        <p:cTn id="17" dur="1" fill="hold"/>
                                        <p:tgtEl>
                                          <p:spTgt spid="43010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30112"/>
                                        </p:tgtEl>
                                        <p:attrNameLst>
                                          <p:attrName>style.visibility</p:attrName>
                                        </p:attrNameLst>
                                      </p:cBhvr>
                                      <p:to>
                                        <p:strVal val="visible"/>
                                      </p:to>
                                    </p:set>
                                    <p:anim to="" calcmode="lin" valueType="num">
                                      <p:cBhvr>
                                        <p:cTn id="22" dur="1" fill="hold"/>
                                        <p:tgtEl>
                                          <p:spTgt spid="430112"/>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30110"/>
                                        </p:tgtEl>
                                        <p:attrNameLst>
                                          <p:attrName>style.visibility</p:attrName>
                                        </p:attrNameLst>
                                      </p:cBhvr>
                                      <p:to>
                                        <p:strVal val="visible"/>
                                      </p:to>
                                    </p:set>
                                    <p:anim to="" calcmode="lin" valueType="num">
                                      <p:cBhvr>
                                        <p:cTn id="27" dur="1" fill="hold"/>
                                        <p:tgtEl>
                                          <p:spTgt spid="4301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noFill/>
          <a:ln/>
        </p:spPr>
        <p:txBody>
          <a:bodyPr/>
          <a:lstStyle/>
          <a:p>
            <a:pPr algn="l"/>
            <a:r>
              <a:rPr lang="tr-TR" sz="4000" dirty="0" smtClean="0"/>
              <a:t> </a:t>
            </a:r>
            <a:r>
              <a:rPr lang="tr-TR" sz="4000" dirty="0"/>
              <a:t>DYNAMICS OF MACHINERY</a:t>
            </a:r>
          </a:p>
        </p:txBody>
      </p:sp>
      <p:sp>
        <p:nvSpPr>
          <p:cNvPr id="5123" name="Rectangle 3"/>
          <p:cNvSpPr>
            <a:spLocks noGrp="1" noChangeArrowheads="1"/>
          </p:cNvSpPr>
          <p:nvPr>
            <p:ph type="subTitle" idx="1"/>
          </p:nvPr>
        </p:nvSpPr>
        <p:spPr>
          <a:xfrm>
            <a:off x="685800" y="3429000"/>
            <a:ext cx="7239000" cy="2286000"/>
          </a:xfrm>
          <a:noFill/>
          <a:ln/>
        </p:spPr>
        <p:txBody>
          <a:bodyPr/>
          <a:lstStyle/>
          <a:p>
            <a:pPr algn="l"/>
            <a:r>
              <a:rPr lang="tr-TR" dirty="0"/>
              <a:t>Dynamic Force Analysis </a:t>
            </a:r>
            <a:r>
              <a:rPr lang="tr-TR" dirty="0" smtClean="0"/>
              <a:t>III</a:t>
            </a:r>
            <a:endParaRPr lang="tr-TR" dirty="0"/>
          </a:p>
        </p:txBody>
      </p:sp>
      <p:sp>
        <p:nvSpPr>
          <p:cNvPr id="5" name="Rectangle 9"/>
          <p:cNvSpPr>
            <a:spLocks noGrp="1" noChangeArrowheads="1"/>
          </p:cNvSpPr>
          <p:nvPr>
            <p:ph type="sldNum" sz="quarter" idx="12"/>
          </p:nvPr>
        </p:nvSpPr>
        <p:spPr/>
        <p:txBody>
          <a:bodyPr/>
          <a:lstStyle/>
          <a:p>
            <a:fld id="{D5649A8D-603E-45D2-A7EF-31CEEFC2F880}" type="slidenum">
              <a:rPr lang="tr-TR"/>
              <a:pPr/>
              <a:t>50</a:t>
            </a:fld>
            <a:endParaRPr lang="tr-T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700088" y="188913"/>
            <a:ext cx="7772400" cy="1143000"/>
          </a:xfrm>
        </p:spPr>
        <p:txBody>
          <a:bodyPr/>
          <a:lstStyle/>
          <a:p>
            <a:r>
              <a:rPr lang="tr-TR" sz="2800" b="1"/>
              <a:t>Measuring Mass Moment of Inertia</a:t>
            </a:r>
            <a:endParaRPr lang="en-US" sz="2800"/>
          </a:p>
        </p:txBody>
      </p:sp>
      <p:pic>
        <p:nvPicPr>
          <p:cNvPr id="114031" name="Picture 367" descr="Untitled-1"/>
          <p:cNvPicPr>
            <a:picLocks noGrp="1" noChangeAspect="1" noChangeArrowheads="1"/>
          </p:cNvPicPr>
          <p:nvPr>
            <p:ph idx="1"/>
          </p:nvPr>
        </p:nvPicPr>
        <p:blipFill>
          <a:blip r:embed="rId3" cstate="print"/>
          <a:stretch>
            <a:fillRect/>
          </a:stretch>
        </p:blipFill>
        <p:spPr>
          <a:xfrm>
            <a:off x="3143250" y="3006725"/>
            <a:ext cx="2857500" cy="2324100"/>
          </a:xfrm>
          <a:noFill/>
          <a:ln/>
        </p:spPr>
      </p:pic>
      <p:sp>
        <p:nvSpPr>
          <p:cNvPr id="46" name="Slide Number Placeholder 3"/>
          <p:cNvSpPr>
            <a:spLocks noGrp="1"/>
          </p:cNvSpPr>
          <p:nvPr>
            <p:ph type="sldNum" sz="quarter" idx="12"/>
          </p:nvPr>
        </p:nvSpPr>
        <p:spPr/>
        <p:txBody>
          <a:bodyPr/>
          <a:lstStyle/>
          <a:p>
            <a:fld id="{48016069-4512-4591-BBC3-0B1D229D5860}" type="slidenum">
              <a:rPr lang="tr-TR"/>
              <a:pPr/>
              <a:t>51</a:t>
            </a:fld>
            <a:endParaRPr lang="tr-TR"/>
          </a:p>
        </p:txBody>
      </p:sp>
      <p:sp>
        <p:nvSpPr>
          <p:cNvPr id="113700" name="Text Box 36"/>
          <p:cNvSpPr txBox="1">
            <a:spLocks noChangeArrowheads="1"/>
          </p:cNvSpPr>
          <p:nvPr/>
        </p:nvSpPr>
        <p:spPr bwMode="auto">
          <a:xfrm>
            <a:off x="407988" y="1096963"/>
            <a:ext cx="8388350" cy="1190625"/>
          </a:xfrm>
          <a:prstGeom prst="rect">
            <a:avLst/>
          </a:prstGeom>
          <a:noFill/>
          <a:ln w="28575">
            <a:noFill/>
            <a:miter lim="800000"/>
            <a:headEnd type="none" w="med" len="lg"/>
            <a:tailEnd type="none" w="med" len="lg"/>
          </a:ln>
          <a:effectLst/>
        </p:spPr>
        <p:txBody>
          <a:bodyPr>
            <a:spAutoFit/>
          </a:bodyPr>
          <a:lstStyle/>
          <a:p>
            <a:pPr algn="l"/>
            <a:r>
              <a:rPr lang="tr-TR"/>
              <a:t>If the boundaries (surfaces) of the volume is well defined mathemetically, we calculate Mass Moment of Inertia by integration. if this is not possible and a specimen exist, we move it and measure the motion. Motion is related to the mass moment of inertia.</a:t>
            </a:r>
          </a:p>
        </p:txBody>
      </p:sp>
      <p:sp>
        <p:nvSpPr>
          <p:cNvPr id="113730" name="Rectangle 66"/>
          <p:cNvSpPr>
            <a:spLocks noChangeArrowheads="1"/>
          </p:cNvSpPr>
          <p:nvPr/>
        </p:nvSpPr>
        <p:spPr bwMode="auto">
          <a:xfrm>
            <a:off x="0" y="952500"/>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113759" name="Rectangle 95"/>
          <p:cNvSpPr>
            <a:spLocks noChangeArrowheads="1"/>
          </p:cNvSpPr>
          <p:nvPr/>
        </p:nvSpPr>
        <p:spPr bwMode="auto">
          <a:xfrm>
            <a:off x="0" y="3300413"/>
            <a:ext cx="9144000" cy="0"/>
          </a:xfrm>
          <a:prstGeom prst="rect">
            <a:avLst/>
          </a:prstGeom>
          <a:noFill/>
          <a:ln w="9525" algn="ctr">
            <a:noFill/>
            <a:miter lim="800000"/>
            <a:headEnd/>
            <a:tailEnd/>
          </a:ln>
          <a:effectLst/>
        </p:spPr>
        <p:txBody>
          <a:bodyPr wrap="none" anchor="ctr">
            <a:spAutoFit/>
          </a:bodyPr>
          <a:lstStyle/>
          <a:p>
            <a:endParaRPr lang="en-US"/>
          </a:p>
        </p:txBody>
      </p:sp>
      <p:sp>
        <p:nvSpPr>
          <p:cNvPr id="113796" name="Freeform 132"/>
          <p:cNvSpPr>
            <a:spLocks/>
          </p:cNvSpPr>
          <p:nvPr/>
        </p:nvSpPr>
        <p:spPr bwMode="auto">
          <a:xfrm rot="-2326436">
            <a:off x="1931988" y="3040063"/>
            <a:ext cx="1138237" cy="2012950"/>
          </a:xfrm>
          <a:custGeom>
            <a:avLst/>
            <a:gdLst/>
            <a:ahLst/>
            <a:cxnLst>
              <a:cxn ang="0">
                <a:pos x="244" y="153"/>
              </a:cxn>
              <a:cxn ang="0">
                <a:pos x="1" y="462"/>
              </a:cxn>
              <a:cxn ang="0">
                <a:pos x="252" y="1197"/>
              </a:cxn>
              <a:cxn ang="0">
                <a:pos x="686" y="888"/>
              </a:cxn>
              <a:cxn ang="0">
                <a:pos x="436" y="120"/>
              </a:cxn>
              <a:cxn ang="0">
                <a:pos x="244" y="153"/>
              </a:cxn>
            </a:cxnLst>
            <a:rect l="0" t="0" r="r" b="b"/>
            <a:pathLst>
              <a:path w="717" h="1268">
                <a:moveTo>
                  <a:pt x="244" y="153"/>
                </a:moveTo>
                <a:cubicBezTo>
                  <a:pt x="172" y="210"/>
                  <a:pt x="0" y="288"/>
                  <a:pt x="1" y="462"/>
                </a:cubicBezTo>
                <a:cubicBezTo>
                  <a:pt x="2" y="636"/>
                  <a:pt x="138" y="1126"/>
                  <a:pt x="252" y="1197"/>
                </a:cubicBezTo>
                <a:cubicBezTo>
                  <a:pt x="366" y="1268"/>
                  <a:pt x="655" y="1067"/>
                  <a:pt x="686" y="888"/>
                </a:cubicBezTo>
                <a:cubicBezTo>
                  <a:pt x="717" y="709"/>
                  <a:pt x="511" y="240"/>
                  <a:pt x="436" y="120"/>
                </a:cubicBezTo>
                <a:cubicBezTo>
                  <a:pt x="361" y="0"/>
                  <a:pt x="316" y="96"/>
                  <a:pt x="244" y="153"/>
                </a:cubicBezTo>
                <a:close/>
              </a:path>
            </a:pathLst>
          </a:custGeom>
          <a:solidFill>
            <a:schemeClr val="hlink"/>
          </a:solidFill>
          <a:ln w="28575" cap="flat" cmpd="sng">
            <a:solidFill>
              <a:schemeClr val="hlink"/>
            </a:solidFill>
            <a:prstDash val="solid"/>
            <a:round/>
            <a:headEnd type="none" w="med" len="med"/>
            <a:tailEnd type="none" w="med" len="lg"/>
          </a:ln>
          <a:effectLst/>
        </p:spPr>
        <p:txBody>
          <a:bodyPr/>
          <a:lstStyle/>
          <a:p>
            <a:endParaRPr lang="en-US"/>
          </a:p>
        </p:txBody>
      </p:sp>
      <p:grpSp>
        <p:nvGrpSpPr>
          <p:cNvPr id="2" name="Group 133"/>
          <p:cNvGrpSpPr>
            <a:grpSpLocks/>
          </p:cNvGrpSpPr>
          <p:nvPr/>
        </p:nvGrpSpPr>
        <p:grpSpPr bwMode="auto">
          <a:xfrm rot="10800000">
            <a:off x="1673225" y="2859088"/>
            <a:ext cx="742950" cy="700087"/>
            <a:chOff x="2965" y="1333"/>
            <a:chExt cx="468" cy="441"/>
          </a:xfrm>
        </p:grpSpPr>
        <p:sp>
          <p:nvSpPr>
            <p:cNvPr id="113798" name="Rectangle 134" descr="Wide upward diagonal"/>
            <p:cNvSpPr>
              <a:spLocks noChangeArrowheads="1"/>
            </p:cNvSpPr>
            <p:nvPr/>
          </p:nvSpPr>
          <p:spPr bwMode="auto">
            <a:xfrm>
              <a:off x="3001" y="1594"/>
              <a:ext cx="408" cy="132"/>
            </a:xfrm>
            <a:prstGeom prst="rect">
              <a:avLst/>
            </a:prstGeom>
            <a:pattFill prst="wdUpDiag">
              <a:fgClr>
                <a:schemeClr val="accent1"/>
              </a:fgClr>
              <a:bgClr>
                <a:schemeClr val="bg1"/>
              </a:bgClr>
            </a:pattFill>
            <a:ln w="28575">
              <a:solidFill>
                <a:schemeClr val="accent1"/>
              </a:solidFill>
              <a:miter lim="800000"/>
              <a:headEnd type="none" w="med" len="lg"/>
              <a:tailEnd type="none" w="med" len="lg"/>
            </a:ln>
            <a:effectLst/>
          </p:spPr>
          <p:txBody>
            <a:bodyPr wrap="none" anchor="ctr"/>
            <a:lstStyle/>
            <a:p>
              <a:endParaRPr lang="en-US"/>
            </a:p>
          </p:txBody>
        </p:sp>
        <p:sp>
          <p:nvSpPr>
            <p:cNvPr id="113799" name="Rectangle 135"/>
            <p:cNvSpPr>
              <a:spLocks noChangeArrowheads="1"/>
            </p:cNvSpPr>
            <p:nvPr/>
          </p:nvSpPr>
          <p:spPr bwMode="auto">
            <a:xfrm>
              <a:off x="2965" y="1678"/>
              <a:ext cx="468" cy="96"/>
            </a:xfrm>
            <a:prstGeom prst="rect">
              <a:avLst/>
            </a:prstGeom>
            <a:solidFill>
              <a:schemeClr val="bg1"/>
            </a:solidFill>
            <a:ln w="28575">
              <a:solidFill>
                <a:schemeClr val="bg1"/>
              </a:solidFill>
              <a:miter lim="800000"/>
              <a:headEnd type="none" w="med" len="lg"/>
              <a:tailEnd type="none" w="med" len="lg"/>
            </a:ln>
            <a:effectLst/>
          </p:spPr>
          <p:txBody>
            <a:bodyPr wrap="none" anchor="ctr"/>
            <a:lstStyle/>
            <a:p>
              <a:endParaRPr lang="en-US"/>
            </a:p>
          </p:txBody>
        </p:sp>
        <p:grpSp>
          <p:nvGrpSpPr>
            <p:cNvPr id="3" name="Group 136"/>
            <p:cNvGrpSpPr>
              <a:grpSpLocks/>
            </p:cNvGrpSpPr>
            <p:nvPr/>
          </p:nvGrpSpPr>
          <p:grpSpPr bwMode="auto">
            <a:xfrm>
              <a:off x="3142" y="1333"/>
              <a:ext cx="159" cy="277"/>
              <a:chOff x="2319" y="2205"/>
              <a:chExt cx="159" cy="277"/>
            </a:xfrm>
          </p:grpSpPr>
          <p:sp>
            <p:nvSpPr>
              <p:cNvPr id="113801" name="Oval 137"/>
              <p:cNvSpPr>
                <a:spLocks noChangeArrowheads="1"/>
              </p:cNvSpPr>
              <p:nvPr/>
            </p:nvSpPr>
            <p:spPr bwMode="auto">
              <a:xfrm>
                <a:off x="2320" y="2205"/>
                <a:ext cx="149" cy="148"/>
              </a:xfrm>
              <a:prstGeom prst="ellipse">
                <a:avLst/>
              </a:prstGeom>
              <a:noFill/>
              <a:ln w="28575">
                <a:solidFill>
                  <a:schemeClr val="accent1"/>
                </a:solidFill>
                <a:round/>
                <a:headEnd type="none" w="med" len="lg"/>
                <a:tailEnd type="none" w="med" len="lg"/>
              </a:ln>
              <a:effectLst/>
            </p:spPr>
            <p:txBody>
              <a:bodyPr wrap="none" anchor="ctr"/>
              <a:lstStyle/>
              <a:p>
                <a:endParaRPr lang="en-US"/>
              </a:p>
            </p:txBody>
          </p:sp>
          <p:sp>
            <p:nvSpPr>
              <p:cNvPr id="113802" name="Line 138"/>
              <p:cNvSpPr>
                <a:spLocks noChangeShapeType="1"/>
              </p:cNvSpPr>
              <p:nvPr/>
            </p:nvSpPr>
            <p:spPr bwMode="auto">
              <a:xfrm>
                <a:off x="2319" y="2276"/>
                <a:ext cx="0" cy="206"/>
              </a:xfrm>
              <a:prstGeom prst="line">
                <a:avLst/>
              </a:prstGeom>
              <a:noFill/>
              <a:ln w="28575">
                <a:solidFill>
                  <a:schemeClr val="accent1"/>
                </a:solidFill>
                <a:round/>
                <a:headEnd type="none" w="med" len="lg"/>
                <a:tailEnd type="none" w="med" len="lg"/>
              </a:ln>
              <a:effectLst/>
            </p:spPr>
            <p:txBody>
              <a:bodyPr/>
              <a:lstStyle/>
              <a:p>
                <a:endParaRPr lang="en-US"/>
              </a:p>
            </p:txBody>
          </p:sp>
          <p:sp>
            <p:nvSpPr>
              <p:cNvPr id="113803" name="Line 139"/>
              <p:cNvSpPr>
                <a:spLocks noChangeShapeType="1"/>
              </p:cNvSpPr>
              <p:nvPr/>
            </p:nvSpPr>
            <p:spPr bwMode="auto">
              <a:xfrm>
                <a:off x="2470" y="2271"/>
                <a:ext cx="0" cy="209"/>
              </a:xfrm>
              <a:prstGeom prst="line">
                <a:avLst/>
              </a:prstGeom>
              <a:noFill/>
              <a:ln w="28575">
                <a:solidFill>
                  <a:schemeClr val="accent1"/>
                </a:solidFill>
                <a:round/>
                <a:headEnd type="none" w="med" len="lg"/>
                <a:tailEnd type="none" w="med" len="lg"/>
              </a:ln>
              <a:effectLst/>
            </p:spPr>
            <p:txBody>
              <a:bodyPr/>
              <a:lstStyle/>
              <a:p>
                <a:endParaRPr lang="en-US"/>
              </a:p>
            </p:txBody>
          </p:sp>
          <p:sp>
            <p:nvSpPr>
              <p:cNvPr id="113804" name="Line 140"/>
              <p:cNvSpPr>
                <a:spLocks noChangeShapeType="1"/>
              </p:cNvSpPr>
              <p:nvPr/>
            </p:nvSpPr>
            <p:spPr bwMode="auto">
              <a:xfrm>
                <a:off x="2394" y="2214"/>
                <a:ext cx="0" cy="144"/>
              </a:xfrm>
              <a:prstGeom prst="line">
                <a:avLst/>
              </a:prstGeom>
              <a:noFill/>
              <a:ln w="28575">
                <a:solidFill>
                  <a:schemeClr val="accent1"/>
                </a:solidFill>
                <a:round/>
                <a:headEnd type="none" w="med" len="lg"/>
                <a:tailEnd type="none" w="med" len="lg"/>
              </a:ln>
              <a:effectLst/>
            </p:spPr>
            <p:txBody>
              <a:bodyPr/>
              <a:lstStyle/>
              <a:p>
                <a:endParaRPr lang="en-US"/>
              </a:p>
            </p:txBody>
          </p:sp>
          <p:sp>
            <p:nvSpPr>
              <p:cNvPr id="113805" name="Line 141"/>
              <p:cNvSpPr>
                <a:spLocks noChangeShapeType="1"/>
              </p:cNvSpPr>
              <p:nvPr/>
            </p:nvSpPr>
            <p:spPr bwMode="auto">
              <a:xfrm>
                <a:off x="2322" y="2286"/>
                <a:ext cx="156" cy="0"/>
              </a:xfrm>
              <a:prstGeom prst="line">
                <a:avLst/>
              </a:prstGeom>
              <a:noFill/>
              <a:ln w="28575">
                <a:solidFill>
                  <a:schemeClr val="accent1"/>
                </a:solidFill>
                <a:round/>
                <a:headEnd type="none" w="med" len="lg"/>
                <a:tailEnd type="none" w="med" len="lg"/>
              </a:ln>
              <a:effectLst/>
            </p:spPr>
            <p:txBody>
              <a:bodyPr/>
              <a:lstStyle/>
              <a:p>
                <a:endParaRPr lang="en-US"/>
              </a:p>
            </p:txBody>
          </p:sp>
          <p:sp>
            <p:nvSpPr>
              <p:cNvPr id="113806" name="Line 142"/>
              <p:cNvSpPr>
                <a:spLocks noChangeShapeType="1"/>
              </p:cNvSpPr>
              <p:nvPr/>
            </p:nvSpPr>
            <p:spPr bwMode="auto">
              <a:xfrm flipV="1">
                <a:off x="2331" y="2214"/>
                <a:ext cx="27" cy="66"/>
              </a:xfrm>
              <a:prstGeom prst="line">
                <a:avLst/>
              </a:prstGeom>
              <a:noFill/>
              <a:ln w="28575">
                <a:solidFill>
                  <a:schemeClr val="accent1"/>
                </a:solidFill>
                <a:round/>
                <a:headEnd type="none" w="med" len="lg"/>
                <a:tailEnd type="none" w="med" len="lg"/>
              </a:ln>
              <a:effectLst/>
            </p:spPr>
            <p:txBody>
              <a:bodyPr/>
              <a:lstStyle/>
              <a:p>
                <a:endParaRPr lang="en-US"/>
              </a:p>
            </p:txBody>
          </p:sp>
          <p:sp>
            <p:nvSpPr>
              <p:cNvPr id="113807" name="Line 143"/>
              <p:cNvSpPr>
                <a:spLocks noChangeShapeType="1"/>
              </p:cNvSpPr>
              <p:nvPr/>
            </p:nvSpPr>
            <p:spPr bwMode="auto">
              <a:xfrm flipV="1">
                <a:off x="2343" y="2214"/>
                <a:ext cx="36" cy="60"/>
              </a:xfrm>
              <a:prstGeom prst="line">
                <a:avLst/>
              </a:prstGeom>
              <a:noFill/>
              <a:ln w="28575">
                <a:solidFill>
                  <a:schemeClr val="accent1"/>
                </a:solidFill>
                <a:round/>
                <a:headEnd type="none" w="med" len="lg"/>
                <a:tailEnd type="none" w="med" len="lg"/>
              </a:ln>
              <a:effectLst/>
            </p:spPr>
            <p:txBody>
              <a:bodyPr/>
              <a:lstStyle/>
              <a:p>
                <a:endParaRPr lang="en-US"/>
              </a:p>
            </p:txBody>
          </p:sp>
          <p:sp>
            <p:nvSpPr>
              <p:cNvPr id="113808" name="Line 144"/>
              <p:cNvSpPr>
                <a:spLocks noChangeShapeType="1"/>
              </p:cNvSpPr>
              <p:nvPr/>
            </p:nvSpPr>
            <p:spPr bwMode="auto">
              <a:xfrm flipV="1">
                <a:off x="2349" y="2226"/>
                <a:ext cx="36" cy="54"/>
              </a:xfrm>
              <a:prstGeom prst="line">
                <a:avLst/>
              </a:prstGeom>
              <a:noFill/>
              <a:ln w="28575">
                <a:solidFill>
                  <a:schemeClr val="accent1"/>
                </a:solidFill>
                <a:round/>
                <a:headEnd type="none" w="med" len="lg"/>
                <a:tailEnd type="none" w="med" len="lg"/>
              </a:ln>
              <a:effectLst/>
            </p:spPr>
            <p:txBody>
              <a:bodyPr/>
              <a:lstStyle/>
              <a:p>
                <a:endParaRPr lang="en-US"/>
              </a:p>
            </p:txBody>
          </p:sp>
          <p:sp>
            <p:nvSpPr>
              <p:cNvPr id="113809" name="Line 145"/>
              <p:cNvSpPr>
                <a:spLocks noChangeShapeType="1"/>
              </p:cNvSpPr>
              <p:nvPr/>
            </p:nvSpPr>
            <p:spPr bwMode="auto">
              <a:xfrm flipV="1">
                <a:off x="2364" y="2247"/>
                <a:ext cx="21" cy="36"/>
              </a:xfrm>
              <a:prstGeom prst="line">
                <a:avLst/>
              </a:prstGeom>
              <a:noFill/>
              <a:ln w="28575">
                <a:solidFill>
                  <a:schemeClr val="accent1"/>
                </a:solidFill>
                <a:round/>
                <a:headEnd type="none" w="med" len="lg"/>
                <a:tailEnd type="none" w="med" len="lg"/>
              </a:ln>
              <a:effectLst/>
            </p:spPr>
            <p:txBody>
              <a:bodyPr/>
              <a:lstStyle/>
              <a:p>
                <a:endParaRPr lang="en-US"/>
              </a:p>
            </p:txBody>
          </p:sp>
          <p:sp>
            <p:nvSpPr>
              <p:cNvPr id="113810" name="Line 146"/>
              <p:cNvSpPr>
                <a:spLocks noChangeShapeType="1"/>
              </p:cNvSpPr>
              <p:nvPr/>
            </p:nvSpPr>
            <p:spPr bwMode="auto">
              <a:xfrm flipV="1">
                <a:off x="2376" y="2268"/>
                <a:ext cx="15" cy="15"/>
              </a:xfrm>
              <a:prstGeom prst="line">
                <a:avLst/>
              </a:prstGeom>
              <a:noFill/>
              <a:ln w="28575">
                <a:solidFill>
                  <a:schemeClr val="accent1"/>
                </a:solidFill>
                <a:round/>
                <a:headEnd type="none" w="med" len="lg"/>
                <a:tailEnd type="none" w="med" len="lg"/>
              </a:ln>
              <a:effectLst/>
            </p:spPr>
            <p:txBody>
              <a:bodyPr/>
              <a:lstStyle/>
              <a:p>
                <a:endParaRPr lang="en-US"/>
              </a:p>
            </p:txBody>
          </p:sp>
          <p:sp>
            <p:nvSpPr>
              <p:cNvPr id="113811" name="Line 147"/>
              <p:cNvSpPr>
                <a:spLocks noChangeShapeType="1"/>
              </p:cNvSpPr>
              <p:nvPr/>
            </p:nvSpPr>
            <p:spPr bwMode="auto">
              <a:xfrm>
                <a:off x="2379" y="2211"/>
                <a:ext cx="3" cy="72"/>
              </a:xfrm>
              <a:prstGeom prst="line">
                <a:avLst/>
              </a:prstGeom>
              <a:noFill/>
              <a:ln w="28575">
                <a:solidFill>
                  <a:schemeClr val="accent1"/>
                </a:solidFill>
                <a:round/>
                <a:headEnd type="none" w="med" len="lg"/>
                <a:tailEnd type="none" w="med" len="lg"/>
              </a:ln>
              <a:effectLst/>
            </p:spPr>
            <p:txBody>
              <a:bodyPr/>
              <a:lstStyle/>
              <a:p>
                <a:endParaRPr lang="en-US"/>
              </a:p>
            </p:txBody>
          </p:sp>
          <p:sp>
            <p:nvSpPr>
              <p:cNvPr id="113812" name="Line 148"/>
              <p:cNvSpPr>
                <a:spLocks noChangeShapeType="1"/>
              </p:cNvSpPr>
              <p:nvPr/>
            </p:nvSpPr>
            <p:spPr bwMode="auto">
              <a:xfrm flipV="1">
                <a:off x="2325" y="2274"/>
                <a:ext cx="60" cy="3"/>
              </a:xfrm>
              <a:prstGeom prst="line">
                <a:avLst/>
              </a:prstGeom>
              <a:noFill/>
              <a:ln w="28575">
                <a:solidFill>
                  <a:schemeClr val="accent1"/>
                </a:solidFill>
                <a:round/>
                <a:headEnd type="none" w="med" len="lg"/>
                <a:tailEnd type="none" w="med" len="lg"/>
              </a:ln>
              <a:effectLst/>
            </p:spPr>
            <p:txBody>
              <a:bodyPr/>
              <a:lstStyle/>
              <a:p>
                <a:endParaRPr lang="en-US"/>
              </a:p>
            </p:txBody>
          </p:sp>
          <p:sp>
            <p:nvSpPr>
              <p:cNvPr id="113813" name="Line 149"/>
              <p:cNvSpPr>
                <a:spLocks noChangeShapeType="1"/>
              </p:cNvSpPr>
              <p:nvPr/>
            </p:nvSpPr>
            <p:spPr bwMode="auto">
              <a:xfrm flipH="1">
                <a:off x="2406" y="2295"/>
                <a:ext cx="3" cy="54"/>
              </a:xfrm>
              <a:prstGeom prst="line">
                <a:avLst/>
              </a:prstGeom>
              <a:noFill/>
              <a:ln w="28575">
                <a:solidFill>
                  <a:schemeClr val="accent1"/>
                </a:solidFill>
                <a:round/>
                <a:headEnd type="none" w="med" len="lg"/>
                <a:tailEnd type="none" w="med" len="lg"/>
              </a:ln>
              <a:effectLst/>
            </p:spPr>
            <p:txBody>
              <a:bodyPr/>
              <a:lstStyle/>
              <a:p>
                <a:endParaRPr lang="en-US"/>
              </a:p>
            </p:txBody>
          </p:sp>
          <p:sp>
            <p:nvSpPr>
              <p:cNvPr id="113814" name="Line 150"/>
              <p:cNvSpPr>
                <a:spLocks noChangeShapeType="1"/>
              </p:cNvSpPr>
              <p:nvPr/>
            </p:nvSpPr>
            <p:spPr bwMode="auto">
              <a:xfrm flipH="1">
                <a:off x="2415" y="2292"/>
                <a:ext cx="3" cy="57"/>
              </a:xfrm>
              <a:prstGeom prst="line">
                <a:avLst/>
              </a:prstGeom>
              <a:noFill/>
              <a:ln w="28575">
                <a:solidFill>
                  <a:schemeClr val="accent1"/>
                </a:solidFill>
                <a:round/>
                <a:headEnd type="none" w="med" len="lg"/>
                <a:tailEnd type="none" w="med" len="lg"/>
              </a:ln>
              <a:effectLst/>
            </p:spPr>
            <p:txBody>
              <a:bodyPr/>
              <a:lstStyle/>
              <a:p>
                <a:endParaRPr lang="en-US"/>
              </a:p>
            </p:txBody>
          </p:sp>
          <p:sp>
            <p:nvSpPr>
              <p:cNvPr id="113815" name="Line 151"/>
              <p:cNvSpPr>
                <a:spLocks noChangeShapeType="1"/>
              </p:cNvSpPr>
              <p:nvPr/>
            </p:nvSpPr>
            <p:spPr bwMode="auto">
              <a:xfrm>
                <a:off x="2427" y="2289"/>
                <a:ext cx="0" cy="48"/>
              </a:xfrm>
              <a:prstGeom prst="line">
                <a:avLst/>
              </a:prstGeom>
              <a:noFill/>
              <a:ln w="28575">
                <a:solidFill>
                  <a:schemeClr val="accent1"/>
                </a:solidFill>
                <a:round/>
                <a:headEnd type="none" w="med" len="lg"/>
                <a:tailEnd type="none" w="med" len="lg"/>
              </a:ln>
              <a:effectLst/>
            </p:spPr>
            <p:txBody>
              <a:bodyPr/>
              <a:lstStyle/>
              <a:p>
                <a:endParaRPr lang="en-US"/>
              </a:p>
            </p:txBody>
          </p:sp>
          <p:sp>
            <p:nvSpPr>
              <p:cNvPr id="113816" name="Line 152"/>
              <p:cNvSpPr>
                <a:spLocks noChangeShapeType="1"/>
              </p:cNvSpPr>
              <p:nvPr/>
            </p:nvSpPr>
            <p:spPr bwMode="auto">
              <a:xfrm flipH="1">
                <a:off x="2439" y="2289"/>
                <a:ext cx="3" cy="51"/>
              </a:xfrm>
              <a:prstGeom prst="line">
                <a:avLst/>
              </a:prstGeom>
              <a:noFill/>
              <a:ln w="28575">
                <a:solidFill>
                  <a:schemeClr val="accent1"/>
                </a:solidFill>
                <a:round/>
                <a:headEnd type="none" w="med" len="lg"/>
                <a:tailEnd type="none" w="med" len="lg"/>
              </a:ln>
              <a:effectLst/>
            </p:spPr>
            <p:txBody>
              <a:bodyPr/>
              <a:lstStyle/>
              <a:p>
                <a:endParaRPr lang="en-US"/>
              </a:p>
            </p:txBody>
          </p:sp>
          <p:sp>
            <p:nvSpPr>
              <p:cNvPr id="113817" name="Line 153"/>
              <p:cNvSpPr>
                <a:spLocks noChangeShapeType="1"/>
              </p:cNvSpPr>
              <p:nvPr/>
            </p:nvSpPr>
            <p:spPr bwMode="auto">
              <a:xfrm flipH="1">
                <a:off x="2445" y="2283"/>
                <a:ext cx="12" cy="36"/>
              </a:xfrm>
              <a:prstGeom prst="line">
                <a:avLst/>
              </a:prstGeom>
              <a:noFill/>
              <a:ln w="28575">
                <a:solidFill>
                  <a:schemeClr val="accent1"/>
                </a:solidFill>
                <a:round/>
                <a:headEnd type="none" w="med" len="lg"/>
                <a:tailEnd type="none" w="med" len="lg"/>
              </a:ln>
              <a:effectLst/>
            </p:spPr>
            <p:txBody>
              <a:bodyPr/>
              <a:lstStyle/>
              <a:p>
                <a:endParaRPr lang="en-US"/>
              </a:p>
            </p:txBody>
          </p:sp>
        </p:grpSp>
      </p:grpSp>
      <p:sp>
        <p:nvSpPr>
          <p:cNvPr id="113818" name="Text Box 154"/>
          <p:cNvSpPr txBox="1">
            <a:spLocks noChangeArrowheads="1"/>
          </p:cNvSpPr>
          <p:nvPr/>
        </p:nvSpPr>
        <p:spPr bwMode="auto">
          <a:xfrm>
            <a:off x="1465263" y="3302000"/>
            <a:ext cx="361950" cy="366713"/>
          </a:xfrm>
          <a:prstGeom prst="rect">
            <a:avLst/>
          </a:prstGeom>
          <a:noFill/>
          <a:ln w="28575" algn="ctr">
            <a:noFill/>
            <a:miter lim="800000"/>
            <a:headEnd/>
            <a:tailEnd type="none" w="med" len="lg"/>
          </a:ln>
          <a:effectLst/>
        </p:spPr>
        <p:txBody>
          <a:bodyPr wrap="none">
            <a:spAutoFit/>
          </a:bodyPr>
          <a:lstStyle/>
          <a:p>
            <a:r>
              <a:rPr lang="tr-TR">
                <a:latin typeface="Times New Roman Tur" charset="-94"/>
              </a:rPr>
              <a:t>O</a:t>
            </a:r>
          </a:p>
        </p:txBody>
      </p:sp>
      <p:sp>
        <p:nvSpPr>
          <p:cNvPr id="113819" name="Line 155"/>
          <p:cNvSpPr>
            <a:spLocks noChangeShapeType="1"/>
          </p:cNvSpPr>
          <p:nvPr/>
        </p:nvSpPr>
        <p:spPr bwMode="auto">
          <a:xfrm>
            <a:off x="2008188" y="3470275"/>
            <a:ext cx="0" cy="1749425"/>
          </a:xfrm>
          <a:prstGeom prst="line">
            <a:avLst/>
          </a:prstGeom>
          <a:noFill/>
          <a:ln w="12700">
            <a:solidFill>
              <a:schemeClr val="accent1"/>
            </a:solidFill>
            <a:round/>
            <a:headEnd/>
            <a:tailEnd type="none" w="med" len="lg"/>
          </a:ln>
          <a:effectLst/>
        </p:spPr>
        <p:txBody>
          <a:bodyPr>
            <a:spAutoFit/>
          </a:bodyPr>
          <a:lstStyle/>
          <a:p>
            <a:endParaRPr lang="en-US"/>
          </a:p>
        </p:txBody>
      </p:sp>
      <p:sp>
        <p:nvSpPr>
          <p:cNvPr id="113821" name="Line 157"/>
          <p:cNvSpPr>
            <a:spLocks noChangeShapeType="1"/>
          </p:cNvSpPr>
          <p:nvPr/>
        </p:nvSpPr>
        <p:spPr bwMode="auto">
          <a:xfrm>
            <a:off x="1987550" y="3382963"/>
            <a:ext cx="966788" cy="1457325"/>
          </a:xfrm>
          <a:prstGeom prst="line">
            <a:avLst/>
          </a:prstGeom>
          <a:noFill/>
          <a:ln w="12700">
            <a:solidFill>
              <a:schemeClr val="accent2"/>
            </a:solidFill>
            <a:round/>
            <a:headEnd/>
            <a:tailEnd type="none" w="med" len="lg"/>
          </a:ln>
          <a:effectLst/>
        </p:spPr>
        <p:txBody>
          <a:bodyPr>
            <a:spAutoFit/>
          </a:bodyPr>
          <a:lstStyle/>
          <a:p>
            <a:endParaRPr lang="en-US"/>
          </a:p>
        </p:txBody>
      </p:sp>
      <p:sp>
        <p:nvSpPr>
          <p:cNvPr id="113822" name="Oval 158"/>
          <p:cNvSpPr>
            <a:spLocks noChangeArrowheads="1"/>
          </p:cNvSpPr>
          <p:nvPr/>
        </p:nvSpPr>
        <p:spPr bwMode="auto">
          <a:xfrm>
            <a:off x="2452688" y="4090988"/>
            <a:ext cx="92075" cy="93662"/>
          </a:xfrm>
          <a:prstGeom prst="ellipse">
            <a:avLst/>
          </a:prstGeom>
          <a:solidFill>
            <a:schemeClr val="accent2"/>
          </a:solidFill>
          <a:ln w="9525" algn="ctr">
            <a:solidFill>
              <a:schemeClr val="hlink"/>
            </a:solidFill>
            <a:round/>
            <a:headEnd/>
            <a:tailEnd type="none" w="med" len="lg"/>
          </a:ln>
          <a:effectLst/>
        </p:spPr>
        <p:txBody>
          <a:bodyPr wrap="none" anchor="ctr"/>
          <a:lstStyle/>
          <a:p>
            <a:endParaRPr lang="en-US"/>
          </a:p>
        </p:txBody>
      </p:sp>
      <p:sp>
        <p:nvSpPr>
          <p:cNvPr id="113823" name="Text Box 159"/>
          <p:cNvSpPr txBox="1">
            <a:spLocks noChangeArrowheads="1"/>
          </p:cNvSpPr>
          <p:nvPr/>
        </p:nvSpPr>
        <p:spPr bwMode="auto">
          <a:xfrm>
            <a:off x="2582863" y="3730625"/>
            <a:ext cx="361950" cy="366713"/>
          </a:xfrm>
          <a:prstGeom prst="rect">
            <a:avLst/>
          </a:prstGeom>
          <a:noFill/>
          <a:ln w="28575" algn="ctr">
            <a:noFill/>
            <a:miter lim="800000"/>
            <a:headEnd/>
            <a:tailEnd type="none" w="med" len="lg"/>
          </a:ln>
          <a:effectLst/>
        </p:spPr>
        <p:txBody>
          <a:bodyPr wrap="none">
            <a:spAutoFit/>
          </a:bodyPr>
          <a:lstStyle/>
          <a:p>
            <a:r>
              <a:rPr lang="tr-TR">
                <a:latin typeface="Times New Roman Tur" charset="-94"/>
              </a:rPr>
              <a:t>G</a:t>
            </a:r>
          </a:p>
        </p:txBody>
      </p:sp>
      <p:sp>
        <p:nvSpPr>
          <p:cNvPr id="113824" name="Freeform 160"/>
          <p:cNvSpPr>
            <a:spLocks/>
          </p:cNvSpPr>
          <p:nvPr/>
        </p:nvSpPr>
        <p:spPr bwMode="auto">
          <a:xfrm>
            <a:off x="2001838" y="3932238"/>
            <a:ext cx="355600" cy="173037"/>
          </a:xfrm>
          <a:custGeom>
            <a:avLst/>
            <a:gdLst/>
            <a:ahLst/>
            <a:cxnLst>
              <a:cxn ang="0">
                <a:pos x="0" y="50"/>
              </a:cxn>
              <a:cxn ang="0">
                <a:pos x="66" y="41"/>
              </a:cxn>
              <a:cxn ang="0">
                <a:pos x="108" y="0"/>
              </a:cxn>
            </a:cxnLst>
            <a:rect l="0" t="0" r="r" b="b"/>
            <a:pathLst>
              <a:path w="108" h="50">
                <a:moveTo>
                  <a:pt x="0" y="50"/>
                </a:moveTo>
                <a:cubicBezTo>
                  <a:pt x="24" y="49"/>
                  <a:pt x="48" y="49"/>
                  <a:pt x="66" y="41"/>
                </a:cubicBezTo>
                <a:cubicBezTo>
                  <a:pt x="84" y="33"/>
                  <a:pt x="98" y="8"/>
                  <a:pt x="108" y="0"/>
                </a:cubicBezTo>
              </a:path>
            </a:pathLst>
          </a:custGeom>
          <a:noFill/>
          <a:ln w="9525" cap="flat" cmpd="sng">
            <a:solidFill>
              <a:schemeClr val="accent2"/>
            </a:solidFill>
            <a:prstDash val="solid"/>
            <a:round/>
            <a:headEnd type="none" w="med" len="med"/>
            <a:tailEnd type="triangle" w="med" len="lg"/>
          </a:ln>
          <a:effectLst/>
        </p:spPr>
        <p:txBody>
          <a:bodyPr/>
          <a:lstStyle/>
          <a:p>
            <a:endParaRPr lang="en-US"/>
          </a:p>
        </p:txBody>
      </p:sp>
      <p:sp>
        <p:nvSpPr>
          <p:cNvPr id="113825" name="Text Box 161"/>
          <p:cNvSpPr txBox="1">
            <a:spLocks noChangeArrowheads="1"/>
          </p:cNvSpPr>
          <p:nvPr/>
        </p:nvSpPr>
        <p:spPr bwMode="auto">
          <a:xfrm>
            <a:off x="2060575" y="4124325"/>
            <a:ext cx="303213" cy="366713"/>
          </a:xfrm>
          <a:prstGeom prst="rect">
            <a:avLst/>
          </a:prstGeom>
          <a:noFill/>
          <a:ln w="9525" algn="ctr">
            <a:noFill/>
            <a:miter lim="800000"/>
            <a:headEnd/>
            <a:tailEnd type="none" w="med" len="lg"/>
          </a:ln>
          <a:effectLst/>
        </p:spPr>
        <p:txBody>
          <a:bodyPr wrap="none">
            <a:spAutoFit/>
          </a:bodyPr>
          <a:lstStyle/>
          <a:p>
            <a:r>
              <a:rPr lang="tr-TR">
                <a:latin typeface="Symbol" pitchFamily="18" charset="2"/>
              </a:rPr>
              <a:t>q</a:t>
            </a:r>
            <a:endParaRPr lang="en-US">
              <a:latin typeface="Symbol" pitchFamily="18" charset="2"/>
            </a:endParaRPr>
          </a:p>
        </p:txBody>
      </p:sp>
      <p:sp>
        <p:nvSpPr>
          <p:cNvPr id="113893" name="Line 229"/>
          <p:cNvSpPr>
            <a:spLocks noChangeShapeType="1"/>
          </p:cNvSpPr>
          <p:nvPr/>
        </p:nvSpPr>
        <p:spPr bwMode="auto">
          <a:xfrm flipH="1">
            <a:off x="1087438" y="3382963"/>
            <a:ext cx="966787" cy="1457325"/>
          </a:xfrm>
          <a:prstGeom prst="line">
            <a:avLst/>
          </a:prstGeom>
          <a:noFill/>
          <a:ln w="12700">
            <a:solidFill>
              <a:schemeClr val="accent2"/>
            </a:solidFill>
            <a:round/>
            <a:headEnd/>
            <a:tailEnd type="none" w="med" len="lg"/>
          </a:ln>
          <a:effectLst/>
        </p:spPr>
        <p:txBody>
          <a:bodyPr>
            <a:spAutoFit/>
          </a:bodyPr>
          <a:lstStyle/>
          <a:p>
            <a:endParaRPr lang="en-US"/>
          </a:p>
        </p:txBody>
      </p:sp>
      <p:sp>
        <p:nvSpPr>
          <p:cNvPr id="113894" name="Oval 230"/>
          <p:cNvSpPr>
            <a:spLocks noChangeArrowheads="1"/>
          </p:cNvSpPr>
          <p:nvPr/>
        </p:nvSpPr>
        <p:spPr bwMode="auto">
          <a:xfrm flipH="1">
            <a:off x="1497013" y="4090988"/>
            <a:ext cx="92075" cy="93662"/>
          </a:xfrm>
          <a:prstGeom prst="ellipse">
            <a:avLst/>
          </a:prstGeom>
          <a:solidFill>
            <a:schemeClr val="accent2"/>
          </a:solidFill>
          <a:ln w="9525" algn="ctr">
            <a:solidFill>
              <a:schemeClr val="hlink"/>
            </a:solidFill>
            <a:round/>
            <a:headEnd/>
            <a:tailEnd type="none" w="med" len="lg"/>
          </a:ln>
          <a:effectLst/>
        </p:spPr>
        <p:txBody>
          <a:bodyPr wrap="none" anchor="ctr"/>
          <a:lstStyle/>
          <a:p>
            <a:endParaRPr lang="en-US"/>
          </a:p>
        </p:txBody>
      </p:sp>
      <p:sp>
        <p:nvSpPr>
          <p:cNvPr id="113895" name="Text Box 231"/>
          <p:cNvSpPr txBox="1">
            <a:spLocks noChangeArrowheads="1"/>
          </p:cNvSpPr>
          <p:nvPr/>
        </p:nvSpPr>
        <p:spPr bwMode="auto">
          <a:xfrm flipH="1">
            <a:off x="1139825" y="3802063"/>
            <a:ext cx="361950" cy="366712"/>
          </a:xfrm>
          <a:prstGeom prst="rect">
            <a:avLst/>
          </a:prstGeom>
          <a:noFill/>
          <a:ln w="28575" algn="ctr">
            <a:noFill/>
            <a:miter lim="800000"/>
            <a:headEnd/>
            <a:tailEnd type="none" w="med" len="lg"/>
          </a:ln>
          <a:effectLst/>
        </p:spPr>
        <p:txBody>
          <a:bodyPr wrap="none">
            <a:spAutoFit/>
          </a:bodyPr>
          <a:lstStyle/>
          <a:p>
            <a:r>
              <a:rPr lang="tr-TR">
                <a:latin typeface="Times New Roman Tur" charset="-94"/>
              </a:rPr>
              <a:t>G</a:t>
            </a:r>
          </a:p>
        </p:txBody>
      </p:sp>
      <p:sp>
        <p:nvSpPr>
          <p:cNvPr id="114033" name="Oval 369"/>
          <p:cNvSpPr>
            <a:spLocks noChangeArrowheads="1"/>
          </p:cNvSpPr>
          <p:nvPr/>
        </p:nvSpPr>
        <p:spPr bwMode="auto">
          <a:xfrm>
            <a:off x="7243763" y="2757488"/>
            <a:ext cx="1508125" cy="1509712"/>
          </a:xfrm>
          <a:prstGeom prst="ellipse">
            <a:avLst/>
          </a:prstGeom>
          <a:solidFill>
            <a:schemeClr val="accent1"/>
          </a:solidFill>
          <a:ln w="9525" algn="ctr">
            <a:solidFill>
              <a:schemeClr val="hlink"/>
            </a:solidFill>
            <a:round/>
            <a:headEnd/>
            <a:tailEnd type="none" w="med" len="lg"/>
          </a:ln>
          <a:effectLst/>
        </p:spPr>
        <p:txBody>
          <a:bodyPr wrap="none" anchor="ctr"/>
          <a:lstStyle/>
          <a:p>
            <a:endParaRPr lang="en-US"/>
          </a:p>
        </p:txBody>
      </p:sp>
      <p:sp>
        <p:nvSpPr>
          <p:cNvPr id="114034" name="Line 370"/>
          <p:cNvSpPr>
            <a:spLocks noChangeShapeType="1"/>
          </p:cNvSpPr>
          <p:nvPr/>
        </p:nvSpPr>
        <p:spPr bwMode="auto">
          <a:xfrm flipV="1">
            <a:off x="7969250" y="2771775"/>
            <a:ext cx="0" cy="696913"/>
          </a:xfrm>
          <a:prstGeom prst="line">
            <a:avLst/>
          </a:prstGeom>
          <a:noFill/>
          <a:ln w="9525">
            <a:solidFill>
              <a:schemeClr val="hlink"/>
            </a:solidFill>
            <a:round/>
            <a:headEnd/>
            <a:tailEnd type="triangle" w="med" len="lg"/>
          </a:ln>
          <a:effectLst/>
        </p:spPr>
        <p:txBody>
          <a:bodyPr/>
          <a:lstStyle/>
          <a:p>
            <a:endParaRPr lang="en-US"/>
          </a:p>
        </p:txBody>
      </p:sp>
      <p:sp>
        <p:nvSpPr>
          <p:cNvPr id="114035" name="Line 371"/>
          <p:cNvSpPr>
            <a:spLocks noChangeShapeType="1"/>
          </p:cNvSpPr>
          <p:nvPr/>
        </p:nvSpPr>
        <p:spPr bwMode="auto">
          <a:xfrm flipV="1">
            <a:off x="7969250" y="2830513"/>
            <a:ext cx="246063" cy="638175"/>
          </a:xfrm>
          <a:prstGeom prst="line">
            <a:avLst/>
          </a:prstGeom>
          <a:noFill/>
          <a:ln w="9525">
            <a:solidFill>
              <a:schemeClr val="hlink"/>
            </a:solidFill>
            <a:round/>
            <a:headEnd/>
            <a:tailEnd type="triangle" w="med" len="lg"/>
          </a:ln>
          <a:effectLst/>
        </p:spPr>
        <p:txBody>
          <a:bodyPr/>
          <a:lstStyle/>
          <a:p>
            <a:endParaRPr lang="en-US"/>
          </a:p>
        </p:txBody>
      </p:sp>
      <p:sp>
        <p:nvSpPr>
          <p:cNvPr id="114036" name="Line 372"/>
          <p:cNvSpPr>
            <a:spLocks noChangeShapeType="1"/>
          </p:cNvSpPr>
          <p:nvPr/>
        </p:nvSpPr>
        <p:spPr bwMode="auto">
          <a:xfrm flipV="1">
            <a:off x="7969250" y="3003550"/>
            <a:ext cx="493713" cy="479425"/>
          </a:xfrm>
          <a:prstGeom prst="line">
            <a:avLst/>
          </a:prstGeom>
          <a:noFill/>
          <a:ln w="9525">
            <a:solidFill>
              <a:schemeClr val="hlink"/>
            </a:solidFill>
            <a:round/>
            <a:headEnd/>
            <a:tailEnd type="triangle" w="med" len="lg"/>
          </a:ln>
          <a:effectLst/>
        </p:spPr>
        <p:txBody>
          <a:bodyPr/>
          <a:lstStyle/>
          <a:p>
            <a:endParaRPr lang="en-US"/>
          </a:p>
        </p:txBody>
      </p:sp>
      <p:sp>
        <p:nvSpPr>
          <p:cNvPr id="114037" name="Line 373"/>
          <p:cNvSpPr>
            <a:spLocks noChangeShapeType="1"/>
          </p:cNvSpPr>
          <p:nvPr/>
        </p:nvSpPr>
        <p:spPr bwMode="auto">
          <a:xfrm flipV="1">
            <a:off x="7969250" y="3221038"/>
            <a:ext cx="696913" cy="261937"/>
          </a:xfrm>
          <a:prstGeom prst="line">
            <a:avLst/>
          </a:prstGeom>
          <a:noFill/>
          <a:ln w="9525">
            <a:solidFill>
              <a:schemeClr val="hlink"/>
            </a:solidFill>
            <a:round/>
            <a:headEnd/>
            <a:tailEnd type="triangle" w="med" len="lg"/>
          </a:ln>
          <a:effectLst/>
        </p:spPr>
        <p:txBody>
          <a:bodyPr/>
          <a:lstStyle/>
          <a:p>
            <a:endParaRPr lang="en-US"/>
          </a:p>
        </p:txBody>
      </p:sp>
      <p:sp>
        <p:nvSpPr>
          <p:cNvPr id="114038" name="Line 374"/>
          <p:cNvSpPr>
            <a:spLocks noChangeShapeType="1"/>
          </p:cNvSpPr>
          <p:nvPr/>
        </p:nvSpPr>
        <p:spPr bwMode="auto">
          <a:xfrm>
            <a:off x="7969250" y="3482975"/>
            <a:ext cx="739775" cy="0"/>
          </a:xfrm>
          <a:prstGeom prst="line">
            <a:avLst/>
          </a:prstGeom>
          <a:noFill/>
          <a:ln w="9525">
            <a:solidFill>
              <a:schemeClr val="hlink"/>
            </a:solidFill>
            <a:round/>
            <a:headEnd/>
            <a:tailEnd type="triangle" w="med" len="lg"/>
          </a:ln>
          <a:effectLst/>
        </p:spPr>
        <p:txBody>
          <a:bodyPr/>
          <a:lstStyle/>
          <a:p>
            <a:endParaRPr lang="en-US"/>
          </a:p>
        </p:txBody>
      </p:sp>
      <p:sp>
        <p:nvSpPr>
          <p:cNvPr id="114040" name="Line 376"/>
          <p:cNvSpPr>
            <a:spLocks noChangeShapeType="1"/>
          </p:cNvSpPr>
          <p:nvPr/>
        </p:nvSpPr>
        <p:spPr bwMode="auto">
          <a:xfrm>
            <a:off x="7983538" y="3482975"/>
            <a:ext cx="666750" cy="304800"/>
          </a:xfrm>
          <a:prstGeom prst="line">
            <a:avLst/>
          </a:prstGeom>
          <a:noFill/>
          <a:ln w="9525">
            <a:solidFill>
              <a:schemeClr val="hlink"/>
            </a:solidFill>
            <a:round/>
            <a:headEnd/>
            <a:tailEnd type="triangle" w="med" len="lg"/>
          </a:ln>
          <a:effec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3818"/>
                                        </p:tgtEl>
                                        <p:attrNameLst>
                                          <p:attrName>style.visibility</p:attrName>
                                        </p:attrNameLst>
                                      </p:cBhvr>
                                      <p:to>
                                        <p:strVal val="visible"/>
                                      </p:to>
                                    </p:set>
                                    <p:animEffect transition="in" filter="dissolve">
                                      <p:cBhvr>
                                        <p:cTn id="11" dur="500"/>
                                        <p:tgtEl>
                                          <p:spTgt spid="11381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13819"/>
                                        </p:tgtEl>
                                        <p:attrNameLst>
                                          <p:attrName>style.visibility</p:attrName>
                                        </p:attrNameLst>
                                      </p:cBhvr>
                                      <p:to>
                                        <p:strVal val="visible"/>
                                      </p:to>
                                    </p:set>
                                    <p:animEffect transition="in" filter="dissolve">
                                      <p:cBhvr>
                                        <p:cTn id="16" dur="500"/>
                                        <p:tgtEl>
                                          <p:spTgt spid="11381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3796"/>
                                        </p:tgtEl>
                                        <p:attrNameLst>
                                          <p:attrName>style.visibility</p:attrName>
                                        </p:attrNameLst>
                                      </p:cBhvr>
                                      <p:to>
                                        <p:strVal val="visible"/>
                                      </p:to>
                                    </p:set>
                                    <p:animEffect transition="in" filter="dissolve">
                                      <p:cBhvr>
                                        <p:cTn id="19" dur="500"/>
                                        <p:tgtEl>
                                          <p:spTgt spid="11379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13821"/>
                                        </p:tgtEl>
                                        <p:attrNameLst>
                                          <p:attrName>style.visibility</p:attrName>
                                        </p:attrNameLst>
                                      </p:cBhvr>
                                      <p:to>
                                        <p:strVal val="visible"/>
                                      </p:to>
                                    </p:set>
                                    <p:animEffect transition="in" filter="dissolve">
                                      <p:cBhvr>
                                        <p:cTn id="22" dur="500"/>
                                        <p:tgtEl>
                                          <p:spTgt spid="11382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3822"/>
                                        </p:tgtEl>
                                        <p:attrNameLst>
                                          <p:attrName>style.visibility</p:attrName>
                                        </p:attrNameLst>
                                      </p:cBhvr>
                                      <p:to>
                                        <p:strVal val="visible"/>
                                      </p:to>
                                    </p:set>
                                    <p:animEffect transition="in" filter="dissolve">
                                      <p:cBhvr>
                                        <p:cTn id="25" dur="500"/>
                                        <p:tgtEl>
                                          <p:spTgt spid="11382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13823"/>
                                        </p:tgtEl>
                                        <p:attrNameLst>
                                          <p:attrName>style.visibility</p:attrName>
                                        </p:attrNameLst>
                                      </p:cBhvr>
                                      <p:to>
                                        <p:strVal val="visible"/>
                                      </p:to>
                                    </p:set>
                                    <p:animEffect transition="in" filter="dissolve">
                                      <p:cBhvr>
                                        <p:cTn id="28" dur="500"/>
                                        <p:tgtEl>
                                          <p:spTgt spid="11382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13824"/>
                                        </p:tgtEl>
                                        <p:attrNameLst>
                                          <p:attrName>style.visibility</p:attrName>
                                        </p:attrNameLst>
                                      </p:cBhvr>
                                      <p:to>
                                        <p:strVal val="visible"/>
                                      </p:to>
                                    </p:set>
                                    <p:animEffect transition="in" filter="dissolve">
                                      <p:cBhvr>
                                        <p:cTn id="31" dur="500"/>
                                        <p:tgtEl>
                                          <p:spTgt spid="11382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13825"/>
                                        </p:tgtEl>
                                        <p:attrNameLst>
                                          <p:attrName>style.visibility</p:attrName>
                                        </p:attrNameLst>
                                      </p:cBhvr>
                                      <p:to>
                                        <p:strVal val="visible"/>
                                      </p:to>
                                    </p:set>
                                    <p:animEffect transition="in" filter="dissolve">
                                      <p:cBhvr>
                                        <p:cTn id="34" dur="500"/>
                                        <p:tgtEl>
                                          <p:spTgt spid="11382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14031"/>
                                        </p:tgtEl>
                                        <p:attrNameLst>
                                          <p:attrName>style.visibility</p:attrName>
                                        </p:attrNameLst>
                                      </p:cBhvr>
                                      <p:to>
                                        <p:strVal val="visible"/>
                                      </p:to>
                                    </p:set>
                                    <p:animEffect transition="in" filter="dissolve">
                                      <p:cBhvr>
                                        <p:cTn id="39" dur="500"/>
                                        <p:tgtEl>
                                          <p:spTgt spid="11403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13893"/>
                                        </p:tgtEl>
                                        <p:attrNameLst>
                                          <p:attrName>style.visibility</p:attrName>
                                        </p:attrNameLst>
                                      </p:cBhvr>
                                      <p:to>
                                        <p:strVal val="visible"/>
                                      </p:to>
                                    </p:set>
                                    <p:animEffect transition="in" filter="dissolve">
                                      <p:cBhvr>
                                        <p:cTn id="42" dur="500"/>
                                        <p:tgtEl>
                                          <p:spTgt spid="113893"/>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13894"/>
                                        </p:tgtEl>
                                        <p:attrNameLst>
                                          <p:attrName>style.visibility</p:attrName>
                                        </p:attrNameLst>
                                      </p:cBhvr>
                                      <p:to>
                                        <p:strVal val="visible"/>
                                      </p:to>
                                    </p:set>
                                    <p:animEffect transition="in" filter="dissolve">
                                      <p:cBhvr>
                                        <p:cTn id="45" dur="500"/>
                                        <p:tgtEl>
                                          <p:spTgt spid="11389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13895"/>
                                        </p:tgtEl>
                                        <p:attrNameLst>
                                          <p:attrName>style.visibility</p:attrName>
                                        </p:attrNameLst>
                                      </p:cBhvr>
                                      <p:to>
                                        <p:strVal val="visible"/>
                                      </p:to>
                                    </p:set>
                                    <p:animEffect transition="in" filter="dissolve">
                                      <p:cBhvr>
                                        <p:cTn id="48" dur="500"/>
                                        <p:tgtEl>
                                          <p:spTgt spid="113895"/>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14035"/>
                                        </p:tgtEl>
                                        <p:attrNameLst>
                                          <p:attrName>style.visibility</p:attrName>
                                        </p:attrNameLst>
                                      </p:cBhvr>
                                      <p:to>
                                        <p:strVal val="visible"/>
                                      </p:to>
                                    </p:set>
                                    <p:animEffect transition="in" filter="dissolve">
                                      <p:cBhvr>
                                        <p:cTn id="51" dur="500"/>
                                        <p:tgtEl>
                                          <p:spTgt spid="114035"/>
                                        </p:tgtEl>
                                      </p:cBhvr>
                                    </p:animEffect>
                                  </p:childTnLst>
                                </p:cTn>
                              </p:par>
                              <p:par>
                                <p:cTn id="52" presetID="9" presetClass="exit" presetSubtype="0" fill="hold" grpId="0" nodeType="withEffect">
                                  <p:stCondLst>
                                    <p:cond delay="0"/>
                                  </p:stCondLst>
                                  <p:childTnLst>
                                    <p:animEffect transition="out" filter="dissolve">
                                      <p:cBhvr>
                                        <p:cTn id="53" dur="500"/>
                                        <p:tgtEl>
                                          <p:spTgt spid="114034"/>
                                        </p:tgtEl>
                                      </p:cBhvr>
                                    </p:animEffect>
                                    <p:set>
                                      <p:cBhvr>
                                        <p:cTn id="54" dur="1" fill="hold">
                                          <p:stCondLst>
                                            <p:cond delay="499"/>
                                          </p:stCondLst>
                                        </p:cTn>
                                        <p:tgtEl>
                                          <p:spTgt spid="114034"/>
                                        </p:tgtEl>
                                        <p:attrNameLst>
                                          <p:attrName>style.visibility</p:attrName>
                                        </p:attrNameLst>
                                      </p:cBhvr>
                                      <p:to>
                                        <p:strVal val="hidden"/>
                                      </p:to>
                                    </p:set>
                                  </p:childTnLst>
                                </p:cTn>
                              </p:par>
                            </p:childTnLst>
                          </p:cTn>
                        </p:par>
                        <p:par>
                          <p:cTn id="55" fill="hold">
                            <p:stCondLst>
                              <p:cond delay="500"/>
                            </p:stCondLst>
                            <p:childTnLst>
                              <p:par>
                                <p:cTn id="56" presetID="9" presetClass="entr" presetSubtype="0" fill="hold" grpId="0" nodeType="afterEffect">
                                  <p:stCondLst>
                                    <p:cond delay="0"/>
                                  </p:stCondLst>
                                  <p:childTnLst>
                                    <p:set>
                                      <p:cBhvr>
                                        <p:cTn id="57" dur="1" fill="hold">
                                          <p:stCondLst>
                                            <p:cond delay="0"/>
                                          </p:stCondLst>
                                        </p:cTn>
                                        <p:tgtEl>
                                          <p:spTgt spid="114036"/>
                                        </p:tgtEl>
                                        <p:attrNameLst>
                                          <p:attrName>style.visibility</p:attrName>
                                        </p:attrNameLst>
                                      </p:cBhvr>
                                      <p:to>
                                        <p:strVal val="visible"/>
                                      </p:to>
                                    </p:set>
                                    <p:animEffect transition="in" filter="dissolve">
                                      <p:cBhvr>
                                        <p:cTn id="58" dur="500"/>
                                        <p:tgtEl>
                                          <p:spTgt spid="114036"/>
                                        </p:tgtEl>
                                      </p:cBhvr>
                                    </p:animEffect>
                                  </p:childTnLst>
                                </p:cTn>
                              </p:par>
                            </p:childTnLst>
                          </p:cTn>
                        </p:par>
                        <p:par>
                          <p:cTn id="59" fill="hold">
                            <p:stCondLst>
                              <p:cond delay="1000"/>
                            </p:stCondLst>
                            <p:childTnLst>
                              <p:par>
                                <p:cTn id="60" presetID="9" presetClass="exit" presetSubtype="0" fill="hold" grpId="1" nodeType="afterEffect">
                                  <p:stCondLst>
                                    <p:cond delay="0"/>
                                  </p:stCondLst>
                                  <p:childTnLst>
                                    <p:animEffect transition="out" filter="dissolve">
                                      <p:cBhvr>
                                        <p:cTn id="61" dur="500"/>
                                        <p:tgtEl>
                                          <p:spTgt spid="114035"/>
                                        </p:tgtEl>
                                      </p:cBhvr>
                                    </p:animEffect>
                                    <p:set>
                                      <p:cBhvr>
                                        <p:cTn id="62" dur="1" fill="hold">
                                          <p:stCondLst>
                                            <p:cond delay="499"/>
                                          </p:stCondLst>
                                        </p:cTn>
                                        <p:tgtEl>
                                          <p:spTgt spid="114035"/>
                                        </p:tgtEl>
                                        <p:attrNameLst>
                                          <p:attrName>style.visibility</p:attrName>
                                        </p:attrNameLst>
                                      </p:cBhvr>
                                      <p:to>
                                        <p:strVal val="hidden"/>
                                      </p:to>
                                    </p:set>
                                  </p:childTnLst>
                                </p:cTn>
                              </p:par>
                            </p:childTnLst>
                          </p:cTn>
                        </p:par>
                        <p:par>
                          <p:cTn id="63" fill="hold">
                            <p:stCondLst>
                              <p:cond delay="1500"/>
                            </p:stCondLst>
                            <p:childTnLst>
                              <p:par>
                                <p:cTn id="64" presetID="9" presetClass="entr" presetSubtype="0" fill="hold" grpId="0" nodeType="afterEffect">
                                  <p:stCondLst>
                                    <p:cond delay="0"/>
                                  </p:stCondLst>
                                  <p:childTnLst>
                                    <p:set>
                                      <p:cBhvr>
                                        <p:cTn id="65" dur="1" fill="hold">
                                          <p:stCondLst>
                                            <p:cond delay="0"/>
                                          </p:stCondLst>
                                        </p:cTn>
                                        <p:tgtEl>
                                          <p:spTgt spid="114037"/>
                                        </p:tgtEl>
                                        <p:attrNameLst>
                                          <p:attrName>style.visibility</p:attrName>
                                        </p:attrNameLst>
                                      </p:cBhvr>
                                      <p:to>
                                        <p:strVal val="visible"/>
                                      </p:to>
                                    </p:set>
                                    <p:animEffect transition="in" filter="dissolve">
                                      <p:cBhvr>
                                        <p:cTn id="66" dur="500"/>
                                        <p:tgtEl>
                                          <p:spTgt spid="114037"/>
                                        </p:tgtEl>
                                      </p:cBhvr>
                                    </p:animEffect>
                                  </p:childTnLst>
                                </p:cTn>
                              </p:par>
                            </p:childTnLst>
                          </p:cTn>
                        </p:par>
                        <p:par>
                          <p:cTn id="67" fill="hold">
                            <p:stCondLst>
                              <p:cond delay="2000"/>
                            </p:stCondLst>
                            <p:childTnLst>
                              <p:par>
                                <p:cTn id="68" presetID="9" presetClass="exit" presetSubtype="0" fill="hold" grpId="1" nodeType="afterEffect">
                                  <p:stCondLst>
                                    <p:cond delay="0"/>
                                  </p:stCondLst>
                                  <p:childTnLst>
                                    <p:animEffect transition="out" filter="dissolve">
                                      <p:cBhvr>
                                        <p:cTn id="69" dur="500"/>
                                        <p:tgtEl>
                                          <p:spTgt spid="114036"/>
                                        </p:tgtEl>
                                      </p:cBhvr>
                                    </p:animEffect>
                                    <p:set>
                                      <p:cBhvr>
                                        <p:cTn id="70" dur="1" fill="hold">
                                          <p:stCondLst>
                                            <p:cond delay="499"/>
                                          </p:stCondLst>
                                        </p:cTn>
                                        <p:tgtEl>
                                          <p:spTgt spid="114036"/>
                                        </p:tgtEl>
                                        <p:attrNameLst>
                                          <p:attrName>style.visibility</p:attrName>
                                        </p:attrNameLst>
                                      </p:cBhvr>
                                      <p:to>
                                        <p:strVal val="hidden"/>
                                      </p:to>
                                    </p:set>
                                  </p:childTnLst>
                                </p:cTn>
                              </p:par>
                            </p:childTnLst>
                          </p:cTn>
                        </p:par>
                        <p:par>
                          <p:cTn id="71" fill="hold">
                            <p:stCondLst>
                              <p:cond delay="2500"/>
                            </p:stCondLst>
                            <p:childTnLst>
                              <p:par>
                                <p:cTn id="72" presetID="9" presetClass="entr" presetSubtype="0" fill="hold" grpId="0" nodeType="afterEffect">
                                  <p:stCondLst>
                                    <p:cond delay="0"/>
                                  </p:stCondLst>
                                  <p:childTnLst>
                                    <p:set>
                                      <p:cBhvr>
                                        <p:cTn id="73" dur="1" fill="hold">
                                          <p:stCondLst>
                                            <p:cond delay="0"/>
                                          </p:stCondLst>
                                        </p:cTn>
                                        <p:tgtEl>
                                          <p:spTgt spid="114038"/>
                                        </p:tgtEl>
                                        <p:attrNameLst>
                                          <p:attrName>style.visibility</p:attrName>
                                        </p:attrNameLst>
                                      </p:cBhvr>
                                      <p:to>
                                        <p:strVal val="visible"/>
                                      </p:to>
                                    </p:set>
                                    <p:animEffect transition="in" filter="dissolve">
                                      <p:cBhvr>
                                        <p:cTn id="74" dur="500"/>
                                        <p:tgtEl>
                                          <p:spTgt spid="114038"/>
                                        </p:tgtEl>
                                      </p:cBhvr>
                                    </p:animEffect>
                                  </p:childTnLst>
                                </p:cTn>
                              </p:par>
                            </p:childTnLst>
                          </p:cTn>
                        </p:par>
                        <p:par>
                          <p:cTn id="75" fill="hold">
                            <p:stCondLst>
                              <p:cond delay="3000"/>
                            </p:stCondLst>
                            <p:childTnLst>
                              <p:par>
                                <p:cTn id="76" presetID="9" presetClass="exit" presetSubtype="0" fill="hold" grpId="1" nodeType="afterEffect">
                                  <p:stCondLst>
                                    <p:cond delay="0"/>
                                  </p:stCondLst>
                                  <p:childTnLst>
                                    <p:animEffect transition="out" filter="dissolve">
                                      <p:cBhvr>
                                        <p:cTn id="77" dur="500"/>
                                        <p:tgtEl>
                                          <p:spTgt spid="114037"/>
                                        </p:tgtEl>
                                      </p:cBhvr>
                                    </p:animEffect>
                                    <p:set>
                                      <p:cBhvr>
                                        <p:cTn id="78" dur="1" fill="hold">
                                          <p:stCondLst>
                                            <p:cond delay="499"/>
                                          </p:stCondLst>
                                        </p:cTn>
                                        <p:tgtEl>
                                          <p:spTgt spid="114037"/>
                                        </p:tgtEl>
                                        <p:attrNameLst>
                                          <p:attrName>style.visibility</p:attrName>
                                        </p:attrNameLst>
                                      </p:cBhvr>
                                      <p:to>
                                        <p:strVal val="hidden"/>
                                      </p:to>
                                    </p:set>
                                  </p:childTnLst>
                                </p:cTn>
                              </p:par>
                            </p:childTnLst>
                          </p:cTn>
                        </p:par>
                        <p:par>
                          <p:cTn id="79" fill="hold">
                            <p:stCondLst>
                              <p:cond delay="3500"/>
                            </p:stCondLst>
                            <p:childTnLst>
                              <p:par>
                                <p:cTn id="80" presetID="9" presetClass="entr" presetSubtype="0" fill="hold" grpId="0" nodeType="afterEffect">
                                  <p:stCondLst>
                                    <p:cond delay="0"/>
                                  </p:stCondLst>
                                  <p:childTnLst>
                                    <p:set>
                                      <p:cBhvr>
                                        <p:cTn id="81" dur="1" fill="hold">
                                          <p:stCondLst>
                                            <p:cond delay="0"/>
                                          </p:stCondLst>
                                        </p:cTn>
                                        <p:tgtEl>
                                          <p:spTgt spid="114040"/>
                                        </p:tgtEl>
                                        <p:attrNameLst>
                                          <p:attrName>style.visibility</p:attrName>
                                        </p:attrNameLst>
                                      </p:cBhvr>
                                      <p:to>
                                        <p:strVal val="visible"/>
                                      </p:to>
                                    </p:set>
                                    <p:animEffect transition="in" filter="dissolve">
                                      <p:cBhvr>
                                        <p:cTn id="82" dur="500"/>
                                        <p:tgtEl>
                                          <p:spTgt spid="114040"/>
                                        </p:tgtEl>
                                      </p:cBhvr>
                                    </p:animEffect>
                                  </p:childTnLst>
                                </p:cTn>
                              </p:par>
                            </p:childTnLst>
                          </p:cTn>
                        </p:par>
                        <p:par>
                          <p:cTn id="83" fill="hold">
                            <p:stCondLst>
                              <p:cond delay="4000"/>
                            </p:stCondLst>
                            <p:childTnLst>
                              <p:par>
                                <p:cTn id="84" presetID="9" presetClass="exit" presetSubtype="0" fill="hold" grpId="1" nodeType="afterEffect">
                                  <p:stCondLst>
                                    <p:cond delay="0"/>
                                  </p:stCondLst>
                                  <p:childTnLst>
                                    <p:animEffect transition="out" filter="dissolve">
                                      <p:cBhvr>
                                        <p:cTn id="85" dur="500"/>
                                        <p:tgtEl>
                                          <p:spTgt spid="114038"/>
                                        </p:tgtEl>
                                      </p:cBhvr>
                                    </p:animEffect>
                                    <p:set>
                                      <p:cBhvr>
                                        <p:cTn id="86" dur="1" fill="hold">
                                          <p:stCondLst>
                                            <p:cond delay="499"/>
                                          </p:stCondLst>
                                        </p:cTn>
                                        <p:tgtEl>
                                          <p:spTgt spid="1140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96" grpId="0" animBg="1"/>
      <p:bldP spid="113818" grpId="0" autoUpdateAnimBg="0"/>
      <p:bldP spid="113819" grpId="0" animBg="1"/>
      <p:bldP spid="113821" grpId="0" animBg="1"/>
      <p:bldP spid="113822" grpId="0" animBg="1"/>
      <p:bldP spid="113823" grpId="0" autoUpdateAnimBg="0"/>
      <p:bldP spid="113824" grpId="0" animBg="1"/>
      <p:bldP spid="113825" grpId="0" autoUpdateAnimBg="0"/>
      <p:bldP spid="113893" grpId="0" animBg="1"/>
      <p:bldP spid="113894" grpId="0" animBg="1"/>
      <p:bldP spid="113895" grpId="0"/>
      <p:bldP spid="114034" grpId="0" animBg="1"/>
      <p:bldP spid="114035" grpId="0" animBg="1"/>
      <p:bldP spid="114035" grpId="1" animBg="1"/>
      <p:bldP spid="114036" grpId="0" animBg="1"/>
      <p:bldP spid="114036" grpId="1" animBg="1"/>
      <p:bldP spid="114037" grpId="0" animBg="1"/>
      <p:bldP spid="114037" grpId="1" animBg="1"/>
      <p:bldP spid="114038" grpId="0" animBg="1"/>
      <p:bldP spid="114038" grpId="1" animBg="1"/>
      <p:bldP spid="114040"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1394" name="Rectangle 2"/>
          <p:cNvSpPr>
            <a:spLocks noGrp="1" noChangeArrowheads="1"/>
          </p:cNvSpPr>
          <p:nvPr>
            <p:ph type="title"/>
          </p:nvPr>
        </p:nvSpPr>
        <p:spPr>
          <a:xfrm>
            <a:off x="700088" y="188913"/>
            <a:ext cx="7772400" cy="1143000"/>
          </a:xfrm>
        </p:spPr>
        <p:txBody>
          <a:bodyPr/>
          <a:lstStyle/>
          <a:p>
            <a:r>
              <a:rPr lang="tr-TR" sz="2800" b="1"/>
              <a:t>Measuring Mass Moment of Inertia by Compound Pendulum</a:t>
            </a:r>
            <a:endParaRPr lang="en-US" sz="2800"/>
          </a:p>
        </p:txBody>
      </p:sp>
      <p:graphicFrame>
        <p:nvGraphicFramePr>
          <p:cNvPr id="571445" name="Object 53"/>
          <p:cNvGraphicFramePr>
            <a:graphicFrameLocks noChangeAspect="1"/>
          </p:cNvGraphicFramePr>
          <p:nvPr>
            <p:ph idx="1"/>
          </p:nvPr>
        </p:nvGraphicFramePr>
        <p:xfrm>
          <a:off x="3975100" y="1316038"/>
          <a:ext cx="1887538" cy="590550"/>
        </p:xfrm>
        <a:graphic>
          <a:graphicData uri="http://schemas.openxmlformats.org/presentationml/2006/ole">
            <p:oleObj spid="_x0000_s503810" name="Denklem" r:id="rId4" imgW="812520" imgH="253800" progId="Equation.3">
              <p:embed/>
            </p:oleObj>
          </a:graphicData>
        </a:graphic>
      </p:graphicFrame>
      <p:sp>
        <p:nvSpPr>
          <p:cNvPr id="51" name="Slide Number Placeholder 3"/>
          <p:cNvSpPr>
            <a:spLocks noGrp="1"/>
          </p:cNvSpPr>
          <p:nvPr>
            <p:ph type="sldNum" sz="quarter" idx="12"/>
          </p:nvPr>
        </p:nvSpPr>
        <p:spPr/>
        <p:txBody>
          <a:bodyPr/>
          <a:lstStyle/>
          <a:p>
            <a:fld id="{006E5EE1-1582-465C-A01B-6F1DAD0C5957}" type="slidenum">
              <a:rPr lang="tr-TR"/>
              <a:pPr/>
              <a:t>52</a:t>
            </a:fld>
            <a:endParaRPr lang="tr-TR"/>
          </a:p>
        </p:txBody>
      </p:sp>
      <p:sp>
        <p:nvSpPr>
          <p:cNvPr id="571395" name="Text Box 3"/>
          <p:cNvSpPr txBox="1">
            <a:spLocks noChangeArrowheads="1"/>
          </p:cNvSpPr>
          <p:nvPr/>
        </p:nvSpPr>
        <p:spPr bwMode="auto">
          <a:xfrm>
            <a:off x="509588" y="4127500"/>
            <a:ext cx="8388350" cy="915988"/>
          </a:xfrm>
          <a:prstGeom prst="rect">
            <a:avLst/>
          </a:prstGeom>
          <a:noFill/>
          <a:ln w="28575">
            <a:noFill/>
            <a:miter lim="800000"/>
            <a:headEnd type="none" w="med" len="lg"/>
            <a:tailEnd type="none" w="med" len="lg"/>
          </a:ln>
          <a:effectLst/>
        </p:spPr>
        <p:txBody>
          <a:bodyPr>
            <a:spAutoFit/>
          </a:bodyPr>
          <a:lstStyle/>
          <a:p>
            <a:pPr algn="l"/>
            <a:r>
              <a:rPr lang="tr-TR"/>
              <a:t>Differential equation of motion of the compound pendulum. This is a second order nonlinear differential equation. To ease the solution this equation must be linearized which can be linearized by using Taylor series expansion then </a:t>
            </a:r>
          </a:p>
        </p:txBody>
      </p:sp>
      <p:sp>
        <p:nvSpPr>
          <p:cNvPr id="571396" name="Rectangle 4"/>
          <p:cNvSpPr>
            <a:spLocks noChangeArrowheads="1"/>
          </p:cNvSpPr>
          <p:nvPr/>
        </p:nvSpPr>
        <p:spPr bwMode="auto">
          <a:xfrm>
            <a:off x="0" y="952500"/>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571397" name="Rectangle 5"/>
          <p:cNvSpPr>
            <a:spLocks noChangeArrowheads="1"/>
          </p:cNvSpPr>
          <p:nvPr/>
        </p:nvSpPr>
        <p:spPr bwMode="auto">
          <a:xfrm>
            <a:off x="0" y="3300413"/>
            <a:ext cx="9144000" cy="0"/>
          </a:xfrm>
          <a:prstGeom prst="rect">
            <a:avLst/>
          </a:prstGeom>
          <a:noFill/>
          <a:ln w="9525" algn="ctr">
            <a:noFill/>
            <a:miter lim="800000"/>
            <a:headEnd/>
            <a:tailEnd/>
          </a:ln>
          <a:effectLst/>
        </p:spPr>
        <p:txBody>
          <a:bodyPr wrap="none" anchor="ctr">
            <a:spAutoFit/>
          </a:bodyPr>
          <a:lstStyle/>
          <a:p>
            <a:endParaRPr lang="en-US"/>
          </a:p>
        </p:txBody>
      </p:sp>
      <p:sp>
        <p:nvSpPr>
          <p:cNvPr id="571398" name="Freeform 6"/>
          <p:cNvSpPr>
            <a:spLocks/>
          </p:cNvSpPr>
          <p:nvPr/>
        </p:nvSpPr>
        <p:spPr bwMode="auto">
          <a:xfrm rot="-2326436">
            <a:off x="1582738" y="1385888"/>
            <a:ext cx="1138237" cy="2012950"/>
          </a:xfrm>
          <a:custGeom>
            <a:avLst/>
            <a:gdLst/>
            <a:ahLst/>
            <a:cxnLst>
              <a:cxn ang="0">
                <a:pos x="244" y="153"/>
              </a:cxn>
              <a:cxn ang="0">
                <a:pos x="1" y="462"/>
              </a:cxn>
              <a:cxn ang="0">
                <a:pos x="252" y="1197"/>
              </a:cxn>
              <a:cxn ang="0">
                <a:pos x="686" y="888"/>
              </a:cxn>
              <a:cxn ang="0">
                <a:pos x="436" y="120"/>
              </a:cxn>
              <a:cxn ang="0">
                <a:pos x="244" y="153"/>
              </a:cxn>
            </a:cxnLst>
            <a:rect l="0" t="0" r="r" b="b"/>
            <a:pathLst>
              <a:path w="717" h="1268">
                <a:moveTo>
                  <a:pt x="244" y="153"/>
                </a:moveTo>
                <a:cubicBezTo>
                  <a:pt x="172" y="210"/>
                  <a:pt x="0" y="288"/>
                  <a:pt x="1" y="462"/>
                </a:cubicBezTo>
                <a:cubicBezTo>
                  <a:pt x="2" y="636"/>
                  <a:pt x="138" y="1126"/>
                  <a:pt x="252" y="1197"/>
                </a:cubicBezTo>
                <a:cubicBezTo>
                  <a:pt x="366" y="1268"/>
                  <a:pt x="655" y="1067"/>
                  <a:pt x="686" y="888"/>
                </a:cubicBezTo>
                <a:cubicBezTo>
                  <a:pt x="717" y="709"/>
                  <a:pt x="511" y="240"/>
                  <a:pt x="436" y="120"/>
                </a:cubicBezTo>
                <a:cubicBezTo>
                  <a:pt x="361" y="0"/>
                  <a:pt x="316" y="96"/>
                  <a:pt x="244" y="153"/>
                </a:cubicBezTo>
                <a:close/>
              </a:path>
            </a:pathLst>
          </a:custGeom>
          <a:solidFill>
            <a:schemeClr val="hlink"/>
          </a:solidFill>
          <a:ln w="28575" cap="flat" cmpd="sng">
            <a:solidFill>
              <a:schemeClr val="hlink"/>
            </a:solidFill>
            <a:prstDash val="solid"/>
            <a:round/>
            <a:headEnd type="none" w="med" len="med"/>
            <a:tailEnd type="none" w="med" len="lg"/>
          </a:ln>
          <a:effectLst/>
        </p:spPr>
        <p:txBody>
          <a:bodyPr/>
          <a:lstStyle/>
          <a:p>
            <a:endParaRPr lang="en-US"/>
          </a:p>
        </p:txBody>
      </p:sp>
      <p:grpSp>
        <p:nvGrpSpPr>
          <p:cNvPr id="2" name="Group 7"/>
          <p:cNvGrpSpPr>
            <a:grpSpLocks/>
          </p:cNvGrpSpPr>
          <p:nvPr/>
        </p:nvGrpSpPr>
        <p:grpSpPr bwMode="auto">
          <a:xfrm rot="10800000">
            <a:off x="1323975" y="1204913"/>
            <a:ext cx="742950" cy="700087"/>
            <a:chOff x="2965" y="1333"/>
            <a:chExt cx="468" cy="441"/>
          </a:xfrm>
        </p:grpSpPr>
        <p:sp>
          <p:nvSpPr>
            <p:cNvPr id="571400" name="Rectangle 8" descr="Wide upward diagonal"/>
            <p:cNvSpPr>
              <a:spLocks noChangeArrowheads="1"/>
            </p:cNvSpPr>
            <p:nvPr/>
          </p:nvSpPr>
          <p:spPr bwMode="auto">
            <a:xfrm>
              <a:off x="3001" y="1594"/>
              <a:ext cx="408" cy="132"/>
            </a:xfrm>
            <a:prstGeom prst="rect">
              <a:avLst/>
            </a:prstGeom>
            <a:pattFill prst="wdUpDiag">
              <a:fgClr>
                <a:schemeClr val="accent1"/>
              </a:fgClr>
              <a:bgClr>
                <a:schemeClr val="bg1"/>
              </a:bgClr>
            </a:pattFill>
            <a:ln w="28575">
              <a:solidFill>
                <a:schemeClr val="accent1"/>
              </a:solidFill>
              <a:miter lim="800000"/>
              <a:headEnd type="none" w="med" len="lg"/>
              <a:tailEnd type="none" w="med" len="lg"/>
            </a:ln>
            <a:effectLst/>
          </p:spPr>
          <p:txBody>
            <a:bodyPr wrap="none" anchor="ctr"/>
            <a:lstStyle/>
            <a:p>
              <a:endParaRPr lang="en-US"/>
            </a:p>
          </p:txBody>
        </p:sp>
        <p:sp>
          <p:nvSpPr>
            <p:cNvPr id="571401" name="Rectangle 9"/>
            <p:cNvSpPr>
              <a:spLocks noChangeArrowheads="1"/>
            </p:cNvSpPr>
            <p:nvPr/>
          </p:nvSpPr>
          <p:spPr bwMode="auto">
            <a:xfrm>
              <a:off x="2965" y="1678"/>
              <a:ext cx="468" cy="96"/>
            </a:xfrm>
            <a:prstGeom prst="rect">
              <a:avLst/>
            </a:prstGeom>
            <a:solidFill>
              <a:schemeClr val="bg1"/>
            </a:solidFill>
            <a:ln w="28575">
              <a:solidFill>
                <a:schemeClr val="bg1"/>
              </a:solidFill>
              <a:miter lim="800000"/>
              <a:headEnd type="none" w="med" len="lg"/>
              <a:tailEnd type="none" w="med" len="lg"/>
            </a:ln>
            <a:effectLst/>
          </p:spPr>
          <p:txBody>
            <a:bodyPr wrap="none" anchor="ctr"/>
            <a:lstStyle/>
            <a:p>
              <a:endParaRPr lang="en-US"/>
            </a:p>
          </p:txBody>
        </p:sp>
        <p:grpSp>
          <p:nvGrpSpPr>
            <p:cNvPr id="3" name="Group 10"/>
            <p:cNvGrpSpPr>
              <a:grpSpLocks/>
            </p:cNvGrpSpPr>
            <p:nvPr/>
          </p:nvGrpSpPr>
          <p:grpSpPr bwMode="auto">
            <a:xfrm>
              <a:off x="3142" y="1333"/>
              <a:ext cx="159" cy="277"/>
              <a:chOff x="2319" y="2205"/>
              <a:chExt cx="159" cy="277"/>
            </a:xfrm>
          </p:grpSpPr>
          <p:sp>
            <p:nvSpPr>
              <p:cNvPr id="571403" name="Oval 11"/>
              <p:cNvSpPr>
                <a:spLocks noChangeArrowheads="1"/>
              </p:cNvSpPr>
              <p:nvPr/>
            </p:nvSpPr>
            <p:spPr bwMode="auto">
              <a:xfrm>
                <a:off x="2320" y="2205"/>
                <a:ext cx="149" cy="148"/>
              </a:xfrm>
              <a:prstGeom prst="ellipse">
                <a:avLst/>
              </a:prstGeom>
              <a:noFill/>
              <a:ln w="28575">
                <a:solidFill>
                  <a:schemeClr val="accent1"/>
                </a:solidFill>
                <a:round/>
                <a:headEnd type="none" w="med" len="lg"/>
                <a:tailEnd type="none" w="med" len="lg"/>
              </a:ln>
              <a:effectLst/>
            </p:spPr>
            <p:txBody>
              <a:bodyPr wrap="none" anchor="ctr"/>
              <a:lstStyle/>
              <a:p>
                <a:endParaRPr lang="en-US"/>
              </a:p>
            </p:txBody>
          </p:sp>
          <p:sp>
            <p:nvSpPr>
              <p:cNvPr id="571404" name="Line 12"/>
              <p:cNvSpPr>
                <a:spLocks noChangeShapeType="1"/>
              </p:cNvSpPr>
              <p:nvPr/>
            </p:nvSpPr>
            <p:spPr bwMode="auto">
              <a:xfrm>
                <a:off x="2319" y="2276"/>
                <a:ext cx="0" cy="206"/>
              </a:xfrm>
              <a:prstGeom prst="line">
                <a:avLst/>
              </a:prstGeom>
              <a:noFill/>
              <a:ln w="28575">
                <a:solidFill>
                  <a:schemeClr val="accent1"/>
                </a:solidFill>
                <a:round/>
                <a:headEnd type="none" w="med" len="lg"/>
                <a:tailEnd type="none" w="med" len="lg"/>
              </a:ln>
              <a:effectLst/>
            </p:spPr>
            <p:txBody>
              <a:bodyPr/>
              <a:lstStyle/>
              <a:p>
                <a:endParaRPr lang="en-US"/>
              </a:p>
            </p:txBody>
          </p:sp>
          <p:sp>
            <p:nvSpPr>
              <p:cNvPr id="571405" name="Line 13"/>
              <p:cNvSpPr>
                <a:spLocks noChangeShapeType="1"/>
              </p:cNvSpPr>
              <p:nvPr/>
            </p:nvSpPr>
            <p:spPr bwMode="auto">
              <a:xfrm>
                <a:off x="2470" y="2271"/>
                <a:ext cx="0" cy="209"/>
              </a:xfrm>
              <a:prstGeom prst="line">
                <a:avLst/>
              </a:prstGeom>
              <a:noFill/>
              <a:ln w="28575">
                <a:solidFill>
                  <a:schemeClr val="accent1"/>
                </a:solidFill>
                <a:round/>
                <a:headEnd type="none" w="med" len="lg"/>
                <a:tailEnd type="none" w="med" len="lg"/>
              </a:ln>
              <a:effectLst/>
            </p:spPr>
            <p:txBody>
              <a:bodyPr/>
              <a:lstStyle/>
              <a:p>
                <a:endParaRPr lang="en-US"/>
              </a:p>
            </p:txBody>
          </p:sp>
          <p:sp>
            <p:nvSpPr>
              <p:cNvPr id="571406" name="Line 14"/>
              <p:cNvSpPr>
                <a:spLocks noChangeShapeType="1"/>
              </p:cNvSpPr>
              <p:nvPr/>
            </p:nvSpPr>
            <p:spPr bwMode="auto">
              <a:xfrm>
                <a:off x="2394" y="2214"/>
                <a:ext cx="0" cy="144"/>
              </a:xfrm>
              <a:prstGeom prst="line">
                <a:avLst/>
              </a:prstGeom>
              <a:noFill/>
              <a:ln w="28575">
                <a:solidFill>
                  <a:schemeClr val="accent1"/>
                </a:solidFill>
                <a:round/>
                <a:headEnd type="none" w="med" len="lg"/>
                <a:tailEnd type="none" w="med" len="lg"/>
              </a:ln>
              <a:effectLst/>
            </p:spPr>
            <p:txBody>
              <a:bodyPr/>
              <a:lstStyle/>
              <a:p>
                <a:endParaRPr lang="en-US"/>
              </a:p>
            </p:txBody>
          </p:sp>
          <p:sp>
            <p:nvSpPr>
              <p:cNvPr id="571407" name="Line 15"/>
              <p:cNvSpPr>
                <a:spLocks noChangeShapeType="1"/>
              </p:cNvSpPr>
              <p:nvPr/>
            </p:nvSpPr>
            <p:spPr bwMode="auto">
              <a:xfrm>
                <a:off x="2322" y="2286"/>
                <a:ext cx="156" cy="0"/>
              </a:xfrm>
              <a:prstGeom prst="line">
                <a:avLst/>
              </a:prstGeom>
              <a:noFill/>
              <a:ln w="28575">
                <a:solidFill>
                  <a:schemeClr val="accent1"/>
                </a:solidFill>
                <a:round/>
                <a:headEnd type="none" w="med" len="lg"/>
                <a:tailEnd type="none" w="med" len="lg"/>
              </a:ln>
              <a:effectLst/>
            </p:spPr>
            <p:txBody>
              <a:bodyPr/>
              <a:lstStyle/>
              <a:p>
                <a:endParaRPr lang="en-US"/>
              </a:p>
            </p:txBody>
          </p:sp>
          <p:sp>
            <p:nvSpPr>
              <p:cNvPr id="571408" name="Line 16"/>
              <p:cNvSpPr>
                <a:spLocks noChangeShapeType="1"/>
              </p:cNvSpPr>
              <p:nvPr/>
            </p:nvSpPr>
            <p:spPr bwMode="auto">
              <a:xfrm flipV="1">
                <a:off x="2331" y="2214"/>
                <a:ext cx="27" cy="66"/>
              </a:xfrm>
              <a:prstGeom prst="line">
                <a:avLst/>
              </a:prstGeom>
              <a:noFill/>
              <a:ln w="28575">
                <a:solidFill>
                  <a:schemeClr val="accent1"/>
                </a:solidFill>
                <a:round/>
                <a:headEnd type="none" w="med" len="lg"/>
                <a:tailEnd type="none" w="med" len="lg"/>
              </a:ln>
              <a:effectLst/>
            </p:spPr>
            <p:txBody>
              <a:bodyPr/>
              <a:lstStyle/>
              <a:p>
                <a:endParaRPr lang="en-US"/>
              </a:p>
            </p:txBody>
          </p:sp>
          <p:sp>
            <p:nvSpPr>
              <p:cNvPr id="571409" name="Line 17"/>
              <p:cNvSpPr>
                <a:spLocks noChangeShapeType="1"/>
              </p:cNvSpPr>
              <p:nvPr/>
            </p:nvSpPr>
            <p:spPr bwMode="auto">
              <a:xfrm flipV="1">
                <a:off x="2343" y="2214"/>
                <a:ext cx="36" cy="60"/>
              </a:xfrm>
              <a:prstGeom prst="line">
                <a:avLst/>
              </a:prstGeom>
              <a:noFill/>
              <a:ln w="28575">
                <a:solidFill>
                  <a:schemeClr val="accent1"/>
                </a:solidFill>
                <a:round/>
                <a:headEnd type="none" w="med" len="lg"/>
                <a:tailEnd type="none" w="med" len="lg"/>
              </a:ln>
              <a:effectLst/>
            </p:spPr>
            <p:txBody>
              <a:bodyPr/>
              <a:lstStyle/>
              <a:p>
                <a:endParaRPr lang="en-US"/>
              </a:p>
            </p:txBody>
          </p:sp>
          <p:sp>
            <p:nvSpPr>
              <p:cNvPr id="571410" name="Line 18"/>
              <p:cNvSpPr>
                <a:spLocks noChangeShapeType="1"/>
              </p:cNvSpPr>
              <p:nvPr/>
            </p:nvSpPr>
            <p:spPr bwMode="auto">
              <a:xfrm flipV="1">
                <a:off x="2349" y="2226"/>
                <a:ext cx="36" cy="54"/>
              </a:xfrm>
              <a:prstGeom prst="line">
                <a:avLst/>
              </a:prstGeom>
              <a:noFill/>
              <a:ln w="28575">
                <a:solidFill>
                  <a:schemeClr val="accent1"/>
                </a:solidFill>
                <a:round/>
                <a:headEnd type="none" w="med" len="lg"/>
                <a:tailEnd type="none" w="med" len="lg"/>
              </a:ln>
              <a:effectLst/>
            </p:spPr>
            <p:txBody>
              <a:bodyPr/>
              <a:lstStyle/>
              <a:p>
                <a:endParaRPr lang="en-US"/>
              </a:p>
            </p:txBody>
          </p:sp>
          <p:sp>
            <p:nvSpPr>
              <p:cNvPr id="571411" name="Line 19"/>
              <p:cNvSpPr>
                <a:spLocks noChangeShapeType="1"/>
              </p:cNvSpPr>
              <p:nvPr/>
            </p:nvSpPr>
            <p:spPr bwMode="auto">
              <a:xfrm flipV="1">
                <a:off x="2364" y="2247"/>
                <a:ext cx="21" cy="36"/>
              </a:xfrm>
              <a:prstGeom prst="line">
                <a:avLst/>
              </a:prstGeom>
              <a:noFill/>
              <a:ln w="28575">
                <a:solidFill>
                  <a:schemeClr val="accent1"/>
                </a:solidFill>
                <a:round/>
                <a:headEnd type="none" w="med" len="lg"/>
                <a:tailEnd type="none" w="med" len="lg"/>
              </a:ln>
              <a:effectLst/>
            </p:spPr>
            <p:txBody>
              <a:bodyPr/>
              <a:lstStyle/>
              <a:p>
                <a:endParaRPr lang="en-US"/>
              </a:p>
            </p:txBody>
          </p:sp>
          <p:sp>
            <p:nvSpPr>
              <p:cNvPr id="571412" name="Line 20"/>
              <p:cNvSpPr>
                <a:spLocks noChangeShapeType="1"/>
              </p:cNvSpPr>
              <p:nvPr/>
            </p:nvSpPr>
            <p:spPr bwMode="auto">
              <a:xfrm flipV="1">
                <a:off x="2376" y="2268"/>
                <a:ext cx="15" cy="15"/>
              </a:xfrm>
              <a:prstGeom prst="line">
                <a:avLst/>
              </a:prstGeom>
              <a:noFill/>
              <a:ln w="28575">
                <a:solidFill>
                  <a:schemeClr val="accent1"/>
                </a:solidFill>
                <a:round/>
                <a:headEnd type="none" w="med" len="lg"/>
                <a:tailEnd type="none" w="med" len="lg"/>
              </a:ln>
              <a:effectLst/>
            </p:spPr>
            <p:txBody>
              <a:bodyPr/>
              <a:lstStyle/>
              <a:p>
                <a:endParaRPr lang="en-US"/>
              </a:p>
            </p:txBody>
          </p:sp>
          <p:sp>
            <p:nvSpPr>
              <p:cNvPr id="571413" name="Line 21"/>
              <p:cNvSpPr>
                <a:spLocks noChangeShapeType="1"/>
              </p:cNvSpPr>
              <p:nvPr/>
            </p:nvSpPr>
            <p:spPr bwMode="auto">
              <a:xfrm>
                <a:off x="2379" y="2211"/>
                <a:ext cx="3" cy="72"/>
              </a:xfrm>
              <a:prstGeom prst="line">
                <a:avLst/>
              </a:prstGeom>
              <a:noFill/>
              <a:ln w="28575">
                <a:solidFill>
                  <a:schemeClr val="accent1"/>
                </a:solidFill>
                <a:round/>
                <a:headEnd type="none" w="med" len="lg"/>
                <a:tailEnd type="none" w="med" len="lg"/>
              </a:ln>
              <a:effectLst/>
            </p:spPr>
            <p:txBody>
              <a:bodyPr/>
              <a:lstStyle/>
              <a:p>
                <a:endParaRPr lang="en-US"/>
              </a:p>
            </p:txBody>
          </p:sp>
          <p:sp>
            <p:nvSpPr>
              <p:cNvPr id="571414" name="Line 22"/>
              <p:cNvSpPr>
                <a:spLocks noChangeShapeType="1"/>
              </p:cNvSpPr>
              <p:nvPr/>
            </p:nvSpPr>
            <p:spPr bwMode="auto">
              <a:xfrm flipV="1">
                <a:off x="2325" y="2274"/>
                <a:ext cx="60" cy="3"/>
              </a:xfrm>
              <a:prstGeom prst="line">
                <a:avLst/>
              </a:prstGeom>
              <a:noFill/>
              <a:ln w="28575">
                <a:solidFill>
                  <a:schemeClr val="accent1"/>
                </a:solidFill>
                <a:round/>
                <a:headEnd type="none" w="med" len="lg"/>
                <a:tailEnd type="none" w="med" len="lg"/>
              </a:ln>
              <a:effectLst/>
            </p:spPr>
            <p:txBody>
              <a:bodyPr/>
              <a:lstStyle/>
              <a:p>
                <a:endParaRPr lang="en-US"/>
              </a:p>
            </p:txBody>
          </p:sp>
          <p:sp>
            <p:nvSpPr>
              <p:cNvPr id="571415" name="Line 23"/>
              <p:cNvSpPr>
                <a:spLocks noChangeShapeType="1"/>
              </p:cNvSpPr>
              <p:nvPr/>
            </p:nvSpPr>
            <p:spPr bwMode="auto">
              <a:xfrm flipH="1">
                <a:off x="2406" y="2295"/>
                <a:ext cx="3" cy="54"/>
              </a:xfrm>
              <a:prstGeom prst="line">
                <a:avLst/>
              </a:prstGeom>
              <a:noFill/>
              <a:ln w="28575">
                <a:solidFill>
                  <a:schemeClr val="accent1"/>
                </a:solidFill>
                <a:round/>
                <a:headEnd type="none" w="med" len="lg"/>
                <a:tailEnd type="none" w="med" len="lg"/>
              </a:ln>
              <a:effectLst/>
            </p:spPr>
            <p:txBody>
              <a:bodyPr/>
              <a:lstStyle/>
              <a:p>
                <a:endParaRPr lang="en-US"/>
              </a:p>
            </p:txBody>
          </p:sp>
          <p:sp>
            <p:nvSpPr>
              <p:cNvPr id="571416" name="Line 24"/>
              <p:cNvSpPr>
                <a:spLocks noChangeShapeType="1"/>
              </p:cNvSpPr>
              <p:nvPr/>
            </p:nvSpPr>
            <p:spPr bwMode="auto">
              <a:xfrm flipH="1">
                <a:off x="2415" y="2292"/>
                <a:ext cx="3" cy="57"/>
              </a:xfrm>
              <a:prstGeom prst="line">
                <a:avLst/>
              </a:prstGeom>
              <a:noFill/>
              <a:ln w="28575">
                <a:solidFill>
                  <a:schemeClr val="accent1"/>
                </a:solidFill>
                <a:round/>
                <a:headEnd type="none" w="med" len="lg"/>
                <a:tailEnd type="none" w="med" len="lg"/>
              </a:ln>
              <a:effectLst/>
            </p:spPr>
            <p:txBody>
              <a:bodyPr/>
              <a:lstStyle/>
              <a:p>
                <a:endParaRPr lang="en-US"/>
              </a:p>
            </p:txBody>
          </p:sp>
          <p:sp>
            <p:nvSpPr>
              <p:cNvPr id="571417" name="Line 25"/>
              <p:cNvSpPr>
                <a:spLocks noChangeShapeType="1"/>
              </p:cNvSpPr>
              <p:nvPr/>
            </p:nvSpPr>
            <p:spPr bwMode="auto">
              <a:xfrm>
                <a:off x="2427" y="2289"/>
                <a:ext cx="0" cy="48"/>
              </a:xfrm>
              <a:prstGeom prst="line">
                <a:avLst/>
              </a:prstGeom>
              <a:noFill/>
              <a:ln w="28575">
                <a:solidFill>
                  <a:schemeClr val="accent1"/>
                </a:solidFill>
                <a:round/>
                <a:headEnd type="none" w="med" len="lg"/>
                <a:tailEnd type="none" w="med" len="lg"/>
              </a:ln>
              <a:effectLst/>
            </p:spPr>
            <p:txBody>
              <a:bodyPr/>
              <a:lstStyle/>
              <a:p>
                <a:endParaRPr lang="en-US"/>
              </a:p>
            </p:txBody>
          </p:sp>
          <p:sp>
            <p:nvSpPr>
              <p:cNvPr id="571418" name="Line 26"/>
              <p:cNvSpPr>
                <a:spLocks noChangeShapeType="1"/>
              </p:cNvSpPr>
              <p:nvPr/>
            </p:nvSpPr>
            <p:spPr bwMode="auto">
              <a:xfrm flipH="1">
                <a:off x="2439" y="2289"/>
                <a:ext cx="3" cy="51"/>
              </a:xfrm>
              <a:prstGeom prst="line">
                <a:avLst/>
              </a:prstGeom>
              <a:noFill/>
              <a:ln w="28575">
                <a:solidFill>
                  <a:schemeClr val="accent1"/>
                </a:solidFill>
                <a:round/>
                <a:headEnd type="none" w="med" len="lg"/>
                <a:tailEnd type="none" w="med" len="lg"/>
              </a:ln>
              <a:effectLst/>
            </p:spPr>
            <p:txBody>
              <a:bodyPr/>
              <a:lstStyle/>
              <a:p>
                <a:endParaRPr lang="en-US"/>
              </a:p>
            </p:txBody>
          </p:sp>
          <p:sp>
            <p:nvSpPr>
              <p:cNvPr id="571419" name="Line 27"/>
              <p:cNvSpPr>
                <a:spLocks noChangeShapeType="1"/>
              </p:cNvSpPr>
              <p:nvPr/>
            </p:nvSpPr>
            <p:spPr bwMode="auto">
              <a:xfrm flipH="1">
                <a:off x="2445" y="2283"/>
                <a:ext cx="12" cy="36"/>
              </a:xfrm>
              <a:prstGeom prst="line">
                <a:avLst/>
              </a:prstGeom>
              <a:noFill/>
              <a:ln w="28575">
                <a:solidFill>
                  <a:schemeClr val="accent1"/>
                </a:solidFill>
                <a:round/>
                <a:headEnd type="none" w="med" len="lg"/>
                <a:tailEnd type="none" w="med" len="lg"/>
              </a:ln>
              <a:effectLst/>
            </p:spPr>
            <p:txBody>
              <a:bodyPr/>
              <a:lstStyle/>
              <a:p>
                <a:endParaRPr lang="en-US"/>
              </a:p>
            </p:txBody>
          </p:sp>
        </p:grpSp>
      </p:grpSp>
      <p:sp>
        <p:nvSpPr>
          <p:cNvPr id="571420" name="Text Box 28"/>
          <p:cNvSpPr txBox="1">
            <a:spLocks noChangeArrowheads="1"/>
          </p:cNvSpPr>
          <p:nvPr/>
        </p:nvSpPr>
        <p:spPr bwMode="auto">
          <a:xfrm>
            <a:off x="1116013" y="1647825"/>
            <a:ext cx="361950" cy="366713"/>
          </a:xfrm>
          <a:prstGeom prst="rect">
            <a:avLst/>
          </a:prstGeom>
          <a:noFill/>
          <a:ln w="28575" algn="ctr">
            <a:noFill/>
            <a:miter lim="800000"/>
            <a:headEnd/>
            <a:tailEnd type="none" w="med" len="lg"/>
          </a:ln>
          <a:effectLst/>
        </p:spPr>
        <p:txBody>
          <a:bodyPr wrap="none">
            <a:spAutoFit/>
          </a:bodyPr>
          <a:lstStyle/>
          <a:p>
            <a:r>
              <a:rPr lang="tr-TR">
                <a:latin typeface="Times New Roman Tur" charset="-94"/>
              </a:rPr>
              <a:t>O</a:t>
            </a:r>
          </a:p>
        </p:txBody>
      </p:sp>
      <p:sp>
        <p:nvSpPr>
          <p:cNvPr id="571421" name="Line 29"/>
          <p:cNvSpPr>
            <a:spLocks noChangeShapeType="1"/>
          </p:cNvSpPr>
          <p:nvPr/>
        </p:nvSpPr>
        <p:spPr bwMode="auto">
          <a:xfrm>
            <a:off x="1658938" y="1816100"/>
            <a:ext cx="0" cy="646113"/>
          </a:xfrm>
          <a:prstGeom prst="line">
            <a:avLst/>
          </a:prstGeom>
          <a:noFill/>
          <a:ln w="12700">
            <a:solidFill>
              <a:schemeClr val="accent1"/>
            </a:solidFill>
            <a:round/>
            <a:headEnd/>
            <a:tailEnd type="none" w="med" len="lg"/>
          </a:ln>
          <a:effectLst/>
        </p:spPr>
        <p:txBody>
          <a:bodyPr>
            <a:spAutoFit/>
          </a:bodyPr>
          <a:lstStyle/>
          <a:p>
            <a:endParaRPr lang="en-US"/>
          </a:p>
        </p:txBody>
      </p:sp>
      <p:sp>
        <p:nvSpPr>
          <p:cNvPr id="571422" name="Line 30"/>
          <p:cNvSpPr>
            <a:spLocks noChangeShapeType="1"/>
          </p:cNvSpPr>
          <p:nvPr/>
        </p:nvSpPr>
        <p:spPr bwMode="auto">
          <a:xfrm>
            <a:off x="1638300" y="1728788"/>
            <a:ext cx="966788" cy="1457325"/>
          </a:xfrm>
          <a:prstGeom prst="line">
            <a:avLst/>
          </a:prstGeom>
          <a:noFill/>
          <a:ln w="12700">
            <a:solidFill>
              <a:schemeClr val="accent2"/>
            </a:solidFill>
            <a:round/>
            <a:headEnd/>
            <a:tailEnd type="none" w="med" len="lg"/>
          </a:ln>
          <a:effectLst/>
        </p:spPr>
        <p:txBody>
          <a:bodyPr>
            <a:spAutoFit/>
          </a:bodyPr>
          <a:lstStyle/>
          <a:p>
            <a:endParaRPr lang="en-US"/>
          </a:p>
        </p:txBody>
      </p:sp>
      <p:sp>
        <p:nvSpPr>
          <p:cNvPr id="571423" name="Oval 31"/>
          <p:cNvSpPr>
            <a:spLocks noChangeArrowheads="1"/>
          </p:cNvSpPr>
          <p:nvPr/>
        </p:nvSpPr>
        <p:spPr bwMode="auto">
          <a:xfrm>
            <a:off x="2103438" y="2436813"/>
            <a:ext cx="92075" cy="93662"/>
          </a:xfrm>
          <a:prstGeom prst="ellipse">
            <a:avLst/>
          </a:prstGeom>
          <a:solidFill>
            <a:schemeClr val="accent2"/>
          </a:solidFill>
          <a:ln w="9525" algn="ctr">
            <a:solidFill>
              <a:schemeClr val="hlink"/>
            </a:solidFill>
            <a:round/>
            <a:headEnd/>
            <a:tailEnd type="none" w="med" len="lg"/>
          </a:ln>
          <a:effectLst/>
        </p:spPr>
        <p:txBody>
          <a:bodyPr wrap="none" anchor="ctr"/>
          <a:lstStyle/>
          <a:p>
            <a:endParaRPr lang="en-US"/>
          </a:p>
        </p:txBody>
      </p:sp>
      <p:sp>
        <p:nvSpPr>
          <p:cNvPr id="571424" name="Text Box 32"/>
          <p:cNvSpPr txBox="1">
            <a:spLocks noChangeArrowheads="1"/>
          </p:cNvSpPr>
          <p:nvPr/>
        </p:nvSpPr>
        <p:spPr bwMode="auto">
          <a:xfrm>
            <a:off x="2233613" y="2076450"/>
            <a:ext cx="361950" cy="366713"/>
          </a:xfrm>
          <a:prstGeom prst="rect">
            <a:avLst/>
          </a:prstGeom>
          <a:noFill/>
          <a:ln w="28575" algn="ctr">
            <a:noFill/>
            <a:miter lim="800000"/>
            <a:headEnd/>
            <a:tailEnd type="none" w="med" len="lg"/>
          </a:ln>
          <a:effectLst/>
        </p:spPr>
        <p:txBody>
          <a:bodyPr wrap="none">
            <a:spAutoFit/>
          </a:bodyPr>
          <a:lstStyle/>
          <a:p>
            <a:r>
              <a:rPr lang="tr-TR">
                <a:latin typeface="Times New Roman Tur" charset="-94"/>
              </a:rPr>
              <a:t>G</a:t>
            </a:r>
          </a:p>
        </p:txBody>
      </p:sp>
      <p:sp>
        <p:nvSpPr>
          <p:cNvPr id="571425" name="Freeform 33"/>
          <p:cNvSpPr>
            <a:spLocks/>
          </p:cNvSpPr>
          <p:nvPr/>
        </p:nvSpPr>
        <p:spPr bwMode="auto">
          <a:xfrm>
            <a:off x="1652588" y="2278063"/>
            <a:ext cx="355600" cy="173037"/>
          </a:xfrm>
          <a:custGeom>
            <a:avLst/>
            <a:gdLst/>
            <a:ahLst/>
            <a:cxnLst>
              <a:cxn ang="0">
                <a:pos x="0" y="50"/>
              </a:cxn>
              <a:cxn ang="0">
                <a:pos x="66" y="41"/>
              </a:cxn>
              <a:cxn ang="0">
                <a:pos x="108" y="0"/>
              </a:cxn>
            </a:cxnLst>
            <a:rect l="0" t="0" r="r" b="b"/>
            <a:pathLst>
              <a:path w="108" h="50">
                <a:moveTo>
                  <a:pt x="0" y="50"/>
                </a:moveTo>
                <a:cubicBezTo>
                  <a:pt x="24" y="49"/>
                  <a:pt x="48" y="49"/>
                  <a:pt x="66" y="41"/>
                </a:cubicBezTo>
                <a:cubicBezTo>
                  <a:pt x="84" y="33"/>
                  <a:pt x="98" y="8"/>
                  <a:pt x="108" y="0"/>
                </a:cubicBezTo>
              </a:path>
            </a:pathLst>
          </a:custGeom>
          <a:noFill/>
          <a:ln w="9525" cap="flat" cmpd="sng">
            <a:solidFill>
              <a:schemeClr val="accent2"/>
            </a:solidFill>
            <a:prstDash val="solid"/>
            <a:round/>
            <a:headEnd type="none" w="med" len="med"/>
            <a:tailEnd type="triangle" w="med" len="lg"/>
          </a:ln>
          <a:effectLst/>
        </p:spPr>
        <p:txBody>
          <a:bodyPr/>
          <a:lstStyle/>
          <a:p>
            <a:endParaRPr lang="en-US"/>
          </a:p>
        </p:txBody>
      </p:sp>
      <p:sp>
        <p:nvSpPr>
          <p:cNvPr id="571426" name="Text Box 34"/>
          <p:cNvSpPr txBox="1">
            <a:spLocks noChangeArrowheads="1"/>
          </p:cNvSpPr>
          <p:nvPr/>
        </p:nvSpPr>
        <p:spPr bwMode="auto">
          <a:xfrm>
            <a:off x="1652588" y="2093913"/>
            <a:ext cx="303212" cy="366712"/>
          </a:xfrm>
          <a:prstGeom prst="rect">
            <a:avLst/>
          </a:prstGeom>
          <a:noFill/>
          <a:ln w="9525" algn="ctr">
            <a:noFill/>
            <a:miter lim="800000"/>
            <a:headEnd/>
            <a:tailEnd type="none" w="med" len="lg"/>
          </a:ln>
          <a:effectLst/>
        </p:spPr>
        <p:txBody>
          <a:bodyPr wrap="none">
            <a:spAutoFit/>
          </a:bodyPr>
          <a:lstStyle/>
          <a:p>
            <a:r>
              <a:rPr lang="tr-TR">
                <a:latin typeface="Symbol" pitchFamily="18" charset="2"/>
              </a:rPr>
              <a:t>q</a:t>
            </a:r>
            <a:endParaRPr lang="en-US">
              <a:latin typeface="Symbol" pitchFamily="18" charset="2"/>
            </a:endParaRPr>
          </a:p>
        </p:txBody>
      </p:sp>
      <p:sp>
        <p:nvSpPr>
          <p:cNvPr id="571438" name="Line 46"/>
          <p:cNvSpPr>
            <a:spLocks noChangeShapeType="1"/>
          </p:cNvSpPr>
          <p:nvPr/>
        </p:nvSpPr>
        <p:spPr bwMode="auto">
          <a:xfrm>
            <a:off x="2147888" y="2497138"/>
            <a:ext cx="0" cy="812800"/>
          </a:xfrm>
          <a:prstGeom prst="line">
            <a:avLst/>
          </a:prstGeom>
          <a:noFill/>
          <a:ln w="28575">
            <a:solidFill>
              <a:schemeClr val="accent2"/>
            </a:solidFill>
            <a:round/>
            <a:headEnd/>
            <a:tailEnd type="triangle" w="med" len="lg"/>
          </a:ln>
          <a:effectLst/>
        </p:spPr>
        <p:txBody>
          <a:bodyPr/>
          <a:lstStyle/>
          <a:p>
            <a:endParaRPr lang="en-US"/>
          </a:p>
        </p:txBody>
      </p:sp>
      <p:sp>
        <p:nvSpPr>
          <p:cNvPr id="571439" name="Line 47"/>
          <p:cNvSpPr>
            <a:spLocks noChangeShapeType="1"/>
          </p:cNvSpPr>
          <p:nvPr/>
        </p:nvSpPr>
        <p:spPr bwMode="auto">
          <a:xfrm flipV="1">
            <a:off x="1754188" y="2482850"/>
            <a:ext cx="377825" cy="261938"/>
          </a:xfrm>
          <a:prstGeom prst="line">
            <a:avLst/>
          </a:prstGeom>
          <a:noFill/>
          <a:ln w="28575">
            <a:solidFill>
              <a:schemeClr val="accent2"/>
            </a:solidFill>
            <a:round/>
            <a:headEnd type="triangle" w="med" len="lg"/>
            <a:tailEnd/>
          </a:ln>
          <a:effectLst/>
        </p:spPr>
        <p:txBody>
          <a:bodyPr/>
          <a:lstStyle/>
          <a:p>
            <a:endParaRPr lang="en-US"/>
          </a:p>
        </p:txBody>
      </p:sp>
      <p:sp>
        <p:nvSpPr>
          <p:cNvPr id="571440" name="Text Box 48"/>
          <p:cNvSpPr txBox="1">
            <a:spLocks noChangeArrowheads="1"/>
          </p:cNvSpPr>
          <p:nvPr/>
        </p:nvSpPr>
        <p:spPr bwMode="auto">
          <a:xfrm>
            <a:off x="1851025" y="3343275"/>
            <a:ext cx="501650" cy="366713"/>
          </a:xfrm>
          <a:prstGeom prst="rect">
            <a:avLst/>
          </a:prstGeom>
          <a:noFill/>
          <a:ln w="9525" algn="ctr">
            <a:noFill/>
            <a:miter lim="800000"/>
            <a:headEnd/>
            <a:tailEnd type="none" w="med" len="lg"/>
          </a:ln>
          <a:effectLst/>
        </p:spPr>
        <p:txBody>
          <a:bodyPr wrap="none">
            <a:spAutoFit/>
          </a:bodyPr>
          <a:lstStyle/>
          <a:p>
            <a:r>
              <a:rPr lang="tr-TR"/>
              <a:t>mg</a:t>
            </a:r>
            <a:endParaRPr lang="en-US">
              <a:latin typeface="Symbol" pitchFamily="18" charset="2"/>
            </a:endParaRPr>
          </a:p>
        </p:txBody>
      </p:sp>
      <p:sp>
        <p:nvSpPr>
          <p:cNvPr id="571442" name="Text Box 50"/>
          <p:cNvSpPr txBox="1">
            <a:spLocks noChangeArrowheads="1"/>
          </p:cNvSpPr>
          <p:nvPr/>
        </p:nvSpPr>
        <p:spPr bwMode="auto">
          <a:xfrm>
            <a:off x="903288" y="2628900"/>
            <a:ext cx="912812" cy="366713"/>
          </a:xfrm>
          <a:prstGeom prst="rect">
            <a:avLst/>
          </a:prstGeom>
          <a:noFill/>
          <a:ln w="9525" algn="ctr">
            <a:noFill/>
            <a:miter lim="800000"/>
            <a:headEnd/>
            <a:tailEnd type="none" w="med" len="lg"/>
          </a:ln>
          <a:effectLst/>
        </p:spPr>
        <p:txBody>
          <a:bodyPr wrap="none">
            <a:spAutoFit/>
          </a:bodyPr>
          <a:lstStyle/>
          <a:p>
            <a:pPr algn="l"/>
            <a:r>
              <a:rPr lang="tr-TR"/>
              <a:t>mgsin</a:t>
            </a:r>
            <a:r>
              <a:rPr lang="tr-TR">
                <a:latin typeface="Symbol" pitchFamily="18" charset="2"/>
              </a:rPr>
              <a:t>q</a:t>
            </a:r>
            <a:endParaRPr lang="en-US">
              <a:latin typeface="Symbol" pitchFamily="18" charset="2"/>
            </a:endParaRPr>
          </a:p>
        </p:txBody>
      </p:sp>
      <p:sp>
        <p:nvSpPr>
          <p:cNvPr id="571443" name="Line 51"/>
          <p:cNvSpPr>
            <a:spLocks noChangeShapeType="1"/>
          </p:cNvSpPr>
          <p:nvPr/>
        </p:nvSpPr>
        <p:spPr bwMode="auto">
          <a:xfrm>
            <a:off x="2147888" y="2482850"/>
            <a:ext cx="381000" cy="603250"/>
          </a:xfrm>
          <a:prstGeom prst="line">
            <a:avLst/>
          </a:prstGeom>
          <a:noFill/>
          <a:ln w="28575">
            <a:solidFill>
              <a:schemeClr val="accent2"/>
            </a:solidFill>
            <a:round/>
            <a:headEnd/>
            <a:tailEnd type="triangle" w="med" len="lg"/>
          </a:ln>
          <a:effectLst/>
        </p:spPr>
        <p:txBody>
          <a:bodyPr/>
          <a:lstStyle/>
          <a:p>
            <a:endParaRPr lang="en-US"/>
          </a:p>
        </p:txBody>
      </p:sp>
      <p:sp>
        <p:nvSpPr>
          <p:cNvPr id="571444" name="Text Box 52"/>
          <p:cNvSpPr txBox="1">
            <a:spLocks noChangeArrowheads="1"/>
          </p:cNvSpPr>
          <p:nvPr/>
        </p:nvSpPr>
        <p:spPr bwMode="auto">
          <a:xfrm>
            <a:off x="2466975" y="2714625"/>
            <a:ext cx="976313" cy="366713"/>
          </a:xfrm>
          <a:prstGeom prst="rect">
            <a:avLst/>
          </a:prstGeom>
          <a:noFill/>
          <a:ln w="9525" algn="ctr">
            <a:noFill/>
            <a:miter lim="800000"/>
            <a:headEnd/>
            <a:tailEnd type="none" w="med" len="lg"/>
          </a:ln>
          <a:effectLst/>
        </p:spPr>
        <p:txBody>
          <a:bodyPr wrap="none">
            <a:spAutoFit/>
          </a:bodyPr>
          <a:lstStyle/>
          <a:p>
            <a:r>
              <a:rPr lang="tr-TR"/>
              <a:t>mgcos</a:t>
            </a:r>
            <a:r>
              <a:rPr lang="tr-TR">
                <a:latin typeface="Symbol" pitchFamily="18" charset="2"/>
              </a:rPr>
              <a:t>q</a:t>
            </a:r>
            <a:endParaRPr lang="en-US">
              <a:latin typeface="Symbol" pitchFamily="18" charset="2"/>
            </a:endParaRPr>
          </a:p>
        </p:txBody>
      </p:sp>
      <p:graphicFrame>
        <p:nvGraphicFramePr>
          <p:cNvPr id="571449" name="Object 57"/>
          <p:cNvGraphicFramePr>
            <a:graphicFrameLocks noChangeAspect="1"/>
          </p:cNvGraphicFramePr>
          <p:nvPr/>
        </p:nvGraphicFramePr>
        <p:xfrm>
          <a:off x="3965575" y="1982788"/>
          <a:ext cx="3038475" cy="590550"/>
        </p:xfrm>
        <a:graphic>
          <a:graphicData uri="http://schemas.openxmlformats.org/presentationml/2006/ole">
            <p:oleObj spid="_x0000_s503811" name="Denklem" r:id="rId5" imgW="1307880" imgH="253800" progId="Equation.3">
              <p:embed/>
            </p:oleObj>
          </a:graphicData>
        </a:graphic>
      </p:graphicFrame>
      <p:graphicFrame>
        <p:nvGraphicFramePr>
          <p:cNvPr id="571452" name="Object 60"/>
          <p:cNvGraphicFramePr>
            <a:graphicFrameLocks noChangeAspect="1"/>
          </p:cNvGraphicFramePr>
          <p:nvPr/>
        </p:nvGraphicFramePr>
        <p:xfrm>
          <a:off x="3970338" y="2647950"/>
          <a:ext cx="3895725" cy="590550"/>
        </p:xfrm>
        <a:graphic>
          <a:graphicData uri="http://schemas.openxmlformats.org/presentationml/2006/ole">
            <p:oleObj spid="_x0000_s503812" name="Denklem" r:id="rId6" imgW="1676160" imgH="253800" progId="Equation.3">
              <p:embed/>
            </p:oleObj>
          </a:graphicData>
        </a:graphic>
      </p:graphicFrame>
      <p:sp>
        <p:nvSpPr>
          <p:cNvPr id="571453" name="Line 61"/>
          <p:cNvSpPr>
            <a:spLocks noChangeShapeType="1"/>
          </p:cNvSpPr>
          <p:nvPr/>
        </p:nvSpPr>
        <p:spPr bwMode="auto">
          <a:xfrm flipV="1">
            <a:off x="1654175" y="1176338"/>
            <a:ext cx="609600" cy="595312"/>
          </a:xfrm>
          <a:prstGeom prst="line">
            <a:avLst/>
          </a:prstGeom>
          <a:noFill/>
          <a:ln w="9525">
            <a:solidFill>
              <a:schemeClr val="accent2"/>
            </a:solidFill>
            <a:round/>
            <a:headEnd/>
            <a:tailEnd type="none" w="med" len="lg"/>
          </a:ln>
          <a:effectLst/>
        </p:spPr>
        <p:txBody>
          <a:bodyPr/>
          <a:lstStyle/>
          <a:p>
            <a:endParaRPr lang="en-US"/>
          </a:p>
        </p:txBody>
      </p:sp>
      <p:sp>
        <p:nvSpPr>
          <p:cNvPr id="571454" name="Line 62"/>
          <p:cNvSpPr>
            <a:spLocks noChangeShapeType="1"/>
          </p:cNvSpPr>
          <p:nvPr/>
        </p:nvSpPr>
        <p:spPr bwMode="auto">
          <a:xfrm flipV="1">
            <a:off x="2147888" y="1757363"/>
            <a:ext cx="782637" cy="725487"/>
          </a:xfrm>
          <a:prstGeom prst="line">
            <a:avLst/>
          </a:prstGeom>
          <a:noFill/>
          <a:ln w="9525">
            <a:solidFill>
              <a:schemeClr val="accent2"/>
            </a:solidFill>
            <a:round/>
            <a:headEnd/>
            <a:tailEnd type="none" w="med" len="lg"/>
          </a:ln>
          <a:effectLst/>
        </p:spPr>
        <p:txBody>
          <a:bodyPr/>
          <a:lstStyle/>
          <a:p>
            <a:endParaRPr lang="en-US"/>
          </a:p>
        </p:txBody>
      </p:sp>
      <p:sp>
        <p:nvSpPr>
          <p:cNvPr id="571455" name="Line 63"/>
          <p:cNvSpPr>
            <a:spLocks noChangeShapeType="1"/>
          </p:cNvSpPr>
          <p:nvPr/>
        </p:nvSpPr>
        <p:spPr bwMode="auto">
          <a:xfrm>
            <a:off x="2147888" y="1292225"/>
            <a:ext cx="522287" cy="739775"/>
          </a:xfrm>
          <a:prstGeom prst="line">
            <a:avLst/>
          </a:prstGeom>
          <a:noFill/>
          <a:ln w="9525">
            <a:solidFill>
              <a:schemeClr val="accent2"/>
            </a:solidFill>
            <a:round/>
            <a:headEnd type="triangle" w="med" len="med"/>
            <a:tailEnd type="triangle" w="med" len="med"/>
          </a:ln>
          <a:effectLst/>
        </p:spPr>
        <p:txBody>
          <a:bodyPr/>
          <a:lstStyle/>
          <a:p>
            <a:endParaRPr lang="en-US"/>
          </a:p>
        </p:txBody>
      </p:sp>
      <p:sp>
        <p:nvSpPr>
          <p:cNvPr id="571456" name="Text Box 64"/>
          <p:cNvSpPr txBox="1">
            <a:spLocks noChangeArrowheads="1"/>
          </p:cNvSpPr>
          <p:nvPr/>
        </p:nvSpPr>
        <p:spPr bwMode="auto">
          <a:xfrm>
            <a:off x="2489200" y="1371600"/>
            <a:ext cx="379413" cy="366713"/>
          </a:xfrm>
          <a:prstGeom prst="rect">
            <a:avLst/>
          </a:prstGeom>
          <a:noFill/>
          <a:ln w="9525" algn="ctr">
            <a:noFill/>
            <a:miter lim="800000"/>
            <a:headEnd/>
            <a:tailEnd type="none" w="med" len="lg"/>
          </a:ln>
          <a:effectLst/>
        </p:spPr>
        <p:txBody>
          <a:bodyPr wrap="none">
            <a:spAutoFit/>
          </a:bodyPr>
          <a:lstStyle/>
          <a:p>
            <a:r>
              <a:rPr lang="tr-TR"/>
              <a:t>r</a:t>
            </a:r>
            <a:r>
              <a:rPr lang="tr-TR" baseline="-25000"/>
              <a:t>G</a:t>
            </a:r>
            <a:endParaRPr lang="en-US" baseline="-25000"/>
          </a:p>
        </p:txBody>
      </p:sp>
      <p:graphicFrame>
        <p:nvGraphicFramePr>
          <p:cNvPr id="571459" name="Object 67"/>
          <p:cNvGraphicFramePr>
            <a:graphicFrameLocks noChangeAspect="1"/>
          </p:cNvGraphicFramePr>
          <p:nvPr/>
        </p:nvGraphicFramePr>
        <p:xfrm>
          <a:off x="3948113" y="3327400"/>
          <a:ext cx="2892425" cy="560388"/>
        </p:xfrm>
        <a:graphic>
          <a:graphicData uri="http://schemas.openxmlformats.org/presentationml/2006/ole">
            <p:oleObj spid="_x0000_s503813" name="Denklem" r:id="rId7" imgW="1244520" imgH="241200" progId="Equation.3">
              <p:embed/>
            </p:oleObj>
          </a:graphicData>
        </a:graphic>
      </p:graphicFrame>
      <p:graphicFrame>
        <p:nvGraphicFramePr>
          <p:cNvPr id="571462" name="Object 70"/>
          <p:cNvGraphicFramePr>
            <a:graphicFrameLocks noChangeAspect="1"/>
          </p:cNvGraphicFramePr>
          <p:nvPr/>
        </p:nvGraphicFramePr>
        <p:xfrm>
          <a:off x="3376613" y="5170488"/>
          <a:ext cx="1328737" cy="412750"/>
        </p:xfrm>
        <a:graphic>
          <a:graphicData uri="http://schemas.openxmlformats.org/presentationml/2006/ole">
            <p:oleObj spid="_x0000_s503814" name="Denklem" r:id="rId8" imgW="571320" imgH="177480" progId="Equation.3">
              <p:embed/>
            </p:oleObj>
          </a:graphicData>
        </a:graphic>
      </p:graphicFrame>
      <p:graphicFrame>
        <p:nvGraphicFramePr>
          <p:cNvPr id="571465" name="Object 73"/>
          <p:cNvGraphicFramePr>
            <a:graphicFrameLocks noChangeAspect="1"/>
          </p:cNvGraphicFramePr>
          <p:nvPr/>
        </p:nvGraphicFramePr>
        <p:xfrm>
          <a:off x="2935288" y="5734050"/>
          <a:ext cx="2390775" cy="560388"/>
        </p:xfrm>
        <a:graphic>
          <a:graphicData uri="http://schemas.openxmlformats.org/presentationml/2006/ole">
            <p:oleObj spid="_x0000_s503815" name="Denklem" r:id="rId9" imgW="1028520" imgH="24120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71456"/>
                                        </p:tgtEl>
                                        <p:attrNameLst>
                                          <p:attrName>style.visibility</p:attrName>
                                        </p:attrNameLst>
                                      </p:cBhvr>
                                      <p:to>
                                        <p:strVal val="visible"/>
                                      </p:to>
                                    </p:set>
                                    <p:animEffect transition="in" filter="dissolve">
                                      <p:cBhvr>
                                        <p:cTn id="7" dur="500"/>
                                        <p:tgtEl>
                                          <p:spTgt spid="57145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71454"/>
                                        </p:tgtEl>
                                        <p:attrNameLst>
                                          <p:attrName>style.visibility</p:attrName>
                                        </p:attrNameLst>
                                      </p:cBhvr>
                                      <p:to>
                                        <p:strVal val="visible"/>
                                      </p:to>
                                    </p:set>
                                    <p:animEffect transition="in" filter="dissolve">
                                      <p:cBhvr>
                                        <p:cTn id="10" dur="500"/>
                                        <p:tgtEl>
                                          <p:spTgt spid="57145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71453"/>
                                        </p:tgtEl>
                                        <p:attrNameLst>
                                          <p:attrName>style.visibility</p:attrName>
                                        </p:attrNameLst>
                                      </p:cBhvr>
                                      <p:to>
                                        <p:strVal val="visible"/>
                                      </p:to>
                                    </p:set>
                                    <p:animEffect transition="in" filter="dissolve">
                                      <p:cBhvr>
                                        <p:cTn id="13" dur="500"/>
                                        <p:tgtEl>
                                          <p:spTgt spid="57145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71455"/>
                                        </p:tgtEl>
                                        <p:attrNameLst>
                                          <p:attrName>style.visibility</p:attrName>
                                        </p:attrNameLst>
                                      </p:cBhvr>
                                      <p:to>
                                        <p:strVal val="visible"/>
                                      </p:to>
                                    </p:set>
                                    <p:animEffect transition="in" filter="dissolve">
                                      <p:cBhvr>
                                        <p:cTn id="16" dur="500"/>
                                        <p:tgtEl>
                                          <p:spTgt spid="57145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71438"/>
                                        </p:tgtEl>
                                        <p:attrNameLst>
                                          <p:attrName>style.visibility</p:attrName>
                                        </p:attrNameLst>
                                      </p:cBhvr>
                                      <p:to>
                                        <p:strVal val="visible"/>
                                      </p:to>
                                    </p:set>
                                    <p:animEffect transition="in" filter="dissolve">
                                      <p:cBhvr>
                                        <p:cTn id="21" dur="500"/>
                                        <p:tgtEl>
                                          <p:spTgt spid="57143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71440"/>
                                        </p:tgtEl>
                                        <p:attrNameLst>
                                          <p:attrName>style.visibility</p:attrName>
                                        </p:attrNameLst>
                                      </p:cBhvr>
                                      <p:to>
                                        <p:strVal val="visible"/>
                                      </p:to>
                                    </p:set>
                                    <p:animEffect transition="in" filter="dissolve">
                                      <p:cBhvr>
                                        <p:cTn id="24" dur="500"/>
                                        <p:tgtEl>
                                          <p:spTgt spid="57144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71439"/>
                                        </p:tgtEl>
                                        <p:attrNameLst>
                                          <p:attrName>style.visibility</p:attrName>
                                        </p:attrNameLst>
                                      </p:cBhvr>
                                      <p:to>
                                        <p:strVal val="visible"/>
                                      </p:to>
                                    </p:set>
                                    <p:animEffect transition="in" filter="dissolve">
                                      <p:cBhvr>
                                        <p:cTn id="29" dur="500"/>
                                        <p:tgtEl>
                                          <p:spTgt spid="571439"/>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571442"/>
                                        </p:tgtEl>
                                        <p:attrNameLst>
                                          <p:attrName>style.visibility</p:attrName>
                                        </p:attrNameLst>
                                      </p:cBhvr>
                                      <p:to>
                                        <p:strVal val="visible"/>
                                      </p:to>
                                    </p:set>
                                    <p:animEffect transition="in" filter="dissolve">
                                      <p:cBhvr>
                                        <p:cTn id="32" dur="500"/>
                                        <p:tgtEl>
                                          <p:spTgt spid="57144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71443"/>
                                        </p:tgtEl>
                                        <p:attrNameLst>
                                          <p:attrName>style.visibility</p:attrName>
                                        </p:attrNameLst>
                                      </p:cBhvr>
                                      <p:to>
                                        <p:strVal val="visible"/>
                                      </p:to>
                                    </p:set>
                                    <p:animEffect transition="in" filter="dissolve">
                                      <p:cBhvr>
                                        <p:cTn id="37" dur="500"/>
                                        <p:tgtEl>
                                          <p:spTgt spid="57144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571444"/>
                                        </p:tgtEl>
                                        <p:attrNameLst>
                                          <p:attrName>style.visibility</p:attrName>
                                        </p:attrNameLst>
                                      </p:cBhvr>
                                      <p:to>
                                        <p:strVal val="visible"/>
                                      </p:to>
                                    </p:set>
                                    <p:animEffect transition="in" filter="dissolve">
                                      <p:cBhvr>
                                        <p:cTn id="40" dur="500"/>
                                        <p:tgtEl>
                                          <p:spTgt spid="571444"/>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571445"/>
                                        </p:tgtEl>
                                        <p:attrNameLst>
                                          <p:attrName>style.visibility</p:attrName>
                                        </p:attrNameLst>
                                      </p:cBhvr>
                                      <p:to>
                                        <p:strVal val="visible"/>
                                      </p:to>
                                    </p:set>
                                    <p:animEffect transition="in" filter="dissolve">
                                      <p:cBhvr>
                                        <p:cTn id="45" dur="500"/>
                                        <p:tgtEl>
                                          <p:spTgt spid="571445"/>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571449"/>
                                        </p:tgtEl>
                                        <p:attrNameLst>
                                          <p:attrName>style.visibility</p:attrName>
                                        </p:attrNameLst>
                                      </p:cBhvr>
                                      <p:to>
                                        <p:strVal val="visible"/>
                                      </p:to>
                                    </p:set>
                                    <p:animEffect transition="in" filter="dissolve">
                                      <p:cBhvr>
                                        <p:cTn id="50" dur="500"/>
                                        <p:tgtEl>
                                          <p:spTgt spid="571449"/>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571452"/>
                                        </p:tgtEl>
                                        <p:attrNameLst>
                                          <p:attrName>style.visibility</p:attrName>
                                        </p:attrNameLst>
                                      </p:cBhvr>
                                      <p:to>
                                        <p:strVal val="visible"/>
                                      </p:to>
                                    </p:set>
                                    <p:animEffect transition="in" filter="dissolve">
                                      <p:cBhvr>
                                        <p:cTn id="55" dur="500"/>
                                        <p:tgtEl>
                                          <p:spTgt spid="571452"/>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571459"/>
                                        </p:tgtEl>
                                        <p:attrNameLst>
                                          <p:attrName>style.visibility</p:attrName>
                                        </p:attrNameLst>
                                      </p:cBhvr>
                                      <p:to>
                                        <p:strVal val="visible"/>
                                      </p:to>
                                    </p:set>
                                    <p:animEffect transition="in" filter="dissolve">
                                      <p:cBhvr>
                                        <p:cTn id="60" dur="500"/>
                                        <p:tgtEl>
                                          <p:spTgt spid="571459"/>
                                        </p:tgtEl>
                                      </p:cBhvr>
                                    </p:animEffect>
                                  </p:childTnLst>
                                </p:cTn>
                              </p:par>
                            </p:childTnLst>
                          </p:cTn>
                        </p:par>
                      </p:childTnLst>
                    </p:cTn>
                  </p:par>
                  <p:par>
                    <p:cTn id="61" fill="hold">
                      <p:stCondLst>
                        <p:cond delay="indefinite"/>
                      </p:stCondLst>
                      <p:childTnLst>
                        <p:par>
                          <p:cTn id="62" fill="hold">
                            <p:stCondLst>
                              <p:cond delay="0"/>
                            </p:stCondLst>
                            <p:childTnLst>
                              <p:par>
                                <p:cTn id="63" presetID="24" presetClass="entr" presetSubtype="0" fill="hold" grpId="0" nodeType="clickEffect">
                                  <p:stCondLst>
                                    <p:cond delay="0"/>
                                  </p:stCondLst>
                                  <p:childTnLst>
                                    <p:set>
                                      <p:cBhvr>
                                        <p:cTn id="64" dur="1" fill="hold">
                                          <p:stCondLst>
                                            <p:cond delay="0"/>
                                          </p:stCondLst>
                                        </p:cTn>
                                        <p:tgtEl>
                                          <p:spTgt spid="571395"/>
                                        </p:tgtEl>
                                        <p:attrNameLst>
                                          <p:attrName>style.visibility</p:attrName>
                                        </p:attrNameLst>
                                      </p:cBhvr>
                                      <p:to>
                                        <p:strVal val="visible"/>
                                      </p:to>
                                    </p:set>
                                    <p:anim to="" calcmode="lin" valueType="num">
                                      <p:cBhvr>
                                        <p:cTn id="65" dur="1" fill="hold"/>
                                        <p:tgtEl>
                                          <p:spTgt spid="571395"/>
                                        </p:tgtEl>
                                        <p:attrNameLst>
                                          <p:attrName/>
                                        </p:attrNameLst>
                                      </p:cBhvr>
                                    </p:anim>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571462"/>
                                        </p:tgtEl>
                                        <p:attrNameLst>
                                          <p:attrName>style.visibility</p:attrName>
                                        </p:attrNameLst>
                                      </p:cBhvr>
                                      <p:to>
                                        <p:strVal val="visible"/>
                                      </p:to>
                                    </p:set>
                                    <p:animEffect transition="in" filter="dissolve">
                                      <p:cBhvr>
                                        <p:cTn id="70" dur="500"/>
                                        <p:tgtEl>
                                          <p:spTgt spid="571462"/>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571465"/>
                                        </p:tgtEl>
                                        <p:attrNameLst>
                                          <p:attrName>style.visibility</p:attrName>
                                        </p:attrNameLst>
                                      </p:cBhvr>
                                      <p:to>
                                        <p:strVal val="visible"/>
                                      </p:to>
                                    </p:set>
                                    <p:animEffect transition="in" filter="dissolve">
                                      <p:cBhvr>
                                        <p:cTn id="75" dur="500"/>
                                        <p:tgtEl>
                                          <p:spTgt spid="571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5" grpId="0"/>
      <p:bldP spid="571438" grpId="0" animBg="1"/>
      <p:bldP spid="571439" grpId="0" animBg="1"/>
      <p:bldP spid="571440" grpId="0"/>
      <p:bldP spid="571442" grpId="0"/>
      <p:bldP spid="571443" grpId="0" animBg="1"/>
      <p:bldP spid="571444" grpId="0"/>
      <p:bldP spid="571453" grpId="0" animBg="1"/>
      <p:bldP spid="571454" grpId="0" animBg="1"/>
      <p:bldP spid="571455" grpId="0" animBg="1"/>
      <p:bldP spid="571456"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0610" name="Rectangle 2"/>
          <p:cNvSpPr>
            <a:spLocks noGrp="1" noChangeArrowheads="1"/>
          </p:cNvSpPr>
          <p:nvPr>
            <p:ph type="title"/>
          </p:nvPr>
        </p:nvSpPr>
        <p:spPr>
          <a:xfrm>
            <a:off x="700088" y="188913"/>
            <a:ext cx="7772400" cy="1143000"/>
          </a:xfrm>
        </p:spPr>
        <p:txBody>
          <a:bodyPr/>
          <a:lstStyle/>
          <a:p>
            <a:r>
              <a:rPr lang="tr-TR" sz="2800" b="1"/>
              <a:t>Measuring Mass Moment of Inertia by Compound Pendulum</a:t>
            </a:r>
            <a:endParaRPr lang="en-US" sz="2800" b="1"/>
          </a:p>
        </p:txBody>
      </p:sp>
      <p:sp>
        <p:nvSpPr>
          <p:cNvPr id="51" name="Slide Number Placeholder 3"/>
          <p:cNvSpPr>
            <a:spLocks noGrp="1"/>
          </p:cNvSpPr>
          <p:nvPr>
            <p:ph type="sldNum" sz="quarter" idx="12"/>
          </p:nvPr>
        </p:nvSpPr>
        <p:spPr/>
        <p:txBody>
          <a:bodyPr/>
          <a:lstStyle/>
          <a:p>
            <a:fld id="{C31DA8B3-3F36-4624-9EDE-B6962BB4F294}" type="slidenum">
              <a:rPr lang="tr-TR"/>
              <a:pPr/>
              <a:t>53</a:t>
            </a:fld>
            <a:endParaRPr lang="tr-TR"/>
          </a:p>
        </p:txBody>
      </p:sp>
      <p:sp>
        <p:nvSpPr>
          <p:cNvPr id="580611" name="Text Box 3"/>
          <p:cNvSpPr txBox="1">
            <a:spLocks noChangeArrowheads="1"/>
          </p:cNvSpPr>
          <p:nvPr/>
        </p:nvSpPr>
        <p:spPr bwMode="auto">
          <a:xfrm>
            <a:off x="523875" y="5259388"/>
            <a:ext cx="8388350" cy="915987"/>
          </a:xfrm>
          <a:prstGeom prst="rect">
            <a:avLst/>
          </a:prstGeom>
          <a:noFill/>
          <a:ln w="28575">
            <a:noFill/>
            <a:miter lim="800000"/>
            <a:headEnd type="none" w="med" len="lg"/>
            <a:tailEnd type="none" w="med" len="lg"/>
          </a:ln>
          <a:effectLst/>
        </p:spPr>
        <p:txBody>
          <a:bodyPr>
            <a:spAutoFit/>
          </a:bodyPr>
          <a:lstStyle/>
          <a:p>
            <a:pPr algn="l"/>
            <a:r>
              <a:rPr lang="tr-TR"/>
              <a:t>Where 	</a:t>
            </a:r>
            <a:r>
              <a:rPr lang="tr-TR" i="1"/>
              <a:t>A&amp;B</a:t>
            </a:r>
            <a:r>
              <a:rPr lang="tr-TR"/>
              <a:t> are arbitrary coefficient related with the initial values of the motion </a:t>
            </a:r>
          </a:p>
          <a:p>
            <a:pPr algn="l"/>
            <a:r>
              <a:rPr lang="tr-TR"/>
              <a:t>	</a:t>
            </a:r>
            <a:r>
              <a:rPr lang="tr-TR" i="1"/>
              <a:t>t</a:t>
            </a:r>
            <a:r>
              <a:rPr lang="tr-TR"/>
              <a:t> is time</a:t>
            </a:r>
          </a:p>
          <a:p>
            <a:pPr algn="l"/>
            <a:r>
              <a:rPr lang="tr-TR"/>
              <a:t>	</a:t>
            </a:r>
            <a:r>
              <a:rPr lang="tr-TR" i="1">
                <a:latin typeface="Symbol" pitchFamily="18" charset="2"/>
              </a:rPr>
              <a:t>w</a:t>
            </a:r>
            <a:r>
              <a:rPr lang="tr-TR" i="1" baseline="-25000"/>
              <a:t>n</a:t>
            </a:r>
            <a:r>
              <a:rPr lang="tr-TR" i="1"/>
              <a:t> </a:t>
            </a:r>
            <a:r>
              <a:rPr lang="tr-TR"/>
              <a:t>is natural circular frequency</a:t>
            </a:r>
            <a:endParaRPr lang="tr-TR" baseline="-25000"/>
          </a:p>
        </p:txBody>
      </p:sp>
      <p:sp>
        <p:nvSpPr>
          <p:cNvPr id="580612" name="Rectangle 4"/>
          <p:cNvSpPr>
            <a:spLocks noChangeArrowheads="1"/>
          </p:cNvSpPr>
          <p:nvPr/>
        </p:nvSpPr>
        <p:spPr bwMode="auto">
          <a:xfrm>
            <a:off x="0" y="952500"/>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580613" name="Rectangle 5"/>
          <p:cNvSpPr>
            <a:spLocks noChangeArrowheads="1"/>
          </p:cNvSpPr>
          <p:nvPr/>
        </p:nvSpPr>
        <p:spPr bwMode="auto">
          <a:xfrm>
            <a:off x="0" y="3300413"/>
            <a:ext cx="9144000" cy="0"/>
          </a:xfrm>
          <a:prstGeom prst="rect">
            <a:avLst/>
          </a:prstGeom>
          <a:noFill/>
          <a:ln w="9525" algn="ctr">
            <a:noFill/>
            <a:miter lim="800000"/>
            <a:headEnd/>
            <a:tailEnd/>
          </a:ln>
          <a:effectLst/>
        </p:spPr>
        <p:txBody>
          <a:bodyPr wrap="none" anchor="ctr">
            <a:spAutoFit/>
          </a:bodyPr>
          <a:lstStyle/>
          <a:p>
            <a:endParaRPr lang="en-US"/>
          </a:p>
        </p:txBody>
      </p:sp>
      <p:sp>
        <p:nvSpPr>
          <p:cNvPr id="580614" name="Freeform 6"/>
          <p:cNvSpPr>
            <a:spLocks/>
          </p:cNvSpPr>
          <p:nvPr/>
        </p:nvSpPr>
        <p:spPr bwMode="auto">
          <a:xfrm rot="-2326436">
            <a:off x="1582738" y="1385888"/>
            <a:ext cx="1138237" cy="2012950"/>
          </a:xfrm>
          <a:custGeom>
            <a:avLst/>
            <a:gdLst/>
            <a:ahLst/>
            <a:cxnLst>
              <a:cxn ang="0">
                <a:pos x="244" y="153"/>
              </a:cxn>
              <a:cxn ang="0">
                <a:pos x="1" y="462"/>
              </a:cxn>
              <a:cxn ang="0">
                <a:pos x="252" y="1197"/>
              </a:cxn>
              <a:cxn ang="0">
                <a:pos x="686" y="888"/>
              </a:cxn>
              <a:cxn ang="0">
                <a:pos x="436" y="120"/>
              </a:cxn>
              <a:cxn ang="0">
                <a:pos x="244" y="153"/>
              </a:cxn>
            </a:cxnLst>
            <a:rect l="0" t="0" r="r" b="b"/>
            <a:pathLst>
              <a:path w="717" h="1268">
                <a:moveTo>
                  <a:pt x="244" y="153"/>
                </a:moveTo>
                <a:cubicBezTo>
                  <a:pt x="172" y="210"/>
                  <a:pt x="0" y="288"/>
                  <a:pt x="1" y="462"/>
                </a:cubicBezTo>
                <a:cubicBezTo>
                  <a:pt x="2" y="636"/>
                  <a:pt x="138" y="1126"/>
                  <a:pt x="252" y="1197"/>
                </a:cubicBezTo>
                <a:cubicBezTo>
                  <a:pt x="366" y="1268"/>
                  <a:pt x="655" y="1067"/>
                  <a:pt x="686" y="888"/>
                </a:cubicBezTo>
                <a:cubicBezTo>
                  <a:pt x="717" y="709"/>
                  <a:pt x="511" y="240"/>
                  <a:pt x="436" y="120"/>
                </a:cubicBezTo>
                <a:cubicBezTo>
                  <a:pt x="361" y="0"/>
                  <a:pt x="316" y="96"/>
                  <a:pt x="244" y="153"/>
                </a:cubicBezTo>
                <a:close/>
              </a:path>
            </a:pathLst>
          </a:custGeom>
          <a:solidFill>
            <a:schemeClr val="hlink"/>
          </a:solidFill>
          <a:ln w="28575" cap="flat" cmpd="sng">
            <a:solidFill>
              <a:schemeClr val="hlink"/>
            </a:solidFill>
            <a:prstDash val="solid"/>
            <a:round/>
            <a:headEnd type="none" w="med" len="med"/>
            <a:tailEnd type="none" w="med" len="lg"/>
          </a:ln>
          <a:effectLst/>
        </p:spPr>
        <p:txBody>
          <a:bodyPr/>
          <a:lstStyle/>
          <a:p>
            <a:endParaRPr lang="en-US"/>
          </a:p>
        </p:txBody>
      </p:sp>
      <p:grpSp>
        <p:nvGrpSpPr>
          <p:cNvPr id="2" name="Group 7"/>
          <p:cNvGrpSpPr>
            <a:grpSpLocks/>
          </p:cNvGrpSpPr>
          <p:nvPr/>
        </p:nvGrpSpPr>
        <p:grpSpPr bwMode="auto">
          <a:xfrm rot="10800000">
            <a:off x="1323975" y="1204913"/>
            <a:ext cx="742950" cy="700087"/>
            <a:chOff x="2965" y="1333"/>
            <a:chExt cx="468" cy="441"/>
          </a:xfrm>
        </p:grpSpPr>
        <p:sp>
          <p:nvSpPr>
            <p:cNvPr id="580616" name="Rectangle 8" descr="Wide upward diagonal"/>
            <p:cNvSpPr>
              <a:spLocks noChangeArrowheads="1"/>
            </p:cNvSpPr>
            <p:nvPr/>
          </p:nvSpPr>
          <p:spPr bwMode="auto">
            <a:xfrm>
              <a:off x="3001" y="1594"/>
              <a:ext cx="408" cy="132"/>
            </a:xfrm>
            <a:prstGeom prst="rect">
              <a:avLst/>
            </a:prstGeom>
            <a:pattFill prst="wdUpDiag">
              <a:fgClr>
                <a:schemeClr val="accent1"/>
              </a:fgClr>
              <a:bgClr>
                <a:schemeClr val="bg1"/>
              </a:bgClr>
            </a:pattFill>
            <a:ln w="28575">
              <a:solidFill>
                <a:schemeClr val="accent1"/>
              </a:solidFill>
              <a:miter lim="800000"/>
              <a:headEnd type="none" w="med" len="lg"/>
              <a:tailEnd type="none" w="med" len="lg"/>
            </a:ln>
            <a:effectLst/>
          </p:spPr>
          <p:txBody>
            <a:bodyPr wrap="none" anchor="ctr"/>
            <a:lstStyle/>
            <a:p>
              <a:endParaRPr lang="en-US"/>
            </a:p>
          </p:txBody>
        </p:sp>
        <p:sp>
          <p:nvSpPr>
            <p:cNvPr id="580617" name="Rectangle 9"/>
            <p:cNvSpPr>
              <a:spLocks noChangeArrowheads="1"/>
            </p:cNvSpPr>
            <p:nvPr/>
          </p:nvSpPr>
          <p:spPr bwMode="auto">
            <a:xfrm>
              <a:off x="2965" y="1678"/>
              <a:ext cx="468" cy="96"/>
            </a:xfrm>
            <a:prstGeom prst="rect">
              <a:avLst/>
            </a:prstGeom>
            <a:solidFill>
              <a:schemeClr val="bg1"/>
            </a:solidFill>
            <a:ln w="28575">
              <a:solidFill>
                <a:schemeClr val="bg1"/>
              </a:solidFill>
              <a:miter lim="800000"/>
              <a:headEnd type="none" w="med" len="lg"/>
              <a:tailEnd type="none" w="med" len="lg"/>
            </a:ln>
            <a:effectLst/>
          </p:spPr>
          <p:txBody>
            <a:bodyPr wrap="none" anchor="ctr"/>
            <a:lstStyle/>
            <a:p>
              <a:endParaRPr lang="en-US"/>
            </a:p>
          </p:txBody>
        </p:sp>
        <p:grpSp>
          <p:nvGrpSpPr>
            <p:cNvPr id="3" name="Group 10"/>
            <p:cNvGrpSpPr>
              <a:grpSpLocks/>
            </p:cNvGrpSpPr>
            <p:nvPr/>
          </p:nvGrpSpPr>
          <p:grpSpPr bwMode="auto">
            <a:xfrm>
              <a:off x="3142" y="1333"/>
              <a:ext cx="159" cy="277"/>
              <a:chOff x="2319" y="2205"/>
              <a:chExt cx="159" cy="277"/>
            </a:xfrm>
          </p:grpSpPr>
          <p:sp>
            <p:nvSpPr>
              <p:cNvPr id="580619" name="Oval 11"/>
              <p:cNvSpPr>
                <a:spLocks noChangeArrowheads="1"/>
              </p:cNvSpPr>
              <p:nvPr/>
            </p:nvSpPr>
            <p:spPr bwMode="auto">
              <a:xfrm>
                <a:off x="2320" y="2205"/>
                <a:ext cx="149" cy="148"/>
              </a:xfrm>
              <a:prstGeom prst="ellipse">
                <a:avLst/>
              </a:prstGeom>
              <a:noFill/>
              <a:ln w="28575">
                <a:solidFill>
                  <a:schemeClr val="accent1"/>
                </a:solidFill>
                <a:round/>
                <a:headEnd type="none" w="med" len="lg"/>
                <a:tailEnd type="none" w="med" len="lg"/>
              </a:ln>
              <a:effectLst/>
            </p:spPr>
            <p:txBody>
              <a:bodyPr wrap="none" anchor="ctr"/>
              <a:lstStyle/>
              <a:p>
                <a:endParaRPr lang="en-US"/>
              </a:p>
            </p:txBody>
          </p:sp>
          <p:sp>
            <p:nvSpPr>
              <p:cNvPr id="580620" name="Line 12"/>
              <p:cNvSpPr>
                <a:spLocks noChangeShapeType="1"/>
              </p:cNvSpPr>
              <p:nvPr/>
            </p:nvSpPr>
            <p:spPr bwMode="auto">
              <a:xfrm>
                <a:off x="2319" y="2276"/>
                <a:ext cx="0" cy="206"/>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0621" name="Line 13"/>
              <p:cNvSpPr>
                <a:spLocks noChangeShapeType="1"/>
              </p:cNvSpPr>
              <p:nvPr/>
            </p:nvSpPr>
            <p:spPr bwMode="auto">
              <a:xfrm>
                <a:off x="2470" y="2271"/>
                <a:ext cx="0" cy="209"/>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0622" name="Line 14"/>
              <p:cNvSpPr>
                <a:spLocks noChangeShapeType="1"/>
              </p:cNvSpPr>
              <p:nvPr/>
            </p:nvSpPr>
            <p:spPr bwMode="auto">
              <a:xfrm>
                <a:off x="2394" y="2214"/>
                <a:ext cx="0" cy="144"/>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0623" name="Line 15"/>
              <p:cNvSpPr>
                <a:spLocks noChangeShapeType="1"/>
              </p:cNvSpPr>
              <p:nvPr/>
            </p:nvSpPr>
            <p:spPr bwMode="auto">
              <a:xfrm>
                <a:off x="2322" y="2286"/>
                <a:ext cx="156" cy="0"/>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0624" name="Line 16"/>
              <p:cNvSpPr>
                <a:spLocks noChangeShapeType="1"/>
              </p:cNvSpPr>
              <p:nvPr/>
            </p:nvSpPr>
            <p:spPr bwMode="auto">
              <a:xfrm flipV="1">
                <a:off x="2331" y="2214"/>
                <a:ext cx="27" cy="66"/>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0625" name="Line 17"/>
              <p:cNvSpPr>
                <a:spLocks noChangeShapeType="1"/>
              </p:cNvSpPr>
              <p:nvPr/>
            </p:nvSpPr>
            <p:spPr bwMode="auto">
              <a:xfrm flipV="1">
                <a:off x="2343" y="2214"/>
                <a:ext cx="36" cy="60"/>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0626" name="Line 18"/>
              <p:cNvSpPr>
                <a:spLocks noChangeShapeType="1"/>
              </p:cNvSpPr>
              <p:nvPr/>
            </p:nvSpPr>
            <p:spPr bwMode="auto">
              <a:xfrm flipV="1">
                <a:off x="2349" y="2226"/>
                <a:ext cx="36" cy="54"/>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0627" name="Line 19"/>
              <p:cNvSpPr>
                <a:spLocks noChangeShapeType="1"/>
              </p:cNvSpPr>
              <p:nvPr/>
            </p:nvSpPr>
            <p:spPr bwMode="auto">
              <a:xfrm flipV="1">
                <a:off x="2364" y="2247"/>
                <a:ext cx="21" cy="36"/>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0628" name="Line 20"/>
              <p:cNvSpPr>
                <a:spLocks noChangeShapeType="1"/>
              </p:cNvSpPr>
              <p:nvPr/>
            </p:nvSpPr>
            <p:spPr bwMode="auto">
              <a:xfrm flipV="1">
                <a:off x="2376" y="2268"/>
                <a:ext cx="15" cy="15"/>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0629" name="Line 21"/>
              <p:cNvSpPr>
                <a:spLocks noChangeShapeType="1"/>
              </p:cNvSpPr>
              <p:nvPr/>
            </p:nvSpPr>
            <p:spPr bwMode="auto">
              <a:xfrm>
                <a:off x="2379" y="2211"/>
                <a:ext cx="3" cy="72"/>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0630" name="Line 22"/>
              <p:cNvSpPr>
                <a:spLocks noChangeShapeType="1"/>
              </p:cNvSpPr>
              <p:nvPr/>
            </p:nvSpPr>
            <p:spPr bwMode="auto">
              <a:xfrm flipV="1">
                <a:off x="2325" y="2274"/>
                <a:ext cx="60" cy="3"/>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0631" name="Line 23"/>
              <p:cNvSpPr>
                <a:spLocks noChangeShapeType="1"/>
              </p:cNvSpPr>
              <p:nvPr/>
            </p:nvSpPr>
            <p:spPr bwMode="auto">
              <a:xfrm flipH="1">
                <a:off x="2406" y="2295"/>
                <a:ext cx="3" cy="54"/>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0632" name="Line 24"/>
              <p:cNvSpPr>
                <a:spLocks noChangeShapeType="1"/>
              </p:cNvSpPr>
              <p:nvPr/>
            </p:nvSpPr>
            <p:spPr bwMode="auto">
              <a:xfrm flipH="1">
                <a:off x="2415" y="2292"/>
                <a:ext cx="3" cy="57"/>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0633" name="Line 25"/>
              <p:cNvSpPr>
                <a:spLocks noChangeShapeType="1"/>
              </p:cNvSpPr>
              <p:nvPr/>
            </p:nvSpPr>
            <p:spPr bwMode="auto">
              <a:xfrm>
                <a:off x="2427" y="2289"/>
                <a:ext cx="0" cy="48"/>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0634" name="Line 26"/>
              <p:cNvSpPr>
                <a:spLocks noChangeShapeType="1"/>
              </p:cNvSpPr>
              <p:nvPr/>
            </p:nvSpPr>
            <p:spPr bwMode="auto">
              <a:xfrm flipH="1">
                <a:off x="2439" y="2289"/>
                <a:ext cx="3" cy="51"/>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0635" name="Line 27"/>
              <p:cNvSpPr>
                <a:spLocks noChangeShapeType="1"/>
              </p:cNvSpPr>
              <p:nvPr/>
            </p:nvSpPr>
            <p:spPr bwMode="auto">
              <a:xfrm flipH="1">
                <a:off x="2445" y="2283"/>
                <a:ext cx="12" cy="36"/>
              </a:xfrm>
              <a:prstGeom prst="line">
                <a:avLst/>
              </a:prstGeom>
              <a:noFill/>
              <a:ln w="28575">
                <a:solidFill>
                  <a:schemeClr val="accent1"/>
                </a:solidFill>
                <a:round/>
                <a:headEnd type="none" w="med" len="lg"/>
                <a:tailEnd type="none" w="med" len="lg"/>
              </a:ln>
              <a:effectLst/>
            </p:spPr>
            <p:txBody>
              <a:bodyPr/>
              <a:lstStyle/>
              <a:p>
                <a:endParaRPr lang="en-US"/>
              </a:p>
            </p:txBody>
          </p:sp>
        </p:grpSp>
      </p:grpSp>
      <p:sp>
        <p:nvSpPr>
          <p:cNvPr id="580636" name="Text Box 28"/>
          <p:cNvSpPr txBox="1">
            <a:spLocks noChangeArrowheads="1"/>
          </p:cNvSpPr>
          <p:nvPr/>
        </p:nvSpPr>
        <p:spPr bwMode="auto">
          <a:xfrm>
            <a:off x="1116013" y="1647825"/>
            <a:ext cx="361950" cy="366713"/>
          </a:xfrm>
          <a:prstGeom prst="rect">
            <a:avLst/>
          </a:prstGeom>
          <a:noFill/>
          <a:ln w="28575" algn="ctr">
            <a:noFill/>
            <a:miter lim="800000"/>
            <a:headEnd/>
            <a:tailEnd type="none" w="med" len="lg"/>
          </a:ln>
          <a:effectLst/>
        </p:spPr>
        <p:txBody>
          <a:bodyPr wrap="none">
            <a:spAutoFit/>
          </a:bodyPr>
          <a:lstStyle/>
          <a:p>
            <a:r>
              <a:rPr lang="tr-TR">
                <a:latin typeface="Times New Roman Tur" charset="-94"/>
              </a:rPr>
              <a:t>O</a:t>
            </a:r>
          </a:p>
        </p:txBody>
      </p:sp>
      <p:sp>
        <p:nvSpPr>
          <p:cNvPr id="580637" name="Line 29"/>
          <p:cNvSpPr>
            <a:spLocks noChangeShapeType="1"/>
          </p:cNvSpPr>
          <p:nvPr/>
        </p:nvSpPr>
        <p:spPr bwMode="auto">
          <a:xfrm>
            <a:off x="1658938" y="1816100"/>
            <a:ext cx="0" cy="646113"/>
          </a:xfrm>
          <a:prstGeom prst="line">
            <a:avLst/>
          </a:prstGeom>
          <a:noFill/>
          <a:ln w="12700">
            <a:solidFill>
              <a:schemeClr val="accent1"/>
            </a:solidFill>
            <a:round/>
            <a:headEnd/>
            <a:tailEnd type="none" w="med" len="lg"/>
          </a:ln>
          <a:effectLst/>
        </p:spPr>
        <p:txBody>
          <a:bodyPr>
            <a:spAutoFit/>
          </a:bodyPr>
          <a:lstStyle/>
          <a:p>
            <a:endParaRPr lang="en-US"/>
          </a:p>
        </p:txBody>
      </p:sp>
      <p:sp>
        <p:nvSpPr>
          <p:cNvPr id="580638" name="Line 30"/>
          <p:cNvSpPr>
            <a:spLocks noChangeShapeType="1"/>
          </p:cNvSpPr>
          <p:nvPr/>
        </p:nvSpPr>
        <p:spPr bwMode="auto">
          <a:xfrm>
            <a:off x="1638300" y="1728788"/>
            <a:ext cx="966788" cy="1457325"/>
          </a:xfrm>
          <a:prstGeom prst="line">
            <a:avLst/>
          </a:prstGeom>
          <a:noFill/>
          <a:ln w="12700">
            <a:solidFill>
              <a:schemeClr val="accent2"/>
            </a:solidFill>
            <a:round/>
            <a:headEnd/>
            <a:tailEnd type="none" w="med" len="lg"/>
          </a:ln>
          <a:effectLst/>
        </p:spPr>
        <p:txBody>
          <a:bodyPr>
            <a:spAutoFit/>
          </a:bodyPr>
          <a:lstStyle/>
          <a:p>
            <a:endParaRPr lang="en-US"/>
          </a:p>
        </p:txBody>
      </p:sp>
      <p:sp>
        <p:nvSpPr>
          <p:cNvPr id="580639" name="Oval 31"/>
          <p:cNvSpPr>
            <a:spLocks noChangeArrowheads="1"/>
          </p:cNvSpPr>
          <p:nvPr/>
        </p:nvSpPr>
        <p:spPr bwMode="auto">
          <a:xfrm>
            <a:off x="2103438" y="2436813"/>
            <a:ext cx="92075" cy="93662"/>
          </a:xfrm>
          <a:prstGeom prst="ellipse">
            <a:avLst/>
          </a:prstGeom>
          <a:solidFill>
            <a:schemeClr val="accent2"/>
          </a:solidFill>
          <a:ln w="9525" algn="ctr">
            <a:solidFill>
              <a:schemeClr val="hlink"/>
            </a:solidFill>
            <a:round/>
            <a:headEnd/>
            <a:tailEnd type="none" w="med" len="lg"/>
          </a:ln>
          <a:effectLst/>
        </p:spPr>
        <p:txBody>
          <a:bodyPr wrap="none" anchor="ctr"/>
          <a:lstStyle/>
          <a:p>
            <a:endParaRPr lang="en-US"/>
          </a:p>
        </p:txBody>
      </p:sp>
      <p:sp>
        <p:nvSpPr>
          <p:cNvPr id="580640" name="Text Box 32"/>
          <p:cNvSpPr txBox="1">
            <a:spLocks noChangeArrowheads="1"/>
          </p:cNvSpPr>
          <p:nvPr/>
        </p:nvSpPr>
        <p:spPr bwMode="auto">
          <a:xfrm>
            <a:off x="2233613" y="2076450"/>
            <a:ext cx="361950" cy="366713"/>
          </a:xfrm>
          <a:prstGeom prst="rect">
            <a:avLst/>
          </a:prstGeom>
          <a:noFill/>
          <a:ln w="28575" algn="ctr">
            <a:noFill/>
            <a:miter lim="800000"/>
            <a:headEnd/>
            <a:tailEnd type="none" w="med" len="lg"/>
          </a:ln>
          <a:effectLst/>
        </p:spPr>
        <p:txBody>
          <a:bodyPr wrap="none">
            <a:spAutoFit/>
          </a:bodyPr>
          <a:lstStyle/>
          <a:p>
            <a:r>
              <a:rPr lang="tr-TR">
                <a:latin typeface="Times New Roman Tur" charset="-94"/>
              </a:rPr>
              <a:t>G</a:t>
            </a:r>
          </a:p>
        </p:txBody>
      </p:sp>
      <p:sp>
        <p:nvSpPr>
          <p:cNvPr id="580641" name="Freeform 33"/>
          <p:cNvSpPr>
            <a:spLocks/>
          </p:cNvSpPr>
          <p:nvPr/>
        </p:nvSpPr>
        <p:spPr bwMode="auto">
          <a:xfrm>
            <a:off x="1652588" y="2278063"/>
            <a:ext cx="355600" cy="173037"/>
          </a:xfrm>
          <a:custGeom>
            <a:avLst/>
            <a:gdLst/>
            <a:ahLst/>
            <a:cxnLst>
              <a:cxn ang="0">
                <a:pos x="0" y="50"/>
              </a:cxn>
              <a:cxn ang="0">
                <a:pos x="66" y="41"/>
              </a:cxn>
              <a:cxn ang="0">
                <a:pos x="108" y="0"/>
              </a:cxn>
            </a:cxnLst>
            <a:rect l="0" t="0" r="r" b="b"/>
            <a:pathLst>
              <a:path w="108" h="50">
                <a:moveTo>
                  <a:pt x="0" y="50"/>
                </a:moveTo>
                <a:cubicBezTo>
                  <a:pt x="24" y="49"/>
                  <a:pt x="48" y="49"/>
                  <a:pt x="66" y="41"/>
                </a:cubicBezTo>
                <a:cubicBezTo>
                  <a:pt x="84" y="33"/>
                  <a:pt x="98" y="8"/>
                  <a:pt x="108" y="0"/>
                </a:cubicBezTo>
              </a:path>
            </a:pathLst>
          </a:custGeom>
          <a:noFill/>
          <a:ln w="9525" cap="flat" cmpd="sng">
            <a:solidFill>
              <a:schemeClr val="accent2"/>
            </a:solidFill>
            <a:prstDash val="solid"/>
            <a:round/>
            <a:headEnd type="none" w="med" len="med"/>
            <a:tailEnd type="triangle" w="med" len="lg"/>
          </a:ln>
          <a:effectLst/>
        </p:spPr>
        <p:txBody>
          <a:bodyPr/>
          <a:lstStyle/>
          <a:p>
            <a:endParaRPr lang="en-US"/>
          </a:p>
        </p:txBody>
      </p:sp>
      <p:sp>
        <p:nvSpPr>
          <p:cNvPr id="580642" name="Text Box 34"/>
          <p:cNvSpPr txBox="1">
            <a:spLocks noChangeArrowheads="1"/>
          </p:cNvSpPr>
          <p:nvPr/>
        </p:nvSpPr>
        <p:spPr bwMode="auto">
          <a:xfrm>
            <a:off x="1652588" y="2093913"/>
            <a:ext cx="303212" cy="366712"/>
          </a:xfrm>
          <a:prstGeom prst="rect">
            <a:avLst/>
          </a:prstGeom>
          <a:noFill/>
          <a:ln w="9525" algn="ctr">
            <a:noFill/>
            <a:miter lim="800000"/>
            <a:headEnd/>
            <a:tailEnd type="none" w="med" len="lg"/>
          </a:ln>
          <a:effectLst/>
        </p:spPr>
        <p:txBody>
          <a:bodyPr wrap="none">
            <a:spAutoFit/>
          </a:bodyPr>
          <a:lstStyle/>
          <a:p>
            <a:r>
              <a:rPr lang="tr-TR">
                <a:latin typeface="Symbol" pitchFamily="18" charset="2"/>
              </a:rPr>
              <a:t>q</a:t>
            </a:r>
            <a:endParaRPr lang="en-US">
              <a:latin typeface="Symbol" pitchFamily="18" charset="2"/>
            </a:endParaRPr>
          </a:p>
        </p:txBody>
      </p:sp>
      <p:sp>
        <p:nvSpPr>
          <p:cNvPr id="580643" name="Line 35"/>
          <p:cNvSpPr>
            <a:spLocks noChangeShapeType="1"/>
          </p:cNvSpPr>
          <p:nvPr/>
        </p:nvSpPr>
        <p:spPr bwMode="auto">
          <a:xfrm>
            <a:off x="2147888" y="2497138"/>
            <a:ext cx="0" cy="812800"/>
          </a:xfrm>
          <a:prstGeom prst="line">
            <a:avLst/>
          </a:prstGeom>
          <a:noFill/>
          <a:ln w="28575">
            <a:solidFill>
              <a:schemeClr val="accent2"/>
            </a:solidFill>
            <a:round/>
            <a:headEnd/>
            <a:tailEnd type="triangle" w="med" len="lg"/>
          </a:ln>
          <a:effectLst/>
        </p:spPr>
        <p:txBody>
          <a:bodyPr/>
          <a:lstStyle/>
          <a:p>
            <a:endParaRPr lang="en-US"/>
          </a:p>
        </p:txBody>
      </p:sp>
      <p:sp>
        <p:nvSpPr>
          <p:cNvPr id="580644" name="Line 36"/>
          <p:cNvSpPr>
            <a:spLocks noChangeShapeType="1"/>
          </p:cNvSpPr>
          <p:nvPr/>
        </p:nvSpPr>
        <p:spPr bwMode="auto">
          <a:xfrm flipV="1">
            <a:off x="1754188" y="2482850"/>
            <a:ext cx="377825" cy="261938"/>
          </a:xfrm>
          <a:prstGeom prst="line">
            <a:avLst/>
          </a:prstGeom>
          <a:noFill/>
          <a:ln w="28575">
            <a:solidFill>
              <a:schemeClr val="accent2"/>
            </a:solidFill>
            <a:round/>
            <a:headEnd type="triangle" w="med" len="lg"/>
            <a:tailEnd/>
          </a:ln>
          <a:effectLst/>
        </p:spPr>
        <p:txBody>
          <a:bodyPr/>
          <a:lstStyle/>
          <a:p>
            <a:endParaRPr lang="en-US"/>
          </a:p>
        </p:txBody>
      </p:sp>
      <p:sp>
        <p:nvSpPr>
          <p:cNvPr id="580645" name="Text Box 37"/>
          <p:cNvSpPr txBox="1">
            <a:spLocks noChangeArrowheads="1"/>
          </p:cNvSpPr>
          <p:nvPr/>
        </p:nvSpPr>
        <p:spPr bwMode="auto">
          <a:xfrm>
            <a:off x="1851025" y="3343275"/>
            <a:ext cx="501650" cy="366713"/>
          </a:xfrm>
          <a:prstGeom prst="rect">
            <a:avLst/>
          </a:prstGeom>
          <a:noFill/>
          <a:ln w="9525" algn="ctr">
            <a:noFill/>
            <a:miter lim="800000"/>
            <a:headEnd/>
            <a:tailEnd type="none" w="med" len="lg"/>
          </a:ln>
          <a:effectLst/>
        </p:spPr>
        <p:txBody>
          <a:bodyPr wrap="none">
            <a:spAutoFit/>
          </a:bodyPr>
          <a:lstStyle/>
          <a:p>
            <a:r>
              <a:rPr lang="tr-TR"/>
              <a:t>mg</a:t>
            </a:r>
            <a:endParaRPr lang="en-US">
              <a:latin typeface="Symbol" pitchFamily="18" charset="2"/>
            </a:endParaRPr>
          </a:p>
        </p:txBody>
      </p:sp>
      <p:sp>
        <p:nvSpPr>
          <p:cNvPr id="580646" name="Text Box 38"/>
          <p:cNvSpPr txBox="1">
            <a:spLocks noChangeArrowheads="1"/>
          </p:cNvSpPr>
          <p:nvPr/>
        </p:nvSpPr>
        <p:spPr bwMode="auto">
          <a:xfrm>
            <a:off x="903288" y="2628900"/>
            <a:ext cx="912812" cy="366713"/>
          </a:xfrm>
          <a:prstGeom prst="rect">
            <a:avLst/>
          </a:prstGeom>
          <a:noFill/>
          <a:ln w="9525" algn="ctr">
            <a:noFill/>
            <a:miter lim="800000"/>
            <a:headEnd/>
            <a:tailEnd type="none" w="med" len="lg"/>
          </a:ln>
          <a:effectLst/>
        </p:spPr>
        <p:txBody>
          <a:bodyPr wrap="none">
            <a:spAutoFit/>
          </a:bodyPr>
          <a:lstStyle/>
          <a:p>
            <a:pPr algn="l"/>
            <a:r>
              <a:rPr lang="tr-TR"/>
              <a:t>mgsin</a:t>
            </a:r>
            <a:r>
              <a:rPr lang="tr-TR">
                <a:latin typeface="Symbol" pitchFamily="18" charset="2"/>
              </a:rPr>
              <a:t>q</a:t>
            </a:r>
            <a:endParaRPr lang="en-US">
              <a:latin typeface="Symbol" pitchFamily="18" charset="2"/>
            </a:endParaRPr>
          </a:p>
        </p:txBody>
      </p:sp>
      <p:sp>
        <p:nvSpPr>
          <p:cNvPr id="580647" name="Line 39"/>
          <p:cNvSpPr>
            <a:spLocks noChangeShapeType="1"/>
          </p:cNvSpPr>
          <p:nvPr/>
        </p:nvSpPr>
        <p:spPr bwMode="auto">
          <a:xfrm>
            <a:off x="2147888" y="2482850"/>
            <a:ext cx="381000" cy="603250"/>
          </a:xfrm>
          <a:prstGeom prst="line">
            <a:avLst/>
          </a:prstGeom>
          <a:noFill/>
          <a:ln w="28575">
            <a:solidFill>
              <a:schemeClr val="accent2"/>
            </a:solidFill>
            <a:round/>
            <a:headEnd/>
            <a:tailEnd type="triangle" w="med" len="lg"/>
          </a:ln>
          <a:effectLst/>
        </p:spPr>
        <p:txBody>
          <a:bodyPr/>
          <a:lstStyle/>
          <a:p>
            <a:endParaRPr lang="en-US"/>
          </a:p>
        </p:txBody>
      </p:sp>
      <p:sp>
        <p:nvSpPr>
          <p:cNvPr id="580648" name="Text Box 40"/>
          <p:cNvSpPr txBox="1">
            <a:spLocks noChangeArrowheads="1"/>
          </p:cNvSpPr>
          <p:nvPr/>
        </p:nvSpPr>
        <p:spPr bwMode="auto">
          <a:xfrm>
            <a:off x="2466975" y="2714625"/>
            <a:ext cx="976313" cy="366713"/>
          </a:xfrm>
          <a:prstGeom prst="rect">
            <a:avLst/>
          </a:prstGeom>
          <a:noFill/>
          <a:ln w="9525" algn="ctr">
            <a:noFill/>
            <a:miter lim="800000"/>
            <a:headEnd/>
            <a:tailEnd type="none" w="med" len="lg"/>
          </a:ln>
          <a:effectLst/>
        </p:spPr>
        <p:txBody>
          <a:bodyPr wrap="none">
            <a:spAutoFit/>
          </a:bodyPr>
          <a:lstStyle/>
          <a:p>
            <a:r>
              <a:rPr lang="tr-TR"/>
              <a:t>mgcos</a:t>
            </a:r>
            <a:r>
              <a:rPr lang="tr-TR">
                <a:latin typeface="Symbol" pitchFamily="18" charset="2"/>
              </a:rPr>
              <a:t>q</a:t>
            </a:r>
            <a:endParaRPr lang="en-US">
              <a:latin typeface="Symbol" pitchFamily="18" charset="2"/>
            </a:endParaRPr>
          </a:p>
        </p:txBody>
      </p:sp>
      <p:sp>
        <p:nvSpPr>
          <p:cNvPr id="580652" name="Line 44"/>
          <p:cNvSpPr>
            <a:spLocks noChangeShapeType="1"/>
          </p:cNvSpPr>
          <p:nvPr/>
        </p:nvSpPr>
        <p:spPr bwMode="auto">
          <a:xfrm flipV="1">
            <a:off x="1654175" y="1176338"/>
            <a:ext cx="609600" cy="595312"/>
          </a:xfrm>
          <a:prstGeom prst="line">
            <a:avLst/>
          </a:prstGeom>
          <a:noFill/>
          <a:ln w="9525">
            <a:solidFill>
              <a:schemeClr val="accent2"/>
            </a:solidFill>
            <a:round/>
            <a:headEnd/>
            <a:tailEnd type="none" w="med" len="lg"/>
          </a:ln>
          <a:effectLst/>
        </p:spPr>
        <p:txBody>
          <a:bodyPr/>
          <a:lstStyle/>
          <a:p>
            <a:endParaRPr lang="en-US"/>
          </a:p>
        </p:txBody>
      </p:sp>
      <p:sp>
        <p:nvSpPr>
          <p:cNvPr id="580653" name="Line 45"/>
          <p:cNvSpPr>
            <a:spLocks noChangeShapeType="1"/>
          </p:cNvSpPr>
          <p:nvPr/>
        </p:nvSpPr>
        <p:spPr bwMode="auto">
          <a:xfrm flipV="1">
            <a:off x="2147888" y="1757363"/>
            <a:ext cx="782637" cy="725487"/>
          </a:xfrm>
          <a:prstGeom prst="line">
            <a:avLst/>
          </a:prstGeom>
          <a:noFill/>
          <a:ln w="9525">
            <a:solidFill>
              <a:schemeClr val="accent2"/>
            </a:solidFill>
            <a:round/>
            <a:headEnd/>
            <a:tailEnd type="none" w="med" len="lg"/>
          </a:ln>
          <a:effectLst/>
        </p:spPr>
        <p:txBody>
          <a:bodyPr/>
          <a:lstStyle/>
          <a:p>
            <a:endParaRPr lang="en-US"/>
          </a:p>
        </p:txBody>
      </p:sp>
      <p:sp>
        <p:nvSpPr>
          <p:cNvPr id="580654" name="Line 46"/>
          <p:cNvSpPr>
            <a:spLocks noChangeShapeType="1"/>
          </p:cNvSpPr>
          <p:nvPr/>
        </p:nvSpPr>
        <p:spPr bwMode="auto">
          <a:xfrm>
            <a:off x="2147888" y="1292225"/>
            <a:ext cx="522287" cy="739775"/>
          </a:xfrm>
          <a:prstGeom prst="line">
            <a:avLst/>
          </a:prstGeom>
          <a:noFill/>
          <a:ln w="9525">
            <a:solidFill>
              <a:schemeClr val="accent2"/>
            </a:solidFill>
            <a:round/>
            <a:headEnd type="triangle" w="med" len="med"/>
            <a:tailEnd type="triangle" w="med" len="med"/>
          </a:ln>
          <a:effectLst/>
        </p:spPr>
        <p:txBody>
          <a:bodyPr/>
          <a:lstStyle/>
          <a:p>
            <a:endParaRPr lang="en-US"/>
          </a:p>
        </p:txBody>
      </p:sp>
      <p:sp>
        <p:nvSpPr>
          <p:cNvPr id="580655" name="Text Box 47"/>
          <p:cNvSpPr txBox="1">
            <a:spLocks noChangeArrowheads="1"/>
          </p:cNvSpPr>
          <p:nvPr/>
        </p:nvSpPr>
        <p:spPr bwMode="auto">
          <a:xfrm>
            <a:off x="2489200" y="1371600"/>
            <a:ext cx="379413" cy="366713"/>
          </a:xfrm>
          <a:prstGeom prst="rect">
            <a:avLst/>
          </a:prstGeom>
          <a:noFill/>
          <a:ln w="9525" algn="ctr">
            <a:noFill/>
            <a:miter lim="800000"/>
            <a:headEnd/>
            <a:tailEnd type="none" w="med" len="lg"/>
          </a:ln>
          <a:effectLst/>
        </p:spPr>
        <p:txBody>
          <a:bodyPr wrap="none">
            <a:spAutoFit/>
          </a:bodyPr>
          <a:lstStyle/>
          <a:p>
            <a:r>
              <a:rPr lang="tr-TR"/>
              <a:t>r</a:t>
            </a:r>
            <a:r>
              <a:rPr lang="tr-TR" baseline="-25000"/>
              <a:t>G</a:t>
            </a:r>
            <a:endParaRPr lang="en-US" baseline="-25000"/>
          </a:p>
        </p:txBody>
      </p:sp>
      <p:graphicFrame>
        <p:nvGraphicFramePr>
          <p:cNvPr id="580658" name="Object 50"/>
          <p:cNvGraphicFramePr>
            <a:graphicFrameLocks noChangeAspect="1"/>
          </p:cNvGraphicFramePr>
          <p:nvPr/>
        </p:nvGraphicFramePr>
        <p:xfrm>
          <a:off x="3990975" y="1868488"/>
          <a:ext cx="2627313" cy="1062037"/>
        </p:xfrm>
        <a:graphic>
          <a:graphicData uri="http://schemas.openxmlformats.org/presentationml/2006/ole">
            <p:oleObj spid="_x0000_s504834" name="Denklem" r:id="rId4" imgW="1130040" imgH="457200" progId="Equation.3">
              <p:embed/>
            </p:oleObj>
          </a:graphicData>
        </a:graphic>
      </p:graphicFrame>
      <p:graphicFrame>
        <p:nvGraphicFramePr>
          <p:cNvPr id="580662" name="Object 54"/>
          <p:cNvGraphicFramePr>
            <a:graphicFrameLocks noChangeAspect="1"/>
          </p:cNvGraphicFramePr>
          <p:nvPr/>
        </p:nvGraphicFramePr>
        <p:xfrm>
          <a:off x="4038600" y="1089025"/>
          <a:ext cx="2390775" cy="560388"/>
        </p:xfrm>
        <a:graphic>
          <a:graphicData uri="http://schemas.openxmlformats.org/presentationml/2006/ole">
            <p:oleObj spid="_x0000_s504835" name="Denklem" r:id="rId5" imgW="1028520" imgH="241200" progId="Equation.3">
              <p:embed/>
            </p:oleObj>
          </a:graphicData>
        </a:graphic>
      </p:graphicFrame>
      <p:graphicFrame>
        <p:nvGraphicFramePr>
          <p:cNvPr id="580665" name="Object 57"/>
          <p:cNvGraphicFramePr>
            <a:graphicFrameLocks noChangeAspect="1"/>
          </p:cNvGraphicFramePr>
          <p:nvPr/>
        </p:nvGraphicFramePr>
        <p:xfrm>
          <a:off x="3976688" y="3027363"/>
          <a:ext cx="2214562" cy="1003300"/>
        </p:xfrm>
        <a:graphic>
          <a:graphicData uri="http://schemas.openxmlformats.org/presentationml/2006/ole">
            <p:oleObj spid="_x0000_s504836" name="Denklem" r:id="rId6" imgW="952200" imgH="431640" progId="Equation.3">
              <p:embed/>
            </p:oleObj>
          </a:graphicData>
        </a:graphic>
      </p:graphicFrame>
      <p:sp>
        <p:nvSpPr>
          <p:cNvPr id="580666" name="Oval 58"/>
          <p:cNvSpPr>
            <a:spLocks noChangeArrowheads="1"/>
          </p:cNvSpPr>
          <p:nvPr/>
        </p:nvSpPr>
        <p:spPr bwMode="auto">
          <a:xfrm>
            <a:off x="4498975" y="2962275"/>
            <a:ext cx="885825" cy="1074738"/>
          </a:xfrm>
          <a:prstGeom prst="ellipse">
            <a:avLst/>
          </a:prstGeom>
          <a:noFill/>
          <a:ln w="28575" algn="ctr">
            <a:solidFill>
              <a:schemeClr val="accent2"/>
            </a:solidFill>
            <a:round/>
            <a:headEnd/>
            <a:tailEnd type="none" w="med" len="lg"/>
          </a:ln>
          <a:effectLst/>
        </p:spPr>
        <p:txBody>
          <a:bodyPr wrap="none" anchor="ctr"/>
          <a:lstStyle/>
          <a:p>
            <a:endParaRPr lang="en-US"/>
          </a:p>
        </p:txBody>
      </p:sp>
      <p:sp>
        <p:nvSpPr>
          <p:cNvPr id="580667" name="Text Box 59"/>
          <p:cNvSpPr txBox="1">
            <a:spLocks noChangeArrowheads="1"/>
          </p:cNvSpPr>
          <p:nvPr/>
        </p:nvSpPr>
        <p:spPr bwMode="auto">
          <a:xfrm>
            <a:off x="5080000" y="3876675"/>
            <a:ext cx="608013" cy="457200"/>
          </a:xfrm>
          <a:prstGeom prst="rect">
            <a:avLst/>
          </a:prstGeom>
          <a:noFill/>
          <a:ln w="9525" algn="ctr">
            <a:noFill/>
            <a:miter lim="800000"/>
            <a:headEnd/>
            <a:tailEnd type="none" w="med" len="lg"/>
          </a:ln>
          <a:effectLst/>
        </p:spPr>
        <p:txBody>
          <a:bodyPr wrap="none">
            <a:spAutoFit/>
          </a:bodyPr>
          <a:lstStyle/>
          <a:p>
            <a:r>
              <a:rPr lang="tr-TR" sz="2400">
                <a:solidFill>
                  <a:schemeClr val="accent2"/>
                </a:solidFill>
                <a:latin typeface="Symbol" pitchFamily="18" charset="2"/>
              </a:rPr>
              <a:t>w</a:t>
            </a:r>
            <a:r>
              <a:rPr lang="tr-TR" sz="2400" baseline="30000">
                <a:solidFill>
                  <a:schemeClr val="accent2"/>
                </a:solidFill>
                <a:latin typeface="Symbol" pitchFamily="18" charset="2"/>
              </a:rPr>
              <a:t>2</a:t>
            </a:r>
            <a:r>
              <a:rPr lang="tr-TR" sz="2400" baseline="-25000">
                <a:solidFill>
                  <a:schemeClr val="accent2"/>
                </a:solidFill>
              </a:rPr>
              <a:t>n</a:t>
            </a:r>
            <a:endParaRPr lang="en-US" sz="2400" baseline="-25000">
              <a:solidFill>
                <a:schemeClr val="accent2"/>
              </a:solidFill>
            </a:endParaRPr>
          </a:p>
        </p:txBody>
      </p:sp>
      <p:graphicFrame>
        <p:nvGraphicFramePr>
          <p:cNvPr id="580670" name="Object 62"/>
          <p:cNvGraphicFramePr>
            <a:graphicFrameLocks noChangeAspect="1"/>
          </p:cNvGraphicFramePr>
          <p:nvPr/>
        </p:nvGraphicFramePr>
        <p:xfrm>
          <a:off x="898525" y="4495800"/>
          <a:ext cx="3838575" cy="530225"/>
        </p:xfrm>
        <a:graphic>
          <a:graphicData uri="http://schemas.openxmlformats.org/presentationml/2006/ole">
            <p:oleObj spid="_x0000_s504837" name="Denklem" r:id="rId7" imgW="1650960" imgH="22860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80658"/>
                                        </p:tgtEl>
                                        <p:attrNameLst>
                                          <p:attrName>style.visibility</p:attrName>
                                        </p:attrNameLst>
                                      </p:cBhvr>
                                      <p:to>
                                        <p:strVal val="visible"/>
                                      </p:to>
                                    </p:set>
                                    <p:animEffect transition="in" filter="dissolve">
                                      <p:cBhvr>
                                        <p:cTn id="7" dur="500"/>
                                        <p:tgtEl>
                                          <p:spTgt spid="58065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80665"/>
                                        </p:tgtEl>
                                        <p:attrNameLst>
                                          <p:attrName>style.visibility</p:attrName>
                                        </p:attrNameLst>
                                      </p:cBhvr>
                                      <p:to>
                                        <p:strVal val="visible"/>
                                      </p:to>
                                    </p:set>
                                    <p:animEffect transition="in" filter="dissolve">
                                      <p:cBhvr>
                                        <p:cTn id="12" dur="500"/>
                                        <p:tgtEl>
                                          <p:spTgt spid="58066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0667"/>
                                        </p:tgtEl>
                                        <p:attrNameLst>
                                          <p:attrName>style.visibility</p:attrName>
                                        </p:attrNameLst>
                                      </p:cBhvr>
                                      <p:to>
                                        <p:strVal val="visible"/>
                                      </p:to>
                                    </p:set>
                                    <p:animEffect transition="in" filter="dissolve">
                                      <p:cBhvr>
                                        <p:cTn id="17" dur="500"/>
                                        <p:tgtEl>
                                          <p:spTgt spid="58066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80666"/>
                                        </p:tgtEl>
                                        <p:attrNameLst>
                                          <p:attrName>style.visibility</p:attrName>
                                        </p:attrNameLst>
                                      </p:cBhvr>
                                      <p:to>
                                        <p:strVal val="visible"/>
                                      </p:to>
                                    </p:set>
                                    <p:animEffect transition="in" filter="dissolve">
                                      <p:cBhvr>
                                        <p:cTn id="22" dur="500"/>
                                        <p:tgtEl>
                                          <p:spTgt spid="58066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80670"/>
                                        </p:tgtEl>
                                        <p:attrNameLst>
                                          <p:attrName>style.visibility</p:attrName>
                                        </p:attrNameLst>
                                      </p:cBhvr>
                                      <p:to>
                                        <p:strVal val="visible"/>
                                      </p:to>
                                    </p:set>
                                    <p:animEffect transition="in" filter="dissolve">
                                      <p:cBhvr>
                                        <p:cTn id="27" dur="500"/>
                                        <p:tgtEl>
                                          <p:spTgt spid="580670"/>
                                        </p:tgtEl>
                                      </p:cBhvr>
                                    </p:animEffect>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80611"/>
                                        </p:tgtEl>
                                        <p:attrNameLst>
                                          <p:attrName>style.visibility</p:attrName>
                                        </p:attrNameLst>
                                      </p:cBhvr>
                                      <p:to>
                                        <p:strVal val="visible"/>
                                      </p:to>
                                    </p:set>
                                    <p:anim to="" calcmode="lin" valueType="num">
                                      <p:cBhvr>
                                        <p:cTn id="32" dur="1" fill="hold"/>
                                        <p:tgtEl>
                                          <p:spTgt spid="5806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11" grpId="0"/>
      <p:bldP spid="580666" grpId="0" animBg="1"/>
      <p:bldP spid="580667"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a:xfrm>
            <a:off x="671513" y="0"/>
            <a:ext cx="7772400" cy="1143000"/>
          </a:xfrm>
        </p:spPr>
        <p:txBody>
          <a:bodyPr/>
          <a:lstStyle/>
          <a:p>
            <a:r>
              <a:rPr lang="tr-TR" sz="2800" b="1"/>
              <a:t>Measuring Mass Moment of Inertia by Compound Pendulum</a:t>
            </a:r>
            <a:endParaRPr lang="en-US" sz="2800" b="1"/>
          </a:p>
        </p:txBody>
      </p:sp>
      <p:sp>
        <p:nvSpPr>
          <p:cNvPr id="65" name="Slide Number Placeholder 3"/>
          <p:cNvSpPr>
            <a:spLocks noGrp="1"/>
          </p:cNvSpPr>
          <p:nvPr>
            <p:ph type="sldNum" sz="quarter" idx="12"/>
          </p:nvPr>
        </p:nvSpPr>
        <p:spPr/>
        <p:txBody>
          <a:bodyPr/>
          <a:lstStyle/>
          <a:p>
            <a:fld id="{E40BCBF3-ED95-42A2-9FA7-6DE6F37F3361}" type="slidenum">
              <a:rPr lang="tr-TR"/>
              <a:pPr/>
              <a:t>54</a:t>
            </a:fld>
            <a:endParaRPr lang="tr-TR"/>
          </a:p>
        </p:txBody>
      </p:sp>
      <p:sp>
        <p:nvSpPr>
          <p:cNvPr id="582659" name="Text Box 3"/>
          <p:cNvSpPr txBox="1">
            <a:spLocks noChangeArrowheads="1"/>
          </p:cNvSpPr>
          <p:nvPr/>
        </p:nvSpPr>
        <p:spPr bwMode="auto">
          <a:xfrm>
            <a:off x="4340225" y="2865438"/>
            <a:ext cx="928688" cy="641350"/>
          </a:xfrm>
          <a:prstGeom prst="rect">
            <a:avLst/>
          </a:prstGeom>
          <a:noFill/>
          <a:ln w="28575">
            <a:noFill/>
            <a:miter lim="800000"/>
            <a:headEnd type="none" w="med" len="lg"/>
            <a:tailEnd type="none" w="med" len="lg"/>
          </a:ln>
          <a:effectLst/>
        </p:spPr>
        <p:txBody>
          <a:bodyPr>
            <a:spAutoFit/>
          </a:bodyPr>
          <a:lstStyle/>
          <a:p>
            <a:pPr algn="l"/>
            <a:r>
              <a:rPr lang="tr-TR"/>
              <a:t>When	</a:t>
            </a:r>
            <a:endParaRPr lang="tr-TR" baseline="-25000"/>
          </a:p>
        </p:txBody>
      </p:sp>
      <p:sp>
        <p:nvSpPr>
          <p:cNvPr id="582660" name="Rectangle 4"/>
          <p:cNvSpPr>
            <a:spLocks noChangeArrowheads="1"/>
          </p:cNvSpPr>
          <p:nvPr/>
        </p:nvSpPr>
        <p:spPr bwMode="auto">
          <a:xfrm>
            <a:off x="0" y="952500"/>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582662" name="Freeform 6"/>
          <p:cNvSpPr>
            <a:spLocks/>
          </p:cNvSpPr>
          <p:nvPr/>
        </p:nvSpPr>
        <p:spPr bwMode="auto">
          <a:xfrm rot="-2326436">
            <a:off x="1625600" y="1125538"/>
            <a:ext cx="1138238" cy="2012950"/>
          </a:xfrm>
          <a:custGeom>
            <a:avLst/>
            <a:gdLst/>
            <a:ahLst/>
            <a:cxnLst>
              <a:cxn ang="0">
                <a:pos x="244" y="153"/>
              </a:cxn>
              <a:cxn ang="0">
                <a:pos x="1" y="462"/>
              </a:cxn>
              <a:cxn ang="0">
                <a:pos x="252" y="1197"/>
              </a:cxn>
              <a:cxn ang="0">
                <a:pos x="686" y="888"/>
              </a:cxn>
              <a:cxn ang="0">
                <a:pos x="436" y="120"/>
              </a:cxn>
              <a:cxn ang="0">
                <a:pos x="244" y="153"/>
              </a:cxn>
            </a:cxnLst>
            <a:rect l="0" t="0" r="r" b="b"/>
            <a:pathLst>
              <a:path w="717" h="1268">
                <a:moveTo>
                  <a:pt x="244" y="153"/>
                </a:moveTo>
                <a:cubicBezTo>
                  <a:pt x="172" y="210"/>
                  <a:pt x="0" y="288"/>
                  <a:pt x="1" y="462"/>
                </a:cubicBezTo>
                <a:cubicBezTo>
                  <a:pt x="2" y="636"/>
                  <a:pt x="138" y="1126"/>
                  <a:pt x="252" y="1197"/>
                </a:cubicBezTo>
                <a:cubicBezTo>
                  <a:pt x="366" y="1268"/>
                  <a:pt x="655" y="1067"/>
                  <a:pt x="686" y="888"/>
                </a:cubicBezTo>
                <a:cubicBezTo>
                  <a:pt x="717" y="709"/>
                  <a:pt x="511" y="240"/>
                  <a:pt x="436" y="120"/>
                </a:cubicBezTo>
                <a:cubicBezTo>
                  <a:pt x="361" y="0"/>
                  <a:pt x="316" y="96"/>
                  <a:pt x="244" y="153"/>
                </a:cubicBezTo>
                <a:close/>
              </a:path>
            </a:pathLst>
          </a:custGeom>
          <a:solidFill>
            <a:schemeClr val="hlink"/>
          </a:solidFill>
          <a:ln w="28575" cap="flat" cmpd="sng">
            <a:solidFill>
              <a:schemeClr val="hlink"/>
            </a:solidFill>
            <a:prstDash val="solid"/>
            <a:round/>
            <a:headEnd type="none" w="med" len="med"/>
            <a:tailEnd type="none" w="med" len="lg"/>
          </a:ln>
          <a:effectLst/>
        </p:spPr>
        <p:txBody>
          <a:bodyPr/>
          <a:lstStyle/>
          <a:p>
            <a:endParaRPr lang="en-US"/>
          </a:p>
        </p:txBody>
      </p:sp>
      <p:grpSp>
        <p:nvGrpSpPr>
          <p:cNvPr id="2" name="Group 7"/>
          <p:cNvGrpSpPr>
            <a:grpSpLocks/>
          </p:cNvGrpSpPr>
          <p:nvPr/>
        </p:nvGrpSpPr>
        <p:grpSpPr bwMode="auto">
          <a:xfrm rot="10800000">
            <a:off x="1366838" y="944563"/>
            <a:ext cx="742950" cy="700087"/>
            <a:chOff x="2965" y="1333"/>
            <a:chExt cx="468" cy="441"/>
          </a:xfrm>
        </p:grpSpPr>
        <p:sp>
          <p:nvSpPr>
            <p:cNvPr id="582664" name="Rectangle 8" descr="Wide upward diagonal"/>
            <p:cNvSpPr>
              <a:spLocks noChangeArrowheads="1"/>
            </p:cNvSpPr>
            <p:nvPr/>
          </p:nvSpPr>
          <p:spPr bwMode="auto">
            <a:xfrm>
              <a:off x="3001" y="1594"/>
              <a:ext cx="408" cy="132"/>
            </a:xfrm>
            <a:prstGeom prst="rect">
              <a:avLst/>
            </a:prstGeom>
            <a:pattFill prst="wdUpDiag">
              <a:fgClr>
                <a:schemeClr val="accent1"/>
              </a:fgClr>
              <a:bgClr>
                <a:schemeClr val="bg1"/>
              </a:bgClr>
            </a:pattFill>
            <a:ln w="28575">
              <a:solidFill>
                <a:schemeClr val="accent1"/>
              </a:solidFill>
              <a:miter lim="800000"/>
              <a:headEnd type="none" w="med" len="lg"/>
              <a:tailEnd type="none" w="med" len="lg"/>
            </a:ln>
            <a:effectLst/>
          </p:spPr>
          <p:txBody>
            <a:bodyPr wrap="none" anchor="ctr"/>
            <a:lstStyle/>
            <a:p>
              <a:endParaRPr lang="en-US"/>
            </a:p>
          </p:txBody>
        </p:sp>
        <p:sp>
          <p:nvSpPr>
            <p:cNvPr id="582665" name="Rectangle 9"/>
            <p:cNvSpPr>
              <a:spLocks noChangeArrowheads="1"/>
            </p:cNvSpPr>
            <p:nvPr/>
          </p:nvSpPr>
          <p:spPr bwMode="auto">
            <a:xfrm>
              <a:off x="2965" y="1678"/>
              <a:ext cx="468" cy="96"/>
            </a:xfrm>
            <a:prstGeom prst="rect">
              <a:avLst/>
            </a:prstGeom>
            <a:solidFill>
              <a:schemeClr val="bg1"/>
            </a:solidFill>
            <a:ln w="28575">
              <a:solidFill>
                <a:schemeClr val="bg1"/>
              </a:solidFill>
              <a:miter lim="800000"/>
              <a:headEnd type="none" w="med" len="lg"/>
              <a:tailEnd type="none" w="med" len="lg"/>
            </a:ln>
            <a:effectLst/>
          </p:spPr>
          <p:txBody>
            <a:bodyPr wrap="none" anchor="ctr"/>
            <a:lstStyle/>
            <a:p>
              <a:endParaRPr lang="en-US"/>
            </a:p>
          </p:txBody>
        </p:sp>
        <p:grpSp>
          <p:nvGrpSpPr>
            <p:cNvPr id="3" name="Group 10"/>
            <p:cNvGrpSpPr>
              <a:grpSpLocks/>
            </p:cNvGrpSpPr>
            <p:nvPr/>
          </p:nvGrpSpPr>
          <p:grpSpPr bwMode="auto">
            <a:xfrm>
              <a:off x="3142" y="1333"/>
              <a:ext cx="159" cy="277"/>
              <a:chOff x="2319" y="2205"/>
              <a:chExt cx="159" cy="277"/>
            </a:xfrm>
          </p:grpSpPr>
          <p:sp>
            <p:nvSpPr>
              <p:cNvPr id="582667" name="Oval 11"/>
              <p:cNvSpPr>
                <a:spLocks noChangeArrowheads="1"/>
              </p:cNvSpPr>
              <p:nvPr/>
            </p:nvSpPr>
            <p:spPr bwMode="auto">
              <a:xfrm>
                <a:off x="2320" y="2205"/>
                <a:ext cx="149" cy="148"/>
              </a:xfrm>
              <a:prstGeom prst="ellipse">
                <a:avLst/>
              </a:prstGeom>
              <a:noFill/>
              <a:ln w="28575">
                <a:solidFill>
                  <a:schemeClr val="accent1"/>
                </a:solidFill>
                <a:round/>
                <a:headEnd type="none" w="med" len="lg"/>
                <a:tailEnd type="none" w="med" len="lg"/>
              </a:ln>
              <a:effectLst/>
            </p:spPr>
            <p:txBody>
              <a:bodyPr wrap="none" anchor="ctr"/>
              <a:lstStyle/>
              <a:p>
                <a:endParaRPr lang="en-US"/>
              </a:p>
            </p:txBody>
          </p:sp>
          <p:sp>
            <p:nvSpPr>
              <p:cNvPr id="582668" name="Line 12"/>
              <p:cNvSpPr>
                <a:spLocks noChangeShapeType="1"/>
              </p:cNvSpPr>
              <p:nvPr/>
            </p:nvSpPr>
            <p:spPr bwMode="auto">
              <a:xfrm>
                <a:off x="2319" y="2276"/>
                <a:ext cx="0" cy="206"/>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2669" name="Line 13"/>
              <p:cNvSpPr>
                <a:spLocks noChangeShapeType="1"/>
              </p:cNvSpPr>
              <p:nvPr/>
            </p:nvSpPr>
            <p:spPr bwMode="auto">
              <a:xfrm>
                <a:off x="2470" y="2271"/>
                <a:ext cx="0" cy="209"/>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2670" name="Line 14"/>
              <p:cNvSpPr>
                <a:spLocks noChangeShapeType="1"/>
              </p:cNvSpPr>
              <p:nvPr/>
            </p:nvSpPr>
            <p:spPr bwMode="auto">
              <a:xfrm>
                <a:off x="2394" y="2214"/>
                <a:ext cx="0" cy="144"/>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2671" name="Line 15"/>
              <p:cNvSpPr>
                <a:spLocks noChangeShapeType="1"/>
              </p:cNvSpPr>
              <p:nvPr/>
            </p:nvSpPr>
            <p:spPr bwMode="auto">
              <a:xfrm>
                <a:off x="2322" y="2286"/>
                <a:ext cx="156" cy="0"/>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2672" name="Line 16"/>
              <p:cNvSpPr>
                <a:spLocks noChangeShapeType="1"/>
              </p:cNvSpPr>
              <p:nvPr/>
            </p:nvSpPr>
            <p:spPr bwMode="auto">
              <a:xfrm flipV="1">
                <a:off x="2331" y="2214"/>
                <a:ext cx="27" cy="66"/>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2673" name="Line 17"/>
              <p:cNvSpPr>
                <a:spLocks noChangeShapeType="1"/>
              </p:cNvSpPr>
              <p:nvPr/>
            </p:nvSpPr>
            <p:spPr bwMode="auto">
              <a:xfrm flipV="1">
                <a:off x="2343" y="2214"/>
                <a:ext cx="36" cy="60"/>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2674" name="Line 18"/>
              <p:cNvSpPr>
                <a:spLocks noChangeShapeType="1"/>
              </p:cNvSpPr>
              <p:nvPr/>
            </p:nvSpPr>
            <p:spPr bwMode="auto">
              <a:xfrm flipV="1">
                <a:off x="2349" y="2226"/>
                <a:ext cx="36" cy="54"/>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2675" name="Line 19"/>
              <p:cNvSpPr>
                <a:spLocks noChangeShapeType="1"/>
              </p:cNvSpPr>
              <p:nvPr/>
            </p:nvSpPr>
            <p:spPr bwMode="auto">
              <a:xfrm flipV="1">
                <a:off x="2364" y="2247"/>
                <a:ext cx="21" cy="36"/>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2676" name="Line 20"/>
              <p:cNvSpPr>
                <a:spLocks noChangeShapeType="1"/>
              </p:cNvSpPr>
              <p:nvPr/>
            </p:nvSpPr>
            <p:spPr bwMode="auto">
              <a:xfrm flipV="1">
                <a:off x="2376" y="2268"/>
                <a:ext cx="15" cy="15"/>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2677" name="Line 21"/>
              <p:cNvSpPr>
                <a:spLocks noChangeShapeType="1"/>
              </p:cNvSpPr>
              <p:nvPr/>
            </p:nvSpPr>
            <p:spPr bwMode="auto">
              <a:xfrm>
                <a:off x="2379" y="2211"/>
                <a:ext cx="3" cy="72"/>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2678" name="Line 22"/>
              <p:cNvSpPr>
                <a:spLocks noChangeShapeType="1"/>
              </p:cNvSpPr>
              <p:nvPr/>
            </p:nvSpPr>
            <p:spPr bwMode="auto">
              <a:xfrm flipV="1">
                <a:off x="2325" y="2274"/>
                <a:ext cx="60" cy="3"/>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2679" name="Line 23"/>
              <p:cNvSpPr>
                <a:spLocks noChangeShapeType="1"/>
              </p:cNvSpPr>
              <p:nvPr/>
            </p:nvSpPr>
            <p:spPr bwMode="auto">
              <a:xfrm flipH="1">
                <a:off x="2406" y="2295"/>
                <a:ext cx="3" cy="54"/>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2680" name="Line 24"/>
              <p:cNvSpPr>
                <a:spLocks noChangeShapeType="1"/>
              </p:cNvSpPr>
              <p:nvPr/>
            </p:nvSpPr>
            <p:spPr bwMode="auto">
              <a:xfrm flipH="1">
                <a:off x="2415" y="2292"/>
                <a:ext cx="3" cy="57"/>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2681" name="Line 25"/>
              <p:cNvSpPr>
                <a:spLocks noChangeShapeType="1"/>
              </p:cNvSpPr>
              <p:nvPr/>
            </p:nvSpPr>
            <p:spPr bwMode="auto">
              <a:xfrm>
                <a:off x="2427" y="2289"/>
                <a:ext cx="0" cy="48"/>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2682" name="Line 26"/>
              <p:cNvSpPr>
                <a:spLocks noChangeShapeType="1"/>
              </p:cNvSpPr>
              <p:nvPr/>
            </p:nvSpPr>
            <p:spPr bwMode="auto">
              <a:xfrm flipH="1">
                <a:off x="2439" y="2289"/>
                <a:ext cx="3" cy="51"/>
              </a:xfrm>
              <a:prstGeom prst="line">
                <a:avLst/>
              </a:prstGeom>
              <a:noFill/>
              <a:ln w="28575">
                <a:solidFill>
                  <a:schemeClr val="accent1"/>
                </a:solidFill>
                <a:round/>
                <a:headEnd type="none" w="med" len="lg"/>
                <a:tailEnd type="none" w="med" len="lg"/>
              </a:ln>
              <a:effectLst/>
            </p:spPr>
            <p:txBody>
              <a:bodyPr/>
              <a:lstStyle/>
              <a:p>
                <a:endParaRPr lang="en-US"/>
              </a:p>
            </p:txBody>
          </p:sp>
          <p:sp>
            <p:nvSpPr>
              <p:cNvPr id="582683" name="Line 27"/>
              <p:cNvSpPr>
                <a:spLocks noChangeShapeType="1"/>
              </p:cNvSpPr>
              <p:nvPr/>
            </p:nvSpPr>
            <p:spPr bwMode="auto">
              <a:xfrm flipH="1">
                <a:off x="2445" y="2283"/>
                <a:ext cx="12" cy="36"/>
              </a:xfrm>
              <a:prstGeom prst="line">
                <a:avLst/>
              </a:prstGeom>
              <a:noFill/>
              <a:ln w="28575">
                <a:solidFill>
                  <a:schemeClr val="accent1"/>
                </a:solidFill>
                <a:round/>
                <a:headEnd type="none" w="med" len="lg"/>
                <a:tailEnd type="none" w="med" len="lg"/>
              </a:ln>
              <a:effectLst/>
            </p:spPr>
            <p:txBody>
              <a:bodyPr/>
              <a:lstStyle/>
              <a:p>
                <a:endParaRPr lang="en-US"/>
              </a:p>
            </p:txBody>
          </p:sp>
        </p:grpSp>
      </p:grpSp>
      <p:sp>
        <p:nvSpPr>
          <p:cNvPr id="582684" name="Text Box 28"/>
          <p:cNvSpPr txBox="1">
            <a:spLocks noChangeArrowheads="1"/>
          </p:cNvSpPr>
          <p:nvPr/>
        </p:nvSpPr>
        <p:spPr bwMode="auto">
          <a:xfrm>
            <a:off x="1158875" y="1387475"/>
            <a:ext cx="361950" cy="366713"/>
          </a:xfrm>
          <a:prstGeom prst="rect">
            <a:avLst/>
          </a:prstGeom>
          <a:noFill/>
          <a:ln w="28575" algn="ctr">
            <a:noFill/>
            <a:miter lim="800000"/>
            <a:headEnd/>
            <a:tailEnd type="none" w="med" len="lg"/>
          </a:ln>
          <a:effectLst/>
        </p:spPr>
        <p:txBody>
          <a:bodyPr wrap="none">
            <a:spAutoFit/>
          </a:bodyPr>
          <a:lstStyle/>
          <a:p>
            <a:r>
              <a:rPr lang="tr-TR">
                <a:latin typeface="Times New Roman Tur" charset="-94"/>
              </a:rPr>
              <a:t>O</a:t>
            </a:r>
          </a:p>
        </p:txBody>
      </p:sp>
      <p:sp>
        <p:nvSpPr>
          <p:cNvPr id="582685" name="Line 29"/>
          <p:cNvSpPr>
            <a:spLocks noChangeShapeType="1"/>
          </p:cNvSpPr>
          <p:nvPr/>
        </p:nvSpPr>
        <p:spPr bwMode="auto">
          <a:xfrm>
            <a:off x="1701800" y="1555750"/>
            <a:ext cx="0" cy="646113"/>
          </a:xfrm>
          <a:prstGeom prst="line">
            <a:avLst/>
          </a:prstGeom>
          <a:noFill/>
          <a:ln w="12700">
            <a:solidFill>
              <a:schemeClr val="accent1"/>
            </a:solidFill>
            <a:round/>
            <a:headEnd/>
            <a:tailEnd type="none" w="med" len="lg"/>
          </a:ln>
          <a:effectLst/>
        </p:spPr>
        <p:txBody>
          <a:bodyPr>
            <a:spAutoFit/>
          </a:bodyPr>
          <a:lstStyle/>
          <a:p>
            <a:endParaRPr lang="en-US"/>
          </a:p>
        </p:txBody>
      </p:sp>
      <p:sp>
        <p:nvSpPr>
          <p:cNvPr id="582686" name="Line 30"/>
          <p:cNvSpPr>
            <a:spLocks noChangeShapeType="1"/>
          </p:cNvSpPr>
          <p:nvPr/>
        </p:nvSpPr>
        <p:spPr bwMode="auto">
          <a:xfrm>
            <a:off x="1681163" y="1468438"/>
            <a:ext cx="966787" cy="1457325"/>
          </a:xfrm>
          <a:prstGeom prst="line">
            <a:avLst/>
          </a:prstGeom>
          <a:noFill/>
          <a:ln w="12700">
            <a:solidFill>
              <a:schemeClr val="accent2"/>
            </a:solidFill>
            <a:round/>
            <a:headEnd/>
            <a:tailEnd type="none" w="med" len="lg"/>
          </a:ln>
          <a:effectLst/>
        </p:spPr>
        <p:txBody>
          <a:bodyPr>
            <a:spAutoFit/>
          </a:bodyPr>
          <a:lstStyle/>
          <a:p>
            <a:endParaRPr lang="en-US"/>
          </a:p>
        </p:txBody>
      </p:sp>
      <p:sp>
        <p:nvSpPr>
          <p:cNvPr id="582687" name="Oval 31"/>
          <p:cNvSpPr>
            <a:spLocks noChangeArrowheads="1"/>
          </p:cNvSpPr>
          <p:nvPr/>
        </p:nvSpPr>
        <p:spPr bwMode="auto">
          <a:xfrm>
            <a:off x="2146300" y="2176463"/>
            <a:ext cx="92075" cy="93662"/>
          </a:xfrm>
          <a:prstGeom prst="ellipse">
            <a:avLst/>
          </a:prstGeom>
          <a:solidFill>
            <a:schemeClr val="accent2"/>
          </a:solidFill>
          <a:ln w="9525" algn="ctr">
            <a:solidFill>
              <a:schemeClr val="hlink"/>
            </a:solidFill>
            <a:round/>
            <a:headEnd/>
            <a:tailEnd type="none" w="med" len="lg"/>
          </a:ln>
          <a:effectLst/>
        </p:spPr>
        <p:txBody>
          <a:bodyPr wrap="none" anchor="ctr"/>
          <a:lstStyle/>
          <a:p>
            <a:endParaRPr lang="en-US"/>
          </a:p>
        </p:txBody>
      </p:sp>
      <p:sp>
        <p:nvSpPr>
          <p:cNvPr id="582688" name="Text Box 32"/>
          <p:cNvSpPr txBox="1">
            <a:spLocks noChangeArrowheads="1"/>
          </p:cNvSpPr>
          <p:nvPr/>
        </p:nvSpPr>
        <p:spPr bwMode="auto">
          <a:xfrm>
            <a:off x="2276475" y="1816100"/>
            <a:ext cx="361950" cy="366713"/>
          </a:xfrm>
          <a:prstGeom prst="rect">
            <a:avLst/>
          </a:prstGeom>
          <a:noFill/>
          <a:ln w="28575" algn="ctr">
            <a:noFill/>
            <a:miter lim="800000"/>
            <a:headEnd/>
            <a:tailEnd type="none" w="med" len="lg"/>
          </a:ln>
          <a:effectLst/>
        </p:spPr>
        <p:txBody>
          <a:bodyPr wrap="none">
            <a:spAutoFit/>
          </a:bodyPr>
          <a:lstStyle/>
          <a:p>
            <a:r>
              <a:rPr lang="tr-TR">
                <a:latin typeface="Times New Roman Tur" charset="-94"/>
              </a:rPr>
              <a:t>G</a:t>
            </a:r>
          </a:p>
        </p:txBody>
      </p:sp>
      <p:sp>
        <p:nvSpPr>
          <p:cNvPr id="582689" name="Freeform 33"/>
          <p:cNvSpPr>
            <a:spLocks/>
          </p:cNvSpPr>
          <p:nvPr/>
        </p:nvSpPr>
        <p:spPr bwMode="auto">
          <a:xfrm>
            <a:off x="1695450" y="2017713"/>
            <a:ext cx="355600" cy="173037"/>
          </a:xfrm>
          <a:custGeom>
            <a:avLst/>
            <a:gdLst/>
            <a:ahLst/>
            <a:cxnLst>
              <a:cxn ang="0">
                <a:pos x="0" y="50"/>
              </a:cxn>
              <a:cxn ang="0">
                <a:pos x="66" y="41"/>
              </a:cxn>
              <a:cxn ang="0">
                <a:pos x="108" y="0"/>
              </a:cxn>
            </a:cxnLst>
            <a:rect l="0" t="0" r="r" b="b"/>
            <a:pathLst>
              <a:path w="108" h="50">
                <a:moveTo>
                  <a:pt x="0" y="50"/>
                </a:moveTo>
                <a:cubicBezTo>
                  <a:pt x="24" y="49"/>
                  <a:pt x="48" y="49"/>
                  <a:pt x="66" y="41"/>
                </a:cubicBezTo>
                <a:cubicBezTo>
                  <a:pt x="84" y="33"/>
                  <a:pt x="98" y="8"/>
                  <a:pt x="108" y="0"/>
                </a:cubicBezTo>
              </a:path>
            </a:pathLst>
          </a:custGeom>
          <a:noFill/>
          <a:ln w="9525" cap="flat" cmpd="sng">
            <a:solidFill>
              <a:schemeClr val="accent2"/>
            </a:solidFill>
            <a:prstDash val="solid"/>
            <a:round/>
            <a:headEnd type="none" w="med" len="med"/>
            <a:tailEnd type="triangle" w="med" len="lg"/>
          </a:ln>
          <a:effectLst/>
        </p:spPr>
        <p:txBody>
          <a:bodyPr/>
          <a:lstStyle/>
          <a:p>
            <a:endParaRPr lang="en-US"/>
          </a:p>
        </p:txBody>
      </p:sp>
      <p:sp>
        <p:nvSpPr>
          <p:cNvPr id="582690" name="Text Box 34"/>
          <p:cNvSpPr txBox="1">
            <a:spLocks noChangeArrowheads="1"/>
          </p:cNvSpPr>
          <p:nvPr/>
        </p:nvSpPr>
        <p:spPr bwMode="auto">
          <a:xfrm>
            <a:off x="1695450" y="1833563"/>
            <a:ext cx="303213" cy="366712"/>
          </a:xfrm>
          <a:prstGeom prst="rect">
            <a:avLst/>
          </a:prstGeom>
          <a:noFill/>
          <a:ln w="9525" algn="ctr">
            <a:noFill/>
            <a:miter lim="800000"/>
            <a:headEnd/>
            <a:tailEnd type="none" w="med" len="lg"/>
          </a:ln>
          <a:effectLst/>
        </p:spPr>
        <p:txBody>
          <a:bodyPr wrap="none">
            <a:spAutoFit/>
          </a:bodyPr>
          <a:lstStyle/>
          <a:p>
            <a:r>
              <a:rPr lang="tr-TR">
                <a:latin typeface="Symbol" pitchFamily="18" charset="2"/>
              </a:rPr>
              <a:t>q</a:t>
            </a:r>
            <a:endParaRPr lang="en-US">
              <a:latin typeface="Symbol" pitchFamily="18" charset="2"/>
            </a:endParaRPr>
          </a:p>
        </p:txBody>
      </p:sp>
      <p:sp>
        <p:nvSpPr>
          <p:cNvPr id="582691" name="Line 35"/>
          <p:cNvSpPr>
            <a:spLocks noChangeShapeType="1"/>
          </p:cNvSpPr>
          <p:nvPr/>
        </p:nvSpPr>
        <p:spPr bwMode="auto">
          <a:xfrm>
            <a:off x="2190750" y="2236788"/>
            <a:ext cx="0" cy="812800"/>
          </a:xfrm>
          <a:prstGeom prst="line">
            <a:avLst/>
          </a:prstGeom>
          <a:noFill/>
          <a:ln w="28575">
            <a:solidFill>
              <a:schemeClr val="accent2"/>
            </a:solidFill>
            <a:round/>
            <a:headEnd/>
            <a:tailEnd type="triangle" w="med" len="lg"/>
          </a:ln>
          <a:effectLst/>
        </p:spPr>
        <p:txBody>
          <a:bodyPr/>
          <a:lstStyle/>
          <a:p>
            <a:endParaRPr lang="en-US"/>
          </a:p>
        </p:txBody>
      </p:sp>
      <p:sp>
        <p:nvSpPr>
          <p:cNvPr id="582692" name="Line 36"/>
          <p:cNvSpPr>
            <a:spLocks noChangeShapeType="1"/>
          </p:cNvSpPr>
          <p:nvPr/>
        </p:nvSpPr>
        <p:spPr bwMode="auto">
          <a:xfrm flipV="1">
            <a:off x="1797050" y="2222500"/>
            <a:ext cx="377825" cy="261938"/>
          </a:xfrm>
          <a:prstGeom prst="line">
            <a:avLst/>
          </a:prstGeom>
          <a:noFill/>
          <a:ln w="28575">
            <a:solidFill>
              <a:schemeClr val="accent2"/>
            </a:solidFill>
            <a:round/>
            <a:headEnd type="triangle" w="med" len="lg"/>
            <a:tailEnd/>
          </a:ln>
          <a:effectLst/>
        </p:spPr>
        <p:txBody>
          <a:bodyPr/>
          <a:lstStyle/>
          <a:p>
            <a:endParaRPr lang="en-US"/>
          </a:p>
        </p:txBody>
      </p:sp>
      <p:sp>
        <p:nvSpPr>
          <p:cNvPr id="582693" name="Text Box 37"/>
          <p:cNvSpPr txBox="1">
            <a:spLocks noChangeArrowheads="1"/>
          </p:cNvSpPr>
          <p:nvPr/>
        </p:nvSpPr>
        <p:spPr bwMode="auto">
          <a:xfrm>
            <a:off x="1893888" y="3082925"/>
            <a:ext cx="501650" cy="366713"/>
          </a:xfrm>
          <a:prstGeom prst="rect">
            <a:avLst/>
          </a:prstGeom>
          <a:noFill/>
          <a:ln w="9525" algn="ctr">
            <a:noFill/>
            <a:miter lim="800000"/>
            <a:headEnd/>
            <a:tailEnd type="none" w="med" len="lg"/>
          </a:ln>
          <a:effectLst/>
        </p:spPr>
        <p:txBody>
          <a:bodyPr wrap="none">
            <a:spAutoFit/>
          </a:bodyPr>
          <a:lstStyle/>
          <a:p>
            <a:r>
              <a:rPr lang="tr-TR"/>
              <a:t>mg</a:t>
            </a:r>
            <a:endParaRPr lang="en-US">
              <a:latin typeface="Symbol" pitchFamily="18" charset="2"/>
            </a:endParaRPr>
          </a:p>
        </p:txBody>
      </p:sp>
      <p:sp>
        <p:nvSpPr>
          <p:cNvPr id="582694" name="Text Box 38"/>
          <p:cNvSpPr txBox="1">
            <a:spLocks noChangeArrowheads="1"/>
          </p:cNvSpPr>
          <p:nvPr/>
        </p:nvSpPr>
        <p:spPr bwMode="auto">
          <a:xfrm>
            <a:off x="946150" y="2368550"/>
            <a:ext cx="912813" cy="366713"/>
          </a:xfrm>
          <a:prstGeom prst="rect">
            <a:avLst/>
          </a:prstGeom>
          <a:noFill/>
          <a:ln w="9525" algn="ctr">
            <a:noFill/>
            <a:miter lim="800000"/>
            <a:headEnd/>
            <a:tailEnd type="none" w="med" len="lg"/>
          </a:ln>
          <a:effectLst/>
        </p:spPr>
        <p:txBody>
          <a:bodyPr wrap="none">
            <a:spAutoFit/>
          </a:bodyPr>
          <a:lstStyle/>
          <a:p>
            <a:pPr algn="l"/>
            <a:r>
              <a:rPr lang="tr-TR"/>
              <a:t>mgsin</a:t>
            </a:r>
            <a:r>
              <a:rPr lang="tr-TR">
                <a:latin typeface="Symbol" pitchFamily="18" charset="2"/>
              </a:rPr>
              <a:t>q</a:t>
            </a:r>
            <a:endParaRPr lang="en-US">
              <a:latin typeface="Symbol" pitchFamily="18" charset="2"/>
            </a:endParaRPr>
          </a:p>
        </p:txBody>
      </p:sp>
      <p:sp>
        <p:nvSpPr>
          <p:cNvPr id="582695" name="Line 39"/>
          <p:cNvSpPr>
            <a:spLocks noChangeShapeType="1"/>
          </p:cNvSpPr>
          <p:nvPr/>
        </p:nvSpPr>
        <p:spPr bwMode="auto">
          <a:xfrm>
            <a:off x="2190750" y="2222500"/>
            <a:ext cx="381000" cy="603250"/>
          </a:xfrm>
          <a:prstGeom prst="line">
            <a:avLst/>
          </a:prstGeom>
          <a:noFill/>
          <a:ln w="28575">
            <a:solidFill>
              <a:schemeClr val="accent2"/>
            </a:solidFill>
            <a:round/>
            <a:headEnd/>
            <a:tailEnd type="triangle" w="med" len="lg"/>
          </a:ln>
          <a:effectLst/>
        </p:spPr>
        <p:txBody>
          <a:bodyPr/>
          <a:lstStyle/>
          <a:p>
            <a:endParaRPr lang="en-US"/>
          </a:p>
        </p:txBody>
      </p:sp>
      <p:sp>
        <p:nvSpPr>
          <p:cNvPr id="582696" name="Text Box 40"/>
          <p:cNvSpPr txBox="1">
            <a:spLocks noChangeArrowheads="1"/>
          </p:cNvSpPr>
          <p:nvPr/>
        </p:nvSpPr>
        <p:spPr bwMode="auto">
          <a:xfrm>
            <a:off x="2509838" y="2454275"/>
            <a:ext cx="976312" cy="366713"/>
          </a:xfrm>
          <a:prstGeom prst="rect">
            <a:avLst/>
          </a:prstGeom>
          <a:noFill/>
          <a:ln w="9525" algn="ctr">
            <a:noFill/>
            <a:miter lim="800000"/>
            <a:headEnd/>
            <a:tailEnd type="none" w="med" len="lg"/>
          </a:ln>
          <a:effectLst/>
        </p:spPr>
        <p:txBody>
          <a:bodyPr wrap="none">
            <a:spAutoFit/>
          </a:bodyPr>
          <a:lstStyle/>
          <a:p>
            <a:r>
              <a:rPr lang="tr-TR"/>
              <a:t>mgcos</a:t>
            </a:r>
            <a:r>
              <a:rPr lang="tr-TR">
                <a:latin typeface="Symbol" pitchFamily="18" charset="2"/>
              </a:rPr>
              <a:t>q</a:t>
            </a:r>
            <a:endParaRPr lang="en-US">
              <a:latin typeface="Symbol" pitchFamily="18" charset="2"/>
            </a:endParaRPr>
          </a:p>
        </p:txBody>
      </p:sp>
      <p:sp>
        <p:nvSpPr>
          <p:cNvPr id="582697" name="Line 41"/>
          <p:cNvSpPr>
            <a:spLocks noChangeShapeType="1"/>
          </p:cNvSpPr>
          <p:nvPr/>
        </p:nvSpPr>
        <p:spPr bwMode="auto">
          <a:xfrm flipV="1">
            <a:off x="1697038" y="915988"/>
            <a:ext cx="609600" cy="595312"/>
          </a:xfrm>
          <a:prstGeom prst="line">
            <a:avLst/>
          </a:prstGeom>
          <a:noFill/>
          <a:ln w="9525">
            <a:solidFill>
              <a:schemeClr val="accent2"/>
            </a:solidFill>
            <a:round/>
            <a:headEnd/>
            <a:tailEnd type="none" w="med" len="lg"/>
          </a:ln>
          <a:effectLst/>
        </p:spPr>
        <p:txBody>
          <a:bodyPr/>
          <a:lstStyle/>
          <a:p>
            <a:endParaRPr lang="en-US"/>
          </a:p>
        </p:txBody>
      </p:sp>
      <p:sp>
        <p:nvSpPr>
          <p:cNvPr id="582698" name="Line 42"/>
          <p:cNvSpPr>
            <a:spLocks noChangeShapeType="1"/>
          </p:cNvSpPr>
          <p:nvPr/>
        </p:nvSpPr>
        <p:spPr bwMode="auto">
          <a:xfrm flipV="1">
            <a:off x="2190750" y="1497013"/>
            <a:ext cx="782638" cy="725487"/>
          </a:xfrm>
          <a:prstGeom prst="line">
            <a:avLst/>
          </a:prstGeom>
          <a:noFill/>
          <a:ln w="9525">
            <a:solidFill>
              <a:schemeClr val="accent2"/>
            </a:solidFill>
            <a:round/>
            <a:headEnd/>
            <a:tailEnd type="none" w="med" len="lg"/>
          </a:ln>
          <a:effectLst/>
        </p:spPr>
        <p:txBody>
          <a:bodyPr/>
          <a:lstStyle/>
          <a:p>
            <a:endParaRPr lang="en-US"/>
          </a:p>
        </p:txBody>
      </p:sp>
      <p:sp>
        <p:nvSpPr>
          <p:cNvPr id="582699" name="Line 43"/>
          <p:cNvSpPr>
            <a:spLocks noChangeShapeType="1"/>
          </p:cNvSpPr>
          <p:nvPr/>
        </p:nvSpPr>
        <p:spPr bwMode="auto">
          <a:xfrm>
            <a:off x="2190750" y="1031875"/>
            <a:ext cx="522288" cy="739775"/>
          </a:xfrm>
          <a:prstGeom prst="line">
            <a:avLst/>
          </a:prstGeom>
          <a:noFill/>
          <a:ln w="9525">
            <a:solidFill>
              <a:schemeClr val="accent2"/>
            </a:solidFill>
            <a:round/>
            <a:headEnd type="triangle" w="med" len="med"/>
            <a:tailEnd type="triangle" w="med" len="med"/>
          </a:ln>
          <a:effectLst/>
        </p:spPr>
        <p:txBody>
          <a:bodyPr/>
          <a:lstStyle/>
          <a:p>
            <a:endParaRPr lang="en-US"/>
          </a:p>
        </p:txBody>
      </p:sp>
      <p:sp>
        <p:nvSpPr>
          <p:cNvPr id="582700" name="Text Box 44"/>
          <p:cNvSpPr txBox="1">
            <a:spLocks noChangeArrowheads="1"/>
          </p:cNvSpPr>
          <p:nvPr/>
        </p:nvSpPr>
        <p:spPr bwMode="auto">
          <a:xfrm>
            <a:off x="2532063" y="1111250"/>
            <a:ext cx="379412" cy="366713"/>
          </a:xfrm>
          <a:prstGeom prst="rect">
            <a:avLst/>
          </a:prstGeom>
          <a:noFill/>
          <a:ln w="9525" algn="ctr">
            <a:noFill/>
            <a:miter lim="800000"/>
            <a:headEnd/>
            <a:tailEnd type="none" w="med" len="lg"/>
          </a:ln>
          <a:effectLst/>
        </p:spPr>
        <p:txBody>
          <a:bodyPr wrap="none">
            <a:spAutoFit/>
          </a:bodyPr>
          <a:lstStyle/>
          <a:p>
            <a:r>
              <a:rPr lang="tr-TR"/>
              <a:t>r</a:t>
            </a:r>
            <a:r>
              <a:rPr lang="tr-TR" baseline="-25000"/>
              <a:t>G</a:t>
            </a:r>
            <a:endParaRPr lang="en-US" baseline="-25000"/>
          </a:p>
        </p:txBody>
      </p:sp>
      <p:graphicFrame>
        <p:nvGraphicFramePr>
          <p:cNvPr id="582706" name="Object 50"/>
          <p:cNvGraphicFramePr>
            <a:graphicFrameLocks noChangeAspect="1"/>
          </p:cNvGraphicFramePr>
          <p:nvPr/>
        </p:nvGraphicFramePr>
        <p:xfrm>
          <a:off x="3857625" y="896938"/>
          <a:ext cx="3838575" cy="530225"/>
        </p:xfrm>
        <a:graphic>
          <a:graphicData uri="http://schemas.openxmlformats.org/presentationml/2006/ole">
            <p:oleObj spid="_x0000_s505858" name="Denklem" r:id="rId4" imgW="1650960" imgH="228600" progId="Equation.3">
              <p:embed/>
            </p:oleObj>
          </a:graphicData>
        </a:graphic>
      </p:graphicFrame>
      <p:graphicFrame>
        <p:nvGraphicFramePr>
          <p:cNvPr id="582709" name="Object 53"/>
          <p:cNvGraphicFramePr>
            <a:graphicFrameLocks noChangeAspect="1"/>
          </p:cNvGraphicFramePr>
          <p:nvPr/>
        </p:nvGraphicFramePr>
        <p:xfrm>
          <a:off x="3854450" y="1587500"/>
          <a:ext cx="1919288" cy="1120775"/>
        </p:xfrm>
        <a:graphic>
          <a:graphicData uri="http://schemas.openxmlformats.org/presentationml/2006/ole">
            <p:oleObj spid="_x0000_s505859" name="Denklem" r:id="rId5" imgW="825480" imgH="482400" progId="Equation.3">
              <p:embed/>
            </p:oleObj>
          </a:graphicData>
        </a:graphic>
      </p:graphicFrame>
      <p:graphicFrame>
        <p:nvGraphicFramePr>
          <p:cNvPr id="582712" name="Object 56"/>
          <p:cNvGraphicFramePr>
            <a:graphicFrameLocks noChangeAspect="1"/>
          </p:cNvGraphicFramePr>
          <p:nvPr/>
        </p:nvGraphicFramePr>
        <p:xfrm>
          <a:off x="5908675" y="1703388"/>
          <a:ext cx="766763" cy="914400"/>
        </p:xfrm>
        <a:graphic>
          <a:graphicData uri="http://schemas.openxmlformats.org/presentationml/2006/ole">
            <p:oleObj spid="_x0000_s505860" name="Denklem" r:id="rId6" imgW="330120" imgH="393480" progId="Equation.3">
              <p:embed/>
            </p:oleObj>
          </a:graphicData>
        </a:graphic>
      </p:graphicFrame>
      <p:graphicFrame>
        <p:nvGraphicFramePr>
          <p:cNvPr id="582716" name="Object 60"/>
          <p:cNvGraphicFramePr>
            <a:graphicFrameLocks noChangeAspect="1"/>
          </p:cNvGraphicFramePr>
          <p:nvPr/>
        </p:nvGraphicFramePr>
        <p:xfrm>
          <a:off x="5143500" y="2921000"/>
          <a:ext cx="1739900" cy="1062038"/>
        </p:xfrm>
        <a:graphic>
          <a:graphicData uri="http://schemas.openxmlformats.org/presentationml/2006/ole">
            <p:oleObj spid="_x0000_s505861" name="Denklem" r:id="rId7" imgW="749160" imgH="457200" progId="Equation.3">
              <p:embed/>
            </p:oleObj>
          </a:graphicData>
        </a:graphic>
      </p:graphicFrame>
      <p:sp>
        <p:nvSpPr>
          <p:cNvPr id="582717" name="Oval 61"/>
          <p:cNvSpPr>
            <a:spLocks noChangeArrowheads="1"/>
          </p:cNvSpPr>
          <p:nvPr/>
        </p:nvSpPr>
        <p:spPr bwMode="auto">
          <a:xfrm>
            <a:off x="5019675" y="2846388"/>
            <a:ext cx="2511425" cy="550862"/>
          </a:xfrm>
          <a:prstGeom prst="ellipse">
            <a:avLst/>
          </a:prstGeom>
          <a:noFill/>
          <a:ln w="38100" algn="ctr">
            <a:solidFill>
              <a:schemeClr val="accent2"/>
            </a:solidFill>
            <a:round/>
            <a:headEnd/>
            <a:tailEnd type="none" w="med" len="lg"/>
          </a:ln>
          <a:effectLst/>
        </p:spPr>
        <p:txBody>
          <a:bodyPr wrap="none" anchor="ctr"/>
          <a:lstStyle/>
          <a:p>
            <a:endParaRPr lang="en-US"/>
          </a:p>
        </p:txBody>
      </p:sp>
      <p:sp>
        <p:nvSpPr>
          <p:cNvPr id="582718" name="Line 62"/>
          <p:cNvSpPr>
            <a:spLocks noChangeShapeType="1"/>
          </p:cNvSpPr>
          <p:nvPr/>
        </p:nvSpPr>
        <p:spPr bwMode="auto">
          <a:xfrm flipH="1" flipV="1">
            <a:off x="5253038" y="1322388"/>
            <a:ext cx="871537" cy="1524000"/>
          </a:xfrm>
          <a:prstGeom prst="line">
            <a:avLst/>
          </a:prstGeom>
          <a:noFill/>
          <a:ln w="38100">
            <a:solidFill>
              <a:schemeClr val="accent2"/>
            </a:solidFill>
            <a:round/>
            <a:headEnd/>
            <a:tailEnd type="triangle" w="med" len="lg"/>
          </a:ln>
          <a:effectLst/>
        </p:spPr>
        <p:txBody>
          <a:bodyPr/>
          <a:lstStyle/>
          <a:p>
            <a:endParaRPr lang="en-US"/>
          </a:p>
        </p:txBody>
      </p:sp>
      <p:graphicFrame>
        <p:nvGraphicFramePr>
          <p:cNvPr id="582723" name="Object 67"/>
          <p:cNvGraphicFramePr>
            <a:graphicFrameLocks noChangeAspect="1"/>
          </p:cNvGraphicFramePr>
          <p:nvPr/>
        </p:nvGraphicFramePr>
        <p:xfrm>
          <a:off x="231775" y="4260850"/>
          <a:ext cx="4133850" cy="530225"/>
        </p:xfrm>
        <a:graphic>
          <a:graphicData uri="http://schemas.openxmlformats.org/presentationml/2006/ole">
            <p:oleObj spid="_x0000_s505862" name="Denklem" r:id="rId8" imgW="1777680" imgH="228600" progId="Equation.3">
              <p:embed/>
            </p:oleObj>
          </a:graphicData>
        </a:graphic>
      </p:graphicFrame>
      <p:sp>
        <p:nvSpPr>
          <p:cNvPr id="582724" name="Line 68"/>
          <p:cNvSpPr>
            <a:spLocks noChangeShapeType="1"/>
          </p:cNvSpPr>
          <p:nvPr/>
        </p:nvSpPr>
        <p:spPr bwMode="auto">
          <a:xfrm flipV="1">
            <a:off x="1863725" y="4035425"/>
            <a:ext cx="638175" cy="944563"/>
          </a:xfrm>
          <a:prstGeom prst="line">
            <a:avLst/>
          </a:prstGeom>
          <a:noFill/>
          <a:ln w="38100">
            <a:solidFill>
              <a:schemeClr val="accent2"/>
            </a:solidFill>
            <a:round/>
            <a:headEnd/>
            <a:tailEnd type="triangle" w="med" len="lg"/>
          </a:ln>
          <a:effectLst/>
        </p:spPr>
        <p:txBody>
          <a:bodyPr/>
          <a:lstStyle/>
          <a:p>
            <a:endParaRPr lang="en-US"/>
          </a:p>
        </p:txBody>
      </p:sp>
      <p:sp>
        <p:nvSpPr>
          <p:cNvPr id="582725" name="Line 69"/>
          <p:cNvSpPr>
            <a:spLocks noChangeShapeType="1"/>
          </p:cNvSpPr>
          <p:nvPr/>
        </p:nvSpPr>
        <p:spPr bwMode="auto">
          <a:xfrm flipV="1">
            <a:off x="3502025" y="4076700"/>
            <a:ext cx="638175" cy="944563"/>
          </a:xfrm>
          <a:prstGeom prst="line">
            <a:avLst/>
          </a:prstGeom>
          <a:noFill/>
          <a:ln w="38100">
            <a:solidFill>
              <a:schemeClr val="accent2"/>
            </a:solidFill>
            <a:round/>
            <a:headEnd/>
            <a:tailEnd type="triangle" w="med" len="lg"/>
          </a:ln>
          <a:effectLst/>
        </p:spPr>
        <p:txBody>
          <a:bodyPr/>
          <a:lstStyle/>
          <a:p>
            <a:endParaRPr lang="en-US"/>
          </a:p>
        </p:txBody>
      </p:sp>
      <p:graphicFrame>
        <p:nvGraphicFramePr>
          <p:cNvPr id="582728" name="Object 72"/>
          <p:cNvGraphicFramePr>
            <a:graphicFrameLocks noChangeAspect="1"/>
          </p:cNvGraphicFramePr>
          <p:nvPr/>
        </p:nvGraphicFramePr>
        <p:xfrm>
          <a:off x="4129088" y="3606800"/>
          <a:ext cx="295275" cy="412750"/>
        </p:xfrm>
        <a:graphic>
          <a:graphicData uri="http://schemas.openxmlformats.org/presentationml/2006/ole">
            <p:oleObj spid="_x0000_s505863" name="Denklem" r:id="rId9" imgW="126720" imgH="177480" progId="Equation.3">
              <p:embed/>
            </p:oleObj>
          </a:graphicData>
        </a:graphic>
      </p:graphicFrame>
      <p:graphicFrame>
        <p:nvGraphicFramePr>
          <p:cNvPr id="582731" name="Object 75"/>
          <p:cNvGraphicFramePr>
            <a:graphicFrameLocks noChangeAspect="1"/>
          </p:cNvGraphicFramePr>
          <p:nvPr/>
        </p:nvGraphicFramePr>
        <p:xfrm>
          <a:off x="2505075" y="3619500"/>
          <a:ext cx="206375" cy="382588"/>
        </p:xfrm>
        <a:graphic>
          <a:graphicData uri="http://schemas.openxmlformats.org/presentationml/2006/ole">
            <p:oleObj spid="_x0000_s505864" name="Denklem" r:id="rId10" imgW="88560" imgH="164880" progId="Equation.3">
              <p:embed/>
            </p:oleObj>
          </a:graphicData>
        </a:graphic>
      </p:graphicFrame>
      <p:graphicFrame>
        <p:nvGraphicFramePr>
          <p:cNvPr id="582734" name="Object 78"/>
          <p:cNvGraphicFramePr>
            <a:graphicFrameLocks noChangeAspect="1"/>
          </p:cNvGraphicFramePr>
          <p:nvPr/>
        </p:nvGraphicFramePr>
        <p:xfrm>
          <a:off x="5664200" y="4257675"/>
          <a:ext cx="1004888" cy="530225"/>
        </p:xfrm>
        <a:graphic>
          <a:graphicData uri="http://schemas.openxmlformats.org/presentationml/2006/ole">
            <p:oleObj spid="_x0000_s505865" name="Denklem" r:id="rId11" imgW="431640" imgH="228600" progId="Equation.3">
              <p:embed/>
            </p:oleObj>
          </a:graphicData>
        </a:graphic>
      </p:graphicFrame>
      <p:graphicFrame>
        <p:nvGraphicFramePr>
          <p:cNvPr id="582737" name="Object 81"/>
          <p:cNvGraphicFramePr>
            <a:graphicFrameLocks noChangeAspect="1"/>
          </p:cNvGraphicFramePr>
          <p:nvPr/>
        </p:nvGraphicFramePr>
        <p:xfrm>
          <a:off x="203200" y="5148263"/>
          <a:ext cx="4841875" cy="560387"/>
        </p:xfrm>
        <a:graphic>
          <a:graphicData uri="http://schemas.openxmlformats.org/presentationml/2006/ole">
            <p:oleObj spid="_x0000_s505866" name="Denklem" r:id="rId12" imgW="2082600" imgH="241200" progId="Equation.3">
              <p:embed/>
            </p:oleObj>
          </a:graphicData>
        </a:graphic>
      </p:graphicFrame>
      <p:sp>
        <p:nvSpPr>
          <p:cNvPr id="582738" name="Oval 82"/>
          <p:cNvSpPr>
            <a:spLocks noChangeArrowheads="1"/>
          </p:cNvSpPr>
          <p:nvPr/>
        </p:nvSpPr>
        <p:spPr bwMode="auto">
          <a:xfrm>
            <a:off x="4902200" y="3454400"/>
            <a:ext cx="2511425" cy="550863"/>
          </a:xfrm>
          <a:prstGeom prst="ellipse">
            <a:avLst/>
          </a:prstGeom>
          <a:noFill/>
          <a:ln w="38100" algn="ctr">
            <a:solidFill>
              <a:schemeClr val="accent2"/>
            </a:solidFill>
            <a:round/>
            <a:headEnd/>
            <a:tailEnd type="none" w="med" len="lg"/>
          </a:ln>
          <a:effectLst/>
        </p:spPr>
        <p:txBody>
          <a:bodyPr wrap="none" anchor="ctr"/>
          <a:lstStyle/>
          <a:p>
            <a:endParaRPr lang="en-US"/>
          </a:p>
        </p:txBody>
      </p:sp>
      <p:sp>
        <p:nvSpPr>
          <p:cNvPr id="582739" name="Line 83"/>
          <p:cNvSpPr>
            <a:spLocks noChangeShapeType="1"/>
          </p:cNvSpPr>
          <p:nvPr/>
        </p:nvSpPr>
        <p:spPr bwMode="auto">
          <a:xfrm flipH="1">
            <a:off x="3684588" y="3933825"/>
            <a:ext cx="1654175" cy="1262063"/>
          </a:xfrm>
          <a:prstGeom prst="line">
            <a:avLst/>
          </a:prstGeom>
          <a:noFill/>
          <a:ln w="38100">
            <a:solidFill>
              <a:schemeClr val="accent2"/>
            </a:solidFill>
            <a:round/>
            <a:headEnd/>
            <a:tailEnd type="triangle" w="med" len="lg"/>
          </a:ln>
          <a:effectLst/>
        </p:spPr>
        <p:txBody>
          <a:bodyPr/>
          <a:lstStyle/>
          <a:p>
            <a:endParaRPr lang="en-US"/>
          </a:p>
        </p:txBody>
      </p:sp>
      <p:graphicFrame>
        <p:nvGraphicFramePr>
          <p:cNvPr id="582742" name="Object 86"/>
          <p:cNvGraphicFramePr>
            <a:graphicFrameLocks noChangeAspect="1"/>
          </p:cNvGraphicFramePr>
          <p:nvPr/>
        </p:nvGraphicFramePr>
        <p:xfrm>
          <a:off x="246063" y="6119813"/>
          <a:ext cx="4989512" cy="531812"/>
        </p:xfrm>
        <a:graphic>
          <a:graphicData uri="http://schemas.openxmlformats.org/presentationml/2006/ole">
            <p:oleObj spid="_x0000_s505867" name="Denklem" r:id="rId13" imgW="2145960" imgH="228600" progId="Equation.3">
              <p:embed/>
            </p:oleObj>
          </a:graphicData>
        </a:graphic>
      </p:graphicFrame>
      <p:sp>
        <p:nvSpPr>
          <p:cNvPr id="582743" name="Line 87"/>
          <p:cNvSpPr>
            <a:spLocks noChangeShapeType="1"/>
          </p:cNvSpPr>
          <p:nvPr/>
        </p:nvSpPr>
        <p:spPr bwMode="auto">
          <a:xfrm flipV="1">
            <a:off x="1803400" y="6046788"/>
            <a:ext cx="522288" cy="769937"/>
          </a:xfrm>
          <a:prstGeom prst="line">
            <a:avLst/>
          </a:prstGeom>
          <a:noFill/>
          <a:ln w="38100">
            <a:solidFill>
              <a:schemeClr val="accent2"/>
            </a:solidFill>
            <a:round/>
            <a:headEnd/>
            <a:tailEnd type="triangle" w="med" len="lg"/>
          </a:ln>
          <a:effectLst/>
        </p:spPr>
        <p:txBody>
          <a:bodyPr/>
          <a:lstStyle/>
          <a:p>
            <a:endParaRPr lang="en-US"/>
          </a:p>
        </p:txBody>
      </p:sp>
      <p:sp>
        <p:nvSpPr>
          <p:cNvPr id="582744" name="Line 88"/>
          <p:cNvSpPr>
            <a:spLocks noChangeShapeType="1"/>
          </p:cNvSpPr>
          <p:nvPr/>
        </p:nvSpPr>
        <p:spPr bwMode="auto">
          <a:xfrm flipV="1">
            <a:off x="4081463" y="6029325"/>
            <a:ext cx="550862" cy="828675"/>
          </a:xfrm>
          <a:prstGeom prst="line">
            <a:avLst/>
          </a:prstGeom>
          <a:noFill/>
          <a:ln w="38100">
            <a:solidFill>
              <a:schemeClr val="accent2"/>
            </a:solidFill>
            <a:round/>
            <a:headEnd/>
            <a:tailEnd type="triangle" w="med" len="lg"/>
          </a:ln>
          <a:effectLst/>
        </p:spPr>
        <p:txBody>
          <a:bodyPr/>
          <a:lstStyle/>
          <a:p>
            <a:endParaRPr lang="en-US"/>
          </a:p>
        </p:txBody>
      </p:sp>
      <p:graphicFrame>
        <p:nvGraphicFramePr>
          <p:cNvPr id="582745" name="Object 89"/>
          <p:cNvGraphicFramePr>
            <a:graphicFrameLocks noChangeAspect="1"/>
          </p:cNvGraphicFramePr>
          <p:nvPr/>
        </p:nvGraphicFramePr>
        <p:xfrm>
          <a:off x="4651375" y="5732463"/>
          <a:ext cx="206375" cy="382587"/>
        </p:xfrm>
        <a:graphic>
          <a:graphicData uri="http://schemas.openxmlformats.org/presentationml/2006/ole">
            <p:oleObj spid="_x0000_s505868" name="Denklem" r:id="rId14" imgW="88560" imgH="164880" progId="Equation.3">
              <p:embed/>
            </p:oleObj>
          </a:graphicData>
        </a:graphic>
      </p:graphicFrame>
      <p:graphicFrame>
        <p:nvGraphicFramePr>
          <p:cNvPr id="582746" name="Object 90"/>
          <p:cNvGraphicFramePr>
            <a:graphicFrameLocks noChangeAspect="1"/>
          </p:cNvGraphicFramePr>
          <p:nvPr/>
        </p:nvGraphicFramePr>
        <p:xfrm>
          <a:off x="2300288" y="5703888"/>
          <a:ext cx="293687" cy="412750"/>
        </p:xfrm>
        <a:graphic>
          <a:graphicData uri="http://schemas.openxmlformats.org/presentationml/2006/ole">
            <p:oleObj spid="_x0000_s505869" name="Denklem" r:id="rId15" imgW="126720" imgH="177480" progId="Equation.3">
              <p:embed/>
            </p:oleObj>
          </a:graphicData>
        </a:graphic>
      </p:graphicFrame>
      <p:graphicFrame>
        <p:nvGraphicFramePr>
          <p:cNvPr id="582749" name="Object 93"/>
          <p:cNvGraphicFramePr>
            <a:graphicFrameLocks noChangeAspect="1"/>
          </p:cNvGraphicFramePr>
          <p:nvPr/>
        </p:nvGraphicFramePr>
        <p:xfrm>
          <a:off x="5778500" y="6115050"/>
          <a:ext cx="885825" cy="412750"/>
        </p:xfrm>
        <a:graphic>
          <a:graphicData uri="http://schemas.openxmlformats.org/presentationml/2006/ole">
            <p:oleObj spid="_x0000_s505870" name="Denklem" r:id="rId16" imgW="380880" imgH="17748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82709"/>
                                        </p:tgtEl>
                                        <p:attrNameLst>
                                          <p:attrName>style.visibility</p:attrName>
                                        </p:attrNameLst>
                                      </p:cBhvr>
                                      <p:to>
                                        <p:strVal val="visible"/>
                                      </p:to>
                                    </p:set>
                                    <p:animEffect transition="in" filter="dissolve">
                                      <p:cBhvr>
                                        <p:cTn id="7" dur="500"/>
                                        <p:tgtEl>
                                          <p:spTgt spid="582709"/>
                                        </p:tgtEl>
                                      </p:cBhvr>
                                    </p:animEffect>
                                  </p:childTnLst>
                                </p:cTn>
                              </p:par>
                              <p:par>
                                <p:cTn id="8" presetID="9" presetClass="entr" presetSubtype="0" fill="hold" nodeType="withEffect">
                                  <p:stCondLst>
                                    <p:cond delay="0"/>
                                  </p:stCondLst>
                                  <p:childTnLst>
                                    <p:set>
                                      <p:cBhvr>
                                        <p:cTn id="9" dur="1" fill="hold">
                                          <p:stCondLst>
                                            <p:cond delay="0"/>
                                          </p:stCondLst>
                                        </p:cTn>
                                        <p:tgtEl>
                                          <p:spTgt spid="582712"/>
                                        </p:tgtEl>
                                        <p:attrNameLst>
                                          <p:attrName>style.visibility</p:attrName>
                                        </p:attrNameLst>
                                      </p:cBhvr>
                                      <p:to>
                                        <p:strVal val="visible"/>
                                      </p:to>
                                    </p:set>
                                    <p:animEffect transition="in" filter="dissolve">
                                      <p:cBhvr>
                                        <p:cTn id="10" dur="500"/>
                                        <p:tgtEl>
                                          <p:spTgt spid="582712"/>
                                        </p:tgtEl>
                                      </p:cBhvr>
                                    </p:animEffec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grpId="0" nodeType="clickEffect">
                                  <p:stCondLst>
                                    <p:cond delay="0"/>
                                  </p:stCondLst>
                                  <p:childTnLst>
                                    <p:set>
                                      <p:cBhvr>
                                        <p:cTn id="14" dur="1" fill="hold">
                                          <p:stCondLst>
                                            <p:cond delay="0"/>
                                          </p:stCondLst>
                                        </p:cTn>
                                        <p:tgtEl>
                                          <p:spTgt spid="582659"/>
                                        </p:tgtEl>
                                        <p:attrNameLst>
                                          <p:attrName>style.visibility</p:attrName>
                                        </p:attrNameLst>
                                      </p:cBhvr>
                                      <p:to>
                                        <p:strVal val="visible"/>
                                      </p:to>
                                    </p:set>
                                    <p:anim to="" calcmode="lin" valueType="num">
                                      <p:cBhvr>
                                        <p:cTn id="15" dur="1" fill="hold"/>
                                        <p:tgtEl>
                                          <p:spTgt spid="582659"/>
                                        </p:tgtEl>
                                        <p:attrNameLst>
                                          <p:attrName/>
                                        </p:attrNameLst>
                                      </p:cBhvr>
                                    </p:anim>
                                  </p:childTnLst>
                                </p:cTn>
                              </p:par>
                              <p:par>
                                <p:cTn id="16" presetID="9" presetClass="entr" presetSubtype="0" fill="hold" nodeType="withEffect">
                                  <p:stCondLst>
                                    <p:cond delay="0"/>
                                  </p:stCondLst>
                                  <p:childTnLst>
                                    <p:set>
                                      <p:cBhvr>
                                        <p:cTn id="17" dur="1" fill="hold">
                                          <p:stCondLst>
                                            <p:cond delay="0"/>
                                          </p:stCondLst>
                                        </p:cTn>
                                        <p:tgtEl>
                                          <p:spTgt spid="582716"/>
                                        </p:tgtEl>
                                        <p:attrNameLst>
                                          <p:attrName>style.visibility</p:attrName>
                                        </p:attrNameLst>
                                      </p:cBhvr>
                                      <p:to>
                                        <p:strVal val="visible"/>
                                      </p:to>
                                    </p:set>
                                    <p:animEffect transition="in" filter="dissolve">
                                      <p:cBhvr>
                                        <p:cTn id="18" dur="500"/>
                                        <p:tgtEl>
                                          <p:spTgt spid="582716"/>
                                        </p:tgtEl>
                                      </p:cBhvr>
                                    </p:animEffect>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582718"/>
                                        </p:tgtEl>
                                        <p:attrNameLst>
                                          <p:attrName>style.visibility</p:attrName>
                                        </p:attrNameLst>
                                      </p:cBhvr>
                                      <p:to>
                                        <p:strVal val="visible"/>
                                      </p:to>
                                    </p:set>
                                    <p:anim to="" calcmode="lin" valueType="num">
                                      <p:cBhvr>
                                        <p:cTn id="23" dur="1" fill="hold"/>
                                        <p:tgtEl>
                                          <p:spTgt spid="582718"/>
                                        </p:tgtEl>
                                        <p:attrNameLst>
                                          <p:attrName/>
                                        </p:attrNameLst>
                                      </p:cBhvr>
                                    </p:anim>
                                  </p:childTnLst>
                                </p:cTn>
                              </p:par>
                              <p:par>
                                <p:cTn id="24" presetID="24" presetClass="entr" presetSubtype="0" fill="hold" grpId="0" nodeType="withEffect">
                                  <p:stCondLst>
                                    <p:cond delay="0"/>
                                  </p:stCondLst>
                                  <p:childTnLst>
                                    <p:set>
                                      <p:cBhvr>
                                        <p:cTn id="25" dur="1" fill="hold">
                                          <p:stCondLst>
                                            <p:cond delay="0"/>
                                          </p:stCondLst>
                                        </p:cTn>
                                        <p:tgtEl>
                                          <p:spTgt spid="582717"/>
                                        </p:tgtEl>
                                        <p:attrNameLst>
                                          <p:attrName>style.visibility</p:attrName>
                                        </p:attrNameLst>
                                      </p:cBhvr>
                                      <p:to>
                                        <p:strVal val="visible"/>
                                      </p:to>
                                    </p:set>
                                    <p:anim to="" calcmode="lin" valueType="num">
                                      <p:cBhvr>
                                        <p:cTn id="26" dur="1" fill="hold"/>
                                        <p:tgtEl>
                                          <p:spTgt spid="582717"/>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582723"/>
                                        </p:tgtEl>
                                        <p:attrNameLst>
                                          <p:attrName>style.visibility</p:attrName>
                                        </p:attrNameLst>
                                      </p:cBhvr>
                                      <p:to>
                                        <p:strVal val="visible"/>
                                      </p:to>
                                    </p:set>
                                    <p:animEffect transition="in" filter="dissolve">
                                      <p:cBhvr>
                                        <p:cTn id="31" dur="500"/>
                                        <p:tgtEl>
                                          <p:spTgt spid="58272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82724"/>
                                        </p:tgtEl>
                                        <p:attrNameLst>
                                          <p:attrName>style.visibility</p:attrName>
                                        </p:attrNameLst>
                                      </p:cBhvr>
                                      <p:to>
                                        <p:strVal val="visible"/>
                                      </p:to>
                                    </p:set>
                                  </p:childTnLst>
                                </p:cTn>
                              </p:par>
                            </p:childTnLst>
                          </p:cTn>
                        </p:par>
                        <p:par>
                          <p:cTn id="36" fill="hold">
                            <p:stCondLst>
                              <p:cond delay="0"/>
                            </p:stCondLst>
                            <p:childTnLst>
                              <p:par>
                                <p:cTn id="37" presetID="9" presetClass="entr" presetSubtype="0" fill="hold" nodeType="afterEffect">
                                  <p:stCondLst>
                                    <p:cond delay="0"/>
                                  </p:stCondLst>
                                  <p:childTnLst>
                                    <p:set>
                                      <p:cBhvr>
                                        <p:cTn id="38" dur="1" fill="hold">
                                          <p:stCondLst>
                                            <p:cond delay="0"/>
                                          </p:stCondLst>
                                        </p:cTn>
                                        <p:tgtEl>
                                          <p:spTgt spid="582731"/>
                                        </p:tgtEl>
                                        <p:attrNameLst>
                                          <p:attrName>style.visibility</p:attrName>
                                        </p:attrNameLst>
                                      </p:cBhvr>
                                      <p:to>
                                        <p:strVal val="visible"/>
                                      </p:to>
                                    </p:set>
                                    <p:animEffect transition="in" filter="dissolve">
                                      <p:cBhvr>
                                        <p:cTn id="39" dur="500"/>
                                        <p:tgtEl>
                                          <p:spTgt spid="582731"/>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582725"/>
                                        </p:tgtEl>
                                        <p:attrNameLst>
                                          <p:attrName>style.visibility</p:attrName>
                                        </p:attrNameLst>
                                      </p:cBhvr>
                                      <p:to>
                                        <p:strVal val="visible"/>
                                      </p:to>
                                    </p:set>
                                  </p:childTnLst>
                                </p:cTn>
                              </p:par>
                            </p:childTnLst>
                          </p:cTn>
                        </p:par>
                        <p:par>
                          <p:cTn id="43" fill="hold">
                            <p:stCondLst>
                              <p:cond delay="500"/>
                            </p:stCondLst>
                            <p:childTnLst>
                              <p:par>
                                <p:cTn id="44" presetID="9" presetClass="entr" presetSubtype="0" fill="hold" nodeType="afterEffect">
                                  <p:stCondLst>
                                    <p:cond delay="0"/>
                                  </p:stCondLst>
                                  <p:childTnLst>
                                    <p:set>
                                      <p:cBhvr>
                                        <p:cTn id="45" dur="1" fill="hold">
                                          <p:stCondLst>
                                            <p:cond delay="0"/>
                                          </p:stCondLst>
                                        </p:cTn>
                                        <p:tgtEl>
                                          <p:spTgt spid="582728"/>
                                        </p:tgtEl>
                                        <p:attrNameLst>
                                          <p:attrName>style.visibility</p:attrName>
                                        </p:attrNameLst>
                                      </p:cBhvr>
                                      <p:to>
                                        <p:strVal val="visible"/>
                                      </p:to>
                                    </p:set>
                                    <p:animEffect transition="in" filter="dissolve">
                                      <p:cBhvr>
                                        <p:cTn id="46" dur="500"/>
                                        <p:tgtEl>
                                          <p:spTgt spid="58272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582734"/>
                                        </p:tgtEl>
                                        <p:attrNameLst>
                                          <p:attrName>style.visibility</p:attrName>
                                        </p:attrNameLst>
                                      </p:cBhvr>
                                      <p:to>
                                        <p:strVal val="visible"/>
                                      </p:to>
                                    </p:set>
                                    <p:animEffect transition="in" filter="dissolve">
                                      <p:cBhvr>
                                        <p:cTn id="51" dur="500"/>
                                        <p:tgtEl>
                                          <p:spTgt spid="582734"/>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582737"/>
                                        </p:tgtEl>
                                        <p:attrNameLst>
                                          <p:attrName>style.visibility</p:attrName>
                                        </p:attrNameLst>
                                      </p:cBhvr>
                                      <p:to>
                                        <p:strVal val="visible"/>
                                      </p:to>
                                    </p:set>
                                    <p:animEffect transition="in" filter="dissolve">
                                      <p:cBhvr>
                                        <p:cTn id="56" dur="500"/>
                                        <p:tgtEl>
                                          <p:spTgt spid="582737"/>
                                        </p:tgtEl>
                                      </p:cBhvr>
                                    </p:animEffect>
                                  </p:childTnLst>
                                </p:cTn>
                              </p:par>
                            </p:childTnLst>
                          </p:cTn>
                        </p:par>
                      </p:childTnLst>
                    </p:cTn>
                  </p:par>
                  <p:par>
                    <p:cTn id="57" fill="hold">
                      <p:stCondLst>
                        <p:cond delay="indefinite"/>
                      </p:stCondLst>
                      <p:childTnLst>
                        <p:par>
                          <p:cTn id="58" fill="hold">
                            <p:stCondLst>
                              <p:cond delay="0"/>
                            </p:stCondLst>
                            <p:childTnLst>
                              <p:par>
                                <p:cTn id="59" presetID="24" presetClass="entr" presetSubtype="0" fill="hold" grpId="0" nodeType="clickEffect">
                                  <p:stCondLst>
                                    <p:cond delay="0"/>
                                  </p:stCondLst>
                                  <p:childTnLst>
                                    <p:set>
                                      <p:cBhvr>
                                        <p:cTn id="60" dur="1" fill="hold">
                                          <p:stCondLst>
                                            <p:cond delay="0"/>
                                          </p:stCondLst>
                                        </p:cTn>
                                        <p:tgtEl>
                                          <p:spTgt spid="582739"/>
                                        </p:tgtEl>
                                        <p:attrNameLst>
                                          <p:attrName>style.visibility</p:attrName>
                                        </p:attrNameLst>
                                      </p:cBhvr>
                                      <p:to>
                                        <p:strVal val="visible"/>
                                      </p:to>
                                    </p:set>
                                    <p:anim to="" calcmode="lin" valueType="num">
                                      <p:cBhvr>
                                        <p:cTn id="61" dur="1" fill="hold"/>
                                        <p:tgtEl>
                                          <p:spTgt spid="582739"/>
                                        </p:tgtEl>
                                        <p:attrNameLst>
                                          <p:attrName/>
                                        </p:attrNameLst>
                                      </p:cBhvr>
                                    </p:anim>
                                  </p:childTnLst>
                                </p:cTn>
                              </p:par>
                              <p:par>
                                <p:cTn id="62" presetID="24" presetClass="entr" presetSubtype="0" fill="hold" grpId="0" nodeType="withEffect">
                                  <p:stCondLst>
                                    <p:cond delay="0"/>
                                  </p:stCondLst>
                                  <p:childTnLst>
                                    <p:set>
                                      <p:cBhvr>
                                        <p:cTn id="63" dur="1" fill="hold">
                                          <p:stCondLst>
                                            <p:cond delay="0"/>
                                          </p:stCondLst>
                                        </p:cTn>
                                        <p:tgtEl>
                                          <p:spTgt spid="582738"/>
                                        </p:tgtEl>
                                        <p:attrNameLst>
                                          <p:attrName>style.visibility</p:attrName>
                                        </p:attrNameLst>
                                      </p:cBhvr>
                                      <p:to>
                                        <p:strVal val="visible"/>
                                      </p:to>
                                    </p:set>
                                    <p:anim to="" calcmode="lin" valueType="num">
                                      <p:cBhvr>
                                        <p:cTn id="64" dur="1" fill="hold"/>
                                        <p:tgtEl>
                                          <p:spTgt spid="582738"/>
                                        </p:tgtEl>
                                        <p:attrNameLst>
                                          <p:attrName/>
                                        </p:attrNameLst>
                                      </p:cBhvr>
                                    </p:anim>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582742"/>
                                        </p:tgtEl>
                                        <p:attrNameLst>
                                          <p:attrName>style.visibility</p:attrName>
                                        </p:attrNameLst>
                                      </p:cBhvr>
                                      <p:to>
                                        <p:strVal val="visible"/>
                                      </p:to>
                                    </p:set>
                                    <p:animEffect transition="in" filter="dissolve">
                                      <p:cBhvr>
                                        <p:cTn id="69" dur="500"/>
                                        <p:tgtEl>
                                          <p:spTgt spid="582742"/>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582743"/>
                                        </p:tgtEl>
                                        <p:attrNameLst>
                                          <p:attrName>style.visibility</p:attrName>
                                        </p:attrNameLst>
                                      </p:cBhvr>
                                      <p:to>
                                        <p:strVal val="visible"/>
                                      </p:to>
                                    </p:set>
                                  </p:childTnLst>
                                </p:cTn>
                              </p:par>
                            </p:childTnLst>
                          </p:cTn>
                        </p:par>
                        <p:par>
                          <p:cTn id="74" fill="hold">
                            <p:stCondLst>
                              <p:cond delay="0"/>
                            </p:stCondLst>
                            <p:childTnLst>
                              <p:par>
                                <p:cTn id="75" presetID="9" presetClass="entr" presetSubtype="0" fill="hold" nodeType="afterEffect">
                                  <p:stCondLst>
                                    <p:cond delay="0"/>
                                  </p:stCondLst>
                                  <p:childTnLst>
                                    <p:set>
                                      <p:cBhvr>
                                        <p:cTn id="76" dur="1" fill="hold">
                                          <p:stCondLst>
                                            <p:cond delay="0"/>
                                          </p:stCondLst>
                                        </p:cTn>
                                        <p:tgtEl>
                                          <p:spTgt spid="582746"/>
                                        </p:tgtEl>
                                        <p:attrNameLst>
                                          <p:attrName>style.visibility</p:attrName>
                                        </p:attrNameLst>
                                      </p:cBhvr>
                                      <p:to>
                                        <p:strVal val="visible"/>
                                      </p:to>
                                    </p:set>
                                    <p:animEffect transition="in" filter="dissolve">
                                      <p:cBhvr>
                                        <p:cTn id="77" dur="500"/>
                                        <p:tgtEl>
                                          <p:spTgt spid="582746"/>
                                        </p:tgtEl>
                                      </p:cBhvr>
                                    </p:animEffect>
                                  </p:childTnLst>
                                </p:cTn>
                              </p:par>
                            </p:childTnLst>
                          </p:cTn>
                        </p:par>
                        <p:par>
                          <p:cTn id="78" fill="hold">
                            <p:stCondLst>
                              <p:cond delay="500"/>
                            </p:stCondLst>
                            <p:childTnLst>
                              <p:par>
                                <p:cTn id="79" presetID="1" presetClass="entr" presetSubtype="0" fill="hold" grpId="0" nodeType="afterEffect">
                                  <p:stCondLst>
                                    <p:cond delay="0"/>
                                  </p:stCondLst>
                                  <p:childTnLst>
                                    <p:set>
                                      <p:cBhvr>
                                        <p:cTn id="80" dur="1" fill="hold">
                                          <p:stCondLst>
                                            <p:cond delay="0"/>
                                          </p:stCondLst>
                                        </p:cTn>
                                        <p:tgtEl>
                                          <p:spTgt spid="582744"/>
                                        </p:tgtEl>
                                        <p:attrNameLst>
                                          <p:attrName>style.visibility</p:attrName>
                                        </p:attrNameLst>
                                      </p:cBhvr>
                                      <p:to>
                                        <p:strVal val="visible"/>
                                      </p:to>
                                    </p:set>
                                  </p:childTnLst>
                                </p:cTn>
                              </p:par>
                            </p:childTnLst>
                          </p:cTn>
                        </p:par>
                        <p:par>
                          <p:cTn id="81" fill="hold">
                            <p:stCondLst>
                              <p:cond delay="500"/>
                            </p:stCondLst>
                            <p:childTnLst>
                              <p:par>
                                <p:cTn id="82" presetID="9" presetClass="entr" presetSubtype="0" fill="hold" nodeType="afterEffect">
                                  <p:stCondLst>
                                    <p:cond delay="0"/>
                                  </p:stCondLst>
                                  <p:childTnLst>
                                    <p:set>
                                      <p:cBhvr>
                                        <p:cTn id="83" dur="1" fill="hold">
                                          <p:stCondLst>
                                            <p:cond delay="0"/>
                                          </p:stCondLst>
                                        </p:cTn>
                                        <p:tgtEl>
                                          <p:spTgt spid="582745"/>
                                        </p:tgtEl>
                                        <p:attrNameLst>
                                          <p:attrName>style.visibility</p:attrName>
                                        </p:attrNameLst>
                                      </p:cBhvr>
                                      <p:to>
                                        <p:strVal val="visible"/>
                                      </p:to>
                                    </p:set>
                                    <p:animEffect transition="in" filter="dissolve">
                                      <p:cBhvr>
                                        <p:cTn id="84" dur="500"/>
                                        <p:tgtEl>
                                          <p:spTgt spid="582745"/>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nodeType="clickEffect">
                                  <p:stCondLst>
                                    <p:cond delay="0"/>
                                  </p:stCondLst>
                                  <p:childTnLst>
                                    <p:set>
                                      <p:cBhvr>
                                        <p:cTn id="88" dur="1" fill="hold">
                                          <p:stCondLst>
                                            <p:cond delay="0"/>
                                          </p:stCondLst>
                                        </p:cTn>
                                        <p:tgtEl>
                                          <p:spTgt spid="582749"/>
                                        </p:tgtEl>
                                        <p:attrNameLst>
                                          <p:attrName>style.visibility</p:attrName>
                                        </p:attrNameLst>
                                      </p:cBhvr>
                                      <p:to>
                                        <p:strVal val="visible"/>
                                      </p:to>
                                    </p:set>
                                    <p:animEffect transition="in" filter="dissolve">
                                      <p:cBhvr>
                                        <p:cTn id="89" dur="500"/>
                                        <p:tgtEl>
                                          <p:spTgt spid="582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59" grpId="0"/>
      <p:bldP spid="582717" grpId="0" animBg="1"/>
      <p:bldP spid="582718" grpId="0" animBg="1"/>
      <p:bldP spid="582724" grpId="0" animBg="1"/>
      <p:bldP spid="582725" grpId="0" animBg="1"/>
      <p:bldP spid="582738" grpId="0" animBg="1"/>
      <p:bldP spid="582739" grpId="0" animBg="1"/>
      <p:bldP spid="582743" grpId="0" animBg="1"/>
      <p:bldP spid="582744"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a:xfrm>
            <a:off x="671513" y="0"/>
            <a:ext cx="7772400" cy="1143000"/>
          </a:xfrm>
        </p:spPr>
        <p:txBody>
          <a:bodyPr/>
          <a:lstStyle/>
          <a:p>
            <a:r>
              <a:rPr lang="tr-TR" sz="2800" b="1"/>
              <a:t>Measuring Mass Moment of Inertia by Compound Pendulum</a:t>
            </a:r>
            <a:endParaRPr lang="en-US" sz="2800" b="1"/>
          </a:p>
        </p:txBody>
      </p:sp>
      <p:pic>
        <p:nvPicPr>
          <p:cNvPr id="584819" name="Picture 115" descr="Untitled-1"/>
          <p:cNvPicPr>
            <a:picLocks noGrp="1" noChangeAspect="1" noChangeArrowheads="1"/>
          </p:cNvPicPr>
          <p:nvPr>
            <p:ph idx="1"/>
          </p:nvPr>
        </p:nvPicPr>
        <p:blipFill>
          <a:blip r:embed="rId4" cstate="print"/>
          <a:srcRect/>
          <a:stretch>
            <a:fillRect/>
          </a:stretch>
        </p:blipFill>
        <p:spPr>
          <a:xfrm>
            <a:off x="436563" y="725488"/>
            <a:ext cx="3106737" cy="2527300"/>
          </a:xfrm>
          <a:noFill/>
          <a:ln/>
        </p:spPr>
      </p:pic>
      <p:sp>
        <p:nvSpPr>
          <p:cNvPr id="26" name="Slide Number Placeholder 3"/>
          <p:cNvSpPr>
            <a:spLocks noGrp="1"/>
          </p:cNvSpPr>
          <p:nvPr>
            <p:ph type="sldNum" sz="quarter" idx="12"/>
          </p:nvPr>
        </p:nvSpPr>
        <p:spPr/>
        <p:txBody>
          <a:bodyPr/>
          <a:lstStyle/>
          <a:p>
            <a:fld id="{AB67A891-D4F9-460D-9CF7-0A0A53501DD7}" type="slidenum">
              <a:rPr lang="tr-TR"/>
              <a:pPr/>
              <a:t>55</a:t>
            </a:fld>
            <a:endParaRPr lang="tr-TR"/>
          </a:p>
        </p:txBody>
      </p:sp>
      <p:sp>
        <p:nvSpPr>
          <p:cNvPr id="584708" name="Rectangle 4"/>
          <p:cNvSpPr>
            <a:spLocks noChangeArrowheads="1"/>
          </p:cNvSpPr>
          <p:nvPr/>
        </p:nvSpPr>
        <p:spPr bwMode="auto">
          <a:xfrm>
            <a:off x="0" y="952500"/>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graphicFrame>
        <p:nvGraphicFramePr>
          <p:cNvPr id="584748" name="Object 44"/>
          <p:cNvGraphicFramePr>
            <a:graphicFrameLocks noChangeAspect="1"/>
          </p:cNvGraphicFramePr>
          <p:nvPr/>
        </p:nvGraphicFramePr>
        <p:xfrm>
          <a:off x="4568825" y="882650"/>
          <a:ext cx="3838575" cy="530225"/>
        </p:xfrm>
        <a:graphic>
          <a:graphicData uri="http://schemas.openxmlformats.org/presentationml/2006/ole">
            <p:oleObj spid="_x0000_s506882" name="Denklem" r:id="rId5" imgW="1650960" imgH="228600" progId="Equation.3">
              <p:embed/>
            </p:oleObj>
          </a:graphicData>
        </a:graphic>
      </p:graphicFrame>
      <p:graphicFrame>
        <p:nvGraphicFramePr>
          <p:cNvPr id="584759" name="Object 55"/>
          <p:cNvGraphicFramePr>
            <a:graphicFrameLocks noChangeAspect="1"/>
          </p:cNvGraphicFramePr>
          <p:nvPr/>
        </p:nvGraphicFramePr>
        <p:xfrm>
          <a:off x="4575175" y="1587500"/>
          <a:ext cx="974725" cy="530225"/>
        </p:xfrm>
        <a:graphic>
          <a:graphicData uri="http://schemas.openxmlformats.org/presentationml/2006/ole">
            <p:oleObj spid="_x0000_s506883" name="Denklem" r:id="rId6" imgW="419040" imgH="228600" progId="Equation.3">
              <p:embed/>
            </p:oleObj>
          </a:graphicData>
        </a:graphic>
      </p:graphicFrame>
      <p:graphicFrame>
        <p:nvGraphicFramePr>
          <p:cNvPr id="584768" name="Object 64"/>
          <p:cNvGraphicFramePr>
            <a:graphicFrameLocks noChangeAspect="1"/>
          </p:cNvGraphicFramePr>
          <p:nvPr/>
        </p:nvGraphicFramePr>
        <p:xfrm>
          <a:off x="5894388" y="1616075"/>
          <a:ext cx="885825" cy="412750"/>
        </p:xfrm>
        <a:graphic>
          <a:graphicData uri="http://schemas.openxmlformats.org/presentationml/2006/ole">
            <p:oleObj spid="_x0000_s506884" name="Denklem" r:id="rId7" imgW="380880" imgH="177480" progId="Equation.3">
              <p:embed/>
            </p:oleObj>
          </a:graphicData>
        </a:graphic>
      </p:graphicFrame>
      <p:sp>
        <p:nvSpPr>
          <p:cNvPr id="584770" name="Line 66"/>
          <p:cNvSpPr>
            <a:spLocks noChangeShapeType="1"/>
          </p:cNvSpPr>
          <p:nvPr/>
        </p:nvSpPr>
        <p:spPr bwMode="auto">
          <a:xfrm flipV="1">
            <a:off x="6249988" y="1258888"/>
            <a:ext cx="798512" cy="450850"/>
          </a:xfrm>
          <a:prstGeom prst="line">
            <a:avLst/>
          </a:prstGeom>
          <a:noFill/>
          <a:ln w="38100">
            <a:solidFill>
              <a:schemeClr val="accent2"/>
            </a:solidFill>
            <a:round/>
            <a:headEnd/>
            <a:tailEnd type="triangle" w="med" len="lg"/>
          </a:ln>
          <a:effectLst/>
        </p:spPr>
        <p:txBody>
          <a:bodyPr/>
          <a:lstStyle/>
          <a:p>
            <a:endParaRPr lang="en-US"/>
          </a:p>
        </p:txBody>
      </p:sp>
      <p:sp>
        <p:nvSpPr>
          <p:cNvPr id="584771" name="Line 67"/>
          <p:cNvSpPr>
            <a:spLocks noChangeShapeType="1"/>
          </p:cNvSpPr>
          <p:nvPr/>
        </p:nvSpPr>
        <p:spPr bwMode="auto">
          <a:xfrm flipV="1">
            <a:off x="4722813" y="1273175"/>
            <a:ext cx="538162" cy="422275"/>
          </a:xfrm>
          <a:prstGeom prst="line">
            <a:avLst/>
          </a:prstGeom>
          <a:noFill/>
          <a:ln w="38100">
            <a:solidFill>
              <a:schemeClr val="accent2"/>
            </a:solidFill>
            <a:round/>
            <a:headEnd/>
            <a:tailEnd type="triangle" w="med" len="lg"/>
          </a:ln>
          <a:effectLst/>
        </p:spPr>
        <p:txBody>
          <a:bodyPr/>
          <a:lstStyle/>
          <a:p>
            <a:endParaRPr lang="en-US"/>
          </a:p>
        </p:txBody>
      </p:sp>
      <p:graphicFrame>
        <p:nvGraphicFramePr>
          <p:cNvPr id="584774" name="Object 70"/>
          <p:cNvGraphicFramePr>
            <a:graphicFrameLocks noChangeAspect="1"/>
          </p:cNvGraphicFramePr>
          <p:nvPr/>
        </p:nvGraphicFramePr>
        <p:xfrm>
          <a:off x="4581525" y="2232025"/>
          <a:ext cx="2184400" cy="530225"/>
        </p:xfrm>
        <a:graphic>
          <a:graphicData uri="http://schemas.openxmlformats.org/presentationml/2006/ole">
            <p:oleObj spid="_x0000_s506885" name="Denklem" r:id="rId8" imgW="939600" imgH="228600" progId="Equation.3">
              <p:embed/>
            </p:oleObj>
          </a:graphicData>
        </a:graphic>
      </p:graphicFrame>
      <p:sp>
        <p:nvSpPr>
          <p:cNvPr id="584776" name="Line 72"/>
          <p:cNvSpPr>
            <a:spLocks noChangeShapeType="1"/>
          </p:cNvSpPr>
          <p:nvPr/>
        </p:nvSpPr>
        <p:spPr bwMode="auto">
          <a:xfrm>
            <a:off x="1563688" y="3298825"/>
            <a:ext cx="0" cy="2917825"/>
          </a:xfrm>
          <a:prstGeom prst="line">
            <a:avLst/>
          </a:prstGeom>
          <a:noFill/>
          <a:ln w="28575">
            <a:solidFill>
              <a:schemeClr val="accent2"/>
            </a:solidFill>
            <a:round/>
            <a:headEnd/>
            <a:tailEnd type="none" w="med" len="lg"/>
          </a:ln>
          <a:effectLst/>
        </p:spPr>
        <p:txBody>
          <a:bodyPr/>
          <a:lstStyle/>
          <a:p>
            <a:endParaRPr lang="en-US"/>
          </a:p>
        </p:txBody>
      </p:sp>
      <p:sp>
        <p:nvSpPr>
          <p:cNvPr id="584777" name="Line 73"/>
          <p:cNvSpPr>
            <a:spLocks noChangeShapeType="1"/>
          </p:cNvSpPr>
          <p:nvPr/>
        </p:nvSpPr>
        <p:spPr bwMode="auto">
          <a:xfrm>
            <a:off x="1563688" y="4735513"/>
            <a:ext cx="5921375" cy="0"/>
          </a:xfrm>
          <a:prstGeom prst="line">
            <a:avLst/>
          </a:prstGeom>
          <a:noFill/>
          <a:ln w="28575">
            <a:solidFill>
              <a:schemeClr val="accent2"/>
            </a:solidFill>
            <a:round/>
            <a:headEnd/>
            <a:tailEnd type="none" w="med" len="lg"/>
          </a:ln>
          <a:effectLst/>
        </p:spPr>
        <p:txBody>
          <a:bodyPr/>
          <a:lstStyle/>
          <a:p>
            <a:endParaRPr lang="en-US"/>
          </a:p>
        </p:txBody>
      </p:sp>
      <p:graphicFrame>
        <p:nvGraphicFramePr>
          <p:cNvPr id="584781" name="Object 77"/>
          <p:cNvGraphicFramePr>
            <a:graphicFrameLocks noChangeAspect="1"/>
          </p:cNvGraphicFramePr>
          <p:nvPr/>
        </p:nvGraphicFramePr>
        <p:xfrm>
          <a:off x="6867525" y="4786313"/>
          <a:ext cx="560388" cy="530225"/>
        </p:xfrm>
        <a:graphic>
          <a:graphicData uri="http://schemas.openxmlformats.org/presentationml/2006/ole">
            <p:oleObj spid="_x0000_s506886" name="Denklem" r:id="rId9" imgW="241200" imgH="228600" progId="Equation.3">
              <p:embed/>
            </p:oleObj>
          </a:graphicData>
        </a:graphic>
      </p:graphicFrame>
      <p:sp>
        <p:nvSpPr>
          <p:cNvPr id="584783" name="Line 79"/>
          <p:cNvSpPr>
            <a:spLocks noChangeShapeType="1"/>
          </p:cNvSpPr>
          <p:nvPr/>
        </p:nvSpPr>
        <p:spPr bwMode="auto">
          <a:xfrm>
            <a:off x="1565275" y="5553075"/>
            <a:ext cx="1089025" cy="0"/>
          </a:xfrm>
          <a:prstGeom prst="line">
            <a:avLst/>
          </a:prstGeom>
          <a:noFill/>
          <a:ln w="9525">
            <a:solidFill>
              <a:schemeClr val="hlink"/>
            </a:solidFill>
            <a:round/>
            <a:headEnd/>
            <a:tailEnd type="none" w="med" len="lg"/>
          </a:ln>
          <a:effectLst/>
        </p:spPr>
        <p:txBody>
          <a:bodyPr/>
          <a:lstStyle/>
          <a:p>
            <a:endParaRPr lang="en-US"/>
          </a:p>
        </p:txBody>
      </p:sp>
      <p:sp>
        <p:nvSpPr>
          <p:cNvPr id="584795" name="Freeform 91"/>
          <p:cNvSpPr>
            <a:spLocks/>
          </p:cNvSpPr>
          <p:nvPr/>
        </p:nvSpPr>
        <p:spPr bwMode="auto">
          <a:xfrm>
            <a:off x="1538288" y="3830638"/>
            <a:ext cx="6732587" cy="1735137"/>
          </a:xfrm>
          <a:custGeom>
            <a:avLst/>
            <a:gdLst/>
            <a:ahLst/>
            <a:cxnLst>
              <a:cxn ang="0">
                <a:pos x="0" y="0"/>
              </a:cxn>
              <a:cxn ang="0">
                <a:pos x="142" y="133"/>
              </a:cxn>
              <a:cxn ang="0">
                <a:pos x="359" y="567"/>
              </a:cxn>
              <a:cxn ang="0">
                <a:pos x="559" y="960"/>
              </a:cxn>
              <a:cxn ang="0">
                <a:pos x="718" y="1085"/>
              </a:cxn>
              <a:cxn ang="0">
                <a:pos x="893" y="943"/>
              </a:cxn>
              <a:cxn ang="0">
                <a:pos x="1068" y="559"/>
              </a:cxn>
              <a:cxn ang="0">
                <a:pos x="1269" y="125"/>
              </a:cxn>
              <a:cxn ang="0">
                <a:pos x="1411" y="8"/>
              </a:cxn>
              <a:cxn ang="0">
                <a:pos x="1569" y="133"/>
              </a:cxn>
              <a:cxn ang="0">
                <a:pos x="1770" y="567"/>
              </a:cxn>
              <a:cxn ang="0">
                <a:pos x="1978" y="943"/>
              </a:cxn>
              <a:cxn ang="0">
                <a:pos x="2120" y="1093"/>
              </a:cxn>
              <a:cxn ang="0">
                <a:pos x="2254" y="943"/>
              </a:cxn>
              <a:cxn ang="0">
                <a:pos x="2479" y="567"/>
              </a:cxn>
              <a:cxn ang="0">
                <a:pos x="2688" y="133"/>
              </a:cxn>
              <a:cxn ang="0">
                <a:pos x="2822" y="0"/>
              </a:cxn>
              <a:cxn ang="0">
                <a:pos x="2980" y="133"/>
              </a:cxn>
              <a:cxn ang="0">
                <a:pos x="3180" y="567"/>
              </a:cxn>
              <a:cxn ang="0">
                <a:pos x="3389" y="943"/>
              </a:cxn>
              <a:cxn ang="0">
                <a:pos x="3539" y="1093"/>
              </a:cxn>
              <a:cxn ang="0">
                <a:pos x="3665" y="943"/>
              </a:cxn>
              <a:cxn ang="0">
                <a:pos x="3857" y="567"/>
              </a:cxn>
              <a:cxn ang="0">
                <a:pos x="4082" y="108"/>
              </a:cxn>
              <a:cxn ang="0">
                <a:pos x="4241" y="0"/>
              </a:cxn>
            </a:cxnLst>
            <a:rect l="0" t="0" r="r" b="b"/>
            <a:pathLst>
              <a:path w="4241" h="1093">
                <a:moveTo>
                  <a:pt x="0" y="0"/>
                </a:moveTo>
                <a:cubicBezTo>
                  <a:pt x="41" y="19"/>
                  <a:pt x="82" y="39"/>
                  <a:pt x="142" y="133"/>
                </a:cubicBezTo>
                <a:cubicBezTo>
                  <a:pt x="202" y="227"/>
                  <a:pt x="290" y="429"/>
                  <a:pt x="359" y="567"/>
                </a:cubicBezTo>
                <a:cubicBezTo>
                  <a:pt x="428" y="705"/>
                  <a:pt x="499" y="874"/>
                  <a:pt x="559" y="960"/>
                </a:cubicBezTo>
                <a:cubicBezTo>
                  <a:pt x="619" y="1046"/>
                  <a:pt x="662" y="1088"/>
                  <a:pt x="718" y="1085"/>
                </a:cubicBezTo>
                <a:cubicBezTo>
                  <a:pt x="774" y="1082"/>
                  <a:pt x="835" y="1031"/>
                  <a:pt x="893" y="943"/>
                </a:cubicBezTo>
                <a:cubicBezTo>
                  <a:pt x="951" y="855"/>
                  <a:pt x="1005" y="695"/>
                  <a:pt x="1068" y="559"/>
                </a:cubicBezTo>
                <a:cubicBezTo>
                  <a:pt x="1131" y="423"/>
                  <a:pt x="1212" y="217"/>
                  <a:pt x="1269" y="125"/>
                </a:cubicBezTo>
                <a:cubicBezTo>
                  <a:pt x="1326" y="33"/>
                  <a:pt x="1361" y="7"/>
                  <a:pt x="1411" y="8"/>
                </a:cubicBezTo>
                <a:cubicBezTo>
                  <a:pt x="1461" y="9"/>
                  <a:pt x="1509" y="40"/>
                  <a:pt x="1569" y="133"/>
                </a:cubicBezTo>
                <a:cubicBezTo>
                  <a:pt x="1629" y="226"/>
                  <a:pt x="1702" y="432"/>
                  <a:pt x="1770" y="567"/>
                </a:cubicBezTo>
                <a:cubicBezTo>
                  <a:pt x="1838" y="702"/>
                  <a:pt x="1920" y="855"/>
                  <a:pt x="1978" y="943"/>
                </a:cubicBezTo>
                <a:cubicBezTo>
                  <a:pt x="2036" y="1031"/>
                  <a:pt x="2074" y="1093"/>
                  <a:pt x="2120" y="1093"/>
                </a:cubicBezTo>
                <a:cubicBezTo>
                  <a:pt x="2166" y="1093"/>
                  <a:pt x="2194" y="1031"/>
                  <a:pt x="2254" y="943"/>
                </a:cubicBezTo>
                <a:cubicBezTo>
                  <a:pt x="2314" y="855"/>
                  <a:pt x="2407" y="702"/>
                  <a:pt x="2479" y="567"/>
                </a:cubicBezTo>
                <a:cubicBezTo>
                  <a:pt x="2551" y="432"/>
                  <a:pt x="2631" y="228"/>
                  <a:pt x="2688" y="133"/>
                </a:cubicBezTo>
                <a:cubicBezTo>
                  <a:pt x="2745" y="38"/>
                  <a:pt x="2773" y="0"/>
                  <a:pt x="2822" y="0"/>
                </a:cubicBezTo>
                <a:cubicBezTo>
                  <a:pt x="2871" y="0"/>
                  <a:pt x="2920" y="39"/>
                  <a:pt x="2980" y="133"/>
                </a:cubicBezTo>
                <a:cubicBezTo>
                  <a:pt x="3040" y="227"/>
                  <a:pt x="3112" y="432"/>
                  <a:pt x="3180" y="567"/>
                </a:cubicBezTo>
                <a:cubicBezTo>
                  <a:pt x="3248" y="702"/>
                  <a:pt x="3329" y="855"/>
                  <a:pt x="3389" y="943"/>
                </a:cubicBezTo>
                <a:cubicBezTo>
                  <a:pt x="3449" y="1031"/>
                  <a:pt x="3493" y="1093"/>
                  <a:pt x="3539" y="1093"/>
                </a:cubicBezTo>
                <a:cubicBezTo>
                  <a:pt x="3585" y="1093"/>
                  <a:pt x="3612" y="1031"/>
                  <a:pt x="3665" y="943"/>
                </a:cubicBezTo>
                <a:cubicBezTo>
                  <a:pt x="3718" y="855"/>
                  <a:pt x="3788" y="706"/>
                  <a:pt x="3857" y="567"/>
                </a:cubicBezTo>
                <a:cubicBezTo>
                  <a:pt x="3926" y="428"/>
                  <a:pt x="4018" y="203"/>
                  <a:pt x="4082" y="108"/>
                </a:cubicBezTo>
                <a:cubicBezTo>
                  <a:pt x="4146" y="13"/>
                  <a:pt x="4193" y="6"/>
                  <a:pt x="4241" y="0"/>
                </a:cubicBezTo>
              </a:path>
            </a:pathLst>
          </a:custGeom>
          <a:noFill/>
          <a:ln w="38100" cap="flat" cmpd="sng">
            <a:solidFill>
              <a:schemeClr val="hlink"/>
            </a:solidFill>
            <a:prstDash val="solid"/>
            <a:round/>
            <a:headEnd type="none" w="med" len="med"/>
            <a:tailEnd type="triangle" w="med" len="lg"/>
          </a:ln>
          <a:effectLst/>
        </p:spPr>
        <p:txBody>
          <a:bodyPr/>
          <a:lstStyle/>
          <a:p>
            <a:endParaRPr lang="en-US"/>
          </a:p>
        </p:txBody>
      </p:sp>
      <p:graphicFrame>
        <p:nvGraphicFramePr>
          <p:cNvPr id="584798" name="Object 94"/>
          <p:cNvGraphicFramePr>
            <a:graphicFrameLocks noChangeAspect="1"/>
          </p:cNvGraphicFramePr>
          <p:nvPr/>
        </p:nvGraphicFramePr>
        <p:xfrm>
          <a:off x="1009650" y="3579813"/>
          <a:ext cx="384175" cy="530225"/>
        </p:xfrm>
        <a:graphic>
          <a:graphicData uri="http://schemas.openxmlformats.org/presentationml/2006/ole">
            <p:oleObj spid="_x0000_s506887" name="Denklem" r:id="rId10" imgW="164880" imgH="228600" progId="Equation.3">
              <p:embed/>
            </p:oleObj>
          </a:graphicData>
        </a:graphic>
      </p:graphicFrame>
      <p:graphicFrame>
        <p:nvGraphicFramePr>
          <p:cNvPr id="584801" name="Object 97"/>
          <p:cNvGraphicFramePr>
            <a:graphicFrameLocks noChangeAspect="1"/>
          </p:cNvGraphicFramePr>
          <p:nvPr/>
        </p:nvGraphicFramePr>
        <p:xfrm>
          <a:off x="815975" y="5289550"/>
          <a:ext cx="650875" cy="530225"/>
        </p:xfrm>
        <a:graphic>
          <a:graphicData uri="http://schemas.openxmlformats.org/presentationml/2006/ole">
            <p:oleObj spid="_x0000_s506888" name="Denklem" r:id="rId11" imgW="279360" imgH="228600" progId="Equation.3">
              <p:embed/>
            </p:oleObj>
          </a:graphicData>
        </a:graphic>
      </p:graphicFrame>
      <p:sp>
        <p:nvSpPr>
          <p:cNvPr id="584802" name="Line 98"/>
          <p:cNvSpPr>
            <a:spLocks noChangeShapeType="1"/>
          </p:cNvSpPr>
          <p:nvPr/>
        </p:nvSpPr>
        <p:spPr bwMode="auto">
          <a:xfrm>
            <a:off x="3759200" y="3338513"/>
            <a:ext cx="0" cy="1465262"/>
          </a:xfrm>
          <a:prstGeom prst="line">
            <a:avLst/>
          </a:prstGeom>
          <a:noFill/>
          <a:ln w="9525">
            <a:solidFill>
              <a:schemeClr val="hlink"/>
            </a:solidFill>
            <a:round/>
            <a:headEnd/>
            <a:tailEnd type="none" w="med" len="lg"/>
          </a:ln>
          <a:effectLst/>
        </p:spPr>
        <p:txBody>
          <a:bodyPr/>
          <a:lstStyle/>
          <a:p>
            <a:endParaRPr lang="en-US"/>
          </a:p>
        </p:txBody>
      </p:sp>
      <p:sp>
        <p:nvSpPr>
          <p:cNvPr id="584803" name="Line 99"/>
          <p:cNvSpPr>
            <a:spLocks noChangeShapeType="1"/>
          </p:cNvSpPr>
          <p:nvPr/>
        </p:nvSpPr>
        <p:spPr bwMode="auto">
          <a:xfrm>
            <a:off x="6049963" y="3408363"/>
            <a:ext cx="0" cy="1465262"/>
          </a:xfrm>
          <a:prstGeom prst="line">
            <a:avLst/>
          </a:prstGeom>
          <a:noFill/>
          <a:ln w="9525">
            <a:solidFill>
              <a:schemeClr val="hlink"/>
            </a:solidFill>
            <a:round/>
            <a:headEnd/>
            <a:tailEnd type="none" w="med" len="lg"/>
          </a:ln>
          <a:effectLst/>
        </p:spPr>
        <p:txBody>
          <a:bodyPr/>
          <a:lstStyle/>
          <a:p>
            <a:endParaRPr lang="en-US"/>
          </a:p>
        </p:txBody>
      </p:sp>
      <p:sp>
        <p:nvSpPr>
          <p:cNvPr id="584804" name="Line 100"/>
          <p:cNvSpPr>
            <a:spLocks noChangeShapeType="1"/>
          </p:cNvSpPr>
          <p:nvPr/>
        </p:nvSpPr>
        <p:spPr bwMode="auto">
          <a:xfrm>
            <a:off x="1552575" y="3598863"/>
            <a:ext cx="2220913" cy="0"/>
          </a:xfrm>
          <a:prstGeom prst="line">
            <a:avLst/>
          </a:prstGeom>
          <a:noFill/>
          <a:ln w="9525">
            <a:solidFill>
              <a:schemeClr val="hlink"/>
            </a:solidFill>
            <a:round/>
            <a:headEnd type="triangle" w="med" len="lg"/>
            <a:tailEnd type="triangle" w="med" len="lg"/>
          </a:ln>
          <a:effectLst/>
        </p:spPr>
        <p:txBody>
          <a:bodyPr/>
          <a:lstStyle/>
          <a:p>
            <a:endParaRPr lang="en-US"/>
          </a:p>
        </p:txBody>
      </p:sp>
      <p:sp>
        <p:nvSpPr>
          <p:cNvPr id="584808" name="Text Box 104"/>
          <p:cNvSpPr txBox="1">
            <a:spLocks noChangeArrowheads="1"/>
          </p:cNvSpPr>
          <p:nvPr/>
        </p:nvSpPr>
        <p:spPr bwMode="auto">
          <a:xfrm>
            <a:off x="2139950" y="3162300"/>
            <a:ext cx="895350" cy="366713"/>
          </a:xfrm>
          <a:prstGeom prst="rect">
            <a:avLst/>
          </a:prstGeom>
          <a:noFill/>
          <a:ln w="9525" algn="ctr">
            <a:noFill/>
            <a:miter lim="800000"/>
            <a:headEnd/>
            <a:tailEnd type="none" w="med" len="lg"/>
          </a:ln>
          <a:effectLst/>
        </p:spPr>
        <p:txBody>
          <a:bodyPr wrap="none">
            <a:spAutoFit/>
          </a:bodyPr>
          <a:lstStyle/>
          <a:p>
            <a:r>
              <a:rPr lang="tr-TR"/>
              <a:t>1 cycle</a:t>
            </a:r>
            <a:endParaRPr lang="en-US">
              <a:latin typeface="Symbol" pitchFamily="18" charset="2"/>
            </a:endParaRPr>
          </a:p>
        </p:txBody>
      </p:sp>
      <p:sp>
        <p:nvSpPr>
          <p:cNvPr id="584809" name="Text Box 105"/>
          <p:cNvSpPr txBox="1">
            <a:spLocks noChangeArrowheads="1"/>
          </p:cNvSpPr>
          <p:nvPr/>
        </p:nvSpPr>
        <p:spPr bwMode="auto">
          <a:xfrm>
            <a:off x="1803400" y="5756275"/>
            <a:ext cx="4648200" cy="457200"/>
          </a:xfrm>
          <a:prstGeom prst="rect">
            <a:avLst/>
          </a:prstGeom>
          <a:noFill/>
          <a:ln w="9525" algn="ctr">
            <a:noFill/>
            <a:miter lim="800000"/>
            <a:headEnd/>
            <a:tailEnd type="none" w="med" len="lg"/>
          </a:ln>
          <a:effectLst/>
        </p:spPr>
        <p:txBody>
          <a:bodyPr wrap="none">
            <a:spAutoFit/>
          </a:bodyPr>
          <a:lstStyle/>
          <a:p>
            <a:r>
              <a:rPr lang="tr-TR"/>
              <a:t>Elapsed time for one cycle is called period </a:t>
            </a:r>
            <a:r>
              <a:rPr lang="tr-TR" sz="2400">
                <a:latin typeface="Symbol" pitchFamily="18" charset="2"/>
              </a:rPr>
              <a:t>t</a:t>
            </a:r>
            <a:endParaRPr lang="en-US" sz="2400">
              <a:latin typeface="Symbol" pitchFamily="18" charset="2"/>
            </a:endParaRPr>
          </a:p>
        </p:txBody>
      </p:sp>
      <p:graphicFrame>
        <p:nvGraphicFramePr>
          <p:cNvPr id="584812" name="Object 108"/>
          <p:cNvGraphicFramePr>
            <a:graphicFrameLocks noChangeAspect="1"/>
          </p:cNvGraphicFramePr>
          <p:nvPr/>
        </p:nvGraphicFramePr>
        <p:xfrm>
          <a:off x="6562725" y="5537200"/>
          <a:ext cx="1092200" cy="1001713"/>
        </p:xfrm>
        <a:graphic>
          <a:graphicData uri="http://schemas.openxmlformats.org/presentationml/2006/ole">
            <p:oleObj spid="_x0000_s506889" name="Denklem" r:id="rId12" imgW="469800" imgH="431640" progId="Equation.3">
              <p:embed/>
            </p:oleObj>
          </a:graphicData>
        </a:graphic>
      </p:graphicFrame>
      <p:graphicFrame>
        <p:nvGraphicFramePr>
          <p:cNvPr id="584815" name="Object 111"/>
          <p:cNvGraphicFramePr>
            <a:graphicFrameLocks noChangeAspect="1"/>
          </p:cNvGraphicFramePr>
          <p:nvPr/>
        </p:nvGraphicFramePr>
        <p:xfrm>
          <a:off x="3519488" y="4914900"/>
          <a:ext cx="530225" cy="412750"/>
        </p:xfrm>
        <a:graphic>
          <a:graphicData uri="http://schemas.openxmlformats.org/presentationml/2006/ole">
            <p:oleObj spid="_x0000_s506890" name="Denklem" r:id="rId13" imgW="228600" imgH="177480" progId="Equation.3">
              <p:embed/>
            </p:oleObj>
          </a:graphicData>
        </a:graphic>
      </p:graphicFrame>
      <p:graphicFrame>
        <p:nvGraphicFramePr>
          <p:cNvPr id="584818" name="Object 114"/>
          <p:cNvGraphicFramePr>
            <a:graphicFrameLocks noChangeAspect="1"/>
          </p:cNvGraphicFramePr>
          <p:nvPr/>
        </p:nvGraphicFramePr>
        <p:xfrm>
          <a:off x="5810250" y="4927600"/>
          <a:ext cx="530225" cy="412750"/>
        </p:xfrm>
        <a:graphic>
          <a:graphicData uri="http://schemas.openxmlformats.org/presentationml/2006/ole">
            <p:oleObj spid="_x0000_s506891" name="Denklem" r:id="rId14" imgW="228600" imgH="17748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84759"/>
                                        </p:tgtEl>
                                        <p:attrNameLst>
                                          <p:attrName>style.visibility</p:attrName>
                                        </p:attrNameLst>
                                      </p:cBhvr>
                                      <p:to>
                                        <p:strVal val="visible"/>
                                      </p:to>
                                    </p:set>
                                    <p:animEffect transition="in" filter="dissolve">
                                      <p:cBhvr>
                                        <p:cTn id="7" dur="500"/>
                                        <p:tgtEl>
                                          <p:spTgt spid="584759"/>
                                        </p:tgtEl>
                                      </p:cBhvr>
                                    </p:animEffect>
                                  </p:childTnLst>
                                </p:cTn>
                              </p:par>
                              <p:par>
                                <p:cTn id="8" presetID="24" presetClass="entr" presetSubtype="0" fill="hold" grpId="0" nodeType="withEffect">
                                  <p:stCondLst>
                                    <p:cond delay="0"/>
                                  </p:stCondLst>
                                  <p:childTnLst>
                                    <p:set>
                                      <p:cBhvr>
                                        <p:cTn id="9" dur="1" fill="hold">
                                          <p:stCondLst>
                                            <p:cond delay="0"/>
                                          </p:stCondLst>
                                        </p:cTn>
                                        <p:tgtEl>
                                          <p:spTgt spid="584771"/>
                                        </p:tgtEl>
                                        <p:attrNameLst>
                                          <p:attrName>style.visibility</p:attrName>
                                        </p:attrNameLst>
                                      </p:cBhvr>
                                      <p:to>
                                        <p:strVal val="visible"/>
                                      </p:to>
                                    </p:set>
                                    <p:anim to="" calcmode="lin" valueType="num">
                                      <p:cBhvr>
                                        <p:cTn id="10" dur="1" fill="hold"/>
                                        <p:tgtEl>
                                          <p:spTgt spid="584771"/>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84768"/>
                                        </p:tgtEl>
                                        <p:attrNameLst>
                                          <p:attrName>style.visibility</p:attrName>
                                        </p:attrNameLst>
                                      </p:cBhvr>
                                      <p:to>
                                        <p:strVal val="visible"/>
                                      </p:to>
                                    </p:set>
                                    <p:animEffect transition="in" filter="dissolve">
                                      <p:cBhvr>
                                        <p:cTn id="15" dur="500"/>
                                        <p:tgtEl>
                                          <p:spTgt spid="584768"/>
                                        </p:tgtEl>
                                      </p:cBhvr>
                                    </p:animEffect>
                                  </p:childTnLst>
                                </p:cTn>
                              </p:par>
                              <p:par>
                                <p:cTn id="16" presetID="24" presetClass="entr" presetSubtype="0" fill="hold" grpId="0" nodeType="withEffect">
                                  <p:stCondLst>
                                    <p:cond delay="0"/>
                                  </p:stCondLst>
                                  <p:childTnLst>
                                    <p:set>
                                      <p:cBhvr>
                                        <p:cTn id="17" dur="1" fill="hold">
                                          <p:stCondLst>
                                            <p:cond delay="0"/>
                                          </p:stCondLst>
                                        </p:cTn>
                                        <p:tgtEl>
                                          <p:spTgt spid="584770"/>
                                        </p:tgtEl>
                                        <p:attrNameLst>
                                          <p:attrName>style.visibility</p:attrName>
                                        </p:attrNameLst>
                                      </p:cBhvr>
                                      <p:to>
                                        <p:strVal val="visible"/>
                                      </p:to>
                                    </p:set>
                                    <p:anim to="" calcmode="lin" valueType="num">
                                      <p:cBhvr>
                                        <p:cTn id="18" dur="1" fill="hold"/>
                                        <p:tgtEl>
                                          <p:spTgt spid="584770"/>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84774"/>
                                        </p:tgtEl>
                                        <p:attrNameLst>
                                          <p:attrName>style.visibility</p:attrName>
                                        </p:attrNameLst>
                                      </p:cBhvr>
                                      <p:to>
                                        <p:strVal val="visible"/>
                                      </p:to>
                                    </p:set>
                                    <p:anim calcmode="lin" valueType="num">
                                      <p:cBhvr additive="base">
                                        <p:cTn id="23" dur="500" fill="hold"/>
                                        <p:tgtEl>
                                          <p:spTgt spid="584774"/>
                                        </p:tgtEl>
                                        <p:attrNameLst>
                                          <p:attrName>ppt_x</p:attrName>
                                        </p:attrNameLst>
                                      </p:cBhvr>
                                      <p:tavLst>
                                        <p:tav tm="0">
                                          <p:val>
                                            <p:strVal val="#ppt_x"/>
                                          </p:val>
                                        </p:tav>
                                        <p:tav tm="100000">
                                          <p:val>
                                            <p:strVal val="#ppt_x"/>
                                          </p:val>
                                        </p:tav>
                                      </p:tavLst>
                                    </p:anim>
                                    <p:anim calcmode="lin" valueType="num">
                                      <p:cBhvr additive="base">
                                        <p:cTn id="24" dur="500" fill="hold"/>
                                        <p:tgtEl>
                                          <p:spTgt spid="58477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84776"/>
                                        </p:tgtEl>
                                        <p:attrNameLst>
                                          <p:attrName>style.visibility</p:attrName>
                                        </p:attrNameLst>
                                      </p:cBhvr>
                                      <p:to>
                                        <p:strVal val="visible"/>
                                      </p:to>
                                    </p:set>
                                    <p:animEffect transition="in" filter="dissolve">
                                      <p:cBhvr>
                                        <p:cTn id="29" dur="500"/>
                                        <p:tgtEl>
                                          <p:spTgt spid="584776"/>
                                        </p:tgtEl>
                                      </p:cBhvr>
                                    </p:animEffect>
                                  </p:childTnLst>
                                </p:cTn>
                              </p:par>
                            </p:childTnLst>
                          </p:cTn>
                        </p:par>
                        <p:par>
                          <p:cTn id="30" fill="hold">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584777"/>
                                        </p:tgtEl>
                                        <p:attrNameLst>
                                          <p:attrName>style.visibility</p:attrName>
                                        </p:attrNameLst>
                                      </p:cBhvr>
                                      <p:to>
                                        <p:strVal val="visible"/>
                                      </p:to>
                                    </p:set>
                                    <p:animEffect transition="in" filter="dissolve">
                                      <p:cBhvr>
                                        <p:cTn id="33" dur="500"/>
                                        <p:tgtEl>
                                          <p:spTgt spid="584777"/>
                                        </p:tgtEl>
                                      </p:cBhvr>
                                    </p:animEffect>
                                  </p:childTnLst>
                                </p:cTn>
                              </p:par>
                            </p:childTnLst>
                          </p:cTn>
                        </p:par>
                        <p:par>
                          <p:cTn id="34" fill="hold">
                            <p:stCondLst>
                              <p:cond delay="1000"/>
                            </p:stCondLst>
                            <p:childTnLst>
                              <p:par>
                                <p:cTn id="35" presetID="9" presetClass="entr" presetSubtype="0" fill="hold" nodeType="afterEffect">
                                  <p:stCondLst>
                                    <p:cond delay="0"/>
                                  </p:stCondLst>
                                  <p:childTnLst>
                                    <p:set>
                                      <p:cBhvr>
                                        <p:cTn id="36" dur="1" fill="hold">
                                          <p:stCondLst>
                                            <p:cond delay="0"/>
                                          </p:stCondLst>
                                        </p:cTn>
                                        <p:tgtEl>
                                          <p:spTgt spid="584781"/>
                                        </p:tgtEl>
                                        <p:attrNameLst>
                                          <p:attrName>style.visibility</p:attrName>
                                        </p:attrNameLst>
                                      </p:cBhvr>
                                      <p:to>
                                        <p:strVal val="visible"/>
                                      </p:to>
                                    </p:set>
                                    <p:animEffect transition="in" filter="dissolve">
                                      <p:cBhvr>
                                        <p:cTn id="37" dur="500"/>
                                        <p:tgtEl>
                                          <p:spTgt spid="584781"/>
                                        </p:tgtEl>
                                      </p:cBhvr>
                                    </p:animEffect>
                                  </p:childTnLst>
                                </p:cTn>
                              </p:par>
                            </p:childTnLst>
                          </p:cTn>
                        </p:par>
                        <p:par>
                          <p:cTn id="38" fill="hold">
                            <p:stCondLst>
                              <p:cond delay="1500"/>
                            </p:stCondLst>
                            <p:childTnLst>
                              <p:par>
                                <p:cTn id="39" presetID="9" presetClass="entr" presetSubtype="0" fill="hold" grpId="0" nodeType="afterEffect">
                                  <p:stCondLst>
                                    <p:cond delay="0"/>
                                  </p:stCondLst>
                                  <p:childTnLst>
                                    <p:set>
                                      <p:cBhvr>
                                        <p:cTn id="40" dur="1" fill="hold">
                                          <p:stCondLst>
                                            <p:cond delay="0"/>
                                          </p:stCondLst>
                                        </p:cTn>
                                        <p:tgtEl>
                                          <p:spTgt spid="584795"/>
                                        </p:tgtEl>
                                        <p:attrNameLst>
                                          <p:attrName>style.visibility</p:attrName>
                                        </p:attrNameLst>
                                      </p:cBhvr>
                                      <p:to>
                                        <p:strVal val="visible"/>
                                      </p:to>
                                    </p:set>
                                    <p:animEffect transition="in" filter="dissolve">
                                      <p:cBhvr>
                                        <p:cTn id="41" dur="500"/>
                                        <p:tgtEl>
                                          <p:spTgt spid="584795"/>
                                        </p:tgtEl>
                                      </p:cBhvr>
                                    </p:animEffect>
                                  </p:childTnLst>
                                </p:cTn>
                              </p:par>
                            </p:childTnLst>
                          </p:cTn>
                        </p:par>
                        <p:par>
                          <p:cTn id="42" fill="hold">
                            <p:stCondLst>
                              <p:cond delay="2000"/>
                            </p:stCondLst>
                            <p:childTnLst>
                              <p:par>
                                <p:cTn id="43" presetID="9" presetClass="entr" presetSubtype="0" fill="hold" nodeType="afterEffect">
                                  <p:stCondLst>
                                    <p:cond delay="0"/>
                                  </p:stCondLst>
                                  <p:childTnLst>
                                    <p:set>
                                      <p:cBhvr>
                                        <p:cTn id="44" dur="1" fill="hold">
                                          <p:stCondLst>
                                            <p:cond delay="0"/>
                                          </p:stCondLst>
                                        </p:cTn>
                                        <p:tgtEl>
                                          <p:spTgt spid="584798"/>
                                        </p:tgtEl>
                                        <p:attrNameLst>
                                          <p:attrName>style.visibility</p:attrName>
                                        </p:attrNameLst>
                                      </p:cBhvr>
                                      <p:to>
                                        <p:strVal val="visible"/>
                                      </p:to>
                                    </p:set>
                                    <p:animEffect transition="in" filter="dissolve">
                                      <p:cBhvr>
                                        <p:cTn id="45" dur="500"/>
                                        <p:tgtEl>
                                          <p:spTgt spid="584798"/>
                                        </p:tgtEl>
                                      </p:cBhvr>
                                    </p:animEffect>
                                  </p:childTnLst>
                                </p:cTn>
                              </p:par>
                            </p:childTnLst>
                          </p:cTn>
                        </p:par>
                        <p:par>
                          <p:cTn id="46" fill="hold">
                            <p:stCondLst>
                              <p:cond delay="2500"/>
                            </p:stCondLst>
                            <p:childTnLst>
                              <p:par>
                                <p:cTn id="47" presetID="9" presetClass="entr" presetSubtype="0" fill="hold" grpId="0" nodeType="afterEffect">
                                  <p:stCondLst>
                                    <p:cond delay="0"/>
                                  </p:stCondLst>
                                  <p:childTnLst>
                                    <p:set>
                                      <p:cBhvr>
                                        <p:cTn id="48" dur="1" fill="hold">
                                          <p:stCondLst>
                                            <p:cond delay="0"/>
                                          </p:stCondLst>
                                        </p:cTn>
                                        <p:tgtEl>
                                          <p:spTgt spid="584783"/>
                                        </p:tgtEl>
                                        <p:attrNameLst>
                                          <p:attrName>style.visibility</p:attrName>
                                        </p:attrNameLst>
                                      </p:cBhvr>
                                      <p:to>
                                        <p:strVal val="visible"/>
                                      </p:to>
                                    </p:set>
                                    <p:animEffect transition="in" filter="dissolve">
                                      <p:cBhvr>
                                        <p:cTn id="49" dur="500"/>
                                        <p:tgtEl>
                                          <p:spTgt spid="584783"/>
                                        </p:tgtEl>
                                      </p:cBhvr>
                                    </p:animEffect>
                                  </p:childTnLst>
                                </p:cTn>
                              </p:par>
                            </p:childTnLst>
                          </p:cTn>
                        </p:par>
                        <p:par>
                          <p:cTn id="50" fill="hold">
                            <p:stCondLst>
                              <p:cond delay="3000"/>
                            </p:stCondLst>
                            <p:childTnLst>
                              <p:par>
                                <p:cTn id="51" presetID="9" presetClass="entr" presetSubtype="0" fill="hold" nodeType="afterEffect">
                                  <p:stCondLst>
                                    <p:cond delay="0"/>
                                  </p:stCondLst>
                                  <p:childTnLst>
                                    <p:set>
                                      <p:cBhvr>
                                        <p:cTn id="52" dur="1" fill="hold">
                                          <p:stCondLst>
                                            <p:cond delay="0"/>
                                          </p:stCondLst>
                                        </p:cTn>
                                        <p:tgtEl>
                                          <p:spTgt spid="584801"/>
                                        </p:tgtEl>
                                        <p:attrNameLst>
                                          <p:attrName>style.visibility</p:attrName>
                                        </p:attrNameLst>
                                      </p:cBhvr>
                                      <p:to>
                                        <p:strVal val="visible"/>
                                      </p:to>
                                    </p:set>
                                    <p:animEffect transition="in" filter="dissolve">
                                      <p:cBhvr>
                                        <p:cTn id="53" dur="500"/>
                                        <p:tgtEl>
                                          <p:spTgt spid="584801"/>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584802"/>
                                        </p:tgtEl>
                                        <p:attrNameLst>
                                          <p:attrName>style.visibility</p:attrName>
                                        </p:attrNameLst>
                                      </p:cBhvr>
                                      <p:to>
                                        <p:strVal val="visible"/>
                                      </p:to>
                                    </p:set>
                                    <p:animEffect transition="in" filter="dissolve">
                                      <p:cBhvr>
                                        <p:cTn id="58" dur="500"/>
                                        <p:tgtEl>
                                          <p:spTgt spid="584802"/>
                                        </p:tgtEl>
                                      </p:cBhvr>
                                    </p:animEffect>
                                  </p:childTnLst>
                                </p:cTn>
                              </p:par>
                            </p:childTnLst>
                          </p:cTn>
                        </p:par>
                        <p:par>
                          <p:cTn id="59" fill="hold">
                            <p:stCondLst>
                              <p:cond delay="500"/>
                            </p:stCondLst>
                            <p:childTnLst>
                              <p:par>
                                <p:cTn id="60" presetID="9" presetClass="entr" presetSubtype="0" fill="hold" grpId="0" nodeType="afterEffect">
                                  <p:stCondLst>
                                    <p:cond delay="0"/>
                                  </p:stCondLst>
                                  <p:childTnLst>
                                    <p:set>
                                      <p:cBhvr>
                                        <p:cTn id="61" dur="1" fill="hold">
                                          <p:stCondLst>
                                            <p:cond delay="0"/>
                                          </p:stCondLst>
                                        </p:cTn>
                                        <p:tgtEl>
                                          <p:spTgt spid="584803"/>
                                        </p:tgtEl>
                                        <p:attrNameLst>
                                          <p:attrName>style.visibility</p:attrName>
                                        </p:attrNameLst>
                                      </p:cBhvr>
                                      <p:to>
                                        <p:strVal val="visible"/>
                                      </p:to>
                                    </p:set>
                                    <p:animEffect transition="in" filter="dissolve">
                                      <p:cBhvr>
                                        <p:cTn id="62" dur="500"/>
                                        <p:tgtEl>
                                          <p:spTgt spid="584803"/>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584804"/>
                                        </p:tgtEl>
                                        <p:attrNameLst>
                                          <p:attrName>style.visibility</p:attrName>
                                        </p:attrNameLst>
                                      </p:cBhvr>
                                      <p:to>
                                        <p:strVal val="visible"/>
                                      </p:to>
                                    </p:set>
                                    <p:animEffect transition="in" filter="dissolve">
                                      <p:cBhvr>
                                        <p:cTn id="67" dur="500"/>
                                        <p:tgtEl>
                                          <p:spTgt spid="584804"/>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584808"/>
                                        </p:tgtEl>
                                        <p:attrNameLst>
                                          <p:attrName>style.visibility</p:attrName>
                                        </p:attrNameLst>
                                      </p:cBhvr>
                                      <p:to>
                                        <p:strVal val="visible"/>
                                      </p:to>
                                    </p:set>
                                    <p:animEffect transition="in" filter="dissolve">
                                      <p:cBhvr>
                                        <p:cTn id="70" dur="500"/>
                                        <p:tgtEl>
                                          <p:spTgt spid="584808"/>
                                        </p:tgtEl>
                                      </p:cBhvr>
                                    </p:animEffect>
                                  </p:childTnLst>
                                </p:cTn>
                              </p:par>
                            </p:childTnLst>
                          </p:cTn>
                        </p:par>
                        <p:par>
                          <p:cTn id="71" fill="hold">
                            <p:stCondLst>
                              <p:cond delay="500"/>
                            </p:stCondLst>
                            <p:childTnLst>
                              <p:par>
                                <p:cTn id="72" presetID="24" presetClass="entr" presetSubtype="0" fill="hold" nodeType="afterEffect">
                                  <p:stCondLst>
                                    <p:cond delay="0"/>
                                  </p:stCondLst>
                                  <p:childTnLst>
                                    <p:set>
                                      <p:cBhvr>
                                        <p:cTn id="73" dur="1" fill="hold">
                                          <p:stCondLst>
                                            <p:cond delay="0"/>
                                          </p:stCondLst>
                                        </p:cTn>
                                        <p:tgtEl>
                                          <p:spTgt spid="584815"/>
                                        </p:tgtEl>
                                        <p:attrNameLst>
                                          <p:attrName>style.visibility</p:attrName>
                                        </p:attrNameLst>
                                      </p:cBhvr>
                                      <p:to>
                                        <p:strVal val="visible"/>
                                      </p:to>
                                    </p:set>
                                    <p:anim to="" calcmode="lin" valueType="num">
                                      <p:cBhvr>
                                        <p:cTn id="74" dur="1" fill="hold"/>
                                        <p:tgtEl>
                                          <p:spTgt spid="584815"/>
                                        </p:tgtEl>
                                        <p:attrNameLst>
                                          <p:attrName/>
                                        </p:attrNameLst>
                                      </p:cBhvr>
                                    </p:anim>
                                  </p:childTnLst>
                                </p:cTn>
                              </p:par>
                            </p:childTnLst>
                          </p:cTn>
                        </p:par>
                        <p:par>
                          <p:cTn id="75" fill="hold">
                            <p:stCondLst>
                              <p:cond delay="500"/>
                            </p:stCondLst>
                            <p:childTnLst>
                              <p:par>
                                <p:cTn id="76" presetID="24" presetClass="entr" presetSubtype="0" fill="hold" nodeType="afterEffect">
                                  <p:stCondLst>
                                    <p:cond delay="0"/>
                                  </p:stCondLst>
                                  <p:childTnLst>
                                    <p:set>
                                      <p:cBhvr>
                                        <p:cTn id="77" dur="1" fill="hold">
                                          <p:stCondLst>
                                            <p:cond delay="0"/>
                                          </p:stCondLst>
                                        </p:cTn>
                                        <p:tgtEl>
                                          <p:spTgt spid="584818"/>
                                        </p:tgtEl>
                                        <p:attrNameLst>
                                          <p:attrName>style.visibility</p:attrName>
                                        </p:attrNameLst>
                                      </p:cBhvr>
                                      <p:to>
                                        <p:strVal val="visible"/>
                                      </p:to>
                                    </p:set>
                                    <p:anim to="" calcmode="lin" valueType="num">
                                      <p:cBhvr>
                                        <p:cTn id="78" dur="1" fill="hold"/>
                                        <p:tgtEl>
                                          <p:spTgt spid="584818"/>
                                        </p:tgtEl>
                                        <p:attrNameLst>
                                          <p:attrName/>
                                        </p:attrNameLst>
                                      </p:cBhvr>
                                    </p:anim>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584809"/>
                                        </p:tgtEl>
                                        <p:attrNameLst>
                                          <p:attrName>style.visibility</p:attrName>
                                        </p:attrNameLst>
                                      </p:cBhvr>
                                      <p:to>
                                        <p:strVal val="visible"/>
                                      </p:to>
                                    </p:set>
                                    <p:animEffect transition="in" filter="dissolve">
                                      <p:cBhvr>
                                        <p:cTn id="83" dur="500"/>
                                        <p:tgtEl>
                                          <p:spTgt spid="584809"/>
                                        </p:tgtEl>
                                      </p:cBhvr>
                                    </p:animEffect>
                                  </p:childTnLst>
                                </p:cTn>
                              </p:par>
                            </p:childTnLst>
                          </p:cTn>
                        </p:par>
                        <p:par>
                          <p:cTn id="84" fill="hold">
                            <p:stCondLst>
                              <p:cond delay="500"/>
                            </p:stCondLst>
                            <p:childTnLst>
                              <p:par>
                                <p:cTn id="85" presetID="24" presetClass="entr" presetSubtype="0" fill="hold" nodeType="afterEffect">
                                  <p:stCondLst>
                                    <p:cond delay="0"/>
                                  </p:stCondLst>
                                  <p:childTnLst>
                                    <p:set>
                                      <p:cBhvr>
                                        <p:cTn id="86" dur="1" fill="hold">
                                          <p:stCondLst>
                                            <p:cond delay="0"/>
                                          </p:stCondLst>
                                        </p:cTn>
                                        <p:tgtEl>
                                          <p:spTgt spid="584812"/>
                                        </p:tgtEl>
                                        <p:attrNameLst>
                                          <p:attrName>style.visibility</p:attrName>
                                        </p:attrNameLst>
                                      </p:cBhvr>
                                      <p:to>
                                        <p:strVal val="visible"/>
                                      </p:to>
                                    </p:set>
                                    <p:anim to="" calcmode="lin" valueType="num">
                                      <p:cBhvr>
                                        <p:cTn id="87" dur="1" fill="hold"/>
                                        <p:tgtEl>
                                          <p:spTgt spid="5848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70" grpId="0" animBg="1"/>
      <p:bldP spid="584771" grpId="0" animBg="1"/>
      <p:bldP spid="584776" grpId="0" animBg="1"/>
      <p:bldP spid="584777" grpId="0" animBg="1"/>
      <p:bldP spid="584783" grpId="0" animBg="1"/>
      <p:bldP spid="584795" grpId="0" animBg="1"/>
      <p:bldP spid="584802" grpId="0" animBg="1"/>
      <p:bldP spid="584803" grpId="0" animBg="1"/>
      <p:bldP spid="584804" grpId="0" animBg="1"/>
      <p:bldP spid="584808" grpId="0"/>
      <p:bldP spid="584809"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6754" name="Rectangle 2"/>
          <p:cNvSpPr>
            <a:spLocks noGrp="1" noChangeArrowheads="1"/>
          </p:cNvSpPr>
          <p:nvPr>
            <p:ph type="title"/>
          </p:nvPr>
        </p:nvSpPr>
        <p:spPr>
          <a:xfrm>
            <a:off x="671513" y="0"/>
            <a:ext cx="7772400" cy="1143000"/>
          </a:xfrm>
        </p:spPr>
        <p:txBody>
          <a:bodyPr/>
          <a:lstStyle/>
          <a:p>
            <a:r>
              <a:rPr lang="tr-TR" sz="2800" b="1"/>
              <a:t>Measuring Mass Moment of Inertia by Compound Pendulum</a:t>
            </a:r>
            <a:endParaRPr lang="en-US" sz="2800" b="1"/>
          </a:p>
        </p:txBody>
      </p:sp>
      <p:pic>
        <p:nvPicPr>
          <p:cNvPr id="586777" name="Picture 25" descr="Untitled-1"/>
          <p:cNvPicPr>
            <a:picLocks noGrp="1" noChangeAspect="1" noChangeArrowheads="1"/>
          </p:cNvPicPr>
          <p:nvPr>
            <p:ph idx="1"/>
          </p:nvPr>
        </p:nvPicPr>
        <p:blipFill>
          <a:blip r:embed="rId4" cstate="print"/>
          <a:srcRect/>
          <a:stretch>
            <a:fillRect/>
          </a:stretch>
        </p:blipFill>
        <p:spPr>
          <a:xfrm>
            <a:off x="436563" y="725488"/>
            <a:ext cx="3106737" cy="2527300"/>
          </a:xfrm>
          <a:noFill/>
          <a:ln/>
        </p:spPr>
      </p:pic>
      <p:sp>
        <p:nvSpPr>
          <p:cNvPr id="19" name="Slide Number Placeholder 3"/>
          <p:cNvSpPr>
            <a:spLocks noGrp="1"/>
          </p:cNvSpPr>
          <p:nvPr>
            <p:ph type="sldNum" sz="quarter" idx="12"/>
          </p:nvPr>
        </p:nvSpPr>
        <p:spPr/>
        <p:txBody>
          <a:bodyPr/>
          <a:lstStyle/>
          <a:p>
            <a:fld id="{5AC77D76-3CD0-4F5D-8027-A5AC688703A1}" type="slidenum">
              <a:rPr lang="tr-TR"/>
              <a:pPr/>
              <a:t>56</a:t>
            </a:fld>
            <a:endParaRPr lang="tr-TR"/>
          </a:p>
        </p:txBody>
      </p:sp>
      <p:sp>
        <p:nvSpPr>
          <p:cNvPr id="586755" name="Rectangle 3"/>
          <p:cNvSpPr>
            <a:spLocks noChangeArrowheads="1"/>
          </p:cNvSpPr>
          <p:nvPr/>
        </p:nvSpPr>
        <p:spPr bwMode="auto">
          <a:xfrm>
            <a:off x="0" y="952500"/>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graphicFrame>
        <p:nvGraphicFramePr>
          <p:cNvPr id="586774" name="Object 22"/>
          <p:cNvGraphicFramePr>
            <a:graphicFrameLocks noChangeAspect="1"/>
          </p:cNvGraphicFramePr>
          <p:nvPr/>
        </p:nvGraphicFramePr>
        <p:xfrm>
          <a:off x="3949700" y="1081088"/>
          <a:ext cx="1092200" cy="1001712"/>
        </p:xfrm>
        <a:graphic>
          <a:graphicData uri="http://schemas.openxmlformats.org/presentationml/2006/ole">
            <p:oleObj spid="_x0000_s507906" name="Denklem" r:id="rId5" imgW="469800" imgH="431640" progId="Equation.3">
              <p:embed/>
            </p:oleObj>
          </a:graphicData>
        </a:graphic>
      </p:graphicFrame>
      <p:graphicFrame>
        <p:nvGraphicFramePr>
          <p:cNvPr id="586780" name="Object 28"/>
          <p:cNvGraphicFramePr>
            <a:graphicFrameLocks noChangeAspect="1"/>
          </p:cNvGraphicFramePr>
          <p:nvPr/>
        </p:nvGraphicFramePr>
        <p:xfrm>
          <a:off x="5464175" y="1066800"/>
          <a:ext cx="1919288" cy="1120775"/>
        </p:xfrm>
        <a:graphic>
          <a:graphicData uri="http://schemas.openxmlformats.org/presentationml/2006/ole">
            <p:oleObj spid="_x0000_s507907" name="Denklem" r:id="rId6" imgW="825480" imgH="482400" progId="Equation.3">
              <p:embed/>
            </p:oleObj>
          </a:graphicData>
        </a:graphic>
      </p:graphicFrame>
      <p:sp>
        <p:nvSpPr>
          <p:cNvPr id="586781" name="Text Box 29"/>
          <p:cNvSpPr txBox="1">
            <a:spLocks noChangeArrowheads="1"/>
          </p:cNvSpPr>
          <p:nvPr/>
        </p:nvSpPr>
        <p:spPr bwMode="auto">
          <a:xfrm>
            <a:off x="661988" y="2952750"/>
            <a:ext cx="7959725" cy="1190625"/>
          </a:xfrm>
          <a:prstGeom prst="rect">
            <a:avLst/>
          </a:prstGeom>
          <a:noFill/>
          <a:ln w="9525" algn="ctr">
            <a:noFill/>
            <a:miter lim="800000"/>
            <a:headEnd/>
            <a:tailEnd type="none" w="med" len="lg"/>
          </a:ln>
          <a:effectLst/>
        </p:spPr>
        <p:txBody>
          <a:bodyPr>
            <a:spAutoFit/>
          </a:bodyPr>
          <a:lstStyle/>
          <a:p>
            <a:pPr algn="just"/>
            <a:r>
              <a:rPr lang="tr-TR"/>
              <a:t>Procedure </a:t>
            </a:r>
          </a:p>
          <a:p>
            <a:pPr algn="just"/>
            <a:r>
              <a:rPr lang="tr-TR"/>
              <a:t>Measure time; say 20 cycles by a stopwach.</a:t>
            </a:r>
          </a:p>
          <a:p>
            <a:pPr algn="just"/>
            <a:r>
              <a:rPr lang="tr-TR"/>
              <a:t>Calculate one period by dividing this time into 20, which minimize the personal mistakes.</a:t>
            </a:r>
            <a:endParaRPr lang="en-US"/>
          </a:p>
        </p:txBody>
      </p:sp>
      <p:graphicFrame>
        <p:nvGraphicFramePr>
          <p:cNvPr id="586784" name="Object 32"/>
          <p:cNvGraphicFramePr>
            <a:graphicFrameLocks noChangeAspect="1"/>
          </p:cNvGraphicFramePr>
          <p:nvPr/>
        </p:nvGraphicFramePr>
        <p:xfrm>
          <a:off x="763588" y="4229100"/>
          <a:ext cx="2212975" cy="1119188"/>
        </p:xfrm>
        <a:graphic>
          <a:graphicData uri="http://schemas.openxmlformats.org/presentationml/2006/ole">
            <p:oleObj spid="_x0000_s507908" name="Denklem" r:id="rId7" imgW="952200" imgH="482400" progId="Equation.3">
              <p:embed/>
            </p:oleObj>
          </a:graphicData>
        </a:graphic>
      </p:graphicFrame>
      <p:sp>
        <p:nvSpPr>
          <p:cNvPr id="586785" name="Oval 33"/>
          <p:cNvSpPr>
            <a:spLocks noChangeArrowheads="1"/>
          </p:cNvSpPr>
          <p:nvPr/>
        </p:nvSpPr>
        <p:spPr bwMode="auto">
          <a:xfrm>
            <a:off x="2235200" y="4833938"/>
            <a:ext cx="536575" cy="579437"/>
          </a:xfrm>
          <a:prstGeom prst="ellipse">
            <a:avLst/>
          </a:prstGeom>
          <a:noFill/>
          <a:ln w="38100" algn="ctr">
            <a:solidFill>
              <a:schemeClr val="accent2"/>
            </a:solidFill>
            <a:round/>
            <a:headEnd/>
            <a:tailEnd type="none" w="med" len="lg"/>
          </a:ln>
          <a:effectLst/>
        </p:spPr>
        <p:txBody>
          <a:bodyPr wrap="none" anchor="ctr"/>
          <a:lstStyle/>
          <a:p>
            <a:endParaRPr lang="en-US"/>
          </a:p>
        </p:txBody>
      </p:sp>
      <p:sp>
        <p:nvSpPr>
          <p:cNvPr id="586786" name="Line 34"/>
          <p:cNvSpPr>
            <a:spLocks noChangeShapeType="1"/>
          </p:cNvSpPr>
          <p:nvPr/>
        </p:nvSpPr>
        <p:spPr bwMode="auto">
          <a:xfrm flipV="1">
            <a:off x="2728913" y="4614863"/>
            <a:ext cx="666750" cy="349250"/>
          </a:xfrm>
          <a:prstGeom prst="line">
            <a:avLst/>
          </a:prstGeom>
          <a:noFill/>
          <a:ln w="38100">
            <a:solidFill>
              <a:schemeClr val="accent2"/>
            </a:solidFill>
            <a:round/>
            <a:headEnd/>
            <a:tailEnd type="triangle" w="med" len="lg"/>
          </a:ln>
          <a:effectLst/>
        </p:spPr>
        <p:txBody>
          <a:bodyPr/>
          <a:lstStyle/>
          <a:p>
            <a:endParaRPr lang="en-US"/>
          </a:p>
        </p:txBody>
      </p:sp>
      <p:sp>
        <p:nvSpPr>
          <p:cNvPr id="586787" name="Text Box 35"/>
          <p:cNvSpPr txBox="1">
            <a:spLocks noChangeArrowheads="1"/>
          </p:cNvSpPr>
          <p:nvPr/>
        </p:nvSpPr>
        <p:spPr bwMode="auto">
          <a:xfrm>
            <a:off x="3502025" y="4405313"/>
            <a:ext cx="2312988" cy="366712"/>
          </a:xfrm>
          <a:prstGeom prst="rect">
            <a:avLst/>
          </a:prstGeom>
          <a:noFill/>
          <a:ln w="9525" algn="ctr">
            <a:noFill/>
            <a:miter lim="800000"/>
            <a:headEnd/>
            <a:tailEnd type="none" w="med" len="lg"/>
          </a:ln>
          <a:effectLst/>
        </p:spPr>
        <p:txBody>
          <a:bodyPr wrap="none">
            <a:spAutoFit/>
          </a:bodyPr>
          <a:lstStyle/>
          <a:p>
            <a:r>
              <a:rPr lang="tr-TR"/>
              <a:t>With only unknown </a:t>
            </a:r>
            <a:r>
              <a:rPr lang="tr-TR" i="1"/>
              <a:t>I</a:t>
            </a:r>
            <a:r>
              <a:rPr lang="tr-TR" i="1" baseline="-25000"/>
              <a:t>0</a:t>
            </a:r>
            <a:endParaRPr lang="en-US" i="1" baseline="-25000"/>
          </a:p>
        </p:txBody>
      </p:sp>
      <p:sp>
        <p:nvSpPr>
          <p:cNvPr id="586788" name="Oval 36"/>
          <p:cNvSpPr>
            <a:spLocks noChangeArrowheads="1"/>
          </p:cNvSpPr>
          <p:nvPr/>
        </p:nvSpPr>
        <p:spPr bwMode="auto">
          <a:xfrm>
            <a:off x="7635875" y="949325"/>
            <a:ext cx="1508125" cy="1509713"/>
          </a:xfrm>
          <a:prstGeom prst="ellipse">
            <a:avLst/>
          </a:prstGeom>
          <a:solidFill>
            <a:schemeClr val="accent1"/>
          </a:solidFill>
          <a:ln w="9525" algn="ctr">
            <a:solidFill>
              <a:schemeClr val="hlink"/>
            </a:solidFill>
            <a:round/>
            <a:headEnd/>
            <a:tailEnd type="none" w="med" len="lg"/>
          </a:ln>
          <a:effectLst/>
        </p:spPr>
        <p:txBody>
          <a:bodyPr wrap="none" anchor="ctr"/>
          <a:lstStyle/>
          <a:p>
            <a:endParaRPr lang="en-US"/>
          </a:p>
        </p:txBody>
      </p:sp>
      <p:sp>
        <p:nvSpPr>
          <p:cNvPr id="586789" name="Line 37"/>
          <p:cNvSpPr>
            <a:spLocks noChangeShapeType="1"/>
          </p:cNvSpPr>
          <p:nvPr/>
        </p:nvSpPr>
        <p:spPr bwMode="auto">
          <a:xfrm flipV="1">
            <a:off x="8361363" y="963613"/>
            <a:ext cx="0" cy="696912"/>
          </a:xfrm>
          <a:prstGeom prst="line">
            <a:avLst/>
          </a:prstGeom>
          <a:noFill/>
          <a:ln w="9525">
            <a:solidFill>
              <a:schemeClr val="hlink"/>
            </a:solidFill>
            <a:round/>
            <a:headEnd/>
            <a:tailEnd type="triangle" w="med" len="lg"/>
          </a:ln>
          <a:effectLst/>
        </p:spPr>
        <p:txBody>
          <a:bodyPr/>
          <a:lstStyle/>
          <a:p>
            <a:endParaRPr lang="en-US"/>
          </a:p>
        </p:txBody>
      </p:sp>
      <p:sp>
        <p:nvSpPr>
          <p:cNvPr id="586790" name="Line 38"/>
          <p:cNvSpPr>
            <a:spLocks noChangeShapeType="1"/>
          </p:cNvSpPr>
          <p:nvPr/>
        </p:nvSpPr>
        <p:spPr bwMode="auto">
          <a:xfrm flipV="1">
            <a:off x="8361363" y="1022350"/>
            <a:ext cx="246062" cy="638175"/>
          </a:xfrm>
          <a:prstGeom prst="line">
            <a:avLst/>
          </a:prstGeom>
          <a:noFill/>
          <a:ln w="9525">
            <a:solidFill>
              <a:schemeClr val="hlink"/>
            </a:solidFill>
            <a:round/>
            <a:headEnd/>
            <a:tailEnd type="triangle" w="med" len="lg"/>
          </a:ln>
          <a:effectLst/>
        </p:spPr>
        <p:txBody>
          <a:bodyPr/>
          <a:lstStyle/>
          <a:p>
            <a:endParaRPr lang="en-US"/>
          </a:p>
        </p:txBody>
      </p:sp>
      <p:sp>
        <p:nvSpPr>
          <p:cNvPr id="586791" name="Line 39"/>
          <p:cNvSpPr>
            <a:spLocks noChangeShapeType="1"/>
          </p:cNvSpPr>
          <p:nvPr/>
        </p:nvSpPr>
        <p:spPr bwMode="auto">
          <a:xfrm flipV="1">
            <a:off x="8361363" y="1195388"/>
            <a:ext cx="493712" cy="479425"/>
          </a:xfrm>
          <a:prstGeom prst="line">
            <a:avLst/>
          </a:prstGeom>
          <a:noFill/>
          <a:ln w="9525">
            <a:solidFill>
              <a:schemeClr val="hlink"/>
            </a:solidFill>
            <a:round/>
            <a:headEnd/>
            <a:tailEnd type="triangle" w="med" len="lg"/>
          </a:ln>
          <a:effectLst/>
        </p:spPr>
        <p:txBody>
          <a:bodyPr/>
          <a:lstStyle/>
          <a:p>
            <a:endParaRPr lang="en-US"/>
          </a:p>
        </p:txBody>
      </p:sp>
      <p:sp>
        <p:nvSpPr>
          <p:cNvPr id="586792" name="Line 40"/>
          <p:cNvSpPr>
            <a:spLocks noChangeShapeType="1"/>
          </p:cNvSpPr>
          <p:nvPr/>
        </p:nvSpPr>
        <p:spPr bwMode="auto">
          <a:xfrm flipV="1">
            <a:off x="8361363" y="1412875"/>
            <a:ext cx="696912" cy="261938"/>
          </a:xfrm>
          <a:prstGeom prst="line">
            <a:avLst/>
          </a:prstGeom>
          <a:noFill/>
          <a:ln w="9525">
            <a:solidFill>
              <a:schemeClr val="hlink"/>
            </a:solidFill>
            <a:round/>
            <a:headEnd/>
            <a:tailEnd type="triangle" w="med" len="lg"/>
          </a:ln>
          <a:effectLst/>
        </p:spPr>
        <p:txBody>
          <a:bodyPr/>
          <a:lstStyle/>
          <a:p>
            <a:endParaRPr lang="en-US"/>
          </a:p>
        </p:txBody>
      </p:sp>
      <p:sp>
        <p:nvSpPr>
          <p:cNvPr id="586793" name="Line 41"/>
          <p:cNvSpPr>
            <a:spLocks noChangeShapeType="1"/>
          </p:cNvSpPr>
          <p:nvPr/>
        </p:nvSpPr>
        <p:spPr bwMode="auto">
          <a:xfrm>
            <a:off x="8361363" y="1674813"/>
            <a:ext cx="739775" cy="0"/>
          </a:xfrm>
          <a:prstGeom prst="line">
            <a:avLst/>
          </a:prstGeom>
          <a:noFill/>
          <a:ln w="9525">
            <a:solidFill>
              <a:schemeClr val="hlink"/>
            </a:solidFill>
            <a:round/>
            <a:headEnd/>
            <a:tailEnd type="triangle" w="med" len="lg"/>
          </a:ln>
          <a:effectLst/>
        </p:spPr>
        <p:txBody>
          <a:bodyPr/>
          <a:lstStyle/>
          <a:p>
            <a:endParaRPr lang="en-US"/>
          </a:p>
        </p:txBody>
      </p:sp>
      <p:sp>
        <p:nvSpPr>
          <p:cNvPr id="586794" name="Line 42"/>
          <p:cNvSpPr>
            <a:spLocks noChangeShapeType="1"/>
          </p:cNvSpPr>
          <p:nvPr/>
        </p:nvSpPr>
        <p:spPr bwMode="auto">
          <a:xfrm>
            <a:off x="8375650" y="1674813"/>
            <a:ext cx="666750" cy="304800"/>
          </a:xfrm>
          <a:prstGeom prst="line">
            <a:avLst/>
          </a:prstGeom>
          <a:noFill/>
          <a:ln w="9525">
            <a:solidFill>
              <a:schemeClr val="hlink"/>
            </a:solidFill>
            <a:round/>
            <a:headEnd/>
            <a:tailEnd type="triangle" w="med" len="lg"/>
          </a:ln>
          <a:effec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86781">
                                            <p:txEl>
                                              <p:pRg st="0" end="0"/>
                                            </p:txEl>
                                          </p:spTgt>
                                        </p:tgtEl>
                                        <p:attrNameLst>
                                          <p:attrName>style.visibility</p:attrName>
                                        </p:attrNameLst>
                                      </p:cBhvr>
                                      <p:to>
                                        <p:strVal val="visible"/>
                                      </p:to>
                                    </p:set>
                                    <p:animEffect transition="in" filter="dissolve">
                                      <p:cBhvr>
                                        <p:cTn id="7" dur="500"/>
                                        <p:tgtEl>
                                          <p:spTgt spid="5867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86781">
                                            <p:txEl>
                                              <p:pRg st="1" end="1"/>
                                            </p:txEl>
                                          </p:spTgt>
                                        </p:tgtEl>
                                        <p:attrNameLst>
                                          <p:attrName>style.visibility</p:attrName>
                                        </p:attrNameLst>
                                      </p:cBhvr>
                                      <p:to>
                                        <p:strVal val="visible"/>
                                      </p:to>
                                    </p:set>
                                    <p:animEffect transition="in" filter="dissolve">
                                      <p:cBhvr>
                                        <p:cTn id="12" dur="500"/>
                                        <p:tgtEl>
                                          <p:spTgt spid="586781">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86790"/>
                                        </p:tgtEl>
                                        <p:attrNameLst>
                                          <p:attrName>style.visibility</p:attrName>
                                        </p:attrNameLst>
                                      </p:cBhvr>
                                      <p:to>
                                        <p:strVal val="visible"/>
                                      </p:to>
                                    </p:set>
                                    <p:animEffect transition="in" filter="dissolve">
                                      <p:cBhvr>
                                        <p:cTn id="15" dur="500"/>
                                        <p:tgtEl>
                                          <p:spTgt spid="586790"/>
                                        </p:tgtEl>
                                      </p:cBhvr>
                                    </p:animEffect>
                                  </p:childTnLst>
                                </p:cTn>
                              </p:par>
                              <p:par>
                                <p:cTn id="16" presetID="9" presetClass="exit" presetSubtype="0" fill="hold" grpId="0" nodeType="withEffect">
                                  <p:stCondLst>
                                    <p:cond delay="0"/>
                                  </p:stCondLst>
                                  <p:childTnLst>
                                    <p:animEffect transition="out" filter="dissolve">
                                      <p:cBhvr>
                                        <p:cTn id="17" dur="500"/>
                                        <p:tgtEl>
                                          <p:spTgt spid="586789"/>
                                        </p:tgtEl>
                                      </p:cBhvr>
                                    </p:animEffect>
                                    <p:set>
                                      <p:cBhvr>
                                        <p:cTn id="18" dur="1" fill="hold">
                                          <p:stCondLst>
                                            <p:cond delay="499"/>
                                          </p:stCondLst>
                                        </p:cTn>
                                        <p:tgtEl>
                                          <p:spTgt spid="586789"/>
                                        </p:tgtEl>
                                        <p:attrNameLst>
                                          <p:attrName>style.visibility</p:attrName>
                                        </p:attrNameLst>
                                      </p:cBhvr>
                                      <p:to>
                                        <p:strVal val="hidden"/>
                                      </p:to>
                                    </p:set>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586791"/>
                                        </p:tgtEl>
                                        <p:attrNameLst>
                                          <p:attrName>style.visibility</p:attrName>
                                        </p:attrNameLst>
                                      </p:cBhvr>
                                      <p:to>
                                        <p:strVal val="visible"/>
                                      </p:to>
                                    </p:set>
                                    <p:animEffect transition="in" filter="dissolve">
                                      <p:cBhvr>
                                        <p:cTn id="22" dur="500"/>
                                        <p:tgtEl>
                                          <p:spTgt spid="586791"/>
                                        </p:tgtEl>
                                      </p:cBhvr>
                                    </p:animEffect>
                                  </p:childTnLst>
                                </p:cTn>
                              </p:par>
                            </p:childTnLst>
                          </p:cTn>
                        </p:par>
                        <p:par>
                          <p:cTn id="23" fill="hold">
                            <p:stCondLst>
                              <p:cond delay="1000"/>
                            </p:stCondLst>
                            <p:childTnLst>
                              <p:par>
                                <p:cTn id="24" presetID="9" presetClass="exit" presetSubtype="0" fill="hold" grpId="1" nodeType="afterEffect">
                                  <p:stCondLst>
                                    <p:cond delay="0"/>
                                  </p:stCondLst>
                                  <p:childTnLst>
                                    <p:animEffect transition="out" filter="dissolve">
                                      <p:cBhvr>
                                        <p:cTn id="25" dur="500"/>
                                        <p:tgtEl>
                                          <p:spTgt spid="586790"/>
                                        </p:tgtEl>
                                      </p:cBhvr>
                                    </p:animEffect>
                                    <p:set>
                                      <p:cBhvr>
                                        <p:cTn id="26" dur="1" fill="hold">
                                          <p:stCondLst>
                                            <p:cond delay="499"/>
                                          </p:stCondLst>
                                        </p:cTn>
                                        <p:tgtEl>
                                          <p:spTgt spid="586790"/>
                                        </p:tgtEl>
                                        <p:attrNameLst>
                                          <p:attrName>style.visibility</p:attrName>
                                        </p:attrNameLst>
                                      </p:cBhvr>
                                      <p:to>
                                        <p:strVal val="hidden"/>
                                      </p:to>
                                    </p:set>
                                  </p:childTnLst>
                                </p:cTn>
                              </p:par>
                            </p:childTnLst>
                          </p:cTn>
                        </p:par>
                        <p:par>
                          <p:cTn id="27" fill="hold">
                            <p:stCondLst>
                              <p:cond delay="1500"/>
                            </p:stCondLst>
                            <p:childTnLst>
                              <p:par>
                                <p:cTn id="28" presetID="9" presetClass="entr" presetSubtype="0" fill="hold" grpId="0" nodeType="afterEffect">
                                  <p:stCondLst>
                                    <p:cond delay="0"/>
                                  </p:stCondLst>
                                  <p:childTnLst>
                                    <p:set>
                                      <p:cBhvr>
                                        <p:cTn id="29" dur="1" fill="hold">
                                          <p:stCondLst>
                                            <p:cond delay="0"/>
                                          </p:stCondLst>
                                        </p:cTn>
                                        <p:tgtEl>
                                          <p:spTgt spid="586792"/>
                                        </p:tgtEl>
                                        <p:attrNameLst>
                                          <p:attrName>style.visibility</p:attrName>
                                        </p:attrNameLst>
                                      </p:cBhvr>
                                      <p:to>
                                        <p:strVal val="visible"/>
                                      </p:to>
                                    </p:set>
                                    <p:animEffect transition="in" filter="dissolve">
                                      <p:cBhvr>
                                        <p:cTn id="30" dur="500"/>
                                        <p:tgtEl>
                                          <p:spTgt spid="586792"/>
                                        </p:tgtEl>
                                      </p:cBhvr>
                                    </p:animEffect>
                                  </p:childTnLst>
                                </p:cTn>
                              </p:par>
                            </p:childTnLst>
                          </p:cTn>
                        </p:par>
                        <p:par>
                          <p:cTn id="31" fill="hold">
                            <p:stCondLst>
                              <p:cond delay="2000"/>
                            </p:stCondLst>
                            <p:childTnLst>
                              <p:par>
                                <p:cTn id="32" presetID="9" presetClass="exit" presetSubtype="0" fill="hold" grpId="1" nodeType="afterEffect">
                                  <p:stCondLst>
                                    <p:cond delay="0"/>
                                  </p:stCondLst>
                                  <p:childTnLst>
                                    <p:animEffect transition="out" filter="dissolve">
                                      <p:cBhvr>
                                        <p:cTn id="33" dur="500"/>
                                        <p:tgtEl>
                                          <p:spTgt spid="586791"/>
                                        </p:tgtEl>
                                      </p:cBhvr>
                                    </p:animEffect>
                                    <p:set>
                                      <p:cBhvr>
                                        <p:cTn id="34" dur="1" fill="hold">
                                          <p:stCondLst>
                                            <p:cond delay="499"/>
                                          </p:stCondLst>
                                        </p:cTn>
                                        <p:tgtEl>
                                          <p:spTgt spid="586791"/>
                                        </p:tgtEl>
                                        <p:attrNameLst>
                                          <p:attrName>style.visibility</p:attrName>
                                        </p:attrNameLst>
                                      </p:cBhvr>
                                      <p:to>
                                        <p:strVal val="hidden"/>
                                      </p:to>
                                    </p:set>
                                  </p:childTnLst>
                                </p:cTn>
                              </p:par>
                            </p:childTnLst>
                          </p:cTn>
                        </p:par>
                        <p:par>
                          <p:cTn id="35" fill="hold">
                            <p:stCondLst>
                              <p:cond delay="2500"/>
                            </p:stCondLst>
                            <p:childTnLst>
                              <p:par>
                                <p:cTn id="36" presetID="9" presetClass="entr" presetSubtype="0" fill="hold" grpId="0" nodeType="afterEffect">
                                  <p:stCondLst>
                                    <p:cond delay="0"/>
                                  </p:stCondLst>
                                  <p:childTnLst>
                                    <p:set>
                                      <p:cBhvr>
                                        <p:cTn id="37" dur="1" fill="hold">
                                          <p:stCondLst>
                                            <p:cond delay="0"/>
                                          </p:stCondLst>
                                        </p:cTn>
                                        <p:tgtEl>
                                          <p:spTgt spid="586793"/>
                                        </p:tgtEl>
                                        <p:attrNameLst>
                                          <p:attrName>style.visibility</p:attrName>
                                        </p:attrNameLst>
                                      </p:cBhvr>
                                      <p:to>
                                        <p:strVal val="visible"/>
                                      </p:to>
                                    </p:set>
                                    <p:animEffect transition="in" filter="dissolve">
                                      <p:cBhvr>
                                        <p:cTn id="38" dur="500"/>
                                        <p:tgtEl>
                                          <p:spTgt spid="586793"/>
                                        </p:tgtEl>
                                      </p:cBhvr>
                                    </p:animEffect>
                                  </p:childTnLst>
                                </p:cTn>
                              </p:par>
                            </p:childTnLst>
                          </p:cTn>
                        </p:par>
                        <p:par>
                          <p:cTn id="39" fill="hold">
                            <p:stCondLst>
                              <p:cond delay="3000"/>
                            </p:stCondLst>
                            <p:childTnLst>
                              <p:par>
                                <p:cTn id="40" presetID="9" presetClass="exit" presetSubtype="0" fill="hold" grpId="1" nodeType="afterEffect">
                                  <p:stCondLst>
                                    <p:cond delay="0"/>
                                  </p:stCondLst>
                                  <p:childTnLst>
                                    <p:animEffect transition="out" filter="dissolve">
                                      <p:cBhvr>
                                        <p:cTn id="41" dur="500"/>
                                        <p:tgtEl>
                                          <p:spTgt spid="586792"/>
                                        </p:tgtEl>
                                      </p:cBhvr>
                                    </p:animEffect>
                                    <p:set>
                                      <p:cBhvr>
                                        <p:cTn id="42" dur="1" fill="hold">
                                          <p:stCondLst>
                                            <p:cond delay="499"/>
                                          </p:stCondLst>
                                        </p:cTn>
                                        <p:tgtEl>
                                          <p:spTgt spid="586792"/>
                                        </p:tgtEl>
                                        <p:attrNameLst>
                                          <p:attrName>style.visibility</p:attrName>
                                        </p:attrNameLst>
                                      </p:cBhvr>
                                      <p:to>
                                        <p:strVal val="hidden"/>
                                      </p:to>
                                    </p:set>
                                  </p:childTnLst>
                                </p:cTn>
                              </p:par>
                            </p:childTnLst>
                          </p:cTn>
                        </p:par>
                        <p:par>
                          <p:cTn id="43" fill="hold">
                            <p:stCondLst>
                              <p:cond delay="3500"/>
                            </p:stCondLst>
                            <p:childTnLst>
                              <p:par>
                                <p:cTn id="44" presetID="9" presetClass="entr" presetSubtype="0" fill="hold" grpId="0" nodeType="afterEffect">
                                  <p:stCondLst>
                                    <p:cond delay="0"/>
                                  </p:stCondLst>
                                  <p:childTnLst>
                                    <p:set>
                                      <p:cBhvr>
                                        <p:cTn id="45" dur="1" fill="hold">
                                          <p:stCondLst>
                                            <p:cond delay="0"/>
                                          </p:stCondLst>
                                        </p:cTn>
                                        <p:tgtEl>
                                          <p:spTgt spid="586794"/>
                                        </p:tgtEl>
                                        <p:attrNameLst>
                                          <p:attrName>style.visibility</p:attrName>
                                        </p:attrNameLst>
                                      </p:cBhvr>
                                      <p:to>
                                        <p:strVal val="visible"/>
                                      </p:to>
                                    </p:set>
                                    <p:animEffect transition="in" filter="dissolve">
                                      <p:cBhvr>
                                        <p:cTn id="46" dur="500"/>
                                        <p:tgtEl>
                                          <p:spTgt spid="586794"/>
                                        </p:tgtEl>
                                      </p:cBhvr>
                                    </p:animEffect>
                                  </p:childTnLst>
                                </p:cTn>
                              </p:par>
                            </p:childTnLst>
                          </p:cTn>
                        </p:par>
                        <p:par>
                          <p:cTn id="47" fill="hold">
                            <p:stCondLst>
                              <p:cond delay="4000"/>
                            </p:stCondLst>
                            <p:childTnLst>
                              <p:par>
                                <p:cTn id="48" presetID="9" presetClass="exit" presetSubtype="0" fill="hold" grpId="1" nodeType="afterEffect">
                                  <p:stCondLst>
                                    <p:cond delay="0"/>
                                  </p:stCondLst>
                                  <p:childTnLst>
                                    <p:animEffect transition="out" filter="dissolve">
                                      <p:cBhvr>
                                        <p:cTn id="49" dur="500"/>
                                        <p:tgtEl>
                                          <p:spTgt spid="586793"/>
                                        </p:tgtEl>
                                      </p:cBhvr>
                                    </p:animEffect>
                                    <p:set>
                                      <p:cBhvr>
                                        <p:cTn id="50" dur="1" fill="hold">
                                          <p:stCondLst>
                                            <p:cond delay="499"/>
                                          </p:stCondLst>
                                        </p:cTn>
                                        <p:tgtEl>
                                          <p:spTgt spid="58679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586781">
                                            <p:txEl>
                                              <p:pRg st="2" end="2"/>
                                            </p:txEl>
                                          </p:spTgt>
                                        </p:tgtEl>
                                        <p:attrNameLst>
                                          <p:attrName>style.visibility</p:attrName>
                                        </p:attrNameLst>
                                      </p:cBhvr>
                                      <p:to>
                                        <p:strVal val="visible"/>
                                      </p:to>
                                    </p:set>
                                    <p:animEffect transition="in" filter="dissolve">
                                      <p:cBhvr>
                                        <p:cTn id="55" dur="500"/>
                                        <p:tgtEl>
                                          <p:spTgt spid="586781">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4" presetClass="entr" presetSubtype="0" fill="hold" nodeType="clickEffect">
                                  <p:stCondLst>
                                    <p:cond delay="0"/>
                                  </p:stCondLst>
                                  <p:childTnLst>
                                    <p:set>
                                      <p:cBhvr>
                                        <p:cTn id="59" dur="1" fill="hold">
                                          <p:stCondLst>
                                            <p:cond delay="499"/>
                                          </p:stCondLst>
                                        </p:cTn>
                                        <p:tgtEl>
                                          <p:spTgt spid="586784"/>
                                        </p:tgtEl>
                                        <p:attrNameLst>
                                          <p:attrName>style.visibility</p:attrName>
                                        </p:attrNameLst>
                                      </p:cBhvr>
                                      <p:to>
                                        <p:strVal val="visible"/>
                                      </p:to>
                                    </p:set>
                                    <p:anim to="" calcmode="lin" valueType="num">
                                      <p:cBhvr>
                                        <p:cTn id="60" dur="1" fill="hold"/>
                                        <p:tgtEl>
                                          <p:spTgt spid="586784"/>
                                        </p:tgtEl>
                                        <p:attrNameLst>
                                          <p:attrName/>
                                        </p:attrNameLst>
                                      </p:cBhvr>
                                    </p:anim>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586785"/>
                                        </p:tgtEl>
                                        <p:attrNameLst>
                                          <p:attrName>style.visibility</p:attrName>
                                        </p:attrNameLst>
                                      </p:cBhvr>
                                      <p:to>
                                        <p:strVal val="visible"/>
                                      </p:to>
                                    </p:set>
                                    <p:animEffect transition="in" filter="dissolve">
                                      <p:cBhvr>
                                        <p:cTn id="65" dur="500"/>
                                        <p:tgtEl>
                                          <p:spTgt spid="586785"/>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586786"/>
                                        </p:tgtEl>
                                        <p:attrNameLst>
                                          <p:attrName>style.visibility</p:attrName>
                                        </p:attrNameLst>
                                      </p:cBhvr>
                                      <p:to>
                                        <p:strVal val="visible"/>
                                      </p:to>
                                    </p:set>
                                    <p:animEffect transition="in" filter="dissolve">
                                      <p:cBhvr>
                                        <p:cTn id="68" dur="500"/>
                                        <p:tgtEl>
                                          <p:spTgt spid="586786"/>
                                        </p:tgtEl>
                                      </p:cBhvr>
                                    </p:animEffect>
                                  </p:childTnLst>
                                </p:cTn>
                              </p:par>
                              <p:par>
                                <p:cTn id="69" presetID="2" presetClass="entr" presetSubtype="4" fill="hold" grpId="0" nodeType="withEffect">
                                  <p:stCondLst>
                                    <p:cond delay="0"/>
                                  </p:stCondLst>
                                  <p:childTnLst>
                                    <p:set>
                                      <p:cBhvr>
                                        <p:cTn id="70" dur="1" fill="hold">
                                          <p:stCondLst>
                                            <p:cond delay="0"/>
                                          </p:stCondLst>
                                        </p:cTn>
                                        <p:tgtEl>
                                          <p:spTgt spid="586787"/>
                                        </p:tgtEl>
                                        <p:attrNameLst>
                                          <p:attrName>style.visibility</p:attrName>
                                        </p:attrNameLst>
                                      </p:cBhvr>
                                      <p:to>
                                        <p:strVal val="visible"/>
                                      </p:to>
                                    </p:set>
                                    <p:anim calcmode="lin" valueType="num">
                                      <p:cBhvr additive="base">
                                        <p:cTn id="71" dur="500" fill="hold"/>
                                        <p:tgtEl>
                                          <p:spTgt spid="586787"/>
                                        </p:tgtEl>
                                        <p:attrNameLst>
                                          <p:attrName>ppt_x</p:attrName>
                                        </p:attrNameLst>
                                      </p:cBhvr>
                                      <p:tavLst>
                                        <p:tav tm="0">
                                          <p:val>
                                            <p:strVal val="#ppt_x"/>
                                          </p:val>
                                        </p:tav>
                                        <p:tav tm="100000">
                                          <p:val>
                                            <p:strVal val="#ppt_x"/>
                                          </p:val>
                                        </p:tav>
                                      </p:tavLst>
                                    </p:anim>
                                    <p:anim calcmode="lin" valueType="num">
                                      <p:cBhvr additive="base">
                                        <p:cTn id="72" dur="500" fill="hold"/>
                                        <p:tgtEl>
                                          <p:spTgt spid="5867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85" grpId="0" animBg="1"/>
      <p:bldP spid="586786" grpId="0" animBg="1"/>
      <p:bldP spid="586787" grpId="0"/>
      <p:bldP spid="586789" grpId="0" animBg="1"/>
      <p:bldP spid="586790" grpId="0" animBg="1"/>
      <p:bldP spid="586790" grpId="1" animBg="1"/>
      <p:bldP spid="586791" grpId="0" animBg="1"/>
      <p:bldP spid="586791" grpId="1" animBg="1"/>
      <p:bldP spid="586792" grpId="0" animBg="1"/>
      <p:bldP spid="586792" grpId="1" animBg="1"/>
      <p:bldP spid="586793" grpId="0" animBg="1"/>
      <p:bldP spid="586793" grpId="1" animBg="1"/>
      <p:bldP spid="586794"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8259" name="Rectangle 3"/>
          <p:cNvSpPr>
            <a:spLocks noGrp="1" noChangeArrowheads="1"/>
          </p:cNvSpPr>
          <p:nvPr>
            <p:ph type="title"/>
          </p:nvPr>
        </p:nvSpPr>
        <p:spPr>
          <a:xfrm>
            <a:off x="728663" y="261938"/>
            <a:ext cx="7772400" cy="1143000"/>
          </a:xfrm>
        </p:spPr>
        <p:txBody>
          <a:bodyPr/>
          <a:lstStyle/>
          <a:p>
            <a:r>
              <a:rPr lang="tr-TR" sz="2800" b="1"/>
              <a:t>Measuring Mass Moment of Inertia by Torsional Pendulum</a:t>
            </a:r>
            <a:endParaRPr lang="en-US" sz="2800"/>
          </a:p>
        </p:txBody>
      </p:sp>
      <p:pic>
        <p:nvPicPr>
          <p:cNvPr id="608258" name="Picture 2" descr="Resim1"/>
          <p:cNvPicPr>
            <a:picLocks noGrp="1" noChangeAspect="1" noChangeArrowheads="1"/>
          </p:cNvPicPr>
          <p:nvPr>
            <p:ph idx="1"/>
          </p:nvPr>
        </p:nvPicPr>
        <p:blipFill>
          <a:blip r:embed="rId4" cstate="print"/>
          <a:srcRect/>
          <a:stretch>
            <a:fillRect/>
          </a:stretch>
        </p:blipFill>
        <p:spPr>
          <a:xfrm>
            <a:off x="554038" y="1757363"/>
            <a:ext cx="2695575" cy="1981200"/>
          </a:xfrm>
          <a:noFill/>
          <a:ln/>
        </p:spPr>
      </p:pic>
      <p:sp>
        <p:nvSpPr>
          <p:cNvPr id="21" name="Slide Number Placeholder 3"/>
          <p:cNvSpPr>
            <a:spLocks noGrp="1"/>
          </p:cNvSpPr>
          <p:nvPr>
            <p:ph type="sldNum" sz="quarter" idx="12"/>
          </p:nvPr>
        </p:nvSpPr>
        <p:spPr/>
        <p:txBody>
          <a:bodyPr/>
          <a:lstStyle/>
          <a:p>
            <a:fld id="{A80D0F0A-4A9B-4FB4-B914-5F0E4FFD0AE9}" type="slidenum">
              <a:rPr lang="tr-TR"/>
              <a:pPr/>
              <a:t>57</a:t>
            </a:fld>
            <a:endParaRPr lang="tr-TR"/>
          </a:p>
        </p:txBody>
      </p:sp>
      <p:sp>
        <p:nvSpPr>
          <p:cNvPr id="608260" name="Text Box 4"/>
          <p:cNvSpPr txBox="1">
            <a:spLocks noChangeArrowheads="1"/>
          </p:cNvSpPr>
          <p:nvPr/>
        </p:nvSpPr>
        <p:spPr bwMode="auto">
          <a:xfrm>
            <a:off x="639763" y="3952875"/>
            <a:ext cx="6008687" cy="366713"/>
          </a:xfrm>
          <a:prstGeom prst="rect">
            <a:avLst/>
          </a:prstGeom>
          <a:noFill/>
          <a:ln w="28575">
            <a:noFill/>
            <a:miter lim="800000"/>
            <a:headEnd type="none" w="med" len="lg"/>
            <a:tailEnd type="none" w="med" len="lg"/>
          </a:ln>
          <a:effectLst/>
        </p:spPr>
        <p:txBody>
          <a:bodyPr>
            <a:spAutoFit/>
          </a:bodyPr>
          <a:lstStyle/>
          <a:p>
            <a:pPr algn="l"/>
            <a:r>
              <a:rPr lang="tr-TR"/>
              <a:t>Differential equation of motion of the Torsional pendulum. </a:t>
            </a:r>
          </a:p>
        </p:txBody>
      </p:sp>
      <p:sp>
        <p:nvSpPr>
          <p:cNvPr id="608261" name="Rectangle 5"/>
          <p:cNvSpPr>
            <a:spLocks noChangeArrowheads="1"/>
          </p:cNvSpPr>
          <p:nvPr/>
        </p:nvSpPr>
        <p:spPr bwMode="auto">
          <a:xfrm>
            <a:off x="0" y="3300413"/>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608262" name="Object 6"/>
          <p:cNvGraphicFramePr>
            <a:graphicFrameLocks noChangeAspect="1"/>
          </p:cNvGraphicFramePr>
          <p:nvPr/>
        </p:nvGraphicFramePr>
        <p:xfrm>
          <a:off x="4643438" y="1982788"/>
          <a:ext cx="1682750" cy="590550"/>
        </p:xfrm>
        <a:graphic>
          <a:graphicData uri="http://schemas.openxmlformats.org/presentationml/2006/ole">
            <p:oleObj spid="_x0000_s508930" name="Denklem" r:id="rId5" imgW="723600" imgH="253800" progId="Equation.3">
              <p:embed/>
            </p:oleObj>
          </a:graphicData>
        </a:graphic>
      </p:graphicFrame>
      <p:graphicFrame>
        <p:nvGraphicFramePr>
          <p:cNvPr id="608263" name="Object 7"/>
          <p:cNvGraphicFramePr>
            <a:graphicFrameLocks noChangeAspect="1"/>
          </p:cNvGraphicFramePr>
          <p:nvPr/>
        </p:nvGraphicFramePr>
        <p:xfrm>
          <a:off x="4641850" y="2662238"/>
          <a:ext cx="1592263" cy="560387"/>
        </p:xfrm>
        <a:graphic>
          <a:graphicData uri="http://schemas.openxmlformats.org/presentationml/2006/ole">
            <p:oleObj spid="_x0000_s508931" name="Denklem" r:id="rId6" imgW="685800" imgH="241200" progId="Equation.3">
              <p:embed/>
            </p:oleObj>
          </a:graphicData>
        </a:graphic>
      </p:graphicFrame>
      <p:graphicFrame>
        <p:nvGraphicFramePr>
          <p:cNvPr id="608264" name="Object 8"/>
          <p:cNvGraphicFramePr>
            <a:graphicFrameLocks noChangeAspect="1"/>
          </p:cNvGraphicFramePr>
          <p:nvPr/>
        </p:nvGraphicFramePr>
        <p:xfrm>
          <a:off x="4624388" y="3327400"/>
          <a:ext cx="1830387" cy="560388"/>
        </p:xfrm>
        <a:graphic>
          <a:graphicData uri="http://schemas.openxmlformats.org/presentationml/2006/ole">
            <p:oleObj spid="_x0000_s508932" name="Denklem" r:id="rId7" imgW="787320" imgH="241200" progId="Equation.3">
              <p:embed/>
            </p:oleObj>
          </a:graphicData>
        </a:graphic>
      </p:graphicFrame>
      <p:graphicFrame>
        <p:nvGraphicFramePr>
          <p:cNvPr id="608265" name="Object 9"/>
          <p:cNvGraphicFramePr>
            <a:graphicFrameLocks noChangeAspect="1"/>
          </p:cNvGraphicFramePr>
          <p:nvPr/>
        </p:nvGraphicFramePr>
        <p:xfrm>
          <a:off x="727075" y="4411663"/>
          <a:ext cx="2362200" cy="1000125"/>
        </p:xfrm>
        <a:graphic>
          <a:graphicData uri="http://schemas.openxmlformats.org/presentationml/2006/ole">
            <p:oleObj spid="_x0000_s508933" name="Denklem" r:id="rId8" imgW="1015920" imgH="431640" progId="Equation.3">
              <p:embed/>
            </p:oleObj>
          </a:graphicData>
        </a:graphic>
      </p:graphicFrame>
      <p:sp>
        <p:nvSpPr>
          <p:cNvPr id="608266" name="Line 10"/>
          <p:cNvSpPr>
            <a:spLocks noChangeShapeType="1"/>
          </p:cNvSpPr>
          <p:nvPr/>
        </p:nvSpPr>
        <p:spPr bwMode="auto">
          <a:xfrm flipH="1" flipV="1">
            <a:off x="1003300" y="3070225"/>
            <a:ext cx="771525" cy="1588"/>
          </a:xfrm>
          <a:prstGeom prst="line">
            <a:avLst/>
          </a:prstGeom>
          <a:noFill/>
          <a:ln w="9525">
            <a:solidFill>
              <a:schemeClr val="hlink"/>
            </a:solidFill>
            <a:round/>
            <a:headEnd/>
            <a:tailEnd type="none" w="med" len="lg"/>
          </a:ln>
          <a:effectLst/>
        </p:spPr>
        <p:txBody>
          <a:bodyPr/>
          <a:lstStyle/>
          <a:p>
            <a:endParaRPr lang="en-US"/>
          </a:p>
        </p:txBody>
      </p:sp>
      <p:sp>
        <p:nvSpPr>
          <p:cNvPr id="608267" name="Freeform 11"/>
          <p:cNvSpPr>
            <a:spLocks/>
          </p:cNvSpPr>
          <p:nvPr/>
        </p:nvSpPr>
        <p:spPr bwMode="auto">
          <a:xfrm>
            <a:off x="1427163" y="3074988"/>
            <a:ext cx="342900" cy="158750"/>
          </a:xfrm>
          <a:custGeom>
            <a:avLst/>
            <a:gdLst/>
            <a:ahLst/>
            <a:cxnLst>
              <a:cxn ang="0">
                <a:pos x="0" y="0"/>
              </a:cxn>
              <a:cxn ang="0">
                <a:pos x="24" y="30"/>
              </a:cxn>
              <a:cxn ang="0">
                <a:pos x="72" y="72"/>
              </a:cxn>
              <a:cxn ang="0">
                <a:pos x="150" y="96"/>
              </a:cxn>
              <a:cxn ang="0">
                <a:pos x="216" y="96"/>
              </a:cxn>
            </a:cxnLst>
            <a:rect l="0" t="0" r="r" b="b"/>
            <a:pathLst>
              <a:path w="216" h="100">
                <a:moveTo>
                  <a:pt x="0" y="0"/>
                </a:moveTo>
                <a:cubicBezTo>
                  <a:pt x="6" y="9"/>
                  <a:pt x="12" y="18"/>
                  <a:pt x="24" y="30"/>
                </a:cubicBezTo>
                <a:cubicBezTo>
                  <a:pt x="36" y="42"/>
                  <a:pt x="51" y="61"/>
                  <a:pt x="72" y="72"/>
                </a:cubicBezTo>
                <a:cubicBezTo>
                  <a:pt x="93" y="83"/>
                  <a:pt x="126" y="92"/>
                  <a:pt x="150" y="96"/>
                </a:cubicBezTo>
                <a:cubicBezTo>
                  <a:pt x="174" y="100"/>
                  <a:pt x="205" y="96"/>
                  <a:pt x="216" y="96"/>
                </a:cubicBezTo>
              </a:path>
            </a:pathLst>
          </a:custGeom>
          <a:noFill/>
          <a:ln w="9525" cap="flat" cmpd="sng">
            <a:solidFill>
              <a:schemeClr val="hlink"/>
            </a:solidFill>
            <a:prstDash val="solid"/>
            <a:round/>
            <a:headEnd type="none" w="med" len="med"/>
            <a:tailEnd type="triangle" w="med" len="lg"/>
          </a:ln>
          <a:effectLst/>
        </p:spPr>
        <p:txBody>
          <a:bodyPr/>
          <a:lstStyle/>
          <a:p>
            <a:endParaRPr lang="en-US"/>
          </a:p>
        </p:txBody>
      </p:sp>
      <p:sp>
        <p:nvSpPr>
          <p:cNvPr id="608268" name="Text Box 12"/>
          <p:cNvSpPr txBox="1">
            <a:spLocks noChangeArrowheads="1"/>
          </p:cNvSpPr>
          <p:nvPr/>
        </p:nvSpPr>
        <p:spPr bwMode="auto">
          <a:xfrm>
            <a:off x="1350963" y="3194050"/>
            <a:ext cx="303212" cy="366713"/>
          </a:xfrm>
          <a:prstGeom prst="rect">
            <a:avLst/>
          </a:prstGeom>
          <a:noFill/>
          <a:ln w="9525" algn="ctr">
            <a:noFill/>
            <a:miter lim="800000"/>
            <a:headEnd/>
            <a:tailEnd type="none" w="med" len="lg"/>
          </a:ln>
          <a:effectLst/>
        </p:spPr>
        <p:txBody>
          <a:bodyPr wrap="none">
            <a:spAutoFit/>
          </a:bodyPr>
          <a:lstStyle/>
          <a:p>
            <a:r>
              <a:rPr lang="tr-TR">
                <a:solidFill>
                  <a:schemeClr val="hlink"/>
                </a:solidFill>
                <a:latin typeface="Symbol" pitchFamily="18" charset="2"/>
              </a:rPr>
              <a:t>q</a:t>
            </a:r>
            <a:endParaRPr lang="en-US">
              <a:solidFill>
                <a:schemeClr val="hlink"/>
              </a:solidFill>
              <a:latin typeface="Symbol" pitchFamily="18" charset="2"/>
            </a:endParaRPr>
          </a:p>
        </p:txBody>
      </p:sp>
      <p:sp>
        <p:nvSpPr>
          <p:cNvPr id="608269" name="Text Box 13"/>
          <p:cNvSpPr txBox="1">
            <a:spLocks noChangeArrowheads="1"/>
          </p:cNvSpPr>
          <p:nvPr/>
        </p:nvSpPr>
        <p:spPr bwMode="auto">
          <a:xfrm>
            <a:off x="1944688" y="2225675"/>
            <a:ext cx="298450" cy="366713"/>
          </a:xfrm>
          <a:prstGeom prst="rect">
            <a:avLst/>
          </a:prstGeom>
          <a:noFill/>
          <a:ln w="9525" algn="ctr">
            <a:noFill/>
            <a:miter lim="800000"/>
            <a:headEnd/>
            <a:tailEnd type="none" w="med" len="lg"/>
          </a:ln>
          <a:effectLst/>
        </p:spPr>
        <p:txBody>
          <a:bodyPr wrap="none">
            <a:spAutoFit/>
          </a:bodyPr>
          <a:lstStyle/>
          <a:p>
            <a:r>
              <a:rPr lang="tr-TR">
                <a:solidFill>
                  <a:schemeClr val="hlink"/>
                </a:solidFill>
              </a:rPr>
              <a:t>k</a:t>
            </a:r>
            <a:endParaRPr lang="en-US">
              <a:solidFill>
                <a:schemeClr val="hlink"/>
              </a:solidFill>
            </a:endParaRPr>
          </a:p>
        </p:txBody>
      </p:sp>
      <p:sp>
        <p:nvSpPr>
          <p:cNvPr id="608270" name="Text Box 14"/>
          <p:cNvSpPr txBox="1">
            <a:spLocks noChangeArrowheads="1"/>
          </p:cNvSpPr>
          <p:nvPr/>
        </p:nvSpPr>
        <p:spPr bwMode="auto">
          <a:xfrm>
            <a:off x="2143125" y="3327400"/>
            <a:ext cx="284163" cy="366713"/>
          </a:xfrm>
          <a:prstGeom prst="rect">
            <a:avLst/>
          </a:prstGeom>
          <a:noFill/>
          <a:ln w="9525" algn="ctr">
            <a:noFill/>
            <a:miter lim="800000"/>
            <a:headEnd/>
            <a:tailEnd type="none" w="med" len="lg"/>
          </a:ln>
          <a:effectLst/>
        </p:spPr>
        <p:txBody>
          <a:bodyPr wrap="none">
            <a:spAutoFit/>
          </a:bodyPr>
          <a:lstStyle/>
          <a:p>
            <a:r>
              <a:rPr lang="tr-TR">
                <a:solidFill>
                  <a:schemeClr val="hlink"/>
                </a:solidFill>
                <a:latin typeface="Symbol" pitchFamily="18" charset="2"/>
              </a:rPr>
              <a:t>t</a:t>
            </a:r>
            <a:endParaRPr lang="en-US">
              <a:solidFill>
                <a:schemeClr val="hlink"/>
              </a:solidFill>
              <a:latin typeface="Symbol" pitchFamily="18" charset="2"/>
            </a:endParaRPr>
          </a:p>
        </p:txBody>
      </p:sp>
      <p:sp>
        <p:nvSpPr>
          <p:cNvPr id="608271" name="Freeform 15"/>
          <p:cNvSpPr>
            <a:spLocks/>
          </p:cNvSpPr>
          <p:nvPr/>
        </p:nvSpPr>
        <p:spPr bwMode="auto">
          <a:xfrm flipH="1">
            <a:off x="1900238" y="3328988"/>
            <a:ext cx="457200" cy="187325"/>
          </a:xfrm>
          <a:custGeom>
            <a:avLst/>
            <a:gdLst/>
            <a:ahLst/>
            <a:cxnLst>
              <a:cxn ang="0">
                <a:pos x="0" y="0"/>
              </a:cxn>
              <a:cxn ang="0">
                <a:pos x="24" y="30"/>
              </a:cxn>
              <a:cxn ang="0">
                <a:pos x="72" y="72"/>
              </a:cxn>
              <a:cxn ang="0">
                <a:pos x="150" y="96"/>
              </a:cxn>
              <a:cxn ang="0">
                <a:pos x="216" y="96"/>
              </a:cxn>
            </a:cxnLst>
            <a:rect l="0" t="0" r="r" b="b"/>
            <a:pathLst>
              <a:path w="216" h="100">
                <a:moveTo>
                  <a:pt x="0" y="0"/>
                </a:moveTo>
                <a:cubicBezTo>
                  <a:pt x="6" y="9"/>
                  <a:pt x="12" y="18"/>
                  <a:pt x="24" y="30"/>
                </a:cubicBezTo>
                <a:cubicBezTo>
                  <a:pt x="36" y="42"/>
                  <a:pt x="51" y="61"/>
                  <a:pt x="72" y="72"/>
                </a:cubicBezTo>
                <a:cubicBezTo>
                  <a:pt x="93" y="83"/>
                  <a:pt x="126" y="92"/>
                  <a:pt x="150" y="96"/>
                </a:cubicBezTo>
                <a:cubicBezTo>
                  <a:pt x="174" y="100"/>
                  <a:pt x="205" y="96"/>
                  <a:pt x="216" y="96"/>
                </a:cubicBezTo>
              </a:path>
            </a:pathLst>
          </a:custGeom>
          <a:noFill/>
          <a:ln w="9525" cap="flat" cmpd="sng">
            <a:solidFill>
              <a:schemeClr val="hlink"/>
            </a:solidFill>
            <a:prstDash val="solid"/>
            <a:round/>
            <a:headEnd type="none" w="med" len="med"/>
            <a:tailEnd type="triangle" w="med" len="lg"/>
          </a:ln>
          <a:effectLst/>
        </p:spPr>
        <p:txBody>
          <a:bodyPr/>
          <a:lstStyle/>
          <a:p>
            <a:endParaRPr lang="en-US"/>
          </a:p>
        </p:txBody>
      </p:sp>
      <p:pic>
        <p:nvPicPr>
          <p:cNvPr id="608272" name="Picture 16" descr="Untitled-1"/>
          <p:cNvPicPr>
            <a:picLocks noChangeAspect="1" noChangeArrowheads="1"/>
          </p:cNvPicPr>
          <p:nvPr/>
        </p:nvPicPr>
        <p:blipFill>
          <a:blip r:embed="rId9" cstate="print"/>
          <a:srcRect/>
          <a:stretch>
            <a:fillRect/>
          </a:stretch>
        </p:blipFill>
        <p:spPr bwMode="auto">
          <a:xfrm>
            <a:off x="568325" y="1746250"/>
            <a:ext cx="2695575" cy="1981200"/>
          </a:xfrm>
          <a:prstGeom prst="rect">
            <a:avLst/>
          </a:prstGeom>
          <a:noFill/>
        </p:spPr>
      </p:pic>
      <p:graphicFrame>
        <p:nvGraphicFramePr>
          <p:cNvPr id="608275" name="Object 19"/>
          <p:cNvGraphicFramePr>
            <a:graphicFrameLocks noChangeAspect="1"/>
          </p:cNvGraphicFramePr>
          <p:nvPr/>
        </p:nvGraphicFramePr>
        <p:xfrm>
          <a:off x="3727450" y="4373563"/>
          <a:ext cx="1770063" cy="1119187"/>
        </p:xfrm>
        <a:graphic>
          <a:graphicData uri="http://schemas.openxmlformats.org/presentationml/2006/ole">
            <p:oleObj spid="_x0000_s508934" name="Denklem" r:id="rId10" imgW="761760" imgH="482400" progId="Equation.3">
              <p:embed/>
            </p:oleObj>
          </a:graphicData>
        </a:graphic>
      </p:graphicFrame>
      <p:sp>
        <p:nvSpPr>
          <p:cNvPr id="608279" name="Oval 23"/>
          <p:cNvSpPr>
            <a:spLocks noChangeArrowheads="1"/>
          </p:cNvSpPr>
          <p:nvPr/>
        </p:nvSpPr>
        <p:spPr bwMode="auto">
          <a:xfrm>
            <a:off x="5035550" y="4965700"/>
            <a:ext cx="536575" cy="579438"/>
          </a:xfrm>
          <a:prstGeom prst="ellipse">
            <a:avLst/>
          </a:prstGeom>
          <a:noFill/>
          <a:ln w="38100" algn="ctr">
            <a:solidFill>
              <a:schemeClr val="accent2"/>
            </a:solidFill>
            <a:round/>
            <a:headEnd/>
            <a:tailEnd type="none" w="med" len="lg"/>
          </a:ln>
          <a:effectLst/>
        </p:spPr>
        <p:txBody>
          <a:bodyPr wrap="none" anchor="ctr"/>
          <a:lstStyle/>
          <a:p>
            <a:endParaRPr lang="en-US"/>
          </a:p>
        </p:txBody>
      </p:sp>
      <p:sp>
        <p:nvSpPr>
          <p:cNvPr id="608280" name="Line 24"/>
          <p:cNvSpPr>
            <a:spLocks noChangeShapeType="1"/>
          </p:cNvSpPr>
          <p:nvPr/>
        </p:nvSpPr>
        <p:spPr bwMode="auto">
          <a:xfrm flipV="1">
            <a:off x="5529263" y="4746625"/>
            <a:ext cx="666750" cy="349250"/>
          </a:xfrm>
          <a:prstGeom prst="line">
            <a:avLst/>
          </a:prstGeom>
          <a:noFill/>
          <a:ln w="38100">
            <a:solidFill>
              <a:schemeClr val="accent2"/>
            </a:solidFill>
            <a:round/>
            <a:headEnd/>
            <a:tailEnd type="triangle" w="med" len="lg"/>
          </a:ln>
          <a:effectLst/>
        </p:spPr>
        <p:txBody>
          <a:bodyPr/>
          <a:lstStyle/>
          <a:p>
            <a:endParaRPr lang="en-US"/>
          </a:p>
        </p:txBody>
      </p:sp>
      <p:sp>
        <p:nvSpPr>
          <p:cNvPr id="608281" name="Text Box 25"/>
          <p:cNvSpPr txBox="1">
            <a:spLocks noChangeArrowheads="1"/>
          </p:cNvSpPr>
          <p:nvPr/>
        </p:nvSpPr>
        <p:spPr bwMode="auto">
          <a:xfrm>
            <a:off x="6302375" y="4537075"/>
            <a:ext cx="2312988" cy="366713"/>
          </a:xfrm>
          <a:prstGeom prst="rect">
            <a:avLst/>
          </a:prstGeom>
          <a:noFill/>
          <a:ln w="9525" algn="ctr">
            <a:noFill/>
            <a:miter lim="800000"/>
            <a:headEnd/>
            <a:tailEnd type="none" w="med" len="lg"/>
          </a:ln>
          <a:effectLst/>
        </p:spPr>
        <p:txBody>
          <a:bodyPr wrap="none">
            <a:spAutoFit/>
          </a:bodyPr>
          <a:lstStyle/>
          <a:p>
            <a:r>
              <a:rPr lang="tr-TR"/>
              <a:t>With only unknown </a:t>
            </a:r>
            <a:r>
              <a:rPr lang="tr-TR" i="1"/>
              <a:t>I</a:t>
            </a:r>
            <a:r>
              <a:rPr lang="tr-TR" i="1" baseline="-25000"/>
              <a:t>0</a:t>
            </a:r>
            <a:endParaRPr lang="en-US" i="1" baseline="-25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08269"/>
                                        </p:tgtEl>
                                        <p:attrNameLst>
                                          <p:attrName>style.visibility</p:attrName>
                                        </p:attrNameLst>
                                      </p:cBhvr>
                                      <p:to>
                                        <p:strVal val="visible"/>
                                      </p:to>
                                    </p:set>
                                    <p:animEffect transition="in" filter="dissolve">
                                      <p:cBhvr>
                                        <p:cTn id="7" dur="500"/>
                                        <p:tgtEl>
                                          <p:spTgt spid="6082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8266"/>
                                        </p:tgtEl>
                                        <p:attrNameLst>
                                          <p:attrName>style.visibility</p:attrName>
                                        </p:attrNameLst>
                                      </p:cBhvr>
                                      <p:to>
                                        <p:strVal val="visible"/>
                                      </p:to>
                                    </p:set>
                                    <p:animEffect transition="in" filter="dissolve">
                                      <p:cBhvr>
                                        <p:cTn id="12" dur="500"/>
                                        <p:tgtEl>
                                          <p:spTgt spid="608266"/>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608267"/>
                                        </p:tgtEl>
                                        <p:attrNameLst>
                                          <p:attrName>style.visibility</p:attrName>
                                        </p:attrNameLst>
                                      </p:cBhvr>
                                      <p:to>
                                        <p:strVal val="visible"/>
                                      </p:to>
                                    </p:set>
                                    <p:animEffect transition="in" filter="dissolve">
                                      <p:cBhvr>
                                        <p:cTn id="16" dur="500"/>
                                        <p:tgtEl>
                                          <p:spTgt spid="608267"/>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608268"/>
                                        </p:tgtEl>
                                        <p:attrNameLst>
                                          <p:attrName>style.visibility</p:attrName>
                                        </p:attrNameLst>
                                      </p:cBhvr>
                                      <p:to>
                                        <p:strVal val="visible"/>
                                      </p:to>
                                    </p:set>
                                    <p:animEffect transition="in" filter="dissolve">
                                      <p:cBhvr>
                                        <p:cTn id="20" dur="500"/>
                                        <p:tgtEl>
                                          <p:spTgt spid="60826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08271"/>
                                        </p:tgtEl>
                                        <p:attrNameLst>
                                          <p:attrName>style.visibility</p:attrName>
                                        </p:attrNameLst>
                                      </p:cBhvr>
                                      <p:to>
                                        <p:strVal val="visible"/>
                                      </p:to>
                                    </p:set>
                                    <p:animEffect transition="in" filter="dissolve">
                                      <p:cBhvr>
                                        <p:cTn id="25" dur="500"/>
                                        <p:tgtEl>
                                          <p:spTgt spid="608271"/>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608270"/>
                                        </p:tgtEl>
                                        <p:attrNameLst>
                                          <p:attrName>style.visibility</p:attrName>
                                        </p:attrNameLst>
                                      </p:cBhvr>
                                      <p:to>
                                        <p:strVal val="visible"/>
                                      </p:to>
                                    </p:set>
                                    <p:animEffect transition="in" filter="dissolve">
                                      <p:cBhvr>
                                        <p:cTn id="29" dur="500"/>
                                        <p:tgtEl>
                                          <p:spTgt spid="60827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0827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608262"/>
                                        </p:tgtEl>
                                        <p:attrNameLst>
                                          <p:attrName>style.visibility</p:attrName>
                                        </p:attrNameLst>
                                      </p:cBhvr>
                                      <p:to>
                                        <p:strVal val="visible"/>
                                      </p:to>
                                    </p:set>
                                    <p:animEffect transition="in" filter="dissolve">
                                      <p:cBhvr>
                                        <p:cTn id="38" dur="500"/>
                                        <p:tgtEl>
                                          <p:spTgt spid="608262"/>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608263"/>
                                        </p:tgtEl>
                                        <p:attrNameLst>
                                          <p:attrName>style.visibility</p:attrName>
                                        </p:attrNameLst>
                                      </p:cBhvr>
                                      <p:to>
                                        <p:strVal val="visible"/>
                                      </p:to>
                                    </p:set>
                                    <p:animEffect transition="in" filter="dissolve">
                                      <p:cBhvr>
                                        <p:cTn id="43" dur="500"/>
                                        <p:tgtEl>
                                          <p:spTgt spid="608263"/>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608264"/>
                                        </p:tgtEl>
                                        <p:attrNameLst>
                                          <p:attrName>style.visibility</p:attrName>
                                        </p:attrNameLst>
                                      </p:cBhvr>
                                      <p:to>
                                        <p:strVal val="visible"/>
                                      </p:to>
                                    </p:set>
                                    <p:animEffect transition="in" filter="dissolve">
                                      <p:cBhvr>
                                        <p:cTn id="48" dur="500"/>
                                        <p:tgtEl>
                                          <p:spTgt spid="608264"/>
                                        </p:tgtEl>
                                      </p:cBhvr>
                                    </p:animEffect>
                                  </p:childTnLst>
                                </p:cTn>
                              </p:par>
                            </p:childTnLst>
                          </p:cTn>
                        </p:par>
                      </p:childTnLst>
                    </p:cTn>
                  </p:par>
                  <p:par>
                    <p:cTn id="49" fill="hold">
                      <p:stCondLst>
                        <p:cond delay="indefinite"/>
                      </p:stCondLst>
                      <p:childTnLst>
                        <p:par>
                          <p:cTn id="50" fill="hold">
                            <p:stCondLst>
                              <p:cond delay="0"/>
                            </p:stCondLst>
                            <p:childTnLst>
                              <p:par>
                                <p:cTn id="51" presetID="24" presetClass="entr" presetSubtype="0" fill="hold" grpId="0" nodeType="clickEffect">
                                  <p:stCondLst>
                                    <p:cond delay="0"/>
                                  </p:stCondLst>
                                  <p:childTnLst>
                                    <p:set>
                                      <p:cBhvr>
                                        <p:cTn id="52" dur="1" fill="hold">
                                          <p:stCondLst>
                                            <p:cond delay="0"/>
                                          </p:stCondLst>
                                        </p:cTn>
                                        <p:tgtEl>
                                          <p:spTgt spid="608260"/>
                                        </p:tgtEl>
                                        <p:attrNameLst>
                                          <p:attrName>style.visibility</p:attrName>
                                        </p:attrNameLst>
                                      </p:cBhvr>
                                      <p:to>
                                        <p:strVal val="visible"/>
                                      </p:to>
                                    </p:set>
                                    <p:anim to="" calcmode="lin" valueType="num">
                                      <p:cBhvr>
                                        <p:cTn id="53" dur="1" fill="hold"/>
                                        <p:tgtEl>
                                          <p:spTgt spid="608260"/>
                                        </p:tgtEl>
                                        <p:attrNameLst>
                                          <p:attrName/>
                                        </p:attrNameLst>
                                      </p:cBhvr>
                                    </p:anim>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608265"/>
                                        </p:tgtEl>
                                        <p:attrNameLst>
                                          <p:attrName>style.visibility</p:attrName>
                                        </p:attrNameLst>
                                      </p:cBhvr>
                                      <p:to>
                                        <p:strVal val="visible"/>
                                      </p:to>
                                    </p:set>
                                    <p:animEffect transition="in" filter="dissolve">
                                      <p:cBhvr>
                                        <p:cTn id="58" dur="500"/>
                                        <p:tgtEl>
                                          <p:spTgt spid="608265"/>
                                        </p:tgtEl>
                                      </p:cBhvr>
                                    </p:animEffect>
                                  </p:childTnLst>
                                </p:cTn>
                              </p:par>
                            </p:childTnLst>
                          </p:cTn>
                        </p:par>
                      </p:childTnLst>
                    </p:cTn>
                  </p:par>
                  <p:par>
                    <p:cTn id="59" fill="hold">
                      <p:stCondLst>
                        <p:cond delay="indefinite"/>
                      </p:stCondLst>
                      <p:childTnLst>
                        <p:par>
                          <p:cTn id="60" fill="hold">
                            <p:stCondLst>
                              <p:cond delay="0"/>
                            </p:stCondLst>
                            <p:childTnLst>
                              <p:par>
                                <p:cTn id="61" presetID="24" presetClass="entr" presetSubtype="0" fill="hold" nodeType="clickEffect">
                                  <p:stCondLst>
                                    <p:cond delay="0"/>
                                  </p:stCondLst>
                                  <p:childTnLst>
                                    <p:set>
                                      <p:cBhvr>
                                        <p:cTn id="62" dur="1" fill="hold">
                                          <p:stCondLst>
                                            <p:cond delay="499"/>
                                          </p:stCondLst>
                                        </p:cTn>
                                        <p:tgtEl>
                                          <p:spTgt spid="608275"/>
                                        </p:tgtEl>
                                        <p:attrNameLst>
                                          <p:attrName>style.visibility</p:attrName>
                                        </p:attrNameLst>
                                      </p:cBhvr>
                                      <p:to>
                                        <p:strVal val="visible"/>
                                      </p:to>
                                    </p:set>
                                    <p:anim to="" calcmode="lin" valueType="num">
                                      <p:cBhvr>
                                        <p:cTn id="63" dur="1" fill="hold"/>
                                        <p:tgtEl>
                                          <p:spTgt spid="608275"/>
                                        </p:tgtEl>
                                        <p:attrNameLst>
                                          <p:attrName/>
                                        </p:attrNameLst>
                                      </p:cBhvr>
                                    </p:anim>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608279"/>
                                        </p:tgtEl>
                                        <p:attrNameLst>
                                          <p:attrName>style.visibility</p:attrName>
                                        </p:attrNameLst>
                                      </p:cBhvr>
                                      <p:to>
                                        <p:strVal val="visible"/>
                                      </p:to>
                                    </p:set>
                                    <p:animEffect transition="in" filter="dissolve">
                                      <p:cBhvr>
                                        <p:cTn id="68" dur="500"/>
                                        <p:tgtEl>
                                          <p:spTgt spid="608279"/>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608280"/>
                                        </p:tgtEl>
                                        <p:attrNameLst>
                                          <p:attrName>style.visibility</p:attrName>
                                        </p:attrNameLst>
                                      </p:cBhvr>
                                      <p:to>
                                        <p:strVal val="visible"/>
                                      </p:to>
                                    </p:set>
                                    <p:animEffect transition="in" filter="dissolve">
                                      <p:cBhvr>
                                        <p:cTn id="71" dur="500"/>
                                        <p:tgtEl>
                                          <p:spTgt spid="608280"/>
                                        </p:tgtEl>
                                      </p:cBhvr>
                                    </p:animEffect>
                                  </p:childTnLst>
                                </p:cTn>
                              </p:par>
                              <p:par>
                                <p:cTn id="72" presetID="2" presetClass="entr" presetSubtype="4" fill="hold" grpId="0" nodeType="withEffect">
                                  <p:stCondLst>
                                    <p:cond delay="0"/>
                                  </p:stCondLst>
                                  <p:childTnLst>
                                    <p:set>
                                      <p:cBhvr>
                                        <p:cTn id="73" dur="1" fill="hold">
                                          <p:stCondLst>
                                            <p:cond delay="0"/>
                                          </p:stCondLst>
                                        </p:cTn>
                                        <p:tgtEl>
                                          <p:spTgt spid="608281"/>
                                        </p:tgtEl>
                                        <p:attrNameLst>
                                          <p:attrName>style.visibility</p:attrName>
                                        </p:attrNameLst>
                                      </p:cBhvr>
                                      <p:to>
                                        <p:strVal val="visible"/>
                                      </p:to>
                                    </p:set>
                                    <p:anim calcmode="lin" valueType="num">
                                      <p:cBhvr additive="base">
                                        <p:cTn id="74" dur="500" fill="hold"/>
                                        <p:tgtEl>
                                          <p:spTgt spid="608281"/>
                                        </p:tgtEl>
                                        <p:attrNameLst>
                                          <p:attrName>ppt_x</p:attrName>
                                        </p:attrNameLst>
                                      </p:cBhvr>
                                      <p:tavLst>
                                        <p:tav tm="0">
                                          <p:val>
                                            <p:strVal val="#ppt_x"/>
                                          </p:val>
                                        </p:tav>
                                        <p:tav tm="100000">
                                          <p:val>
                                            <p:strVal val="#ppt_x"/>
                                          </p:val>
                                        </p:tav>
                                      </p:tavLst>
                                    </p:anim>
                                    <p:anim calcmode="lin" valueType="num">
                                      <p:cBhvr additive="base">
                                        <p:cTn id="75" dur="500" fill="hold"/>
                                        <p:tgtEl>
                                          <p:spTgt spid="6082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60" grpId="0"/>
      <p:bldP spid="608266" grpId="0" animBg="1"/>
      <p:bldP spid="608267" grpId="0" animBg="1"/>
      <p:bldP spid="608268" grpId="0"/>
      <p:bldP spid="608269" grpId="0"/>
      <p:bldP spid="608270" grpId="0"/>
      <p:bldP spid="608271" grpId="0" animBg="1"/>
      <p:bldP spid="608279" grpId="0" animBg="1"/>
      <p:bldP spid="608280" grpId="0" animBg="1"/>
      <p:bldP spid="608281"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1331" name="Rectangle 3"/>
          <p:cNvSpPr>
            <a:spLocks noGrp="1" noChangeArrowheads="1"/>
          </p:cNvSpPr>
          <p:nvPr>
            <p:ph type="title"/>
          </p:nvPr>
        </p:nvSpPr>
        <p:spPr>
          <a:xfrm>
            <a:off x="728663" y="261938"/>
            <a:ext cx="7772400" cy="1143000"/>
          </a:xfrm>
        </p:spPr>
        <p:txBody>
          <a:bodyPr/>
          <a:lstStyle/>
          <a:p>
            <a:r>
              <a:rPr lang="tr-TR" sz="2800" b="1"/>
              <a:t>Measuring Mass Moment of Inertia by Filar Pendulum</a:t>
            </a:r>
            <a:endParaRPr lang="en-US" sz="2800"/>
          </a:p>
        </p:txBody>
      </p:sp>
      <p:sp>
        <p:nvSpPr>
          <p:cNvPr id="87" name="Slide Number Placeholder 3"/>
          <p:cNvSpPr>
            <a:spLocks noGrp="1"/>
          </p:cNvSpPr>
          <p:nvPr>
            <p:ph type="sldNum" sz="quarter" idx="12"/>
          </p:nvPr>
        </p:nvSpPr>
        <p:spPr/>
        <p:txBody>
          <a:bodyPr/>
          <a:lstStyle/>
          <a:p>
            <a:fld id="{2B593EB6-E252-4F5C-A689-F3F5D5EAE994}" type="slidenum">
              <a:rPr lang="tr-TR"/>
              <a:pPr/>
              <a:t>58</a:t>
            </a:fld>
            <a:endParaRPr lang="tr-TR"/>
          </a:p>
        </p:txBody>
      </p:sp>
      <p:graphicFrame>
        <p:nvGraphicFramePr>
          <p:cNvPr id="611334" name="Object 6"/>
          <p:cNvGraphicFramePr>
            <a:graphicFrameLocks noChangeAspect="1"/>
          </p:cNvGraphicFramePr>
          <p:nvPr/>
        </p:nvGraphicFramePr>
        <p:xfrm>
          <a:off x="4943475" y="4216400"/>
          <a:ext cx="3956050" cy="914400"/>
        </p:xfrm>
        <a:graphic>
          <a:graphicData uri="http://schemas.openxmlformats.org/presentationml/2006/ole">
            <p:oleObj spid="_x0000_s509954" name="Denklem" r:id="rId4" imgW="1701720" imgH="393480" progId="Equation.3">
              <p:embed/>
            </p:oleObj>
          </a:graphicData>
        </a:graphic>
      </p:graphicFrame>
      <p:sp>
        <p:nvSpPr>
          <p:cNvPr id="611350" name="Rectangle 22"/>
          <p:cNvSpPr>
            <a:spLocks noChangeArrowheads="1"/>
          </p:cNvSpPr>
          <p:nvPr/>
        </p:nvSpPr>
        <p:spPr bwMode="auto">
          <a:xfrm>
            <a:off x="827088" y="3019425"/>
            <a:ext cx="2700337" cy="115888"/>
          </a:xfrm>
          <a:prstGeom prst="rect">
            <a:avLst/>
          </a:prstGeom>
          <a:solidFill>
            <a:schemeClr val="accent2"/>
          </a:solidFill>
          <a:ln w="9525" algn="ctr">
            <a:solidFill>
              <a:schemeClr val="hlink"/>
            </a:solidFill>
            <a:miter lim="800000"/>
            <a:headEnd/>
            <a:tailEnd type="none" w="med" len="lg"/>
          </a:ln>
          <a:effectLst/>
        </p:spPr>
        <p:txBody>
          <a:bodyPr wrap="none" anchor="ctr"/>
          <a:lstStyle/>
          <a:p>
            <a:endParaRPr lang="en-US"/>
          </a:p>
        </p:txBody>
      </p:sp>
      <p:sp>
        <p:nvSpPr>
          <p:cNvPr id="611351" name="Line 23"/>
          <p:cNvSpPr>
            <a:spLocks noChangeShapeType="1"/>
          </p:cNvSpPr>
          <p:nvPr/>
        </p:nvSpPr>
        <p:spPr bwMode="auto">
          <a:xfrm>
            <a:off x="2176463" y="3076575"/>
            <a:ext cx="0" cy="741363"/>
          </a:xfrm>
          <a:prstGeom prst="line">
            <a:avLst/>
          </a:prstGeom>
          <a:noFill/>
          <a:ln w="28575">
            <a:solidFill>
              <a:schemeClr val="hlink"/>
            </a:solidFill>
            <a:round/>
            <a:headEnd/>
            <a:tailEnd type="triangle" w="med" len="lg"/>
          </a:ln>
          <a:effectLst/>
        </p:spPr>
        <p:txBody>
          <a:bodyPr/>
          <a:lstStyle/>
          <a:p>
            <a:endParaRPr lang="en-US"/>
          </a:p>
        </p:txBody>
      </p:sp>
      <p:sp>
        <p:nvSpPr>
          <p:cNvPr id="611352" name="Line 24"/>
          <p:cNvSpPr>
            <a:spLocks noChangeShapeType="1"/>
          </p:cNvSpPr>
          <p:nvPr/>
        </p:nvSpPr>
        <p:spPr bwMode="auto">
          <a:xfrm flipV="1">
            <a:off x="900113" y="1495425"/>
            <a:ext cx="0" cy="1655763"/>
          </a:xfrm>
          <a:prstGeom prst="line">
            <a:avLst/>
          </a:prstGeom>
          <a:noFill/>
          <a:ln w="28575">
            <a:solidFill>
              <a:schemeClr val="accent1"/>
            </a:solidFill>
            <a:round/>
            <a:headEnd/>
            <a:tailEnd type="none" w="med" len="lg"/>
          </a:ln>
          <a:effectLst/>
        </p:spPr>
        <p:txBody>
          <a:bodyPr/>
          <a:lstStyle/>
          <a:p>
            <a:endParaRPr lang="en-US"/>
          </a:p>
        </p:txBody>
      </p:sp>
      <p:grpSp>
        <p:nvGrpSpPr>
          <p:cNvPr id="2" name="Group 35"/>
          <p:cNvGrpSpPr>
            <a:grpSpLocks/>
          </p:cNvGrpSpPr>
          <p:nvPr/>
        </p:nvGrpSpPr>
        <p:grpSpPr bwMode="auto">
          <a:xfrm>
            <a:off x="460375" y="1331913"/>
            <a:ext cx="890588" cy="163512"/>
            <a:chOff x="2027" y="1250"/>
            <a:chExt cx="561" cy="103"/>
          </a:xfrm>
        </p:grpSpPr>
        <p:sp>
          <p:nvSpPr>
            <p:cNvPr id="611353" name="Line 25"/>
            <p:cNvSpPr>
              <a:spLocks noChangeShapeType="1"/>
            </p:cNvSpPr>
            <p:nvPr/>
          </p:nvSpPr>
          <p:spPr bwMode="auto">
            <a:xfrm>
              <a:off x="2030" y="1353"/>
              <a:ext cx="548" cy="0"/>
            </a:xfrm>
            <a:prstGeom prst="line">
              <a:avLst/>
            </a:prstGeom>
            <a:noFill/>
            <a:ln w="28575">
              <a:solidFill>
                <a:schemeClr val="accent1"/>
              </a:solidFill>
              <a:round/>
              <a:headEnd/>
              <a:tailEnd type="none" w="med" len="lg"/>
            </a:ln>
            <a:effectLst/>
          </p:spPr>
          <p:txBody>
            <a:bodyPr/>
            <a:lstStyle/>
            <a:p>
              <a:endParaRPr lang="en-US"/>
            </a:p>
          </p:txBody>
        </p:sp>
        <p:sp>
          <p:nvSpPr>
            <p:cNvPr id="611354" name="Line 26"/>
            <p:cNvSpPr>
              <a:spLocks noChangeShapeType="1"/>
            </p:cNvSpPr>
            <p:nvPr/>
          </p:nvSpPr>
          <p:spPr bwMode="auto">
            <a:xfrm flipV="1">
              <a:off x="2031" y="1254"/>
              <a:ext cx="101" cy="99"/>
            </a:xfrm>
            <a:prstGeom prst="line">
              <a:avLst/>
            </a:prstGeom>
            <a:noFill/>
            <a:ln w="28575">
              <a:solidFill>
                <a:schemeClr val="accent1"/>
              </a:solidFill>
              <a:round/>
              <a:headEnd/>
              <a:tailEnd type="none" w="med" len="lg"/>
            </a:ln>
            <a:effectLst/>
          </p:spPr>
          <p:txBody>
            <a:bodyPr/>
            <a:lstStyle/>
            <a:p>
              <a:endParaRPr lang="en-US"/>
            </a:p>
          </p:txBody>
        </p:sp>
        <p:sp>
          <p:nvSpPr>
            <p:cNvPr id="611355" name="Line 27"/>
            <p:cNvSpPr>
              <a:spLocks noChangeShapeType="1"/>
            </p:cNvSpPr>
            <p:nvPr/>
          </p:nvSpPr>
          <p:spPr bwMode="auto">
            <a:xfrm flipV="1">
              <a:off x="2119" y="1258"/>
              <a:ext cx="93" cy="93"/>
            </a:xfrm>
            <a:prstGeom prst="line">
              <a:avLst/>
            </a:prstGeom>
            <a:noFill/>
            <a:ln w="28575">
              <a:solidFill>
                <a:schemeClr val="accent1"/>
              </a:solidFill>
              <a:round/>
              <a:headEnd/>
              <a:tailEnd type="none" w="med" len="lg"/>
            </a:ln>
            <a:effectLst/>
          </p:spPr>
          <p:txBody>
            <a:bodyPr/>
            <a:lstStyle/>
            <a:p>
              <a:endParaRPr lang="en-US"/>
            </a:p>
          </p:txBody>
        </p:sp>
        <p:sp>
          <p:nvSpPr>
            <p:cNvPr id="611356" name="Line 28"/>
            <p:cNvSpPr>
              <a:spLocks noChangeShapeType="1"/>
            </p:cNvSpPr>
            <p:nvPr/>
          </p:nvSpPr>
          <p:spPr bwMode="auto">
            <a:xfrm flipV="1">
              <a:off x="2203" y="1250"/>
              <a:ext cx="97" cy="101"/>
            </a:xfrm>
            <a:prstGeom prst="line">
              <a:avLst/>
            </a:prstGeom>
            <a:noFill/>
            <a:ln w="28575">
              <a:solidFill>
                <a:schemeClr val="accent1"/>
              </a:solidFill>
              <a:round/>
              <a:headEnd/>
              <a:tailEnd type="none" w="med" len="lg"/>
            </a:ln>
            <a:effectLst/>
          </p:spPr>
          <p:txBody>
            <a:bodyPr/>
            <a:lstStyle/>
            <a:p>
              <a:endParaRPr lang="en-US"/>
            </a:p>
          </p:txBody>
        </p:sp>
        <p:sp>
          <p:nvSpPr>
            <p:cNvPr id="611357" name="Line 29"/>
            <p:cNvSpPr>
              <a:spLocks noChangeShapeType="1"/>
            </p:cNvSpPr>
            <p:nvPr/>
          </p:nvSpPr>
          <p:spPr bwMode="auto">
            <a:xfrm flipV="1">
              <a:off x="2291" y="1256"/>
              <a:ext cx="93" cy="93"/>
            </a:xfrm>
            <a:prstGeom prst="line">
              <a:avLst/>
            </a:prstGeom>
            <a:noFill/>
            <a:ln w="28575">
              <a:solidFill>
                <a:schemeClr val="accent1"/>
              </a:solidFill>
              <a:round/>
              <a:headEnd/>
              <a:tailEnd type="none" w="med" len="lg"/>
            </a:ln>
            <a:effectLst/>
          </p:spPr>
          <p:txBody>
            <a:bodyPr/>
            <a:lstStyle/>
            <a:p>
              <a:endParaRPr lang="en-US"/>
            </a:p>
          </p:txBody>
        </p:sp>
        <p:sp>
          <p:nvSpPr>
            <p:cNvPr id="611358" name="Line 30"/>
            <p:cNvSpPr>
              <a:spLocks noChangeShapeType="1"/>
            </p:cNvSpPr>
            <p:nvPr/>
          </p:nvSpPr>
          <p:spPr bwMode="auto">
            <a:xfrm flipV="1">
              <a:off x="2377" y="1258"/>
              <a:ext cx="93" cy="93"/>
            </a:xfrm>
            <a:prstGeom prst="line">
              <a:avLst/>
            </a:prstGeom>
            <a:noFill/>
            <a:ln w="28575">
              <a:solidFill>
                <a:schemeClr val="accent1"/>
              </a:solidFill>
              <a:round/>
              <a:headEnd/>
              <a:tailEnd type="none" w="med" len="lg"/>
            </a:ln>
            <a:effectLst/>
          </p:spPr>
          <p:txBody>
            <a:bodyPr/>
            <a:lstStyle/>
            <a:p>
              <a:endParaRPr lang="en-US"/>
            </a:p>
          </p:txBody>
        </p:sp>
        <p:sp>
          <p:nvSpPr>
            <p:cNvPr id="611359" name="Line 31"/>
            <p:cNvSpPr>
              <a:spLocks noChangeShapeType="1"/>
            </p:cNvSpPr>
            <p:nvPr/>
          </p:nvSpPr>
          <p:spPr bwMode="auto">
            <a:xfrm flipV="1">
              <a:off x="2465" y="1255"/>
              <a:ext cx="99" cy="94"/>
            </a:xfrm>
            <a:prstGeom prst="line">
              <a:avLst/>
            </a:prstGeom>
            <a:noFill/>
            <a:ln w="28575">
              <a:solidFill>
                <a:schemeClr val="accent1"/>
              </a:solidFill>
              <a:round/>
              <a:headEnd/>
              <a:tailEnd type="none" w="med" len="lg"/>
            </a:ln>
            <a:effectLst/>
          </p:spPr>
          <p:txBody>
            <a:bodyPr/>
            <a:lstStyle/>
            <a:p>
              <a:endParaRPr lang="en-US"/>
            </a:p>
          </p:txBody>
        </p:sp>
        <p:sp>
          <p:nvSpPr>
            <p:cNvPr id="611360" name="Line 32"/>
            <p:cNvSpPr>
              <a:spLocks noChangeShapeType="1"/>
            </p:cNvSpPr>
            <p:nvPr/>
          </p:nvSpPr>
          <p:spPr bwMode="auto">
            <a:xfrm flipV="1">
              <a:off x="2547" y="1310"/>
              <a:ext cx="41" cy="40"/>
            </a:xfrm>
            <a:prstGeom prst="line">
              <a:avLst/>
            </a:prstGeom>
            <a:noFill/>
            <a:ln w="28575">
              <a:solidFill>
                <a:schemeClr val="accent1"/>
              </a:solidFill>
              <a:round/>
              <a:headEnd/>
              <a:tailEnd type="none" w="med" len="lg"/>
            </a:ln>
            <a:effectLst/>
          </p:spPr>
          <p:txBody>
            <a:bodyPr/>
            <a:lstStyle/>
            <a:p>
              <a:endParaRPr lang="en-US"/>
            </a:p>
          </p:txBody>
        </p:sp>
        <p:sp>
          <p:nvSpPr>
            <p:cNvPr id="611361" name="Line 33"/>
            <p:cNvSpPr>
              <a:spLocks noChangeShapeType="1"/>
            </p:cNvSpPr>
            <p:nvPr/>
          </p:nvSpPr>
          <p:spPr bwMode="auto">
            <a:xfrm flipV="1">
              <a:off x="2027" y="1252"/>
              <a:ext cx="30" cy="29"/>
            </a:xfrm>
            <a:prstGeom prst="line">
              <a:avLst/>
            </a:prstGeom>
            <a:noFill/>
            <a:ln w="28575">
              <a:solidFill>
                <a:schemeClr val="accent1"/>
              </a:solidFill>
              <a:round/>
              <a:headEnd/>
              <a:tailEnd type="none" w="med" len="lg"/>
            </a:ln>
            <a:effectLst/>
          </p:spPr>
          <p:txBody>
            <a:bodyPr/>
            <a:lstStyle/>
            <a:p>
              <a:endParaRPr lang="en-US"/>
            </a:p>
          </p:txBody>
        </p:sp>
      </p:grpSp>
      <p:grpSp>
        <p:nvGrpSpPr>
          <p:cNvPr id="3" name="Group 37"/>
          <p:cNvGrpSpPr>
            <a:grpSpLocks/>
          </p:cNvGrpSpPr>
          <p:nvPr/>
        </p:nvGrpSpPr>
        <p:grpSpPr bwMode="auto">
          <a:xfrm>
            <a:off x="3013075" y="1314450"/>
            <a:ext cx="890588" cy="163513"/>
            <a:chOff x="2027" y="1250"/>
            <a:chExt cx="561" cy="103"/>
          </a:xfrm>
        </p:grpSpPr>
        <p:sp>
          <p:nvSpPr>
            <p:cNvPr id="611366" name="Line 38"/>
            <p:cNvSpPr>
              <a:spLocks noChangeShapeType="1"/>
            </p:cNvSpPr>
            <p:nvPr/>
          </p:nvSpPr>
          <p:spPr bwMode="auto">
            <a:xfrm>
              <a:off x="2030" y="1353"/>
              <a:ext cx="548" cy="0"/>
            </a:xfrm>
            <a:prstGeom prst="line">
              <a:avLst/>
            </a:prstGeom>
            <a:noFill/>
            <a:ln w="28575">
              <a:solidFill>
                <a:schemeClr val="accent1"/>
              </a:solidFill>
              <a:round/>
              <a:headEnd/>
              <a:tailEnd type="none" w="med" len="lg"/>
            </a:ln>
            <a:effectLst/>
          </p:spPr>
          <p:txBody>
            <a:bodyPr/>
            <a:lstStyle/>
            <a:p>
              <a:endParaRPr lang="en-US"/>
            </a:p>
          </p:txBody>
        </p:sp>
        <p:sp>
          <p:nvSpPr>
            <p:cNvPr id="611367" name="Line 39"/>
            <p:cNvSpPr>
              <a:spLocks noChangeShapeType="1"/>
            </p:cNvSpPr>
            <p:nvPr/>
          </p:nvSpPr>
          <p:spPr bwMode="auto">
            <a:xfrm flipV="1">
              <a:off x="2031" y="1254"/>
              <a:ext cx="101" cy="99"/>
            </a:xfrm>
            <a:prstGeom prst="line">
              <a:avLst/>
            </a:prstGeom>
            <a:noFill/>
            <a:ln w="28575">
              <a:solidFill>
                <a:schemeClr val="accent1"/>
              </a:solidFill>
              <a:round/>
              <a:headEnd/>
              <a:tailEnd type="none" w="med" len="lg"/>
            </a:ln>
            <a:effectLst/>
          </p:spPr>
          <p:txBody>
            <a:bodyPr/>
            <a:lstStyle/>
            <a:p>
              <a:endParaRPr lang="en-US"/>
            </a:p>
          </p:txBody>
        </p:sp>
        <p:sp>
          <p:nvSpPr>
            <p:cNvPr id="611368" name="Line 40"/>
            <p:cNvSpPr>
              <a:spLocks noChangeShapeType="1"/>
            </p:cNvSpPr>
            <p:nvPr/>
          </p:nvSpPr>
          <p:spPr bwMode="auto">
            <a:xfrm flipV="1">
              <a:off x="2119" y="1258"/>
              <a:ext cx="93" cy="93"/>
            </a:xfrm>
            <a:prstGeom prst="line">
              <a:avLst/>
            </a:prstGeom>
            <a:noFill/>
            <a:ln w="28575">
              <a:solidFill>
                <a:schemeClr val="accent1"/>
              </a:solidFill>
              <a:round/>
              <a:headEnd/>
              <a:tailEnd type="none" w="med" len="lg"/>
            </a:ln>
            <a:effectLst/>
          </p:spPr>
          <p:txBody>
            <a:bodyPr/>
            <a:lstStyle/>
            <a:p>
              <a:endParaRPr lang="en-US"/>
            </a:p>
          </p:txBody>
        </p:sp>
        <p:sp>
          <p:nvSpPr>
            <p:cNvPr id="611369" name="Line 41"/>
            <p:cNvSpPr>
              <a:spLocks noChangeShapeType="1"/>
            </p:cNvSpPr>
            <p:nvPr/>
          </p:nvSpPr>
          <p:spPr bwMode="auto">
            <a:xfrm flipV="1">
              <a:off x="2203" y="1250"/>
              <a:ext cx="97" cy="101"/>
            </a:xfrm>
            <a:prstGeom prst="line">
              <a:avLst/>
            </a:prstGeom>
            <a:noFill/>
            <a:ln w="28575">
              <a:solidFill>
                <a:schemeClr val="accent1"/>
              </a:solidFill>
              <a:round/>
              <a:headEnd/>
              <a:tailEnd type="none" w="med" len="lg"/>
            </a:ln>
            <a:effectLst/>
          </p:spPr>
          <p:txBody>
            <a:bodyPr/>
            <a:lstStyle/>
            <a:p>
              <a:endParaRPr lang="en-US"/>
            </a:p>
          </p:txBody>
        </p:sp>
        <p:sp>
          <p:nvSpPr>
            <p:cNvPr id="611370" name="Line 42"/>
            <p:cNvSpPr>
              <a:spLocks noChangeShapeType="1"/>
            </p:cNvSpPr>
            <p:nvPr/>
          </p:nvSpPr>
          <p:spPr bwMode="auto">
            <a:xfrm flipV="1">
              <a:off x="2291" y="1256"/>
              <a:ext cx="93" cy="93"/>
            </a:xfrm>
            <a:prstGeom prst="line">
              <a:avLst/>
            </a:prstGeom>
            <a:noFill/>
            <a:ln w="28575">
              <a:solidFill>
                <a:schemeClr val="accent1"/>
              </a:solidFill>
              <a:round/>
              <a:headEnd/>
              <a:tailEnd type="none" w="med" len="lg"/>
            </a:ln>
            <a:effectLst/>
          </p:spPr>
          <p:txBody>
            <a:bodyPr/>
            <a:lstStyle/>
            <a:p>
              <a:endParaRPr lang="en-US"/>
            </a:p>
          </p:txBody>
        </p:sp>
        <p:sp>
          <p:nvSpPr>
            <p:cNvPr id="611371" name="Line 43"/>
            <p:cNvSpPr>
              <a:spLocks noChangeShapeType="1"/>
            </p:cNvSpPr>
            <p:nvPr/>
          </p:nvSpPr>
          <p:spPr bwMode="auto">
            <a:xfrm flipV="1">
              <a:off x="2377" y="1258"/>
              <a:ext cx="93" cy="93"/>
            </a:xfrm>
            <a:prstGeom prst="line">
              <a:avLst/>
            </a:prstGeom>
            <a:noFill/>
            <a:ln w="28575">
              <a:solidFill>
                <a:schemeClr val="accent1"/>
              </a:solidFill>
              <a:round/>
              <a:headEnd/>
              <a:tailEnd type="none" w="med" len="lg"/>
            </a:ln>
            <a:effectLst/>
          </p:spPr>
          <p:txBody>
            <a:bodyPr/>
            <a:lstStyle/>
            <a:p>
              <a:endParaRPr lang="en-US"/>
            </a:p>
          </p:txBody>
        </p:sp>
        <p:sp>
          <p:nvSpPr>
            <p:cNvPr id="611372" name="Line 44"/>
            <p:cNvSpPr>
              <a:spLocks noChangeShapeType="1"/>
            </p:cNvSpPr>
            <p:nvPr/>
          </p:nvSpPr>
          <p:spPr bwMode="auto">
            <a:xfrm flipV="1">
              <a:off x="2465" y="1255"/>
              <a:ext cx="99" cy="94"/>
            </a:xfrm>
            <a:prstGeom prst="line">
              <a:avLst/>
            </a:prstGeom>
            <a:noFill/>
            <a:ln w="28575">
              <a:solidFill>
                <a:schemeClr val="accent1"/>
              </a:solidFill>
              <a:round/>
              <a:headEnd/>
              <a:tailEnd type="none" w="med" len="lg"/>
            </a:ln>
            <a:effectLst/>
          </p:spPr>
          <p:txBody>
            <a:bodyPr/>
            <a:lstStyle/>
            <a:p>
              <a:endParaRPr lang="en-US"/>
            </a:p>
          </p:txBody>
        </p:sp>
        <p:sp>
          <p:nvSpPr>
            <p:cNvPr id="611373" name="Line 45"/>
            <p:cNvSpPr>
              <a:spLocks noChangeShapeType="1"/>
            </p:cNvSpPr>
            <p:nvPr/>
          </p:nvSpPr>
          <p:spPr bwMode="auto">
            <a:xfrm flipV="1">
              <a:off x="2547" y="1310"/>
              <a:ext cx="41" cy="40"/>
            </a:xfrm>
            <a:prstGeom prst="line">
              <a:avLst/>
            </a:prstGeom>
            <a:noFill/>
            <a:ln w="28575">
              <a:solidFill>
                <a:schemeClr val="accent1"/>
              </a:solidFill>
              <a:round/>
              <a:headEnd/>
              <a:tailEnd type="none" w="med" len="lg"/>
            </a:ln>
            <a:effectLst/>
          </p:spPr>
          <p:txBody>
            <a:bodyPr/>
            <a:lstStyle/>
            <a:p>
              <a:endParaRPr lang="en-US"/>
            </a:p>
          </p:txBody>
        </p:sp>
        <p:sp>
          <p:nvSpPr>
            <p:cNvPr id="611374" name="Line 46"/>
            <p:cNvSpPr>
              <a:spLocks noChangeShapeType="1"/>
            </p:cNvSpPr>
            <p:nvPr/>
          </p:nvSpPr>
          <p:spPr bwMode="auto">
            <a:xfrm flipV="1">
              <a:off x="2027" y="1252"/>
              <a:ext cx="30" cy="29"/>
            </a:xfrm>
            <a:prstGeom prst="line">
              <a:avLst/>
            </a:prstGeom>
            <a:noFill/>
            <a:ln w="28575">
              <a:solidFill>
                <a:schemeClr val="accent1"/>
              </a:solidFill>
              <a:round/>
              <a:headEnd/>
              <a:tailEnd type="none" w="med" len="lg"/>
            </a:ln>
            <a:effectLst/>
          </p:spPr>
          <p:txBody>
            <a:bodyPr/>
            <a:lstStyle/>
            <a:p>
              <a:endParaRPr lang="en-US"/>
            </a:p>
          </p:txBody>
        </p:sp>
      </p:grpSp>
      <p:sp>
        <p:nvSpPr>
          <p:cNvPr id="611375" name="Line 47"/>
          <p:cNvSpPr>
            <a:spLocks noChangeShapeType="1"/>
          </p:cNvSpPr>
          <p:nvPr/>
        </p:nvSpPr>
        <p:spPr bwMode="auto">
          <a:xfrm flipV="1">
            <a:off x="3467100" y="1493838"/>
            <a:ext cx="0" cy="1655762"/>
          </a:xfrm>
          <a:prstGeom prst="line">
            <a:avLst/>
          </a:prstGeom>
          <a:noFill/>
          <a:ln w="28575">
            <a:solidFill>
              <a:schemeClr val="accent1"/>
            </a:solidFill>
            <a:round/>
            <a:headEnd/>
            <a:tailEnd type="none" w="med" len="lg"/>
          </a:ln>
          <a:effectLst/>
        </p:spPr>
        <p:txBody>
          <a:bodyPr/>
          <a:lstStyle/>
          <a:p>
            <a:endParaRPr lang="en-US"/>
          </a:p>
        </p:txBody>
      </p:sp>
      <p:sp>
        <p:nvSpPr>
          <p:cNvPr id="611376" name="Text Box 48"/>
          <p:cNvSpPr txBox="1">
            <a:spLocks noChangeArrowheads="1"/>
          </p:cNvSpPr>
          <p:nvPr/>
        </p:nvSpPr>
        <p:spPr bwMode="auto">
          <a:xfrm>
            <a:off x="2173288" y="3462338"/>
            <a:ext cx="501650" cy="366712"/>
          </a:xfrm>
          <a:prstGeom prst="rect">
            <a:avLst/>
          </a:prstGeom>
          <a:noFill/>
          <a:ln w="9525" algn="ctr">
            <a:noFill/>
            <a:miter lim="800000"/>
            <a:headEnd/>
            <a:tailEnd type="none" w="med" len="lg"/>
          </a:ln>
          <a:effectLst/>
        </p:spPr>
        <p:txBody>
          <a:bodyPr wrap="none">
            <a:spAutoFit/>
          </a:bodyPr>
          <a:lstStyle/>
          <a:p>
            <a:r>
              <a:rPr lang="tr-TR"/>
              <a:t>mg</a:t>
            </a:r>
            <a:endParaRPr lang="en-US"/>
          </a:p>
        </p:txBody>
      </p:sp>
      <p:sp>
        <p:nvSpPr>
          <p:cNvPr id="611377" name="Rectangle 49"/>
          <p:cNvSpPr>
            <a:spLocks noChangeArrowheads="1"/>
          </p:cNvSpPr>
          <p:nvPr/>
        </p:nvSpPr>
        <p:spPr bwMode="auto">
          <a:xfrm>
            <a:off x="823913" y="4584700"/>
            <a:ext cx="2700337" cy="115888"/>
          </a:xfrm>
          <a:prstGeom prst="rect">
            <a:avLst/>
          </a:prstGeom>
          <a:solidFill>
            <a:schemeClr val="accent2"/>
          </a:solidFill>
          <a:ln w="9525" algn="ctr">
            <a:solidFill>
              <a:schemeClr val="hlink"/>
            </a:solidFill>
            <a:miter lim="800000"/>
            <a:headEnd/>
            <a:tailEnd type="none" w="med" len="lg"/>
          </a:ln>
          <a:effectLst/>
        </p:spPr>
        <p:txBody>
          <a:bodyPr wrap="none" anchor="ctr"/>
          <a:lstStyle/>
          <a:p>
            <a:endParaRPr lang="en-US"/>
          </a:p>
        </p:txBody>
      </p:sp>
      <p:grpSp>
        <p:nvGrpSpPr>
          <p:cNvPr id="4" name="Group 51"/>
          <p:cNvGrpSpPr>
            <a:grpSpLocks/>
          </p:cNvGrpSpPr>
          <p:nvPr/>
        </p:nvGrpSpPr>
        <p:grpSpPr bwMode="auto">
          <a:xfrm>
            <a:off x="4187825" y="1327150"/>
            <a:ext cx="890588" cy="163513"/>
            <a:chOff x="2027" y="1250"/>
            <a:chExt cx="561" cy="103"/>
          </a:xfrm>
        </p:grpSpPr>
        <p:sp>
          <p:nvSpPr>
            <p:cNvPr id="611380" name="Line 52"/>
            <p:cNvSpPr>
              <a:spLocks noChangeShapeType="1"/>
            </p:cNvSpPr>
            <p:nvPr/>
          </p:nvSpPr>
          <p:spPr bwMode="auto">
            <a:xfrm>
              <a:off x="2030" y="1353"/>
              <a:ext cx="548" cy="0"/>
            </a:xfrm>
            <a:prstGeom prst="line">
              <a:avLst/>
            </a:prstGeom>
            <a:noFill/>
            <a:ln w="28575">
              <a:solidFill>
                <a:schemeClr val="accent1"/>
              </a:solidFill>
              <a:round/>
              <a:headEnd/>
              <a:tailEnd type="none" w="med" len="lg"/>
            </a:ln>
            <a:effectLst/>
          </p:spPr>
          <p:txBody>
            <a:bodyPr/>
            <a:lstStyle/>
            <a:p>
              <a:endParaRPr lang="en-US"/>
            </a:p>
          </p:txBody>
        </p:sp>
        <p:sp>
          <p:nvSpPr>
            <p:cNvPr id="611381" name="Line 53"/>
            <p:cNvSpPr>
              <a:spLocks noChangeShapeType="1"/>
            </p:cNvSpPr>
            <p:nvPr/>
          </p:nvSpPr>
          <p:spPr bwMode="auto">
            <a:xfrm flipV="1">
              <a:off x="2031" y="1254"/>
              <a:ext cx="101" cy="99"/>
            </a:xfrm>
            <a:prstGeom prst="line">
              <a:avLst/>
            </a:prstGeom>
            <a:noFill/>
            <a:ln w="28575">
              <a:solidFill>
                <a:schemeClr val="accent1"/>
              </a:solidFill>
              <a:round/>
              <a:headEnd/>
              <a:tailEnd type="none" w="med" len="lg"/>
            </a:ln>
            <a:effectLst/>
          </p:spPr>
          <p:txBody>
            <a:bodyPr/>
            <a:lstStyle/>
            <a:p>
              <a:endParaRPr lang="en-US"/>
            </a:p>
          </p:txBody>
        </p:sp>
        <p:sp>
          <p:nvSpPr>
            <p:cNvPr id="611382" name="Line 54"/>
            <p:cNvSpPr>
              <a:spLocks noChangeShapeType="1"/>
            </p:cNvSpPr>
            <p:nvPr/>
          </p:nvSpPr>
          <p:spPr bwMode="auto">
            <a:xfrm flipV="1">
              <a:off x="2119" y="1258"/>
              <a:ext cx="93" cy="93"/>
            </a:xfrm>
            <a:prstGeom prst="line">
              <a:avLst/>
            </a:prstGeom>
            <a:noFill/>
            <a:ln w="28575">
              <a:solidFill>
                <a:schemeClr val="accent1"/>
              </a:solidFill>
              <a:round/>
              <a:headEnd/>
              <a:tailEnd type="none" w="med" len="lg"/>
            </a:ln>
            <a:effectLst/>
          </p:spPr>
          <p:txBody>
            <a:bodyPr/>
            <a:lstStyle/>
            <a:p>
              <a:endParaRPr lang="en-US"/>
            </a:p>
          </p:txBody>
        </p:sp>
        <p:sp>
          <p:nvSpPr>
            <p:cNvPr id="611383" name="Line 55"/>
            <p:cNvSpPr>
              <a:spLocks noChangeShapeType="1"/>
            </p:cNvSpPr>
            <p:nvPr/>
          </p:nvSpPr>
          <p:spPr bwMode="auto">
            <a:xfrm flipV="1">
              <a:off x="2203" y="1250"/>
              <a:ext cx="97" cy="101"/>
            </a:xfrm>
            <a:prstGeom prst="line">
              <a:avLst/>
            </a:prstGeom>
            <a:noFill/>
            <a:ln w="28575">
              <a:solidFill>
                <a:schemeClr val="accent1"/>
              </a:solidFill>
              <a:round/>
              <a:headEnd/>
              <a:tailEnd type="none" w="med" len="lg"/>
            </a:ln>
            <a:effectLst/>
          </p:spPr>
          <p:txBody>
            <a:bodyPr/>
            <a:lstStyle/>
            <a:p>
              <a:endParaRPr lang="en-US"/>
            </a:p>
          </p:txBody>
        </p:sp>
        <p:sp>
          <p:nvSpPr>
            <p:cNvPr id="611384" name="Line 56"/>
            <p:cNvSpPr>
              <a:spLocks noChangeShapeType="1"/>
            </p:cNvSpPr>
            <p:nvPr/>
          </p:nvSpPr>
          <p:spPr bwMode="auto">
            <a:xfrm flipV="1">
              <a:off x="2291" y="1256"/>
              <a:ext cx="93" cy="93"/>
            </a:xfrm>
            <a:prstGeom prst="line">
              <a:avLst/>
            </a:prstGeom>
            <a:noFill/>
            <a:ln w="28575">
              <a:solidFill>
                <a:schemeClr val="accent1"/>
              </a:solidFill>
              <a:round/>
              <a:headEnd/>
              <a:tailEnd type="none" w="med" len="lg"/>
            </a:ln>
            <a:effectLst/>
          </p:spPr>
          <p:txBody>
            <a:bodyPr/>
            <a:lstStyle/>
            <a:p>
              <a:endParaRPr lang="en-US"/>
            </a:p>
          </p:txBody>
        </p:sp>
        <p:sp>
          <p:nvSpPr>
            <p:cNvPr id="611385" name="Line 57"/>
            <p:cNvSpPr>
              <a:spLocks noChangeShapeType="1"/>
            </p:cNvSpPr>
            <p:nvPr/>
          </p:nvSpPr>
          <p:spPr bwMode="auto">
            <a:xfrm flipV="1">
              <a:off x="2377" y="1258"/>
              <a:ext cx="93" cy="93"/>
            </a:xfrm>
            <a:prstGeom prst="line">
              <a:avLst/>
            </a:prstGeom>
            <a:noFill/>
            <a:ln w="28575">
              <a:solidFill>
                <a:schemeClr val="accent1"/>
              </a:solidFill>
              <a:round/>
              <a:headEnd/>
              <a:tailEnd type="none" w="med" len="lg"/>
            </a:ln>
            <a:effectLst/>
          </p:spPr>
          <p:txBody>
            <a:bodyPr/>
            <a:lstStyle/>
            <a:p>
              <a:endParaRPr lang="en-US"/>
            </a:p>
          </p:txBody>
        </p:sp>
        <p:sp>
          <p:nvSpPr>
            <p:cNvPr id="611386" name="Line 58"/>
            <p:cNvSpPr>
              <a:spLocks noChangeShapeType="1"/>
            </p:cNvSpPr>
            <p:nvPr/>
          </p:nvSpPr>
          <p:spPr bwMode="auto">
            <a:xfrm flipV="1">
              <a:off x="2465" y="1255"/>
              <a:ext cx="99" cy="94"/>
            </a:xfrm>
            <a:prstGeom prst="line">
              <a:avLst/>
            </a:prstGeom>
            <a:noFill/>
            <a:ln w="28575">
              <a:solidFill>
                <a:schemeClr val="accent1"/>
              </a:solidFill>
              <a:round/>
              <a:headEnd/>
              <a:tailEnd type="none" w="med" len="lg"/>
            </a:ln>
            <a:effectLst/>
          </p:spPr>
          <p:txBody>
            <a:bodyPr/>
            <a:lstStyle/>
            <a:p>
              <a:endParaRPr lang="en-US"/>
            </a:p>
          </p:txBody>
        </p:sp>
        <p:sp>
          <p:nvSpPr>
            <p:cNvPr id="611387" name="Line 59"/>
            <p:cNvSpPr>
              <a:spLocks noChangeShapeType="1"/>
            </p:cNvSpPr>
            <p:nvPr/>
          </p:nvSpPr>
          <p:spPr bwMode="auto">
            <a:xfrm flipV="1">
              <a:off x="2547" y="1310"/>
              <a:ext cx="41" cy="40"/>
            </a:xfrm>
            <a:prstGeom prst="line">
              <a:avLst/>
            </a:prstGeom>
            <a:noFill/>
            <a:ln w="28575">
              <a:solidFill>
                <a:schemeClr val="accent1"/>
              </a:solidFill>
              <a:round/>
              <a:headEnd/>
              <a:tailEnd type="none" w="med" len="lg"/>
            </a:ln>
            <a:effectLst/>
          </p:spPr>
          <p:txBody>
            <a:bodyPr/>
            <a:lstStyle/>
            <a:p>
              <a:endParaRPr lang="en-US"/>
            </a:p>
          </p:txBody>
        </p:sp>
        <p:sp>
          <p:nvSpPr>
            <p:cNvPr id="611388" name="Line 60"/>
            <p:cNvSpPr>
              <a:spLocks noChangeShapeType="1"/>
            </p:cNvSpPr>
            <p:nvPr/>
          </p:nvSpPr>
          <p:spPr bwMode="auto">
            <a:xfrm flipV="1">
              <a:off x="2027" y="1252"/>
              <a:ext cx="30" cy="29"/>
            </a:xfrm>
            <a:prstGeom prst="line">
              <a:avLst/>
            </a:prstGeom>
            <a:noFill/>
            <a:ln w="28575">
              <a:solidFill>
                <a:schemeClr val="accent1"/>
              </a:solidFill>
              <a:round/>
              <a:headEnd/>
              <a:tailEnd type="none" w="med" len="lg"/>
            </a:ln>
            <a:effectLst/>
          </p:spPr>
          <p:txBody>
            <a:bodyPr/>
            <a:lstStyle/>
            <a:p>
              <a:endParaRPr lang="en-US"/>
            </a:p>
          </p:txBody>
        </p:sp>
      </p:grpSp>
      <p:sp>
        <p:nvSpPr>
          <p:cNvPr id="611389" name="Line 61"/>
          <p:cNvSpPr>
            <a:spLocks noChangeShapeType="1"/>
          </p:cNvSpPr>
          <p:nvPr/>
        </p:nvSpPr>
        <p:spPr bwMode="auto">
          <a:xfrm flipV="1">
            <a:off x="4641850" y="1506538"/>
            <a:ext cx="0" cy="1612900"/>
          </a:xfrm>
          <a:prstGeom prst="line">
            <a:avLst/>
          </a:prstGeom>
          <a:noFill/>
          <a:ln w="28575">
            <a:solidFill>
              <a:schemeClr val="accent1"/>
            </a:solidFill>
            <a:round/>
            <a:headEnd/>
            <a:tailEnd type="none" w="med" len="lg"/>
          </a:ln>
          <a:effectLst/>
        </p:spPr>
        <p:txBody>
          <a:bodyPr/>
          <a:lstStyle/>
          <a:p>
            <a:endParaRPr lang="en-US"/>
          </a:p>
        </p:txBody>
      </p:sp>
      <p:sp>
        <p:nvSpPr>
          <p:cNvPr id="611390" name="Rectangle 62"/>
          <p:cNvSpPr>
            <a:spLocks noChangeArrowheads="1"/>
          </p:cNvSpPr>
          <p:nvPr/>
        </p:nvSpPr>
        <p:spPr bwMode="auto">
          <a:xfrm>
            <a:off x="4581525" y="3033713"/>
            <a:ext cx="114300" cy="117475"/>
          </a:xfrm>
          <a:prstGeom prst="rect">
            <a:avLst/>
          </a:prstGeom>
          <a:solidFill>
            <a:schemeClr val="accent2"/>
          </a:solidFill>
          <a:ln w="9525" algn="ctr">
            <a:solidFill>
              <a:schemeClr val="hlink"/>
            </a:solidFill>
            <a:miter lim="800000"/>
            <a:headEnd/>
            <a:tailEnd type="none" w="med" len="lg"/>
          </a:ln>
          <a:effectLst/>
        </p:spPr>
        <p:txBody>
          <a:bodyPr wrap="none" anchor="ctr"/>
          <a:lstStyle/>
          <a:p>
            <a:endParaRPr lang="en-US"/>
          </a:p>
        </p:txBody>
      </p:sp>
      <p:sp>
        <p:nvSpPr>
          <p:cNvPr id="611392" name="Rectangle 64"/>
          <p:cNvSpPr>
            <a:spLocks noChangeArrowheads="1"/>
          </p:cNvSpPr>
          <p:nvPr/>
        </p:nvSpPr>
        <p:spPr bwMode="auto">
          <a:xfrm rot="935064">
            <a:off x="836613" y="4581525"/>
            <a:ext cx="2700337" cy="115888"/>
          </a:xfrm>
          <a:prstGeom prst="rect">
            <a:avLst/>
          </a:prstGeom>
          <a:solidFill>
            <a:schemeClr val="accent2"/>
          </a:solidFill>
          <a:ln w="9525" algn="ctr">
            <a:solidFill>
              <a:schemeClr val="hlink"/>
            </a:solidFill>
            <a:prstDash val="sysDot"/>
            <a:miter lim="800000"/>
            <a:headEnd/>
            <a:tailEnd type="none" w="med" len="lg"/>
          </a:ln>
          <a:effectLst/>
        </p:spPr>
        <p:txBody>
          <a:bodyPr wrap="none" anchor="ctr"/>
          <a:lstStyle/>
          <a:p>
            <a:endParaRPr lang="en-US"/>
          </a:p>
        </p:txBody>
      </p:sp>
      <p:sp>
        <p:nvSpPr>
          <p:cNvPr id="611394" name="Line 66"/>
          <p:cNvSpPr>
            <a:spLocks noChangeShapeType="1"/>
          </p:cNvSpPr>
          <p:nvPr/>
        </p:nvSpPr>
        <p:spPr bwMode="auto">
          <a:xfrm flipV="1">
            <a:off x="4262438" y="1519238"/>
            <a:ext cx="377825" cy="1554162"/>
          </a:xfrm>
          <a:prstGeom prst="line">
            <a:avLst/>
          </a:prstGeom>
          <a:noFill/>
          <a:ln w="28575">
            <a:solidFill>
              <a:schemeClr val="accent1"/>
            </a:solidFill>
            <a:prstDash val="sysDot"/>
            <a:round/>
            <a:headEnd/>
            <a:tailEnd type="none" w="med" len="lg"/>
          </a:ln>
          <a:effectLst/>
        </p:spPr>
        <p:txBody>
          <a:bodyPr/>
          <a:lstStyle/>
          <a:p>
            <a:endParaRPr lang="en-US"/>
          </a:p>
        </p:txBody>
      </p:sp>
      <p:sp>
        <p:nvSpPr>
          <p:cNvPr id="611395" name="Line 67"/>
          <p:cNvSpPr>
            <a:spLocks noChangeShapeType="1"/>
          </p:cNvSpPr>
          <p:nvPr/>
        </p:nvSpPr>
        <p:spPr bwMode="auto">
          <a:xfrm flipH="1" flipV="1">
            <a:off x="4651375" y="1503363"/>
            <a:ext cx="377825" cy="1554162"/>
          </a:xfrm>
          <a:prstGeom prst="line">
            <a:avLst/>
          </a:prstGeom>
          <a:noFill/>
          <a:ln w="28575">
            <a:solidFill>
              <a:schemeClr val="accent1"/>
            </a:solidFill>
            <a:prstDash val="sysDot"/>
            <a:round/>
            <a:headEnd/>
            <a:tailEnd type="none" w="med" len="lg"/>
          </a:ln>
          <a:effectLst/>
        </p:spPr>
        <p:txBody>
          <a:bodyPr/>
          <a:lstStyle/>
          <a:p>
            <a:endParaRPr lang="en-US"/>
          </a:p>
        </p:txBody>
      </p:sp>
      <p:sp>
        <p:nvSpPr>
          <p:cNvPr id="611396" name="Rectangle 68"/>
          <p:cNvSpPr>
            <a:spLocks noChangeArrowheads="1"/>
          </p:cNvSpPr>
          <p:nvPr/>
        </p:nvSpPr>
        <p:spPr bwMode="auto">
          <a:xfrm>
            <a:off x="4211638" y="3016250"/>
            <a:ext cx="868362" cy="103188"/>
          </a:xfrm>
          <a:prstGeom prst="rect">
            <a:avLst/>
          </a:prstGeom>
          <a:solidFill>
            <a:schemeClr val="accent2"/>
          </a:solidFill>
          <a:ln w="9525" algn="ctr">
            <a:solidFill>
              <a:schemeClr val="hlink"/>
            </a:solidFill>
            <a:prstDash val="sysDot"/>
            <a:miter lim="800000"/>
            <a:headEnd/>
            <a:tailEnd type="none" w="med" len="lg"/>
          </a:ln>
          <a:effectLst/>
        </p:spPr>
        <p:txBody>
          <a:bodyPr wrap="none" anchor="ctr"/>
          <a:lstStyle/>
          <a:p>
            <a:endParaRPr lang="en-US"/>
          </a:p>
        </p:txBody>
      </p:sp>
      <p:grpSp>
        <p:nvGrpSpPr>
          <p:cNvPr id="5" name="Group 101"/>
          <p:cNvGrpSpPr>
            <a:grpSpLocks/>
          </p:cNvGrpSpPr>
          <p:nvPr/>
        </p:nvGrpSpPr>
        <p:grpSpPr bwMode="auto">
          <a:xfrm>
            <a:off x="4092575" y="2365375"/>
            <a:ext cx="741363" cy="195263"/>
            <a:chOff x="2578" y="1490"/>
            <a:chExt cx="467" cy="123"/>
          </a:xfrm>
        </p:grpSpPr>
        <p:sp>
          <p:nvSpPr>
            <p:cNvPr id="611399" name="Freeform 71"/>
            <p:cNvSpPr>
              <a:spLocks/>
            </p:cNvSpPr>
            <p:nvPr/>
          </p:nvSpPr>
          <p:spPr bwMode="auto">
            <a:xfrm>
              <a:off x="2578" y="1490"/>
              <a:ext cx="467" cy="123"/>
            </a:xfrm>
            <a:custGeom>
              <a:avLst/>
              <a:gdLst/>
              <a:ahLst/>
              <a:cxnLst>
                <a:cxn ang="0">
                  <a:pos x="0" y="0"/>
                </a:cxn>
                <a:cxn ang="0">
                  <a:pos x="119" y="83"/>
                </a:cxn>
                <a:cxn ang="0">
                  <a:pos x="247" y="119"/>
                </a:cxn>
                <a:cxn ang="0">
                  <a:pos x="375" y="110"/>
                </a:cxn>
                <a:cxn ang="0">
                  <a:pos x="467" y="92"/>
                </a:cxn>
              </a:cxnLst>
              <a:rect l="0" t="0" r="r" b="b"/>
              <a:pathLst>
                <a:path w="467" h="123">
                  <a:moveTo>
                    <a:pt x="0" y="0"/>
                  </a:moveTo>
                  <a:cubicBezTo>
                    <a:pt x="39" y="31"/>
                    <a:pt x="78" y="63"/>
                    <a:pt x="119" y="83"/>
                  </a:cubicBezTo>
                  <a:cubicBezTo>
                    <a:pt x="160" y="103"/>
                    <a:pt x="204" y="115"/>
                    <a:pt x="247" y="119"/>
                  </a:cubicBezTo>
                  <a:cubicBezTo>
                    <a:pt x="290" y="123"/>
                    <a:pt x="338" y="114"/>
                    <a:pt x="375" y="110"/>
                  </a:cubicBezTo>
                  <a:cubicBezTo>
                    <a:pt x="412" y="106"/>
                    <a:pt x="452" y="95"/>
                    <a:pt x="467" y="92"/>
                  </a:cubicBezTo>
                </a:path>
              </a:pathLst>
            </a:custGeom>
            <a:noFill/>
            <a:ln w="9525" cap="flat" cmpd="sng">
              <a:solidFill>
                <a:schemeClr val="hlink"/>
              </a:solidFill>
              <a:prstDash val="solid"/>
              <a:round/>
              <a:headEnd type="none" w="med" len="med"/>
              <a:tailEnd type="none" w="med" len="lg"/>
            </a:ln>
            <a:effectLst/>
          </p:spPr>
          <p:txBody>
            <a:bodyPr/>
            <a:lstStyle/>
            <a:p>
              <a:endParaRPr lang="en-US"/>
            </a:p>
          </p:txBody>
        </p:sp>
        <p:sp>
          <p:nvSpPr>
            <p:cNvPr id="611402" name="Line 74"/>
            <p:cNvSpPr>
              <a:spLocks noChangeShapeType="1"/>
            </p:cNvSpPr>
            <p:nvPr/>
          </p:nvSpPr>
          <p:spPr bwMode="auto">
            <a:xfrm flipH="1">
              <a:off x="2931" y="1593"/>
              <a:ext cx="69" cy="9"/>
            </a:xfrm>
            <a:prstGeom prst="line">
              <a:avLst/>
            </a:prstGeom>
            <a:noFill/>
            <a:ln w="9525">
              <a:solidFill>
                <a:schemeClr val="hlink"/>
              </a:solidFill>
              <a:round/>
              <a:headEnd/>
              <a:tailEnd type="triangle" w="med" len="lg"/>
            </a:ln>
            <a:effectLst/>
          </p:spPr>
          <p:txBody>
            <a:bodyPr/>
            <a:lstStyle/>
            <a:p>
              <a:endParaRPr lang="en-US"/>
            </a:p>
          </p:txBody>
        </p:sp>
        <p:sp>
          <p:nvSpPr>
            <p:cNvPr id="611403" name="Line 75"/>
            <p:cNvSpPr>
              <a:spLocks noChangeShapeType="1"/>
            </p:cNvSpPr>
            <p:nvPr/>
          </p:nvSpPr>
          <p:spPr bwMode="auto">
            <a:xfrm>
              <a:off x="2679" y="1563"/>
              <a:ext cx="75" cy="33"/>
            </a:xfrm>
            <a:prstGeom prst="line">
              <a:avLst/>
            </a:prstGeom>
            <a:noFill/>
            <a:ln w="9525">
              <a:solidFill>
                <a:schemeClr val="hlink"/>
              </a:solidFill>
              <a:round/>
              <a:headEnd/>
              <a:tailEnd type="triangle" w="med" len="lg"/>
            </a:ln>
            <a:effectLst/>
          </p:spPr>
          <p:txBody>
            <a:bodyPr/>
            <a:lstStyle/>
            <a:p>
              <a:endParaRPr lang="en-US"/>
            </a:p>
          </p:txBody>
        </p:sp>
      </p:grpSp>
      <p:sp>
        <p:nvSpPr>
          <p:cNvPr id="611404" name="Text Box 76"/>
          <p:cNvSpPr txBox="1">
            <a:spLocks noChangeArrowheads="1"/>
          </p:cNvSpPr>
          <p:nvPr/>
        </p:nvSpPr>
        <p:spPr bwMode="auto">
          <a:xfrm>
            <a:off x="4325938" y="2500313"/>
            <a:ext cx="303212" cy="366712"/>
          </a:xfrm>
          <a:prstGeom prst="rect">
            <a:avLst/>
          </a:prstGeom>
          <a:noFill/>
          <a:ln w="9525" algn="ctr">
            <a:noFill/>
            <a:miter lim="800000"/>
            <a:headEnd/>
            <a:tailEnd type="none" w="med" len="lg"/>
          </a:ln>
          <a:effectLst/>
        </p:spPr>
        <p:txBody>
          <a:bodyPr wrap="none">
            <a:spAutoFit/>
          </a:bodyPr>
          <a:lstStyle/>
          <a:p>
            <a:r>
              <a:rPr lang="tr-TR" i="1">
                <a:latin typeface="Symbol" pitchFamily="18" charset="2"/>
              </a:rPr>
              <a:t>f</a:t>
            </a:r>
            <a:endParaRPr lang="en-US" i="1">
              <a:latin typeface="Symbol" pitchFamily="18" charset="2"/>
            </a:endParaRPr>
          </a:p>
        </p:txBody>
      </p:sp>
      <p:grpSp>
        <p:nvGrpSpPr>
          <p:cNvPr id="6" name="Group 80"/>
          <p:cNvGrpSpPr>
            <a:grpSpLocks/>
          </p:cNvGrpSpPr>
          <p:nvPr/>
        </p:nvGrpSpPr>
        <p:grpSpPr bwMode="auto">
          <a:xfrm rot="-5400000">
            <a:off x="2767013" y="4740275"/>
            <a:ext cx="654050" cy="152400"/>
            <a:chOff x="3619" y="2522"/>
            <a:chExt cx="467" cy="123"/>
          </a:xfrm>
        </p:grpSpPr>
        <p:sp>
          <p:nvSpPr>
            <p:cNvPr id="611405" name="Freeform 77"/>
            <p:cNvSpPr>
              <a:spLocks/>
            </p:cNvSpPr>
            <p:nvPr/>
          </p:nvSpPr>
          <p:spPr bwMode="auto">
            <a:xfrm>
              <a:off x="3619" y="2522"/>
              <a:ext cx="467" cy="123"/>
            </a:xfrm>
            <a:custGeom>
              <a:avLst/>
              <a:gdLst/>
              <a:ahLst/>
              <a:cxnLst>
                <a:cxn ang="0">
                  <a:pos x="0" y="0"/>
                </a:cxn>
                <a:cxn ang="0">
                  <a:pos x="119" y="83"/>
                </a:cxn>
                <a:cxn ang="0">
                  <a:pos x="247" y="119"/>
                </a:cxn>
                <a:cxn ang="0">
                  <a:pos x="375" y="110"/>
                </a:cxn>
                <a:cxn ang="0">
                  <a:pos x="467" y="92"/>
                </a:cxn>
              </a:cxnLst>
              <a:rect l="0" t="0" r="r" b="b"/>
              <a:pathLst>
                <a:path w="467" h="123">
                  <a:moveTo>
                    <a:pt x="0" y="0"/>
                  </a:moveTo>
                  <a:cubicBezTo>
                    <a:pt x="39" y="31"/>
                    <a:pt x="78" y="63"/>
                    <a:pt x="119" y="83"/>
                  </a:cubicBezTo>
                  <a:cubicBezTo>
                    <a:pt x="160" y="103"/>
                    <a:pt x="204" y="115"/>
                    <a:pt x="247" y="119"/>
                  </a:cubicBezTo>
                  <a:cubicBezTo>
                    <a:pt x="290" y="123"/>
                    <a:pt x="338" y="114"/>
                    <a:pt x="375" y="110"/>
                  </a:cubicBezTo>
                  <a:cubicBezTo>
                    <a:pt x="412" y="106"/>
                    <a:pt x="452" y="95"/>
                    <a:pt x="467" y="92"/>
                  </a:cubicBezTo>
                </a:path>
              </a:pathLst>
            </a:custGeom>
            <a:noFill/>
            <a:ln w="9525" cap="flat" cmpd="sng">
              <a:solidFill>
                <a:schemeClr val="hlink"/>
              </a:solidFill>
              <a:prstDash val="solid"/>
              <a:round/>
              <a:headEnd type="none" w="med" len="med"/>
              <a:tailEnd type="none" w="med" len="lg"/>
            </a:ln>
            <a:effectLst/>
          </p:spPr>
          <p:txBody>
            <a:bodyPr/>
            <a:lstStyle/>
            <a:p>
              <a:endParaRPr lang="en-US"/>
            </a:p>
          </p:txBody>
        </p:sp>
        <p:sp>
          <p:nvSpPr>
            <p:cNvPr id="611406" name="Line 78"/>
            <p:cNvSpPr>
              <a:spLocks noChangeShapeType="1"/>
            </p:cNvSpPr>
            <p:nvPr/>
          </p:nvSpPr>
          <p:spPr bwMode="auto">
            <a:xfrm flipH="1">
              <a:off x="3972" y="2625"/>
              <a:ext cx="69" cy="9"/>
            </a:xfrm>
            <a:prstGeom prst="line">
              <a:avLst/>
            </a:prstGeom>
            <a:noFill/>
            <a:ln w="9525">
              <a:solidFill>
                <a:schemeClr val="hlink"/>
              </a:solidFill>
              <a:round/>
              <a:headEnd/>
              <a:tailEnd type="triangle" w="med" len="lg"/>
            </a:ln>
            <a:effectLst/>
          </p:spPr>
          <p:txBody>
            <a:bodyPr/>
            <a:lstStyle/>
            <a:p>
              <a:endParaRPr lang="en-US"/>
            </a:p>
          </p:txBody>
        </p:sp>
        <p:sp>
          <p:nvSpPr>
            <p:cNvPr id="611407" name="Line 79"/>
            <p:cNvSpPr>
              <a:spLocks noChangeShapeType="1"/>
            </p:cNvSpPr>
            <p:nvPr/>
          </p:nvSpPr>
          <p:spPr bwMode="auto">
            <a:xfrm>
              <a:off x="3720" y="2595"/>
              <a:ext cx="75" cy="33"/>
            </a:xfrm>
            <a:prstGeom prst="line">
              <a:avLst/>
            </a:prstGeom>
            <a:noFill/>
            <a:ln w="9525">
              <a:solidFill>
                <a:schemeClr val="hlink"/>
              </a:solidFill>
              <a:round/>
              <a:headEnd/>
              <a:tailEnd type="triangle" w="med" len="lg"/>
            </a:ln>
            <a:effectLst/>
          </p:spPr>
          <p:txBody>
            <a:bodyPr/>
            <a:lstStyle/>
            <a:p>
              <a:endParaRPr lang="en-US"/>
            </a:p>
          </p:txBody>
        </p:sp>
      </p:grpSp>
      <p:sp>
        <p:nvSpPr>
          <p:cNvPr id="611409" name="Text Box 81"/>
          <p:cNvSpPr txBox="1">
            <a:spLocks noChangeArrowheads="1"/>
          </p:cNvSpPr>
          <p:nvPr/>
        </p:nvSpPr>
        <p:spPr bwMode="auto">
          <a:xfrm>
            <a:off x="3113088" y="4591050"/>
            <a:ext cx="303212" cy="366713"/>
          </a:xfrm>
          <a:prstGeom prst="rect">
            <a:avLst/>
          </a:prstGeom>
          <a:noFill/>
          <a:ln w="9525" algn="ctr">
            <a:noFill/>
            <a:miter lim="800000"/>
            <a:headEnd/>
            <a:tailEnd type="none" w="med" len="lg"/>
          </a:ln>
          <a:effectLst/>
        </p:spPr>
        <p:txBody>
          <a:bodyPr wrap="none">
            <a:spAutoFit/>
          </a:bodyPr>
          <a:lstStyle/>
          <a:p>
            <a:r>
              <a:rPr lang="tr-TR">
                <a:latin typeface="Symbol" pitchFamily="18" charset="2"/>
              </a:rPr>
              <a:t>q</a:t>
            </a:r>
            <a:endParaRPr lang="en-US">
              <a:latin typeface="Symbol" pitchFamily="18" charset="2"/>
            </a:endParaRPr>
          </a:p>
        </p:txBody>
      </p:sp>
      <p:sp>
        <p:nvSpPr>
          <p:cNvPr id="611410" name="Oval 82"/>
          <p:cNvSpPr>
            <a:spLocks noChangeArrowheads="1"/>
          </p:cNvSpPr>
          <p:nvPr/>
        </p:nvSpPr>
        <p:spPr bwMode="auto">
          <a:xfrm>
            <a:off x="3862388" y="2438400"/>
            <a:ext cx="825500" cy="841375"/>
          </a:xfrm>
          <a:prstGeom prst="ellipse">
            <a:avLst/>
          </a:prstGeom>
          <a:noFill/>
          <a:ln w="28575" algn="ctr">
            <a:solidFill>
              <a:schemeClr val="hlink"/>
            </a:solidFill>
            <a:round/>
            <a:headEnd/>
            <a:tailEnd type="none" w="med" len="lg"/>
          </a:ln>
          <a:effectLst/>
        </p:spPr>
        <p:txBody>
          <a:bodyPr wrap="none" anchor="ctr"/>
          <a:lstStyle/>
          <a:p>
            <a:endParaRPr lang="en-US"/>
          </a:p>
        </p:txBody>
      </p:sp>
      <p:sp>
        <p:nvSpPr>
          <p:cNvPr id="611411" name="Line 83"/>
          <p:cNvSpPr>
            <a:spLocks noChangeShapeType="1"/>
          </p:cNvSpPr>
          <p:nvPr/>
        </p:nvSpPr>
        <p:spPr bwMode="auto">
          <a:xfrm flipV="1">
            <a:off x="4498975" y="2974975"/>
            <a:ext cx="1089025" cy="233363"/>
          </a:xfrm>
          <a:prstGeom prst="line">
            <a:avLst/>
          </a:prstGeom>
          <a:noFill/>
          <a:ln w="28575">
            <a:solidFill>
              <a:schemeClr val="hlink"/>
            </a:solidFill>
            <a:round/>
            <a:headEnd/>
            <a:tailEnd type="triangle" w="med" len="lg"/>
          </a:ln>
          <a:effectLst/>
        </p:spPr>
        <p:txBody>
          <a:bodyPr/>
          <a:lstStyle/>
          <a:p>
            <a:endParaRPr lang="en-US"/>
          </a:p>
        </p:txBody>
      </p:sp>
      <p:sp>
        <p:nvSpPr>
          <p:cNvPr id="611412" name="Line 84"/>
          <p:cNvSpPr>
            <a:spLocks noChangeShapeType="1"/>
          </p:cNvSpPr>
          <p:nvPr/>
        </p:nvSpPr>
        <p:spPr bwMode="auto">
          <a:xfrm flipH="1">
            <a:off x="6618288" y="1276350"/>
            <a:ext cx="695325" cy="1930400"/>
          </a:xfrm>
          <a:prstGeom prst="line">
            <a:avLst/>
          </a:prstGeom>
          <a:noFill/>
          <a:ln w="28575">
            <a:solidFill>
              <a:schemeClr val="accent1"/>
            </a:solidFill>
            <a:prstDash val="sysDot"/>
            <a:round/>
            <a:headEnd/>
            <a:tailEnd type="none" w="med" len="lg"/>
          </a:ln>
          <a:effectLst/>
        </p:spPr>
        <p:txBody>
          <a:bodyPr/>
          <a:lstStyle/>
          <a:p>
            <a:endParaRPr lang="en-US"/>
          </a:p>
        </p:txBody>
      </p:sp>
      <p:sp>
        <p:nvSpPr>
          <p:cNvPr id="611413" name="Rectangle 85"/>
          <p:cNvSpPr>
            <a:spLocks noChangeArrowheads="1"/>
          </p:cNvSpPr>
          <p:nvPr/>
        </p:nvSpPr>
        <p:spPr bwMode="auto">
          <a:xfrm>
            <a:off x="6459538" y="2960688"/>
            <a:ext cx="1406525" cy="420687"/>
          </a:xfrm>
          <a:prstGeom prst="rect">
            <a:avLst/>
          </a:prstGeom>
          <a:solidFill>
            <a:schemeClr val="accent2"/>
          </a:solidFill>
          <a:ln w="9525" algn="ctr">
            <a:solidFill>
              <a:schemeClr val="hlink"/>
            </a:solidFill>
            <a:prstDash val="sysDot"/>
            <a:miter lim="800000"/>
            <a:headEnd/>
            <a:tailEnd type="none" w="med" len="lg"/>
          </a:ln>
          <a:effectLst/>
        </p:spPr>
        <p:txBody>
          <a:bodyPr wrap="none" anchor="ctr"/>
          <a:lstStyle/>
          <a:p>
            <a:endParaRPr lang="en-US"/>
          </a:p>
        </p:txBody>
      </p:sp>
      <p:sp>
        <p:nvSpPr>
          <p:cNvPr id="611414" name="Line 86"/>
          <p:cNvSpPr>
            <a:spLocks noChangeShapeType="1"/>
          </p:cNvSpPr>
          <p:nvPr/>
        </p:nvSpPr>
        <p:spPr bwMode="auto">
          <a:xfrm flipH="1" flipV="1">
            <a:off x="6705600" y="1785938"/>
            <a:ext cx="7938" cy="1162050"/>
          </a:xfrm>
          <a:prstGeom prst="line">
            <a:avLst/>
          </a:prstGeom>
          <a:noFill/>
          <a:ln w="28575">
            <a:solidFill>
              <a:schemeClr val="hlink"/>
            </a:solidFill>
            <a:round/>
            <a:headEnd/>
            <a:tailEnd type="triangle" w="med" len="lg"/>
          </a:ln>
          <a:effectLst/>
        </p:spPr>
        <p:txBody>
          <a:bodyPr/>
          <a:lstStyle/>
          <a:p>
            <a:endParaRPr lang="en-US"/>
          </a:p>
        </p:txBody>
      </p:sp>
      <p:sp>
        <p:nvSpPr>
          <p:cNvPr id="611415" name="Line 87"/>
          <p:cNvSpPr>
            <a:spLocks noChangeShapeType="1"/>
          </p:cNvSpPr>
          <p:nvPr/>
        </p:nvSpPr>
        <p:spPr bwMode="auto">
          <a:xfrm>
            <a:off x="6710363" y="2949575"/>
            <a:ext cx="444500" cy="11113"/>
          </a:xfrm>
          <a:prstGeom prst="line">
            <a:avLst/>
          </a:prstGeom>
          <a:noFill/>
          <a:ln w="28575">
            <a:solidFill>
              <a:schemeClr val="hlink"/>
            </a:solidFill>
            <a:round/>
            <a:headEnd/>
            <a:tailEnd type="triangle" w="med" len="lg"/>
          </a:ln>
          <a:effectLst/>
        </p:spPr>
        <p:txBody>
          <a:bodyPr/>
          <a:lstStyle/>
          <a:p>
            <a:endParaRPr lang="en-US"/>
          </a:p>
        </p:txBody>
      </p:sp>
      <p:sp>
        <p:nvSpPr>
          <p:cNvPr id="611416" name="Line 88"/>
          <p:cNvSpPr>
            <a:spLocks noChangeShapeType="1"/>
          </p:cNvSpPr>
          <p:nvPr/>
        </p:nvSpPr>
        <p:spPr bwMode="auto">
          <a:xfrm flipV="1">
            <a:off x="6715125" y="1770063"/>
            <a:ext cx="417513" cy="1176337"/>
          </a:xfrm>
          <a:prstGeom prst="line">
            <a:avLst/>
          </a:prstGeom>
          <a:noFill/>
          <a:ln w="28575">
            <a:solidFill>
              <a:schemeClr val="hlink"/>
            </a:solidFill>
            <a:round/>
            <a:headEnd/>
            <a:tailEnd type="triangle" w="med" len="lg"/>
          </a:ln>
          <a:effectLst/>
        </p:spPr>
        <p:txBody>
          <a:bodyPr/>
          <a:lstStyle/>
          <a:p>
            <a:endParaRPr lang="en-US"/>
          </a:p>
        </p:txBody>
      </p:sp>
      <p:sp>
        <p:nvSpPr>
          <p:cNvPr id="611419" name="Text Box 91"/>
          <p:cNvSpPr txBox="1">
            <a:spLocks noChangeArrowheads="1"/>
          </p:cNvSpPr>
          <p:nvPr/>
        </p:nvSpPr>
        <p:spPr bwMode="auto">
          <a:xfrm>
            <a:off x="930275" y="2516188"/>
            <a:ext cx="692150" cy="366712"/>
          </a:xfrm>
          <a:prstGeom prst="rect">
            <a:avLst/>
          </a:prstGeom>
          <a:noFill/>
          <a:ln w="9525" algn="ctr">
            <a:noFill/>
            <a:miter lim="800000"/>
            <a:headEnd/>
            <a:tailEnd type="none" w="med" len="lg"/>
          </a:ln>
          <a:effectLst/>
        </p:spPr>
        <p:txBody>
          <a:bodyPr wrap="none">
            <a:spAutoFit/>
          </a:bodyPr>
          <a:lstStyle/>
          <a:p>
            <a:r>
              <a:rPr lang="tr-TR"/>
              <a:t>mg/2</a:t>
            </a:r>
            <a:endParaRPr lang="en-US"/>
          </a:p>
        </p:txBody>
      </p:sp>
      <p:sp>
        <p:nvSpPr>
          <p:cNvPr id="611420" name="Line 92"/>
          <p:cNvSpPr>
            <a:spLocks noChangeShapeType="1"/>
          </p:cNvSpPr>
          <p:nvPr/>
        </p:nvSpPr>
        <p:spPr bwMode="auto">
          <a:xfrm flipV="1">
            <a:off x="885825" y="2351088"/>
            <a:ext cx="0" cy="725487"/>
          </a:xfrm>
          <a:prstGeom prst="line">
            <a:avLst/>
          </a:prstGeom>
          <a:noFill/>
          <a:ln w="28575">
            <a:solidFill>
              <a:schemeClr val="hlink"/>
            </a:solidFill>
            <a:round/>
            <a:headEnd/>
            <a:tailEnd type="triangle" w="med" len="lg"/>
          </a:ln>
          <a:effectLst/>
        </p:spPr>
        <p:txBody>
          <a:bodyPr/>
          <a:lstStyle/>
          <a:p>
            <a:endParaRPr lang="en-US"/>
          </a:p>
        </p:txBody>
      </p:sp>
      <p:sp>
        <p:nvSpPr>
          <p:cNvPr id="611421" name="Text Box 93"/>
          <p:cNvSpPr txBox="1">
            <a:spLocks noChangeArrowheads="1"/>
          </p:cNvSpPr>
          <p:nvPr/>
        </p:nvSpPr>
        <p:spPr bwMode="auto">
          <a:xfrm>
            <a:off x="2741613" y="2471738"/>
            <a:ext cx="692150" cy="366712"/>
          </a:xfrm>
          <a:prstGeom prst="rect">
            <a:avLst/>
          </a:prstGeom>
          <a:noFill/>
          <a:ln w="9525" algn="ctr">
            <a:noFill/>
            <a:miter lim="800000"/>
            <a:headEnd/>
            <a:tailEnd type="none" w="med" len="lg"/>
          </a:ln>
          <a:effectLst/>
        </p:spPr>
        <p:txBody>
          <a:bodyPr wrap="none">
            <a:spAutoFit/>
          </a:bodyPr>
          <a:lstStyle/>
          <a:p>
            <a:r>
              <a:rPr lang="tr-TR"/>
              <a:t>mg/2</a:t>
            </a:r>
            <a:endParaRPr lang="en-US"/>
          </a:p>
        </p:txBody>
      </p:sp>
      <p:sp>
        <p:nvSpPr>
          <p:cNvPr id="611422" name="Line 94"/>
          <p:cNvSpPr>
            <a:spLocks noChangeShapeType="1"/>
          </p:cNvSpPr>
          <p:nvPr/>
        </p:nvSpPr>
        <p:spPr bwMode="auto">
          <a:xfrm flipV="1">
            <a:off x="3467100" y="2306638"/>
            <a:ext cx="0" cy="725487"/>
          </a:xfrm>
          <a:prstGeom prst="line">
            <a:avLst/>
          </a:prstGeom>
          <a:noFill/>
          <a:ln w="28575">
            <a:solidFill>
              <a:schemeClr val="hlink"/>
            </a:solidFill>
            <a:round/>
            <a:headEnd/>
            <a:tailEnd type="triangle" w="med" len="lg"/>
          </a:ln>
          <a:effectLst/>
        </p:spPr>
        <p:txBody>
          <a:bodyPr/>
          <a:lstStyle/>
          <a:p>
            <a:endParaRPr lang="en-US"/>
          </a:p>
        </p:txBody>
      </p:sp>
      <p:grpSp>
        <p:nvGrpSpPr>
          <p:cNvPr id="7" name="Group 102"/>
          <p:cNvGrpSpPr>
            <a:grpSpLocks/>
          </p:cNvGrpSpPr>
          <p:nvPr/>
        </p:nvGrpSpPr>
        <p:grpSpPr bwMode="auto">
          <a:xfrm rot="11254276">
            <a:off x="6507163" y="2192338"/>
            <a:ext cx="741362" cy="195262"/>
            <a:chOff x="3445" y="867"/>
            <a:chExt cx="467" cy="123"/>
          </a:xfrm>
        </p:grpSpPr>
        <p:sp>
          <p:nvSpPr>
            <p:cNvPr id="611424" name="Freeform 96"/>
            <p:cNvSpPr>
              <a:spLocks/>
            </p:cNvSpPr>
            <p:nvPr/>
          </p:nvSpPr>
          <p:spPr bwMode="auto">
            <a:xfrm>
              <a:off x="3445" y="867"/>
              <a:ext cx="467" cy="123"/>
            </a:xfrm>
            <a:custGeom>
              <a:avLst/>
              <a:gdLst/>
              <a:ahLst/>
              <a:cxnLst>
                <a:cxn ang="0">
                  <a:pos x="0" y="0"/>
                </a:cxn>
                <a:cxn ang="0">
                  <a:pos x="119" y="83"/>
                </a:cxn>
                <a:cxn ang="0">
                  <a:pos x="247" y="119"/>
                </a:cxn>
                <a:cxn ang="0">
                  <a:pos x="375" y="110"/>
                </a:cxn>
                <a:cxn ang="0">
                  <a:pos x="467" y="92"/>
                </a:cxn>
              </a:cxnLst>
              <a:rect l="0" t="0" r="r" b="b"/>
              <a:pathLst>
                <a:path w="467" h="123">
                  <a:moveTo>
                    <a:pt x="0" y="0"/>
                  </a:moveTo>
                  <a:cubicBezTo>
                    <a:pt x="39" y="31"/>
                    <a:pt x="78" y="63"/>
                    <a:pt x="119" y="83"/>
                  </a:cubicBezTo>
                  <a:cubicBezTo>
                    <a:pt x="160" y="103"/>
                    <a:pt x="204" y="115"/>
                    <a:pt x="247" y="119"/>
                  </a:cubicBezTo>
                  <a:cubicBezTo>
                    <a:pt x="290" y="123"/>
                    <a:pt x="338" y="114"/>
                    <a:pt x="375" y="110"/>
                  </a:cubicBezTo>
                  <a:cubicBezTo>
                    <a:pt x="412" y="106"/>
                    <a:pt x="452" y="95"/>
                    <a:pt x="467" y="92"/>
                  </a:cubicBezTo>
                </a:path>
              </a:pathLst>
            </a:custGeom>
            <a:noFill/>
            <a:ln w="9525" cap="flat" cmpd="sng">
              <a:solidFill>
                <a:schemeClr val="hlink"/>
              </a:solidFill>
              <a:prstDash val="solid"/>
              <a:round/>
              <a:headEnd type="none" w="med" len="med"/>
              <a:tailEnd type="none" w="med" len="lg"/>
            </a:ln>
            <a:effectLst/>
          </p:spPr>
          <p:txBody>
            <a:bodyPr/>
            <a:lstStyle/>
            <a:p>
              <a:endParaRPr lang="en-US"/>
            </a:p>
          </p:txBody>
        </p:sp>
        <p:sp>
          <p:nvSpPr>
            <p:cNvPr id="611425" name="Line 97"/>
            <p:cNvSpPr>
              <a:spLocks noChangeShapeType="1"/>
            </p:cNvSpPr>
            <p:nvPr/>
          </p:nvSpPr>
          <p:spPr bwMode="auto">
            <a:xfrm flipH="1">
              <a:off x="3798" y="970"/>
              <a:ext cx="69" cy="9"/>
            </a:xfrm>
            <a:prstGeom prst="line">
              <a:avLst/>
            </a:prstGeom>
            <a:noFill/>
            <a:ln w="9525">
              <a:solidFill>
                <a:schemeClr val="hlink"/>
              </a:solidFill>
              <a:round/>
              <a:headEnd/>
              <a:tailEnd type="triangle" w="med" len="lg"/>
            </a:ln>
            <a:effectLst/>
          </p:spPr>
          <p:txBody>
            <a:bodyPr/>
            <a:lstStyle/>
            <a:p>
              <a:endParaRPr lang="en-US"/>
            </a:p>
          </p:txBody>
        </p:sp>
        <p:sp>
          <p:nvSpPr>
            <p:cNvPr id="611426" name="Line 98"/>
            <p:cNvSpPr>
              <a:spLocks noChangeShapeType="1"/>
            </p:cNvSpPr>
            <p:nvPr/>
          </p:nvSpPr>
          <p:spPr bwMode="auto">
            <a:xfrm>
              <a:off x="3546" y="940"/>
              <a:ext cx="75" cy="33"/>
            </a:xfrm>
            <a:prstGeom prst="line">
              <a:avLst/>
            </a:prstGeom>
            <a:noFill/>
            <a:ln w="9525">
              <a:solidFill>
                <a:schemeClr val="hlink"/>
              </a:solidFill>
              <a:round/>
              <a:headEnd/>
              <a:tailEnd type="triangle" w="med" len="lg"/>
            </a:ln>
            <a:effectLst/>
          </p:spPr>
          <p:txBody>
            <a:bodyPr/>
            <a:lstStyle/>
            <a:p>
              <a:endParaRPr lang="en-US"/>
            </a:p>
          </p:txBody>
        </p:sp>
      </p:grpSp>
      <p:sp>
        <p:nvSpPr>
          <p:cNvPr id="611427" name="Text Box 99"/>
          <p:cNvSpPr txBox="1">
            <a:spLocks noChangeArrowheads="1"/>
          </p:cNvSpPr>
          <p:nvPr/>
        </p:nvSpPr>
        <p:spPr bwMode="auto">
          <a:xfrm>
            <a:off x="6702425" y="1851025"/>
            <a:ext cx="303213" cy="366713"/>
          </a:xfrm>
          <a:prstGeom prst="rect">
            <a:avLst/>
          </a:prstGeom>
          <a:noFill/>
          <a:ln w="9525" algn="ctr">
            <a:noFill/>
            <a:miter lim="800000"/>
            <a:headEnd/>
            <a:tailEnd type="none" w="med" len="lg"/>
          </a:ln>
          <a:effectLst/>
        </p:spPr>
        <p:txBody>
          <a:bodyPr wrap="none">
            <a:spAutoFit/>
          </a:bodyPr>
          <a:lstStyle/>
          <a:p>
            <a:r>
              <a:rPr lang="tr-TR" i="1">
                <a:latin typeface="Symbol" pitchFamily="18" charset="2"/>
              </a:rPr>
              <a:t>f</a:t>
            </a:r>
            <a:endParaRPr lang="en-US" i="1">
              <a:latin typeface="Symbol" pitchFamily="18" charset="2"/>
            </a:endParaRPr>
          </a:p>
        </p:txBody>
      </p:sp>
      <p:sp>
        <p:nvSpPr>
          <p:cNvPr id="611431" name="Text Box 103"/>
          <p:cNvSpPr txBox="1">
            <a:spLocks noChangeArrowheads="1"/>
          </p:cNvSpPr>
          <p:nvPr/>
        </p:nvSpPr>
        <p:spPr bwMode="auto">
          <a:xfrm>
            <a:off x="5748338" y="1435100"/>
            <a:ext cx="1293812" cy="366713"/>
          </a:xfrm>
          <a:prstGeom prst="rect">
            <a:avLst/>
          </a:prstGeom>
          <a:noFill/>
          <a:ln w="9525" algn="ctr">
            <a:noFill/>
            <a:miter lim="800000"/>
            <a:headEnd/>
            <a:tailEnd type="none" w="med" len="lg"/>
          </a:ln>
          <a:effectLst/>
        </p:spPr>
        <p:txBody>
          <a:bodyPr wrap="none">
            <a:spAutoFit/>
          </a:bodyPr>
          <a:lstStyle/>
          <a:p>
            <a:r>
              <a:rPr lang="tr-TR"/>
              <a:t>0.5mgcos</a:t>
            </a:r>
            <a:r>
              <a:rPr lang="tr-TR" i="1">
                <a:latin typeface="Symbol" pitchFamily="18" charset="2"/>
              </a:rPr>
              <a:t>f</a:t>
            </a:r>
            <a:endParaRPr lang="en-US" i="1">
              <a:latin typeface="Symbol" pitchFamily="18" charset="2"/>
            </a:endParaRPr>
          </a:p>
        </p:txBody>
      </p:sp>
      <p:sp>
        <p:nvSpPr>
          <p:cNvPr id="611432" name="Text Box 104"/>
          <p:cNvSpPr txBox="1">
            <a:spLocks noChangeArrowheads="1"/>
          </p:cNvSpPr>
          <p:nvPr/>
        </p:nvSpPr>
        <p:spPr bwMode="auto">
          <a:xfrm>
            <a:off x="6853238" y="2609850"/>
            <a:ext cx="1230312" cy="366713"/>
          </a:xfrm>
          <a:prstGeom prst="rect">
            <a:avLst/>
          </a:prstGeom>
          <a:noFill/>
          <a:ln w="9525" algn="ctr">
            <a:noFill/>
            <a:miter lim="800000"/>
            <a:headEnd/>
            <a:tailEnd type="none" w="med" len="lg"/>
          </a:ln>
          <a:effectLst/>
        </p:spPr>
        <p:txBody>
          <a:bodyPr wrap="none">
            <a:spAutoFit/>
          </a:bodyPr>
          <a:lstStyle/>
          <a:p>
            <a:r>
              <a:rPr lang="tr-TR"/>
              <a:t>0.5mgsin</a:t>
            </a:r>
            <a:r>
              <a:rPr lang="tr-TR" i="1">
                <a:latin typeface="Symbol" pitchFamily="18" charset="2"/>
              </a:rPr>
              <a:t>f</a:t>
            </a:r>
            <a:endParaRPr lang="en-US" i="1">
              <a:latin typeface="Symbol" pitchFamily="18" charset="2"/>
            </a:endParaRPr>
          </a:p>
        </p:txBody>
      </p:sp>
      <p:sp>
        <p:nvSpPr>
          <p:cNvPr id="611433" name="Line 105"/>
          <p:cNvSpPr>
            <a:spLocks noChangeShapeType="1"/>
          </p:cNvSpPr>
          <p:nvPr/>
        </p:nvSpPr>
        <p:spPr bwMode="auto">
          <a:xfrm flipV="1">
            <a:off x="3454400" y="4456113"/>
            <a:ext cx="160338" cy="536575"/>
          </a:xfrm>
          <a:prstGeom prst="line">
            <a:avLst/>
          </a:prstGeom>
          <a:noFill/>
          <a:ln w="28575">
            <a:solidFill>
              <a:schemeClr val="hlink"/>
            </a:solidFill>
            <a:round/>
            <a:headEnd/>
            <a:tailEnd type="triangle" w="med" len="lg"/>
          </a:ln>
          <a:effectLst/>
        </p:spPr>
        <p:txBody>
          <a:bodyPr/>
          <a:lstStyle/>
          <a:p>
            <a:endParaRPr lang="en-US"/>
          </a:p>
        </p:txBody>
      </p:sp>
      <p:sp>
        <p:nvSpPr>
          <p:cNvPr id="611434" name="Text Box 106"/>
          <p:cNvSpPr txBox="1">
            <a:spLocks noChangeArrowheads="1"/>
          </p:cNvSpPr>
          <p:nvPr/>
        </p:nvSpPr>
        <p:spPr bwMode="auto">
          <a:xfrm>
            <a:off x="3671888" y="4189413"/>
            <a:ext cx="1230312" cy="366712"/>
          </a:xfrm>
          <a:prstGeom prst="rect">
            <a:avLst/>
          </a:prstGeom>
          <a:noFill/>
          <a:ln w="9525" algn="ctr">
            <a:noFill/>
            <a:miter lim="800000"/>
            <a:headEnd/>
            <a:tailEnd type="none" w="med" len="lg"/>
          </a:ln>
          <a:effectLst/>
        </p:spPr>
        <p:txBody>
          <a:bodyPr wrap="none">
            <a:spAutoFit/>
          </a:bodyPr>
          <a:lstStyle/>
          <a:p>
            <a:r>
              <a:rPr lang="tr-TR"/>
              <a:t>0.5mgsin</a:t>
            </a:r>
            <a:r>
              <a:rPr lang="tr-TR" i="1">
                <a:latin typeface="Symbol" pitchFamily="18" charset="2"/>
              </a:rPr>
              <a:t>f</a:t>
            </a:r>
            <a:endParaRPr lang="en-US" i="1">
              <a:latin typeface="Symbol" pitchFamily="18" charset="2"/>
            </a:endParaRPr>
          </a:p>
        </p:txBody>
      </p:sp>
      <p:sp>
        <p:nvSpPr>
          <p:cNvPr id="611435" name="Line 107"/>
          <p:cNvSpPr>
            <a:spLocks noChangeShapeType="1"/>
          </p:cNvSpPr>
          <p:nvPr/>
        </p:nvSpPr>
        <p:spPr bwMode="auto">
          <a:xfrm flipH="1">
            <a:off x="739775" y="4267200"/>
            <a:ext cx="160338" cy="493713"/>
          </a:xfrm>
          <a:prstGeom prst="line">
            <a:avLst/>
          </a:prstGeom>
          <a:noFill/>
          <a:ln w="28575">
            <a:solidFill>
              <a:schemeClr val="hlink"/>
            </a:solidFill>
            <a:round/>
            <a:headEnd/>
            <a:tailEnd type="triangle" w="med" len="lg"/>
          </a:ln>
          <a:effectLst/>
        </p:spPr>
        <p:txBody>
          <a:bodyPr/>
          <a:lstStyle/>
          <a:p>
            <a:endParaRPr lang="en-US"/>
          </a:p>
        </p:txBody>
      </p:sp>
      <p:sp>
        <p:nvSpPr>
          <p:cNvPr id="611436" name="Text Box 108"/>
          <p:cNvSpPr txBox="1">
            <a:spLocks noChangeArrowheads="1"/>
          </p:cNvSpPr>
          <p:nvPr/>
        </p:nvSpPr>
        <p:spPr bwMode="auto">
          <a:xfrm>
            <a:off x="346075" y="4767263"/>
            <a:ext cx="1230313" cy="366712"/>
          </a:xfrm>
          <a:prstGeom prst="rect">
            <a:avLst/>
          </a:prstGeom>
          <a:noFill/>
          <a:ln w="9525" algn="ctr">
            <a:noFill/>
            <a:miter lim="800000"/>
            <a:headEnd/>
            <a:tailEnd type="none" w="med" len="lg"/>
          </a:ln>
          <a:effectLst/>
        </p:spPr>
        <p:txBody>
          <a:bodyPr wrap="none">
            <a:spAutoFit/>
          </a:bodyPr>
          <a:lstStyle/>
          <a:p>
            <a:r>
              <a:rPr lang="tr-TR"/>
              <a:t>0.5mgsin</a:t>
            </a:r>
            <a:r>
              <a:rPr lang="tr-TR" i="1">
                <a:latin typeface="Symbol" pitchFamily="18" charset="2"/>
              </a:rPr>
              <a:t>f</a:t>
            </a:r>
            <a:endParaRPr lang="en-US" i="1">
              <a:latin typeface="Symbol" pitchFamily="18" charset="2"/>
            </a:endParaRPr>
          </a:p>
        </p:txBody>
      </p:sp>
      <p:sp>
        <p:nvSpPr>
          <p:cNvPr id="611437" name="Text Box 109"/>
          <p:cNvSpPr txBox="1">
            <a:spLocks noChangeArrowheads="1"/>
          </p:cNvSpPr>
          <p:nvPr/>
        </p:nvSpPr>
        <p:spPr bwMode="auto">
          <a:xfrm>
            <a:off x="1982788" y="2663825"/>
            <a:ext cx="361950" cy="366713"/>
          </a:xfrm>
          <a:prstGeom prst="rect">
            <a:avLst/>
          </a:prstGeom>
          <a:noFill/>
          <a:ln w="9525" algn="ctr">
            <a:noFill/>
            <a:miter lim="800000"/>
            <a:headEnd/>
            <a:tailEnd type="none" w="med" len="lg"/>
          </a:ln>
          <a:effectLst/>
        </p:spPr>
        <p:txBody>
          <a:bodyPr wrap="none">
            <a:spAutoFit/>
          </a:bodyPr>
          <a:lstStyle/>
          <a:p>
            <a:r>
              <a:rPr lang="tr-TR"/>
              <a:t>G</a:t>
            </a:r>
            <a:endParaRPr lang="en-US"/>
          </a:p>
        </p:txBody>
      </p:sp>
      <p:sp>
        <p:nvSpPr>
          <p:cNvPr id="611438" name="Text Box 110"/>
          <p:cNvSpPr txBox="1">
            <a:spLocks noChangeArrowheads="1"/>
          </p:cNvSpPr>
          <p:nvPr/>
        </p:nvSpPr>
        <p:spPr bwMode="auto">
          <a:xfrm>
            <a:off x="2009775" y="4157663"/>
            <a:ext cx="361950" cy="366712"/>
          </a:xfrm>
          <a:prstGeom prst="rect">
            <a:avLst/>
          </a:prstGeom>
          <a:noFill/>
          <a:ln w="9525" algn="ctr">
            <a:noFill/>
            <a:miter lim="800000"/>
            <a:headEnd/>
            <a:tailEnd type="none" w="med" len="lg"/>
          </a:ln>
          <a:effectLst/>
        </p:spPr>
        <p:txBody>
          <a:bodyPr wrap="none">
            <a:spAutoFit/>
          </a:bodyPr>
          <a:lstStyle/>
          <a:p>
            <a:r>
              <a:rPr lang="tr-TR"/>
              <a:t>G</a:t>
            </a:r>
            <a:endParaRPr lang="en-US"/>
          </a:p>
        </p:txBody>
      </p:sp>
      <p:sp>
        <p:nvSpPr>
          <p:cNvPr id="611440" name="Freeform 112"/>
          <p:cNvSpPr>
            <a:spLocks/>
          </p:cNvSpPr>
          <p:nvPr/>
        </p:nvSpPr>
        <p:spPr bwMode="auto">
          <a:xfrm>
            <a:off x="814388" y="4849813"/>
            <a:ext cx="5834062" cy="858837"/>
          </a:xfrm>
          <a:custGeom>
            <a:avLst/>
            <a:gdLst/>
            <a:ahLst/>
            <a:cxnLst>
              <a:cxn ang="0">
                <a:pos x="90" y="512"/>
              </a:cxn>
              <a:cxn ang="0">
                <a:pos x="602" y="768"/>
              </a:cxn>
              <a:cxn ang="0">
                <a:pos x="3702" y="0"/>
              </a:cxn>
            </a:cxnLst>
            <a:rect l="0" t="0" r="r" b="b"/>
            <a:pathLst>
              <a:path w="3702" h="853">
                <a:moveTo>
                  <a:pt x="90" y="512"/>
                </a:moveTo>
                <a:cubicBezTo>
                  <a:pt x="45" y="682"/>
                  <a:pt x="0" y="853"/>
                  <a:pt x="602" y="768"/>
                </a:cubicBezTo>
                <a:cubicBezTo>
                  <a:pt x="1204" y="683"/>
                  <a:pt x="2453" y="341"/>
                  <a:pt x="3702" y="0"/>
                </a:cubicBezTo>
              </a:path>
            </a:pathLst>
          </a:custGeom>
          <a:noFill/>
          <a:ln w="19050" cap="flat" cmpd="sng">
            <a:solidFill>
              <a:schemeClr val="accent1"/>
            </a:solidFill>
            <a:prstDash val="solid"/>
            <a:round/>
            <a:headEnd type="none" w="med" len="med"/>
            <a:tailEnd type="triangle" w="med" len="lg"/>
          </a:ln>
          <a:effectLst/>
        </p:spPr>
        <p:txBody>
          <a:bodyPr/>
          <a:lstStyle/>
          <a:p>
            <a:endParaRPr lang="en-US"/>
          </a:p>
        </p:txBody>
      </p:sp>
      <p:sp>
        <p:nvSpPr>
          <p:cNvPr id="611441" name="Freeform 113"/>
          <p:cNvSpPr>
            <a:spLocks/>
          </p:cNvSpPr>
          <p:nvPr/>
        </p:nvSpPr>
        <p:spPr bwMode="auto">
          <a:xfrm>
            <a:off x="3670300" y="4803775"/>
            <a:ext cx="2978150" cy="385763"/>
          </a:xfrm>
          <a:custGeom>
            <a:avLst/>
            <a:gdLst/>
            <a:ahLst/>
            <a:cxnLst>
              <a:cxn ang="0">
                <a:pos x="93" y="192"/>
              </a:cxn>
              <a:cxn ang="0">
                <a:pos x="312" y="467"/>
              </a:cxn>
              <a:cxn ang="0">
                <a:pos x="1967" y="0"/>
              </a:cxn>
            </a:cxnLst>
            <a:rect l="0" t="0" r="r" b="b"/>
            <a:pathLst>
              <a:path w="1967" h="499">
                <a:moveTo>
                  <a:pt x="93" y="192"/>
                </a:moveTo>
                <a:cubicBezTo>
                  <a:pt x="46" y="345"/>
                  <a:pt x="0" y="499"/>
                  <a:pt x="312" y="467"/>
                </a:cubicBezTo>
                <a:cubicBezTo>
                  <a:pt x="624" y="435"/>
                  <a:pt x="1295" y="217"/>
                  <a:pt x="1967" y="0"/>
                </a:cubicBezTo>
              </a:path>
            </a:pathLst>
          </a:custGeom>
          <a:noFill/>
          <a:ln w="19050" cap="flat" cmpd="sng">
            <a:solidFill>
              <a:schemeClr val="accent1"/>
            </a:solidFill>
            <a:prstDash val="solid"/>
            <a:round/>
            <a:headEnd type="none" w="med" len="med"/>
            <a:tailEnd type="triangle" w="med" len="lg"/>
          </a:ln>
          <a:effectLst/>
        </p:spPr>
        <p:txBody>
          <a:bodyPr/>
          <a:lstStyle/>
          <a:p>
            <a:endParaRPr lang="en-US"/>
          </a:p>
        </p:txBody>
      </p:sp>
      <p:graphicFrame>
        <p:nvGraphicFramePr>
          <p:cNvPr id="611444" name="Object 116"/>
          <p:cNvGraphicFramePr>
            <a:graphicFrameLocks noChangeAspect="1"/>
          </p:cNvGraphicFramePr>
          <p:nvPr/>
        </p:nvGraphicFramePr>
        <p:xfrm>
          <a:off x="5803900" y="3506788"/>
          <a:ext cx="1800225" cy="590550"/>
        </p:xfrm>
        <a:graphic>
          <a:graphicData uri="http://schemas.openxmlformats.org/presentationml/2006/ole">
            <p:oleObj spid="_x0000_s509955" name="Denklem" r:id="rId5" imgW="774360" imgH="253800" progId="Equation.3">
              <p:embed/>
            </p:oleObj>
          </a:graphicData>
        </a:graphic>
      </p:graphicFrame>
      <p:graphicFrame>
        <p:nvGraphicFramePr>
          <p:cNvPr id="611447" name="Object 119"/>
          <p:cNvGraphicFramePr>
            <a:graphicFrameLocks noChangeAspect="1"/>
          </p:cNvGraphicFramePr>
          <p:nvPr/>
        </p:nvGraphicFramePr>
        <p:xfrm>
          <a:off x="4994275" y="5359400"/>
          <a:ext cx="2892425" cy="917575"/>
        </p:xfrm>
        <a:graphic>
          <a:graphicData uri="http://schemas.openxmlformats.org/presentationml/2006/ole">
            <p:oleObj spid="_x0000_s509956" name="Denklem" r:id="rId6" imgW="1244520" imgH="393480" progId="Equation.3">
              <p:embed/>
            </p:oleObj>
          </a:graphicData>
        </a:graphic>
      </p:graphicFrame>
      <p:sp>
        <p:nvSpPr>
          <p:cNvPr id="611448" name="Line 120"/>
          <p:cNvSpPr>
            <a:spLocks noChangeShapeType="1"/>
          </p:cNvSpPr>
          <p:nvPr/>
        </p:nvSpPr>
        <p:spPr bwMode="auto">
          <a:xfrm>
            <a:off x="900113" y="1814513"/>
            <a:ext cx="2554287" cy="0"/>
          </a:xfrm>
          <a:prstGeom prst="line">
            <a:avLst/>
          </a:prstGeom>
          <a:noFill/>
          <a:ln w="9525">
            <a:solidFill>
              <a:schemeClr val="hlink"/>
            </a:solidFill>
            <a:round/>
            <a:headEnd type="triangle" w="med" len="lg"/>
            <a:tailEnd type="triangle" w="med" len="lg"/>
          </a:ln>
          <a:effectLst/>
        </p:spPr>
        <p:txBody>
          <a:bodyPr/>
          <a:lstStyle/>
          <a:p>
            <a:endParaRPr lang="en-US"/>
          </a:p>
        </p:txBody>
      </p:sp>
      <p:sp>
        <p:nvSpPr>
          <p:cNvPr id="611449" name="Text Box 121"/>
          <p:cNvSpPr txBox="1">
            <a:spLocks noChangeArrowheads="1"/>
          </p:cNvSpPr>
          <p:nvPr/>
        </p:nvSpPr>
        <p:spPr bwMode="auto">
          <a:xfrm>
            <a:off x="2033588" y="1470025"/>
            <a:ext cx="311150" cy="366713"/>
          </a:xfrm>
          <a:prstGeom prst="rect">
            <a:avLst/>
          </a:prstGeom>
          <a:noFill/>
          <a:ln w="9525" algn="ctr">
            <a:noFill/>
            <a:miter lim="800000"/>
            <a:headEnd/>
            <a:tailEnd type="none" w="med" len="lg"/>
          </a:ln>
          <a:effectLst/>
        </p:spPr>
        <p:txBody>
          <a:bodyPr wrap="none">
            <a:spAutoFit/>
          </a:bodyPr>
          <a:lstStyle/>
          <a:p>
            <a:r>
              <a:rPr lang="tr-TR">
                <a:solidFill>
                  <a:schemeClr val="hlink"/>
                </a:solidFill>
              </a:rPr>
              <a:t>b</a:t>
            </a:r>
            <a:endParaRPr lang="en-US">
              <a:solidFill>
                <a:schemeClr val="hlink"/>
              </a:solidFill>
            </a:endParaRPr>
          </a:p>
        </p:txBody>
      </p:sp>
      <p:sp>
        <p:nvSpPr>
          <p:cNvPr id="611450" name="Text Box 122"/>
          <p:cNvSpPr txBox="1">
            <a:spLocks noChangeArrowheads="1"/>
          </p:cNvSpPr>
          <p:nvPr/>
        </p:nvSpPr>
        <p:spPr bwMode="auto">
          <a:xfrm>
            <a:off x="593725" y="1792288"/>
            <a:ext cx="234950" cy="366712"/>
          </a:xfrm>
          <a:prstGeom prst="rect">
            <a:avLst/>
          </a:prstGeom>
          <a:noFill/>
          <a:ln w="9525" algn="ctr">
            <a:noFill/>
            <a:miter lim="800000"/>
            <a:headEnd/>
            <a:tailEnd type="none" w="med" len="lg"/>
          </a:ln>
          <a:effectLst/>
        </p:spPr>
        <p:txBody>
          <a:bodyPr wrap="none">
            <a:spAutoFit/>
          </a:bodyPr>
          <a:lstStyle/>
          <a:p>
            <a:r>
              <a:rPr lang="tr-TR" i="1"/>
              <a:t>l</a:t>
            </a:r>
            <a:endParaRPr lang="en-US" i="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1420"/>
                                        </p:tgtEl>
                                        <p:attrNameLst>
                                          <p:attrName>style.visibility</p:attrName>
                                        </p:attrNameLst>
                                      </p:cBhvr>
                                      <p:to>
                                        <p:strVal val="visible"/>
                                      </p:to>
                                    </p:set>
                                    <p:animEffect transition="in" filter="dissolve">
                                      <p:cBhvr>
                                        <p:cTn id="7" dur="500"/>
                                        <p:tgtEl>
                                          <p:spTgt spid="61142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11419"/>
                                        </p:tgtEl>
                                        <p:attrNameLst>
                                          <p:attrName>style.visibility</p:attrName>
                                        </p:attrNameLst>
                                      </p:cBhvr>
                                      <p:to>
                                        <p:strVal val="visible"/>
                                      </p:to>
                                    </p:set>
                                    <p:animEffect transition="in" filter="dissolve">
                                      <p:cBhvr>
                                        <p:cTn id="11" dur="500"/>
                                        <p:tgtEl>
                                          <p:spTgt spid="611419"/>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11422"/>
                                        </p:tgtEl>
                                        <p:attrNameLst>
                                          <p:attrName>style.visibility</p:attrName>
                                        </p:attrNameLst>
                                      </p:cBhvr>
                                      <p:to>
                                        <p:strVal val="visible"/>
                                      </p:to>
                                    </p:set>
                                    <p:animEffect transition="in" filter="dissolve">
                                      <p:cBhvr>
                                        <p:cTn id="15" dur="500"/>
                                        <p:tgtEl>
                                          <p:spTgt spid="611422"/>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611421"/>
                                        </p:tgtEl>
                                        <p:attrNameLst>
                                          <p:attrName>style.visibility</p:attrName>
                                        </p:attrNameLst>
                                      </p:cBhvr>
                                      <p:to>
                                        <p:strVal val="visible"/>
                                      </p:to>
                                    </p:set>
                                    <p:animEffect transition="in" filter="dissolve">
                                      <p:cBhvr>
                                        <p:cTn id="19" dur="500"/>
                                        <p:tgtEl>
                                          <p:spTgt spid="611421"/>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11392"/>
                                        </p:tgtEl>
                                        <p:attrNameLst>
                                          <p:attrName>style.visibility</p:attrName>
                                        </p:attrNameLst>
                                      </p:cBhvr>
                                      <p:to>
                                        <p:strVal val="visible"/>
                                      </p:to>
                                    </p:set>
                                    <p:animEffect transition="in" filter="dissolve">
                                      <p:cBhvr>
                                        <p:cTn id="24" dur="500"/>
                                        <p:tgtEl>
                                          <p:spTgt spid="61139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tgtEl>
                                          <p:spTgt spid="6"/>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11409"/>
                                        </p:tgtEl>
                                        <p:attrNameLst>
                                          <p:attrName>style.visibility</p:attrName>
                                        </p:attrNameLst>
                                      </p:cBhvr>
                                      <p:to>
                                        <p:strVal val="visible"/>
                                      </p:to>
                                    </p:set>
                                    <p:animEffect transition="in" filter="dissolve">
                                      <p:cBhvr>
                                        <p:cTn id="32" dur="500"/>
                                        <p:tgtEl>
                                          <p:spTgt spid="61140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611444"/>
                                        </p:tgtEl>
                                        <p:attrNameLst>
                                          <p:attrName>style.visibility</p:attrName>
                                        </p:attrNameLst>
                                      </p:cBhvr>
                                      <p:to>
                                        <p:strVal val="visible"/>
                                      </p:to>
                                    </p:set>
                                    <p:animEffect transition="in" filter="dissolve">
                                      <p:cBhvr>
                                        <p:cTn id="37" dur="500"/>
                                        <p:tgtEl>
                                          <p:spTgt spid="61144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11395"/>
                                        </p:tgtEl>
                                        <p:attrNameLst>
                                          <p:attrName>style.visibility</p:attrName>
                                        </p:attrNameLst>
                                      </p:cBhvr>
                                      <p:to>
                                        <p:strVal val="visible"/>
                                      </p:to>
                                    </p:set>
                                    <p:animEffect transition="in" filter="dissolve">
                                      <p:cBhvr>
                                        <p:cTn id="42" dur="500"/>
                                        <p:tgtEl>
                                          <p:spTgt spid="611395"/>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611394"/>
                                        </p:tgtEl>
                                        <p:attrNameLst>
                                          <p:attrName>style.visibility</p:attrName>
                                        </p:attrNameLst>
                                      </p:cBhvr>
                                      <p:to>
                                        <p:strVal val="visible"/>
                                      </p:to>
                                    </p:set>
                                    <p:animEffect transition="in" filter="dissolve">
                                      <p:cBhvr>
                                        <p:cTn id="45" dur="500"/>
                                        <p:tgtEl>
                                          <p:spTgt spid="61139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611396"/>
                                        </p:tgtEl>
                                        <p:attrNameLst>
                                          <p:attrName>style.visibility</p:attrName>
                                        </p:attrNameLst>
                                      </p:cBhvr>
                                      <p:to>
                                        <p:strVal val="visible"/>
                                      </p:to>
                                    </p:set>
                                    <p:animEffect transition="in" filter="dissolve">
                                      <p:cBhvr>
                                        <p:cTn id="48" dur="500"/>
                                        <p:tgtEl>
                                          <p:spTgt spid="611396"/>
                                        </p:tgtEl>
                                      </p:cBhvr>
                                    </p:animEffect>
                                  </p:childTnLst>
                                </p:cTn>
                              </p:par>
                              <p:par>
                                <p:cTn id="49" presetID="9"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dissolve">
                                      <p:cBhvr>
                                        <p:cTn id="51" dur="500"/>
                                        <p:tgtEl>
                                          <p:spTgt spid="5"/>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611404"/>
                                        </p:tgtEl>
                                        <p:attrNameLst>
                                          <p:attrName>style.visibility</p:attrName>
                                        </p:attrNameLst>
                                      </p:cBhvr>
                                      <p:to>
                                        <p:strVal val="visible"/>
                                      </p:to>
                                    </p:set>
                                    <p:animEffect transition="in" filter="dissolve">
                                      <p:cBhvr>
                                        <p:cTn id="54" dur="500"/>
                                        <p:tgtEl>
                                          <p:spTgt spid="611404"/>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611410"/>
                                        </p:tgtEl>
                                        <p:attrNameLst>
                                          <p:attrName>style.visibility</p:attrName>
                                        </p:attrNameLst>
                                      </p:cBhvr>
                                      <p:to>
                                        <p:strVal val="visible"/>
                                      </p:to>
                                    </p:set>
                                    <p:animEffect transition="in" filter="dissolve">
                                      <p:cBhvr>
                                        <p:cTn id="59" dur="500"/>
                                        <p:tgtEl>
                                          <p:spTgt spid="611410"/>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611411"/>
                                        </p:tgtEl>
                                        <p:attrNameLst>
                                          <p:attrName>style.visibility</p:attrName>
                                        </p:attrNameLst>
                                      </p:cBhvr>
                                      <p:to>
                                        <p:strVal val="visible"/>
                                      </p:to>
                                    </p:set>
                                    <p:animEffect transition="in" filter="dissolve">
                                      <p:cBhvr>
                                        <p:cTn id="62" dur="500"/>
                                        <p:tgtEl>
                                          <p:spTgt spid="611411"/>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611413"/>
                                        </p:tgtEl>
                                        <p:attrNameLst>
                                          <p:attrName>style.visibility</p:attrName>
                                        </p:attrNameLst>
                                      </p:cBhvr>
                                      <p:to>
                                        <p:strVal val="visible"/>
                                      </p:to>
                                    </p:set>
                                    <p:animEffect transition="in" filter="dissolve">
                                      <p:cBhvr>
                                        <p:cTn id="67" dur="500"/>
                                        <p:tgtEl>
                                          <p:spTgt spid="611413"/>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611416"/>
                                        </p:tgtEl>
                                        <p:attrNameLst>
                                          <p:attrName>style.visibility</p:attrName>
                                        </p:attrNameLst>
                                      </p:cBhvr>
                                      <p:to>
                                        <p:strVal val="visible"/>
                                      </p:to>
                                    </p:set>
                                    <p:animEffect transition="in" filter="dissolve">
                                      <p:cBhvr>
                                        <p:cTn id="70" dur="500"/>
                                        <p:tgtEl>
                                          <p:spTgt spid="611416"/>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611412"/>
                                        </p:tgtEl>
                                        <p:attrNameLst>
                                          <p:attrName>style.visibility</p:attrName>
                                        </p:attrNameLst>
                                      </p:cBhvr>
                                      <p:to>
                                        <p:strVal val="visible"/>
                                      </p:to>
                                    </p:set>
                                    <p:animEffect transition="in" filter="dissolve">
                                      <p:cBhvr>
                                        <p:cTn id="73" dur="500"/>
                                        <p:tgtEl>
                                          <p:spTgt spid="611412"/>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dissolve">
                                      <p:cBhvr>
                                        <p:cTn id="78" dur="500"/>
                                        <p:tgtEl>
                                          <p:spTgt spid="7"/>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611427"/>
                                        </p:tgtEl>
                                        <p:attrNameLst>
                                          <p:attrName>style.visibility</p:attrName>
                                        </p:attrNameLst>
                                      </p:cBhvr>
                                      <p:to>
                                        <p:strVal val="visible"/>
                                      </p:to>
                                    </p:set>
                                    <p:animEffect transition="in" filter="dissolve">
                                      <p:cBhvr>
                                        <p:cTn id="81" dur="500"/>
                                        <p:tgtEl>
                                          <p:spTgt spid="611427"/>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611414"/>
                                        </p:tgtEl>
                                        <p:attrNameLst>
                                          <p:attrName>style.visibility</p:attrName>
                                        </p:attrNameLst>
                                      </p:cBhvr>
                                      <p:to>
                                        <p:strVal val="visible"/>
                                      </p:to>
                                    </p:set>
                                    <p:animEffect transition="in" filter="dissolve">
                                      <p:cBhvr>
                                        <p:cTn id="84" dur="500"/>
                                        <p:tgtEl>
                                          <p:spTgt spid="611414"/>
                                        </p:tgtEl>
                                      </p:cBhvr>
                                    </p:animEffect>
                                  </p:childTnLst>
                                </p:cTn>
                              </p:par>
                            </p:childTnLst>
                          </p:cTn>
                        </p:par>
                        <p:par>
                          <p:cTn id="85" fill="hold">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611431"/>
                                        </p:tgtEl>
                                        <p:attrNameLst>
                                          <p:attrName>style.visibility</p:attrName>
                                        </p:attrNameLst>
                                      </p:cBhvr>
                                      <p:to>
                                        <p:strVal val="visible"/>
                                      </p:to>
                                    </p:set>
                                    <p:animEffect transition="in" filter="dissolve">
                                      <p:cBhvr>
                                        <p:cTn id="88" dur="500"/>
                                        <p:tgtEl>
                                          <p:spTgt spid="611431"/>
                                        </p:tgtEl>
                                      </p:cBhvr>
                                    </p:animEffect>
                                  </p:childTnLst>
                                </p:cTn>
                              </p:par>
                            </p:childTnLst>
                          </p:cTn>
                        </p:par>
                        <p:par>
                          <p:cTn id="89" fill="hold">
                            <p:stCondLst>
                              <p:cond delay="1000"/>
                            </p:stCondLst>
                            <p:childTnLst>
                              <p:par>
                                <p:cTn id="90" presetID="9" presetClass="entr" presetSubtype="0" fill="hold" grpId="0" nodeType="afterEffect">
                                  <p:stCondLst>
                                    <p:cond delay="0"/>
                                  </p:stCondLst>
                                  <p:childTnLst>
                                    <p:set>
                                      <p:cBhvr>
                                        <p:cTn id="91" dur="1" fill="hold">
                                          <p:stCondLst>
                                            <p:cond delay="0"/>
                                          </p:stCondLst>
                                        </p:cTn>
                                        <p:tgtEl>
                                          <p:spTgt spid="611415"/>
                                        </p:tgtEl>
                                        <p:attrNameLst>
                                          <p:attrName>style.visibility</p:attrName>
                                        </p:attrNameLst>
                                      </p:cBhvr>
                                      <p:to>
                                        <p:strVal val="visible"/>
                                      </p:to>
                                    </p:set>
                                    <p:animEffect transition="in" filter="dissolve">
                                      <p:cBhvr>
                                        <p:cTn id="92" dur="500"/>
                                        <p:tgtEl>
                                          <p:spTgt spid="611415"/>
                                        </p:tgtEl>
                                      </p:cBhvr>
                                    </p:animEffect>
                                  </p:childTnLst>
                                </p:cTn>
                              </p:par>
                            </p:childTnLst>
                          </p:cTn>
                        </p:par>
                        <p:par>
                          <p:cTn id="93" fill="hold">
                            <p:stCondLst>
                              <p:cond delay="1500"/>
                            </p:stCondLst>
                            <p:childTnLst>
                              <p:par>
                                <p:cTn id="94" presetID="9" presetClass="entr" presetSubtype="0" fill="hold" grpId="0" nodeType="afterEffect">
                                  <p:stCondLst>
                                    <p:cond delay="0"/>
                                  </p:stCondLst>
                                  <p:childTnLst>
                                    <p:set>
                                      <p:cBhvr>
                                        <p:cTn id="95" dur="1" fill="hold">
                                          <p:stCondLst>
                                            <p:cond delay="0"/>
                                          </p:stCondLst>
                                        </p:cTn>
                                        <p:tgtEl>
                                          <p:spTgt spid="611432"/>
                                        </p:tgtEl>
                                        <p:attrNameLst>
                                          <p:attrName>style.visibility</p:attrName>
                                        </p:attrNameLst>
                                      </p:cBhvr>
                                      <p:to>
                                        <p:strVal val="visible"/>
                                      </p:to>
                                    </p:set>
                                    <p:animEffect transition="in" filter="dissolve">
                                      <p:cBhvr>
                                        <p:cTn id="96" dur="500"/>
                                        <p:tgtEl>
                                          <p:spTgt spid="611432"/>
                                        </p:tgtEl>
                                      </p:cBhvr>
                                    </p:animEffect>
                                  </p:childTnLst>
                                </p:cTn>
                              </p:par>
                            </p:childTnLst>
                          </p:cTn>
                        </p:par>
                      </p:childTnLst>
                    </p:cTn>
                  </p:par>
                  <p:par>
                    <p:cTn id="97" fill="hold">
                      <p:stCondLst>
                        <p:cond delay="indefinite"/>
                      </p:stCondLst>
                      <p:childTnLst>
                        <p:par>
                          <p:cTn id="98" fill="hold">
                            <p:stCondLst>
                              <p:cond delay="0"/>
                            </p:stCondLst>
                            <p:childTnLst>
                              <p:par>
                                <p:cTn id="99" presetID="9" presetClass="entr" presetSubtype="0" fill="hold" grpId="0" nodeType="clickEffect">
                                  <p:stCondLst>
                                    <p:cond delay="0"/>
                                  </p:stCondLst>
                                  <p:childTnLst>
                                    <p:set>
                                      <p:cBhvr>
                                        <p:cTn id="100" dur="1" fill="hold">
                                          <p:stCondLst>
                                            <p:cond delay="0"/>
                                          </p:stCondLst>
                                        </p:cTn>
                                        <p:tgtEl>
                                          <p:spTgt spid="611433"/>
                                        </p:tgtEl>
                                        <p:attrNameLst>
                                          <p:attrName>style.visibility</p:attrName>
                                        </p:attrNameLst>
                                      </p:cBhvr>
                                      <p:to>
                                        <p:strVal val="visible"/>
                                      </p:to>
                                    </p:set>
                                    <p:animEffect transition="in" filter="dissolve">
                                      <p:cBhvr>
                                        <p:cTn id="101" dur="500"/>
                                        <p:tgtEl>
                                          <p:spTgt spid="611433"/>
                                        </p:tgtEl>
                                      </p:cBhvr>
                                    </p:animEffect>
                                  </p:childTnLst>
                                </p:cTn>
                              </p:par>
                            </p:childTnLst>
                          </p:cTn>
                        </p:par>
                        <p:par>
                          <p:cTn id="102" fill="hold">
                            <p:stCondLst>
                              <p:cond delay="500"/>
                            </p:stCondLst>
                            <p:childTnLst>
                              <p:par>
                                <p:cTn id="103" presetID="9" presetClass="entr" presetSubtype="0" fill="hold" grpId="0" nodeType="afterEffect">
                                  <p:stCondLst>
                                    <p:cond delay="0"/>
                                  </p:stCondLst>
                                  <p:childTnLst>
                                    <p:set>
                                      <p:cBhvr>
                                        <p:cTn id="104" dur="1" fill="hold">
                                          <p:stCondLst>
                                            <p:cond delay="0"/>
                                          </p:stCondLst>
                                        </p:cTn>
                                        <p:tgtEl>
                                          <p:spTgt spid="611434"/>
                                        </p:tgtEl>
                                        <p:attrNameLst>
                                          <p:attrName>style.visibility</p:attrName>
                                        </p:attrNameLst>
                                      </p:cBhvr>
                                      <p:to>
                                        <p:strVal val="visible"/>
                                      </p:to>
                                    </p:set>
                                    <p:animEffect transition="in" filter="dissolve">
                                      <p:cBhvr>
                                        <p:cTn id="105" dur="500"/>
                                        <p:tgtEl>
                                          <p:spTgt spid="611434"/>
                                        </p:tgtEl>
                                      </p:cBhvr>
                                    </p:animEffect>
                                  </p:childTnLst>
                                </p:cTn>
                              </p:par>
                            </p:childTnLst>
                          </p:cTn>
                        </p:par>
                      </p:childTnLst>
                    </p:cTn>
                  </p:par>
                  <p:par>
                    <p:cTn id="106" fill="hold">
                      <p:stCondLst>
                        <p:cond delay="indefinite"/>
                      </p:stCondLst>
                      <p:childTnLst>
                        <p:par>
                          <p:cTn id="107" fill="hold">
                            <p:stCondLst>
                              <p:cond delay="0"/>
                            </p:stCondLst>
                            <p:childTnLst>
                              <p:par>
                                <p:cTn id="108" presetID="9" presetClass="entr" presetSubtype="0" fill="hold" grpId="0" nodeType="clickEffect">
                                  <p:stCondLst>
                                    <p:cond delay="0"/>
                                  </p:stCondLst>
                                  <p:childTnLst>
                                    <p:set>
                                      <p:cBhvr>
                                        <p:cTn id="109" dur="1" fill="hold">
                                          <p:stCondLst>
                                            <p:cond delay="0"/>
                                          </p:stCondLst>
                                        </p:cTn>
                                        <p:tgtEl>
                                          <p:spTgt spid="611435"/>
                                        </p:tgtEl>
                                        <p:attrNameLst>
                                          <p:attrName>style.visibility</p:attrName>
                                        </p:attrNameLst>
                                      </p:cBhvr>
                                      <p:to>
                                        <p:strVal val="visible"/>
                                      </p:to>
                                    </p:set>
                                    <p:animEffect transition="in" filter="dissolve">
                                      <p:cBhvr>
                                        <p:cTn id="110" dur="500"/>
                                        <p:tgtEl>
                                          <p:spTgt spid="611435"/>
                                        </p:tgtEl>
                                      </p:cBhvr>
                                    </p:animEffect>
                                  </p:childTnLst>
                                </p:cTn>
                              </p:par>
                            </p:childTnLst>
                          </p:cTn>
                        </p:par>
                        <p:par>
                          <p:cTn id="111" fill="hold">
                            <p:stCondLst>
                              <p:cond delay="500"/>
                            </p:stCondLst>
                            <p:childTnLst>
                              <p:par>
                                <p:cTn id="112" presetID="9" presetClass="entr" presetSubtype="0" fill="hold" grpId="0" nodeType="afterEffect">
                                  <p:stCondLst>
                                    <p:cond delay="0"/>
                                  </p:stCondLst>
                                  <p:childTnLst>
                                    <p:set>
                                      <p:cBhvr>
                                        <p:cTn id="113" dur="1" fill="hold">
                                          <p:stCondLst>
                                            <p:cond delay="0"/>
                                          </p:stCondLst>
                                        </p:cTn>
                                        <p:tgtEl>
                                          <p:spTgt spid="611436"/>
                                        </p:tgtEl>
                                        <p:attrNameLst>
                                          <p:attrName>style.visibility</p:attrName>
                                        </p:attrNameLst>
                                      </p:cBhvr>
                                      <p:to>
                                        <p:strVal val="visible"/>
                                      </p:to>
                                    </p:set>
                                    <p:animEffect transition="in" filter="dissolve">
                                      <p:cBhvr>
                                        <p:cTn id="114" dur="500"/>
                                        <p:tgtEl>
                                          <p:spTgt spid="611436"/>
                                        </p:tgtEl>
                                      </p:cBhvr>
                                    </p:animEffect>
                                  </p:childTnLst>
                                </p:cTn>
                              </p:par>
                            </p:childTnLst>
                          </p:cTn>
                        </p:par>
                        <p:par>
                          <p:cTn id="115" fill="hold">
                            <p:stCondLst>
                              <p:cond delay="1000"/>
                            </p:stCondLst>
                            <p:childTnLst>
                              <p:par>
                                <p:cTn id="116" presetID="9" presetClass="entr" presetSubtype="0" fill="hold" nodeType="afterEffect">
                                  <p:stCondLst>
                                    <p:cond delay="0"/>
                                  </p:stCondLst>
                                  <p:childTnLst>
                                    <p:set>
                                      <p:cBhvr>
                                        <p:cTn id="117" dur="1" fill="hold">
                                          <p:stCondLst>
                                            <p:cond delay="0"/>
                                          </p:stCondLst>
                                        </p:cTn>
                                        <p:tgtEl>
                                          <p:spTgt spid="611334"/>
                                        </p:tgtEl>
                                        <p:attrNameLst>
                                          <p:attrName>style.visibility</p:attrName>
                                        </p:attrNameLst>
                                      </p:cBhvr>
                                      <p:to>
                                        <p:strVal val="visible"/>
                                      </p:to>
                                    </p:set>
                                    <p:animEffect transition="in" filter="dissolve">
                                      <p:cBhvr>
                                        <p:cTn id="118" dur="500"/>
                                        <p:tgtEl>
                                          <p:spTgt spid="611334"/>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611440"/>
                                        </p:tgtEl>
                                        <p:attrNameLst>
                                          <p:attrName>style.visibility</p:attrName>
                                        </p:attrNameLst>
                                      </p:cBhvr>
                                      <p:to>
                                        <p:strVal val="visible"/>
                                      </p:to>
                                    </p:set>
                                    <p:animEffect transition="in" filter="dissolve">
                                      <p:cBhvr>
                                        <p:cTn id="121" dur="500"/>
                                        <p:tgtEl>
                                          <p:spTgt spid="611440"/>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611441"/>
                                        </p:tgtEl>
                                        <p:attrNameLst>
                                          <p:attrName>style.visibility</p:attrName>
                                        </p:attrNameLst>
                                      </p:cBhvr>
                                      <p:to>
                                        <p:strVal val="visible"/>
                                      </p:to>
                                    </p:set>
                                    <p:animEffect transition="in" filter="dissolve">
                                      <p:cBhvr>
                                        <p:cTn id="124" dur="500"/>
                                        <p:tgtEl>
                                          <p:spTgt spid="611441"/>
                                        </p:tgtEl>
                                      </p:cBhvr>
                                    </p:animEffect>
                                  </p:childTnLst>
                                </p:cTn>
                              </p:par>
                            </p:childTnLst>
                          </p:cTn>
                        </p:par>
                        <p:par>
                          <p:cTn id="125" fill="hold">
                            <p:stCondLst>
                              <p:cond delay="1500"/>
                            </p:stCondLst>
                            <p:childTnLst>
                              <p:par>
                                <p:cTn id="126" presetID="9" presetClass="entr" presetSubtype="0" fill="hold" nodeType="afterEffect">
                                  <p:stCondLst>
                                    <p:cond delay="0"/>
                                  </p:stCondLst>
                                  <p:childTnLst>
                                    <p:set>
                                      <p:cBhvr>
                                        <p:cTn id="127" dur="1" fill="hold">
                                          <p:stCondLst>
                                            <p:cond delay="0"/>
                                          </p:stCondLst>
                                        </p:cTn>
                                        <p:tgtEl>
                                          <p:spTgt spid="611447"/>
                                        </p:tgtEl>
                                        <p:attrNameLst>
                                          <p:attrName>style.visibility</p:attrName>
                                        </p:attrNameLst>
                                      </p:cBhvr>
                                      <p:to>
                                        <p:strVal val="visible"/>
                                      </p:to>
                                    </p:set>
                                    <p:animEffect transition="in" filter="dissolve">
                                      <p:cBhvr>
                                        <p:cTn id="128" dur="500"/>
                                        <p:tgtEl>
                                          <p:spTgt spid="61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92" grpId="0" animBg="1"/>
      <p:bldP spid="611394" grpId="0" animBg="1"/>
      <p:bldP spid="611395" grpId="0" animBg="1"/>
      <p:bldP spid="611396" grpId="0" animBg="1"/>
      <p:bldP spid="611404" grpId="0"/>
      <p:bldP spid="611409" grpId="0"/>
      <p:bldP spid="611410" grpId="0" animBg="1"/>
      <p:bldP spid="611411" grpId="0" animBg="1"/>
      <p:bldP spid="611412" grpId="0" animBg="1"/>
      <p:bldP spid="611413" grpId="0" animBg="1"/>
      <p:bldP spid="611414" grpId="0" animBg="1"/>
      <p:bldP spid="611415" grpId="0" animBg="1"/>
      <p:bldP spid="611416" grpId="0" animBg="1"/>
      <p:bldP spid="611419" grpId="0"/>
      <p:bldP spid="611420" grpId="0" animBg="1"/>
      <p:bldP spid="611421" grpId="0"/>
      <p:bldP spid="611422" grpId="0" animBg="1"/>
      <p:bldP spid="611427" grpId="0"/>
      <p:bldP spid="611431" grpId="0"/>
      <p:bldP spid="611432" grpId="0"/>
      <p:bldP spid="611433" grpId="0" animBg="1"/>
      <p:bldP spid="611434" grpId="0"/>
      <p:bldP spid="611435" grpId="0" animBg="1"/>
      <p:bldP spid="611436" grpId="0"/>
      <p:bldP spid="611440" grpId="0" animBg="1"/>
      <p:bldP spid="611441"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a:xfrm>
            <a:off x="728663" y="261938"/>
            <a:ext cx="7772400" cy="1143000"/>
          </a:xfrm>
        </p:spPr>
        <p:txBody>
          <a:bodyPr/>
          <a:lstStyle/>
          <a:p>
            <a:r>
              <a:rPr lang="tr-TR" sz="2800" b="1"/>
              <a:t>Measuring Mass Moment of Inertia by Filar Pendulum</a:t>
            </a:r>
            <a:endParaRPr lang="en-US" sz="2800"/>
          </a:p>
        </p:txBody>
      </p:sp>
      <p:sp>
        <p:nvSpPr>
          <p:cNvPr id="76" name="Slide Number Placeholder 3"/>
          <p:cNvSpPr>
            <a:spLocks noGrp="1"/>
          </p:cNvSpPr>
          <p:nvPr>
            <p:ph type="sldNum" sz="quarter" idx="12"/>
          </p:nvPr>
        </p:nvSpPr>
        <p:spPr/>
        <p:txBody>
          <a:bodyPr/>
          <a:lstStyle/>
          <a:p>
            <a:fld id="{1B6DA8C8-81EB-4244-AB0C-914C393A15AC}" type="slidenum">
              <a:rPr lang="tr-TR"/>
              <a:pPr/>
              <a:t>59</a:t>
            </a:fld>
            <a:endParaRPr lang="tr-TR"/>
          </a:p>
        </p:txBody>
      </p:sp>
      <p:sp>
        <p:nvSpPr>
          <p:cNvPr id="613380" name="Rectangle 4"/>
          <p:cNvSpPr>
            <a:spLocks noChangeArrowheads="1"/>
          </p:cNvSpPr>
          <p:nvPr/>
        </p:nvSpPr>
        <p:spPr bwMode="auto">
          <a:xfrm>
            <a:off x="827088" y="3019425"/>
            <a:ext cx="2700337" cy="115888"/>
          </a:xfrm>
          <a:prstGeom prst="rect">
            <a:avLst/>
          </a:prstGeom>
          <a:solidFill>
            <a:schemeClr val="accent2"/>
          </a:solidFill>
          <a:ln w="9525" algn="ctr">
            <a:solidFill>
              <a:schemeClr val="hlink"/>
            </a:solidFill>
            <a:miter lim="800000"/>
            <a:headEnd/>
            <a:tailEnd type="none" w="med" len="lg"/>
          </a:ln>
          <a:effectLst/>
        </p:spPr>
        <p:txBody>
          <a:bodyPr wrap="none" anchor="ctr"/>
          <a:lstStyle/>
          <a:p>
            <a:endParaRPr lang="en-US"/>
          </a:p>
        </p:txBody>
      </p:sp>
      <p:sp>
        <p:nvSpPr>
          <p:cNvPr id="613381" name="Line 5"/>
          <p:cNvSpPr>
            <a:spLocks noChangeShapeType="1"/>
          </p:cNvSpPr>
          <p:nvPr/>
        </p:nvSpPr>
        <p:spPr bwMode="auto">
          <a:xfrm>
            <a:off x="2176463" y="3076575"/>
            <a:ext cx="0" cy="741363"/>
          </a:xfrm>
          <a:prstGeom prst="line">
            <a:avLst/>
          </a:prstGeom>
          <a:noFill/>
          <a:ln w="28575">
            <a:solidFill>
              <a:schemeClr val="hlink"/>
            </a:solidFill>
            <a:round/>
            <a:headEnd/>
            <a:tailEnd type="triangle" w="med" len="lg"/>
          </a:ln>
          <a:effectLst/>
        </p:spPr>
        <p:txBody>
          <a:bodyPr/>
          <a:lstStyle/>
          <a:p>
            <a:endParaRPr lang="en-US"/>
          </a:p>
        </p:txBody>
      </p:sp>
      <p:sp>
        <p:nvSpPr>
          <p:cNvPr id="613382" name="Line 6"/>
          <p:cNvSpPr>
            <a:spLocks noChangeShapeType="1"/>
          </p:cNvSpPr>
          <p:nvPr/>
        </p:nvSpPr>
        <p:spPr bwMode="auto">
          <a:xfrm flipV="1">
            <a:off x="900113" y="1495425"/>
            <a:ext cx="0" cy="1655763"/>
          </a:xfrm>
          <a:prstGeom prst="line">
            <a:avLst/>
          </a:prstGeom>
          <a:noFill/>
          <a:ln w="28575">
            <a:solidFill>
              <a:schemeClr val="accent1"/>
            </a:solidFill>
            <a:round/>
            <a:headEnd/>
            <a:tailEnd type="none" w="med" len="lg"/>
          </a:ln>
          <a:effectLst/>
        </p:spPr>
        <p:txBody>
          <a:bodyPr/>
          <a:lstStyle/>
          <a:p>
            <a:endParaRPr lang="en-US"/>
          </a:p>
        </p:txBody>
      </p:sp>
      <p:grpSp>
        <p:nvGrpSpPr>
          <p:cNvPr id="2" name="Group 7"/>
          <p:cNvGrpSpPr>
            <a:grpSpLocks/>
          </p:cNvGrpSpPr>
          <p:nvPr/>
        </p:nvGrpSpPr>
        <p:grpSpPr bwMode="auto">
          <a:xfrm>
            <a:off x="460375" y="1331913"/>
            <a:ext cx="890588" cy="163512"/>
            <a:chOff x="2027" y="1250"/>
            <a:chExt cx="561" cy="103"/>
          </a:xfrm>
        </p:grpSpPr>
        <p:sp>
          <p:nvSpPr>
            <p:cNvPr id="613384" name="Line 8"/>
            <p:cNvSpPr>
              <a:spLocks noChangeShapeType="1"/>
            </p:cNvSpPr>
            <p:nvPr/>
          </p:nvSpPr>
          <p:spPr bwMode="auto">
            <a:xfrm>
              <a:off x="2030" y="1353"/>
              <a:ext cx="548" cy="0"/>
            </a:xfrm>
            <a:prstGeom prst="line">
              <a:avLst/>
            </a:prstGeom>
            <a:noFill/>
            <a:ln w="28575">
              <a:solidFill>
                <a:schemeClr val="accent1"/>
              </a:solidFill>
              <a:round/>
              <a:headEnd/>
              <a:tailEnd type="none" w="med" len="lg"/>
            </a:ln>
            <a:effectLst/>
          </p:spPr>
          <p:txBody>
            <a:bodyPr/>
            <a:lstStyle/>
            <a:p>
              <a:endParaRPr lang="en-US"/>
            </a:p>
          </p:txBody>
        </p:sp>
        <p:sp>
          <p:nvSpPr>
            <p:cNvPr id="613385" name="Line 9"/>
            <p:cNvSpPr>
              <a:spLocks noChangeShapeType="1"/>
            </p:cNvSpPr>
            <p:nvPr/>
          </p:nvSpPr>
          <p:spPr bwMode="auto">
            <a:xfrm flipV="1">
              <a:off x="2031" y="1254"/>
              <a:ext cx="101" cy="99"/>
            </a:xfrm>
            <a:prstGeom prst="line">
              <a:avLst/>
            </a:prstGeom>
            <a:noFill/>
            <a:ln w="28575">
              <a:solidFill>
                <a:schemeClr val="accent1"/>
              </a:solidFill>
              <a:round/>
              <a:headEnd/>
              <a:tailEnd type="none" w="med" len="lg"/>
            </a:ln>
            <a:effectLst/>
          </p:spPr>
          <p:txBody>
            <a:bodyPr/>
            <a:lstStyle/>
            <a:p>
              <a:endParaRPr lang="en-US"/>
            </a:p>
          </p:txBody>
        </p:sp>
        <p:sp>
          <p:nvSpPr>
            <p:cNvPr id="613386" name="Line 10"/>
            <p:cNvSpPr>
              <a:spLocks noChangeShapeType="1"/>
            </p:cNvSpPr>
            <p:nvPr/>
          </p:nvSpPr>
          <p:spPr bwMode="auto">
            <a:xfrm flipV="1">
              <a:off x="2119" y="1258"/>
              <a:ext cx="93" cy="93"/>
            </a:xfrm>
            <a:prstGeom prst="line">
              <a:avLst/>
            </a:prstGeom>
            <a:noFill/>
            <a:ln w="28575">
              <a:solidFill>
                <a:schemeClr val="accent1"/>
              </a:solidFill>
              <a:round/>
              <a:headEnd/>
              <a:tailEnd type="none" w="med" len="lg"/>
            </a:ln>
            <a:effectLst/>
          </p:spPr>
          <p:txBody>
            <a:bodyPr/>
            <a:lstStyle/>
            <a:p>
              <a:endParaRPr lang="en-US"/>
            </a:p>
          </p:txBody>
        </p:sp>
        <p:sp>
          <p:nvSpPr>
            <p:cNvPr id="613387" name="Line 11"/>
            <p:cNvSpPr>
              <a:spLocks noChangeShapeType="1"/>
            </p:cNvSpPr>
            <p:nvPr/>
          </p:nvSpPr>
          <p:spPr bwMode="auto">
            <a:xfrm flipV="1">
              <a:off x="2203" y="1250"/>
              <a:ext cx="97" cy="101"/>
            </a:xfrm>
            <a:prstGeom prst="line">
              <a:avLst/>
            </a:prstGeom>
            <a:noFill/>
            <a:ln w="28575">
              <a:solidFill>
                <a:schemeClr val="accent1"/>
              </a:solidFill>
              <a:round/>
              <a:headEnd/>
              <a:tailEnd type="none" w="med" len="lg"/>
            </a:ln>
            <a:effectLst/>
          </p:spPr>
          <p:txBody>
            <a:bodyPr/>
            <a:lstStyle/>
            <a:p>
              <a:endParaRPr lang="en-US"/>
            </a:p>
          </p:txBody>
        </p:sp>
        <p:sp>
          <p:nvSpPr>
            <p:cNvPr id="613388" name="Line 12"/>
            <p:cNvSpPr>
              <a:spLocks noChangeShapeType="1"/>
            </p:cNvSpPr>
            <p:nvPr/>
          </p:nvSpPr>
          <p:spPr bwMode="auto">
            <a:xfrm flipV="1">
              <a:off x="2291" y="1256"/>
              <a:ext cx="93" cy="93"/>
            </a:xfrm>
            <a:prstGeom prst="line">
              <a:avLst/>
            </a:prstGeom>
            <a:noFill/>
            <a:ln w="28575">
              <a:solidFill>
                <a:schemeClr val="accent1"/>
              </a:solidFill>
              <a:round/>
              <a:headEnd/>
              <a:tailEnd type="none" w="med" len="lg"/>
            </a:ln>
            <a:effectLst/>
          </p:spPr>
          <p:txBody>
            <a:bodyPr/>
            <a:lstStyle/>
            <a:p>
              <a:endParaRPr lang="en-US"/>
            </a:p>
          </p:txBody>
        </p:sp>
        <p:sp>
          <p:nvSpPr>
            <p:cNvPr id="613389" name="Line 13"/>
            <p:cNvSpPr>
              <a:spLocks noChangeShapeType="1"/>
            </p:cNvSpPr>
            <p:nvPr/>
          </p:nvSpPr>
          <p:spPr bwMode="auto">
            <a:xfrm flipV="1">
              <a:off x="2377" y="1258"/>
              <a:ext cx="93" cy="93"/>
            </a:xfrm>
            <a:prstGeom prst="line">
              <a:avLst/>
            </a:prstGeom>
            <a:noFill/>
            <a:ln w="28575">
              <a:solidFill>
                <a:schemeClr val="accent1"/>
              </a:solidFill>
              <a:round/>
              <a:headEnd/>
              <a:tailEnd type="none" w="med" len="lg"/>
            </a:ln>
            <a:effectLst/>
          </p:spPr>
          <p:txBody>
            <a:bodyPr/>
            <a:lstStyle/>
            <a:p>
              <a:endParaRPr lang="en-US"/>
            </a:p>
          </p:txBody>
        </p:sp>
        <p:sp>
          <p:nvSpPr>
            <p:cNvPr id="613390" name="Line 14"/>
            <p:cNvSpPr>
              <a:spLocks noChangeShapeType="1"/>
            </p:cNvSpPr>
            <p:nvPr/>
          </p:nvSpPr>
          <p:spPr bwMode="auto">
            <a:xfrm flipV="1">
              <a:off x="2465" y="1255"/>
              <a:ext cx="99" cy="94"/>
            </a:xfrm>
            <a:prstGeom prst="line">
              <a:avLst/>
            </a:prstGeom>
            <a:noFill/>
            <a:ln w="28575">
              <a:solidFill>
                <a:schemeClr val="accent1"/>
              </a:solidFill>
              <a:round/>
              <a:headEnd/>
              <a:tailEnd type="none" w="med" len="lg"/>
            </a:ln>
            <a:effectLst/>
          </p:spPr>
          <p:txBody>
            <a:bodyPr/>
            <a:lstStyle/>
            <a:p>
              <a:endParaRPr lang="en-US"/>
            </a:p>
          </p:txBody>
        </p:sp>
        <p:sp>
          <p:nvSpPr>
            <p:cNvPr id="613391" name="Line 15"/>
            <p:cNvSpPr>
              <a:spLocks noChangeShapeType="1"/>
            </p:cNvSpPr>
            <p:nvPr/>
          </p:nvSpPr>
          <p:spPr bwMode="auto">
            <a:xfrm flipV="1">
              <a:off x="2547" y="1310"/>
              <a:ext cx="41" cy="40"/>
            </a:xfrm>
            <a:prstGeom prst="line">
              <a:avLst/>
            </a:prstGeom>
            <a:noFill/>
            <a:ln w="28575">
              <a:solidFill>
                <a:schemeClr val="accent1"/>
              </a:solidFill>
              <a:round/>
              <a:headEnd/>
              <a:tailEnd type="none" w="med" len="lg"/>
            </a:ln>
            <a:effectLst/>
          </p:spPr>
          <p:txBody>
            <a:bodyPr/>
            <a:lstStyle/>
            <a:p>
              <a:endParaRPr lang="en-US"/>
            </a:p>
          </p:txBody>
        </p:sp>
        <p:sp>
          <p:nvSpPr>
            <p:cNvPr id="613392" name="Line 16"/>
            <p:cNvSpPr>
              <a:spLocks noChangeShapeType="1"/>
            </p:cNvSpPr>
            <p:nvPr/>
          </p:nvSpPr>
          <p:spPr bwMode="auto">
            <a:xfrm flipV="1">
              <a:off x="2027" y="1252"/>
              <a:ext cx="30" cy="29"/>
            </a:xfrm>
            <a:prstGeom prst="line">
              <a:avLst/>
            </a:prstGeom>
            <a:noFill/>
            <a:ln w="28575">
              <a:solidFill>
                <a:schemeClr val="accent1"/>
              </a:solidFill>
              <a:round/>
              <a:headEnd/>
              <a:tailEnd type="none" w="med" len="lg"/>
            </a:ln>
            <a:effectLst/>
          </p:spPr>
          <p:txBody>
            <a:bodyPr/>
            <a:lstStyle/>
            <a:p>
              <a:endParaRPr lang="en-US"/>
            </a:p>
          </p:txBody>
        </p:sp>
      </p:grpSp>
      <p:grpSp>
        <p:nvGrpSpPr>
          <p:cNvPr id="3" name="Group 17"/>
          <p:cNvGrpSpPr>
            <a:grpSpLocks/>
          </p:cNvGrpSpPr>
          <p:nvPr/>
        </p:nvGrpSpPr>
        <p:grpSpPr bwMode="auto">
          <a:xfrm>
            <a:off x="3013075" y="1314450"/>
            <a:ext cx="890588" cy="163513"/>
            <a:chOff x="2027" y="1250"/>
            <a:chExt cx="561" cy="103"/>
          </a:xfrm>
        </p:grpSpPr>
        <p:sp>
          <p:nvSpPr>
            <p:cNvPr id="613394" name="Line 18"/>
            <p:cNvSpPr>
              <a:spLocks noChangeShapeType="1"/>
            </p:cNvSpPr>
            <p:nvPr/>
          </p:nvSpPr>
          <p:spPr bwMode="auto">
            <a:xfrm>
              <a:off x="2030" y="1353"/>
              <a:ext cx="548" cy="0"/>
            </a:xfrm>
            <a:prstGeom prst="line">
              <a:avLst/>
            </a:prstGeom>
            <a:noFill/>
            <a:ln w="28575">
              <a:solidFill>
                <a:schemeClr val="accent1"/>
              </a:solidFill>
              <a:round/>
              <a:headEnd/>
              <a:tailEnd type="none" w="med" len="lg"/>
            </a:ln>
            <a:effectLst/>
          </p:spPr>
          <p:txBody>
            <a:bodyPr/>
            <a:lstStyle/>
            <a:p>
              <a:endParaRPr lang="en-US"/>
            </a:p>
          </p:txBody>
        </p:sp>
        <p:sp>
          <p:nvSpPr>
            <p:cNvPr id="613395" name="Line 19"/>
            <p:cNvSpPr>
              <a:spLocks noChangeShapeType="1"/>
            </p:cNvSpPr>
            <p:nvPr/>
          </p:nvSpPr>
          <p:spPr bwMode="auto">
            <a:xfrm flipV="1">
              <a:off x="2031" y="1254"/>
              <a:ext cx="101" cy="99"/>
            </a:xfrm>
            <a:prstGeom prst="line">
              <a:avLst/>
            </a:prstGeom>
            <a:noFill/>
            <a:ln w="28575">
              <a:solidFill>
                <a:schemeClr val="accent1"/>
              </a:solidFill>
              <a:round/>
              <a:headEnd/>
              <a:tailEnd type="none" w="med" len="lg"/>
            </a:ln>
            <a:effectLst/>
          </p:spPr>
          <p:txBody>
            <a:bodyPr/>
            <a:lstStyle/>
            <a:p>
              <a:endParaRPr lang="en-US"/>
            </a:p>
          </p:txBody>
        </p:sp>
        <p:sp>
          <p:nvSpPr>
            <p:cNvPr id="613396" name="Line 20"/>
            <p:cNvSpPr>
              <a:spLocks noChangeShapeType="1"/>
            </p:cNvSpPr>
            <p:nvPr/>
          </p:nvSpPr>
          <p:spPr bwMode="auto">
            <a:xfrm flipV="1">
              <a:off x="2119" y="1258"/>
              <a:ext cx="93" cy="93"/>
            </a:xfrm>
            <a:prstGeom prst="line">
              <a:avLst/>
            </a:prstGeom>
            <a:noFill/>
            <a:ln w="28575">
              <a:solidFill>
                <a:schemeClr val="accent1"/>
              </a:solidFill>
              <a:round/>
              <a:headEnd/>
              <a:tailEnd type="none" w="med" len="lg"/>
            </a:ln>
            <a:effectLst/>
          </p:spPr>
          <p:txBody>
            <a:bodyPr/>
            <a:lstStyle/>
            <a:p>
              <a:endParaRPr lang="en-US"/>
            </a:p>
          </p:txBody>
        </p:sp>
        <p:sp>
          <p:nvSpPr>
            <p:cNvPr id="613397" name="Line 21"/>
            <p:cNvSpPr>
              <a:spLocks noChangeShapeType="1"/>
            </p:cNvSpPr>
            <p:nvPr/>
          </p:nvSpPr>
          <p:spPr bwMode="auto">
            <a:xfrm flipV="1">
              <a:off x="2203" y="1250"/>
              <a:ext cx="97" cy="101"/>
            </a:xfrm>
            <a:prstGeom prst="line">
              <a:avLst/>
            </a:prstGeom>
            <a:noFill/>
            <a:ln w="28575">
              <a:solidFill>
                <a:schemeClr val="accent1"/>
              </a:solidFill>
              <a:round/>
              <a:headEnd/>
              <a:tailEnd type="none" w="med" len="lg"/>
            </a:ln>
            <a:effectLst/>
          </p:spPr>
          <p:txBody>
            <a:bodyPr/>
            <a:lstStyle/>
            <a:p>
              <a:endParaRPr lang="en-US"/>
            </a:p>
          </p:txBody>
        </p:sp>
        <p:sp>
          <p:nvSpPr>
            <p:cNvPr id="613398" name="Line 22"/>
            <p:cNvSpPr>
              <a:spLocks noChangeShapeType="1"/>
            </p:cNvSpPr>
            <p:nvPr/>
          </p:nvSpPr>
          <p:spPr bwMode="auto">
            <a:xfrm flipV="1">
              <a:off x="2291" y="1256"/>
              <a:ext cx="93" cy="93"/>
            </a:xfrm>
            <a:prstGeom prst="line">
              <a:avLst/>
            </a:prstGeom>
            <a:noFill/>
            <a:ln w="28575">
              <a:solidFill>
                <a:schemeClr val="accent1"/>
              </a:solidFill>
              <a:round/>
              <a:headEnd/>
              <a:tailEnd type="none" w="med" len="lg"/>
            </a:ln>
            <a:effectLst/>
          </p:spPr>
          <p:txBody>
            <a:bodyPr/>
            <a:lstStyle/>
            <a:p>
              <a:endParaRPr lang="en-US"/>
            </a:p>
          </p:txBody>
        </p:sp>
        <p:sp>
          <p:nvSpPr>
            <p:cNvPr id="613399" name="Line 23"/>
            <p:cNvSpPr>
              <a:spLocks noChangeShapeType="1"/>
            </p:cNvSpPr>
            <p:nvPr/>
          </p:nvSpPr>
          <p:spPr bwMode="auto">
            <a:xfrm flipV="1">
              <a:off x="2377" y="1258"/>
              <a:ext cx="93" cy="93"/>
            </a:xfrm>
            <a:prstGeom prst="line">
              <a:avLst/>
            </a:prstGeom>
            <a:noFill/>
            <a:ln w="28575">
              <a:solidFill>
                <a:schemeClr val="accent1"/>
              </a:solidFill>
              <a:round/>
              <a:headEnd/>
              <a:tailEnd type="none" w="med" len="lg"/>
            </a:ln>
            <a:effectLst/>
          </p:spPr>
          <p:txBody>
            <a:bodyPr/>
            <a:lstStyle/>
            <a:p>
              <a:endParaRPr lang="en-US"/>
            </a:p>
          </p:txBody>
        </p:sp>
        <p:sp>
          <p:nvSpPr>
            <p:cNvPr id="613400" name="Line 24"/>
            <p:cNvSpPr>
              <a:spLocks noChangeShapeType="1"/>
            </p:cNvSpPr>
            <p:nvPr/>
          </p:nvSpPr>
          <p:spPr bwMode="auto">
            <a:xfrm flipV="1">
              <a:off x="2465" y="1255"/>
              <a:ext cx="99" cy="94"/>
            </a:xfrm>
            <a:prstGeom prst="line">
              <a:avLst/>
            </a:prstGeom>
            <a:noFill/>
            <a:ln w="28575">
              <a:solidFill>
                <a:schemeClr val="accent1"/>
              </a:solidFill>
              <a:round/>
              <a:headEnd/>
              <a:tailEnd type="none" w="med" len="lg"/>
            </a:ln>
            <a:effectLst/>
          </p:spPr>
          <p:txBody>
            <a:bodyPr/>
            <a:lstStyle/>
            <a:p>
              <a:endParaRPr lang="en-US"/>
            </a:p>
          </p:txBody>
        </p:sp>
        <p:sp>
          <p:nvSpPr>
            <p:cNvPr id="613401" name="Line 25"/>
            <p:cNvSpPr>
              <a:spLocks noChangeShapeType="1"/>
            </p:cNvSpPr>
            <p:nvPr/>
          </p:nvSpPr>
          <p:spPr bwMode="auto">
            <a:xfrm flipV="1">
              <a:off x="2547" y="1310"/>
              <a:ext cx="41" cy="40"/>
            </a:xfrm>
            <a:prstGeom prst="line">
              <a:avLst/>
            </a:prstGeom>
            <a:noFill/>
            <a:ln w="28575">
              <a:solidFill>
                <a:schemeClr val="accent1"/>
              </a:solidFill>
              <a:round/>
              <a:headEnd/>
              <a:tailEnd type="none" w="med" len="lg"/>
            </a:ln>
            <a:effectLst/>
          </p:spPr>
          <p:txBody>
            <a:bodyPr/>
            <a:lstStyle/>
            <a:p>
              <a:endParaRPr lang="en-US"/>
            </a:p>
          </p:txBody>
        </p:sp>
        <p:sp>
          <p:nvSpPr>
            <p:cNvPr id="613402" name="Line 26"/>
            <p:cNvSpPr>
              <a:spLocks noChangeShapeType="1"/>
            </p:cNvSpPr>
            <p:nvPr/>
          </p:nvSpPr>
          <p:spPr bwMode="auto">
            <a:xfrm flipV="1">
              <a:off x="2027" y="1252"/>
              <a:ext cx="30" cy="29"/>
            </a:xfrm>
            <a:prstGeom prst="line">
              <a:avLst/>
            </a:prstGeom>
            <a:noFill/>
            <a:ln w="28575">
              <a:solidFill>
                <a:schemeClr val="accent1"/>
              </a:solidFill>
              <a:round/>
              <a:headEnd/>
              <a:tailEnd type="none" w="med" len="lg"/>
            </a:ln>
            <a:effectLst/>
          </p:spPr>
          <p:txBody>
            <a:bodyPr/>
            <a:lstStyle/>
            <a:p>
              <a:endParaRPr lang="en-US"/>
            </a:p>
          </p:txBody>
        </p:sp>
      </p:grpSp>
      <p:sp>
        <p:nvSpPr>
          <p:cNvPr id="613403" name="Line 27"/>
          <p:cNvSpPr>
            <a:spLocks noChangeShapeType="1"/>
          </p:cNvSpPr>
          <p:nvPr/>
        </p:nvSpPr>
        <p:spPr bwMode="auto">
          <a:xfrm flipV="1">
            <a:off x="3467100" y="1493838"/>
            <a:ext cx="0" cy="1655762"/>
          </a:xfrm>
          <a:prstGeom prst="line">
            <a:avLst/>
          </a:prstGeom>
          <a:noFill/>
          <a:ln w="28575">
            <a:solidFill>
              <a:schemeClr val="accent1"/>
            </a:solidFill>
            <a:round/>
            <a:headEnd/>
            <a:tailEnd type="none" w="med" len="lg"/>
          </a:ln>
          <a:effectLst/>
        </p:spPr>
        <p:txBody>
          <a:bodyPr/>
          <a:lstStyle/>
          <a:p>
            <a:endParaRPr lang="en-US"/>
          </a:p>
        </p:txBody>
      </p:sp>
      <p:sp>
        <p:nvSpPr>
          <p:cNvPr id="613404" name="Text Box 28"/>
          <p:cNvSpPr txBox="1">
            <a:spLocks noChangeArrowheads="1"/>
          </p:cNvSpPr>
          <p:nvPr/>
        </p:nvSpPr>
        <p:spPr bwMode="auto">
          <a:xfrm>
            <a:off x="2173288" y="3462338"/>
            <a:ext cx="501650" cy="366712"/>
          </a:xfrm>
          <a:prstGeom prst="rect">
            <a:avLst/>
          </a:prstGeom>
          <a:noFill/>
          <a:ln w="9525" algn="ctr">
            <a:noFill/>
            <a:miter lim="800000"/>
            <a:headEnd/>
            <a:tailEnd type="none" w="med" len="lg"/>
          </a:ln>
          <a:effectLst/>
        </p:spPr>
        <p:txBody>
          <a:bodyPr wrap="none">
            <a:spAutoFit/>
          </a:bodyPr>
          <a:lstStyle/>
          <a:p>
            <a:r>
              <a:rPr lang="tr-TR"/>
              <a:t>mg</a:t>
            </a:r>
            <a:endParaRPr lang="en-US"/>
          </a:p>
        </p:txBody>
      </p:sp>
      <p:sp>
        <p:nvSpPr>
          <p:cNvPr id="613405" name="Rectangle 29"/>
          <p:cNvSpPr>
            <a:spLocks noChangeArrowheads="1"/>
          </p:cNvSpPr>
          <p:nvPr/>
        </p:nvSpPr>
        <p:spPr bwMode="auto">
          <a:xfrm>
            <a:off x="823913" y="4584700"/>
            <a:ext cx="2700337" cy="115888"/>
          </a:xfrm>
          <a:prstGeom prst="rect">
            <a:avLst/>
          </a:prstGeom>
          <a:solidFill>
            <a:schemeClr val="accent2"/>
          </a:solidFill>
          <a:ln w="9525" algn="ctr">
            <a:solidFill>
              <a:schemeClr val="hlink"/>
            </a:solidFill>
            <a:miter lim="800000"/>
            <a:headEnd/>
            <a:tailEnd type="none" w="med" len="lg"/>
          </a:ln>
          <a:effectLst/>
        </p:spPr>
        <p:txBody>
          <a:bodyPr wrap="none" anchor="ctr"/>
          <a:lstStyle/>
          <a:p>
            <a:endParaRPr lang="en-US"/>
          </a:p>
        </p:txBody>
      </p:sp>
      <p:grpSp>
        <p:nvGrpSpPr>
          <p:cNvPr id="4" name="Group 30"/>
          <p:cNvGrpSpPr>
            <a:grpSpLocks/>
          </p:cNvGrpSpPr>
          <p:nvPr/>
        </p:nvGrpSpPr>
        <p:grpSpPr bwMode="auto">
          <a:xfrm>
            <a:off x="4187825" y="1327150"/>
            <a:ext cx="890588" cy="163513"/>
            <a:chOff x="2027" y="1250"/>
            <a:chExt cx="561" cy="103"/>
          </a:xfrm>
        </p:grpSpPr>
        <p:sp>
          <p:nvSpPr>
            <p:cNvPr id="613407" name="Line 31"/>
            <p:cNvSpPr>
              <a:spLocks noChangeShapeType="1"/>
            </p:cNvSpPr>
            <p:nvPr/>
          </p:nvSpPr>
          <p:spPr bwMode="auto">
            <a:xfrm>
              <a:off x="2030" y="1353"/>
              <a:ext cx="548" cy="0"/>
            </a:xfrm>
            <a:prstGeom prst="line">
              <a:avLst/>
            </a:prstGeom>
            <a:noFill/>
            <a:ln w="28575">
              <a:solidFill>
                <a:schemeClr val="accent1"/>
              </a:solidFill>
              <a:round/>
              <a:headEnd/>
              <a:tailEnd type="none" w="med" len="lg"/>
            </a:ln>
            <a:effectLst/>
          </p:spPr>
          <p:txBody>
            <a:bodyPr/>
            <a:lstStyle/>
            <a:p>
              <a:endParaRPr lang="en-US"/>
            </a:p>
          </p:txBody>
        </p:sp>
        <p:sp>
          <p:nvSpPr>
            <p:cNvPr id="613408" name="Line 32"/>
            <p:cNvSpPr>
              <a:spLocks noChangeShapeType="1"/>
            </p:cNvSpPr>
            <p:nvPr/>
          </p:nvSpPr>
          <p:spPr bwMode="auto">
            <a:xfrm flipV="1">
              <a:off x="2031" y="1254"/>
              <a:ext cx="101" cy="99"/>
            </a:xfrm>
            <a:prstGeom prst="line">
              <a:avLst/>
            </a:prstGeom>
            <a:noFill/>
            <a:ln w="28575">
              <a:solidFill>
                <a:schemeClr val="accent1"/>
              </a:solidFill>
              <a:round/>
              <a:headEnd/>
              <a:tailEnd type="none" w="med" len="lg"/>
            </a:ln>
            <a:effectLst/>
          </p:spPr>
          <p:txBody>
            <a:bodyPr/>
            <a:lstStyle/>
            <a:p>
              <a:endParaRPr lang="en-US"/>
            </a:p>
          </p:txBody>
        </p:sp>
        <p:sp>
          <p:nvSpPr>
            <p:cNvPr id="613409" name="Line 33"/>
            <p:cNvSpPr>
              <a:spLocks noChangeShapeType="1"/>
            </p:cNvSpPr>
            <p:nvPr/>
          </p:nvSpPr>
          <p:spPr bwMode="auto">
            <a:xfrm flipV="1">
              <a:off x="2119" y="1258"/>
              <a:ext cx="93" cy="93"/>
            </a:xfrm>
            <a:prstGeom prst="line">
              <a:avLst/>
            </a:prstGeom>
            <a:noFill/>
            <a:ln w="28575">
              <a:solidFill>
                <a:schemeClr val="accent1"/>
              </a:solidFill>
              <a:round/>
              <a:headEnd/>
              <a:tailEnd type="none" w="med" len="lg"/>
            </a:ln>
            <a:effectLst/>
          </p:spPr>
          <p:txBody>
            <a:bodyPr/>
            <a:lstStyle/>
            <a:p>
              <a:endParaRPr lang="en-US"/>
            </a:p>
          </p:txBody>
        </p:sp>
        <p:sp>
          <p:nvSpPr>
            <p:cNvPr id="613410" name="Line 34"/>
            <p:cNvSpPr>
              <a:spLocks noChangeShapeType="1"/>
            </p:cNvSpPr>
            <p:nvPr/>
          </p:nvSpPr>
          <p:spPr bwMode="auto">
            <a:xfrm flipV="1">
              <a:off x="2203" y="1250"/>
              <a:ext cx="97" cy="101"/>
            </a:xfrm>
            <a:prstGeom prst="line">
              <a:avLst/>
            </a:prstGeom>
            <a:noFill/>
            <a:ln w="28575">
              <a:solidFill>
                <a:schemeClr val="accent1"/>
              </a:solidFill>
              <a:round/>
              <a:headEnd/>
              <a:tailEnd type="none" w="med" len="lg"/>
            </a:ln>
            <a:effectLst/>
          </p:spPr>
          <p:txBody>
            <a:bodyPr/>
            <a:lstStyle/>
            <a:p>
              <a:endParaRPr lang="en-US"/>
            </a:p>
          </p:txBody>
        </p:sp>
        <p:sp>
          <p:nvSpPr>
            <p:cNvPr id="613411" name="Line 35"/>
            <p:cNvSpPr>
              <a:spLocks noChangeShapeType="1"/>
            </p:cNvSpPr>
            <p:nvPr/>
          </p:nvSpPr>
          <p:spPr bwMode="auto">
            <a:xfrm flipV="1">
              <a:off x="2291" y="1256"/>
              <a:ext cx="93" cy="93"/>
            </a:xfrm>
            <a:prstGeom prst="line">
              <a:avLst/>
            </a:prstGeom>
            <a:noFill/>
            <a:ln w="28575">
              <a:solidFill>
                <a:schemeClr val="accent1"/>
              </a:solidFill>
              <a:round/>
              <a:headEnd/>
              <a:tailEnd type="none" w="med" len="lg"/>
            </a:ln>
            <a:effectLst/>
          </p:spPr>
          <p:txBody>
            <a:bodyPr/>
            <a:lstStyle/>
            <a:p>
              <a:endParaRPr lang="en-US"/>
            </a:p>
          </p:txBody>
        </p:sp>
        <p:sp>
          <p:nvSpPr>
            <p:cNvPr id="613412" name="Line 36"/>
            <p:cNvSpPr>
              <a:spLocks noChangeShapeType="1"/>
            </p:cNvSpPr>
            <p:nvPr/>
          </p:nvSpPr>
          <p:spPr bwMode="auto">
            <a:xfrm flipV="1">
              <a:off x="2377" y="1258"/>
              <a:ext cx="93" cy="93"/>
            </a:xfrm>
            <a:prstGeom prst="line">
              <a:avLst/>
            </a:prstGeom>
            <a:noFill/>
            <a:ln w="28575">
              <a:solidFill>
                <a:schemeClr val="accent1"/>
              </a:solidFill>
              <a:round/>
              <a:headEnd/>
              <a:tailEnd type="none" w="med" len="lg"/>
            </a:ln>
            <a:effectLst/>
          </p:spPr>
          <p:txBody>
            <a:bodyPr/>
            <a:lstStyle/>
            <a:p>
              <a:endParaRPr lang="en-US"/>
            </a:p>
          </p:txBody>
        </p:sp>
        <p:sp>
          <p:nvSpPr>
            <p:cNvPr id="613413" name="Line 37"/>
            <p:cNvSpPr>
              <a:spLocks noChangeShapeType="1"/>
            </p:cNvSpPr>
            <p:nvPr/>
          </p:nvSpPr>
          <p:spPr bwMode="auto">
            <a:xfrm flipV="1">
              <a:off x="2465" y="1255"/>
              <a:ext cx="99" cy="94"/>
            </a:xfrm>
            <a:prstGeom prst="line">
              <a:avLst/>
            </a:prstGeom>
            <a:noFill/>
            <a:ln w="28575">
              <a:solidFill>
                <a:schemeClr val="accent1"/>
              </a:solidFill>
              <a:round/>
              <a:headEnd/>
              <a:tailEnd type="none" w="med" len="lg"/>
            </a:ln>
            <a:effectLst/>
          </p:spPr>
          <p:txBody>
            <a:bodyPr/>
            <a:lstStyle/>
            <a:p>
              <a:endParaRPr lang="en-US"/>
            </a:p>
          </p:txBody>
        </p:sp>
        <p:sp>
          <p:nvSpPr>
            <p:cNvPr id="613414" name="Line 38"/>
            <p:cNvSpPr>
              <a:spLocks noChangeShapeType="1"/>
            </p:cNvSpPr>
            <p:nvPr/>
          </p:nvSpPr>
          <p:spPr bwMode="auto">
            <a:xfrm flipV="1">
              <a:off x="2547" y="1310"/>
              <a:ext cx="41" cy="40"/>
            </a:xfrm>
            <a:prstGeom prst="line">
              <a:avLst/>
            </a:prstGeom>
            <a:noFill/>
            <a:ln w="28575">
              <a:solidFill>
                <a:schemeClr val="accent1"/>
              </a:solidFill>
              <a:round/>
              <a:headEnd/>
              <a:tailEnd type="none" w="med" len="lg"/>
            </a:ln>
            <a:effectLst/>
          </p:spPr>
          <p:txBody>
            <a:bodyPr/>
            <a:lstStyle/>
            <a:p>
              <a:endParaRPr lang="en-US"/>
            </a:p>
          </p:txBody>
        </p:sp>
        <p:sp>
          <p:nvSpPr>
            <p:cNvPr id="613415" name="Line 39"/>
            <p:cNvSpPr>
              <a:spLocks noChangeShapeType="1"/>
            </p:cNvSpPr>
            <p:nvPr/>
          </p:nvSpPr>
          <p:spPr bwMode="auto">
            <a:xfrm flipV="1">
              <a:off x="2027" y="1252"/>
              <a:ext cx="30" cy="29"/>
            </a:xfrm>
            <a:prstGeom prst="line">
              <a:avLst/>
            </a:prstGeom>
            <a:noFill/>
            <a:ln w="28575">
              <a:solidFill>
                <a:schemeClr val="accent1"/>
              </a:solidFill>
              <a:round/>
              <a:headEnd/>
              <a:tailEnd type="none" w="med" len="lg"/>
            </a:ln>
            <a:effectLst/>
          </p:spPr>
          <p:txBody>
            <a:bodyPr/>
            <a:lstStyle/>
            <a:p>
              <a:endParaRPr lang="en-US"/>
            </a:p>
          </p:txBody>
        </p:sp>
      </p:grpSp>
      <p:sp>
        <p:nvSpPr>
          <p:cNvPr id="613416" name="Line 40"/>
          <p:cNvSpPr>
            <a:spLocks noChangeShapeType="1"/>
          </p:cNvSpPr>
          <p:nvPr/>
        </p:nvSpPr>
        <p:spPr bwMode="auto">
          <a:xfrm flipV="1">
            <a:off x="4641850" y="1506538"/>
            <a:ext cx="0" cy="1612900"/>
          </a:xfrm>
          <a:prstGeom prst="line">
            <a:avLst/>
          </a:prstGeom>
          <a:noFill/>
          <a:ln w="28575">
            <a:solidFill>
              <a:schemeClr val="accent1"/>
            </a:solidFill>
            <a:round/>
            <a:headEnd/>
            <a:tailEnd type="none" w="med" len="lg"/>
          </a:ln>
          <a:effectLst/>
        </p:spPr>
        <p:txBody>
          <a:bodyPr/>
          <a:lstStyle/>
          <a:p>
            <a:endParaRPr lang="en-US"/>
          </a:p>
        </p:txBody>
      </p:sp>
      <p:sp>
        <p:nvSpPr>
          <p:cNvPr id="613417" name="Rectangle 41"/>
          <p:cNvSpPr>
            <a:spLocks noChangeArrowheads="1"/>
          </p:cNvSpPr>
          <p:nvPr/>
        </p:nvSpPr>
        <p:spPr bwMode="auto">
          <a:xfrm>
            <a:off x="4581525" y="3033713"/>
            <a:ext cx="114300" cy="117475"/>
          </a:xfrm>
          <a:prstGeom prst="rect">
            <a:avLst/>
          </a:prstGeom>
          <a:solidFill>
            <a:schemeClr val="accent2"/>
          </a:solidFill>
          <a:ln w="9525" algn="ctr">
            <a:solidFill>
              <a:schemeClr val="hlink"/>
            </a:solidFill>
            <a:miter lim="800000"/>
            <a:headEnd/>
            <a:tailEnd type="none" w="med" len="lg"/>
          </a:ln>
          <a:effectLst/>
        </p:spPr>
        <p:txBody>
          <a:bodyPr wrap="none" anchor="ctr"/>
          <a:lstStyle/>
          <a:p>
            <a:endParaRPr lang="en-US"/>
          </a:p>
        </p:txBody>
      </p:sp>
      <p:sp>
        <p:nvSpPr>
          <p:cNvPr id="613418" name="Rectangle 42"/>
          <p:cNvSpPr>
            <a:spLocks noChangeArrowheads="1"/>
          </p:cNvSpPr>
          <p:nvPr/>
        </p:nvSpPr>
        <p:spPr bwMode="auto">
          <a:xfrm rot="935064">
            <a:off x="836613" y="4581525"/>
            <a:ext cx="2700337" cy="115888"/>
          </a:xfrm>
          <a:prstGeom prst="rect">
            <a:avLst/>
          </a:prstGeom>
          <a:solidFill>
            <a:schemeClr val="accent2"/>
          </a:solidFill>
          <a:ln w="9525" algn="ctr">
            <a:solidFill>
              <a:schemeClr val="hlink"/>
            </a:solidFill>
            <a:prstDash val="sysDot"/>
            <a:miter lim="800000"/>
            <a:headEnd/>
            <a:tailEnd type="none" w="med" len="lg"/>
          </a:ln>
          <a:effectLst/>
        </p:spPr>
        <p:txBody>
          <a:bodyPr wrap="none" anchor="ctr"/>
          <a:lstStyle/>
          <a:p>
            <a:endParaRPr lang="en-US"/>
          </a:p>
        </p:txBody>
      </p:sp>
      <p:sp>
        <p:nvSpPr>
          <p:cNvPr id="613419" name="Line 43"/>
          <p:cNvSpPr>
            <a:spLocks noChangeShapeType="1"/>
          </p:cNvSpPr>
          <p:nvPr/>
        </p:nvSpPr>
        <p:spPr bwMode="auto">
          <a:xfrm flipV="1">
            <a:off x="4262438" y="1519238"/>
            <a:ext cx="377825" cy="1554162"/>
          </a:xfrm>
          <a:prstGeom prst="line">
            <a:avLst/>
          </a:prstGeom>
          <a:noFill/>
          <a:ln w="28575">
            <a:solidFill>
              <a:schemeClr val="accent1"/>
            </a:solidFill>
            <a:prstDash val="sysDot"/>
            <a:round/>
            <a:headEnd/>
            <a:tailEnd type="none" w="med" len="lg"/>
          </a:ln>
          <a:effectLst/>
        </p:spPr>
        <p:txBody>
          <a:bodyPr/>
          <a:lstStyle/>
          <a:p>
            <a:endParaRPr lang="en-US"/>
          </a:p>
        </p:txBody>
      </p:sp>
      <p:sp>
        <p:nvSpPr>
          <p:cNvPr id="613420" name="Line 44"/>
          <p:cNvSpPr>
            <a:spLocks noChangeShapeType="1"/>
          </p:cNvSpPr>
          <p:nvPr/>
        </p:nvSpPr>
        <p:spPr bwMode="auto">
          <a:xfrm flipH="1" flipV="1">
            <a:off x="4651375" y="1503363"/>
            <a:ext cx="377825" cy="1554162"/>
          </a:xfrm>
          <a:prstGeom prst="line">
            <a:avLst/>
          </a:prstGeom>
          <a:noFill/>
          <a:ln w="28575">
            <a:solidFill>
              <a:schemeClr val="accent1"/>
            </a:solidFill>
            <a:prstDash val="sysDot"/>
            <a:round/>
            <a:headEnd/>
            <a:tailEnd type="none" w="med" len="lg"/>
          </a:ln>
          <a:effectLst/>
        </p:spPr>
        <p:txBody>
          <a:bodyPr/>
          <a:lstStyle/>
          <a:p>
            <a:endParaRPr lang="en-US"/>
          </a:p>
        </p:txBody>
      </p:sp>
      <p:sp>
        <p:nvSpPr>
          <p:cNvPr id="613421" name="Rectangle 45"/>
          <p:cNvSpPr>
            <a:spLocks noChangeArrowheads="1"/>
          </p:cNvSpPr>
          <p:nvPr/>
        </p:nvSpPr>
        <p:spPr bwMode="auto">
          <a:xfrm>
            <a:off x="4211638" y="3016250"/>
            <a:ext cx="868362" cy="103188"/>
          </a:xfrm>
          <a:prstGeom prst="rect">
            <a:avLst/>
          </a:prstGeom>
          <a:solidFill>
            <a:schemeClr val="accent2"/>
          </a:solidFill>
          <a:ln w="9525" algn="ctr">
            <a:solidFill>
              <a:schemeClr val="hlink"/>
            </a:solidFill>
            <a:prstDash val="sysDot"/>
            <a:miter lim="800000"/>
            <a:headEnd/>
            <a:tailEnd type="none" w="med" len="lg"/>
          </a:ln>
          <a:effectLst/>
        </p:spPr>
        <p:txBody>
          <a:bodyPr wrap="none" anchor="ctr"/>
          <a:lstStyle/>
          <a:p>
            <a:endParaRPr lang="en-US"/>
          </a:p>
        </p:txBody>
      </p:sp>
      <p:grpSp>
        <p:nvGrpSpPr>
          <p:cNvPr id="5" name="Group 46"/>
          <p:cNvGrpSpPr>
            <a:grpSpLocks/>
          </p:cNvGrpSpPr>
          <p:nvPr/>
        </p:nvGrpSpPr>
        <p:grpSpPr bwMode="auto">
          <a:xfrm>
            <a:off x="4092575" y="2365375"/>
            <a:ext cx="741363" cy="195263"/>
            <a:chOff x="2578" y="1490"/>
            <a:chExt cx="467" cy="123"/>
          </a:xfrm>
        </p:grpSpPr>
        <p:sp>
          <p:nvSpPr>
            <p:cNvPr id="613423" name="Freeform 47"/>
            <p:cNvSpPr>
              <a:spLocks/>
            </p:cNvSpPr>
            <p:nvPr/>
          </p:nvSpPr>
          <p:spPr bwMode="auto">
            <a:xfrm>
              <a:off x="2578" y="1490"/>
              <a:ext cx="467" cy="123"/>
            </a:xfrm>
            <a:custGeom>
              <a:avLst/>
              <a:gdLst/>
              <a:ahLst/>
              <a:cxnLst>
                <a:cxn ang="0">
                  <a:pos x="0" y="0"/>
                </a:cxn>
                <a:cxn ang="0">
                  <a:pos x="119" y="83"/>
                </a:cxn>
                <a:cxn ang="0">
                  <a:pos x="247" y="119"/>
                </a:cxn>
                <a:cxn ang="0">
                  <a:pos x="375" y="110"/>
                </a:cxn>
                <a:cxn ang="0">
                  <a:pos x="467" y="92"/>
                </a:cxn>
              </a:cxnLst>
              <a:rect l="0" t="0" r="r" b="b"/>
              <a:pathLst>
                <a:path w="467" h="123">
                  <a:moveTo>
                    <a:pt x="0" y="0"/>
                  </a:moveTo>
                  <a:cubicBezTo>
                    <a:pt x="39" y="31"/>
                    <a:pt x="78" y="63"/>
                    <a:pt x="119" y="83"/>
                  </a:cubicBezTo>
                  <a:cubicBezTo>
                    <a:pt x="160" y="103"/>
                    <a:pt x="204" y="115"/>
                    <a:pt x="247" y="119"/>
                  </a:cubicBezTo>
                  <a:cubicBezTo>
                    <a:pt x="290" y="123"/>
                    <a:pt x="338" y="114"/>
                    <a:pt x="375" y="110"/>
                  </a:cubicBezTo>
                  <a:cubicBezTo>
                    <a:pt x="412" y="106"/>
                    <a:pt x="452" y="95"/>
                    <a:pt x="467" y="92"/>
                  </a:cubicBezTo>
                </a:path>
              </a:pathLst>
            </a:custGeom>
            <a:noFill/>
            <a:ln w="9525" cap="flat" cmpd="sng">
              <a:solidFill>
                <a:schemeClr val="hlink"/>
              </a:solidFill>
              <a:prstDash val="solid"/>
              <a:round/>
              <a:headEnd type="none" w="med" len="med"/>
              <a:tailEnd type="none" w="med" len="lg"/>
            </a:ln>
            <a:effectLst/>
          </p:spPr>
          <p:txBody>
            <a:bodyPr/>
            <a:lstStyle/>
            <a:p>
              <a:endParaRPr lang="en-US"/>
            </a:p>
          </p:txBody>
        </p:sp>
        <p:sp>
          <p:nvSpPr>
            <p:cNvPr id="613424" name="Line 48"/>
            <p:cNvSpPr>
              <a:spLocks noChangeShapeType="1"/>
            </p:cNvSpPr>
            <p:nvPr/>
          </p:nvSpPr>
          <p:spPr bwMode="auto">
            <a:xfrm flipH="1">
              <a:off x="2931" y="1593"/>
              <a:ext cx="69" cy="9"/>
            </a:xfrm>
            <a:prstGeom prst="line">
              <a:avLst/>
            </a:prstGeom>
            <a:noFill/>
            <a:ln w="9525">
              <a:solidFill>
                <a:schemeClr val="hlink"/>
              </a:solidFill>
              <a:round/>
              <a:headEnd/>
              <a:tailEnd type="triangle" w="med" len="lg"/>
            </a:ln>
            <a:effectLst/>
          </p:spPr>
          <p:txBody>
            <a:bodyPr/>
            <a:lstStyle/>
            <a:p>
              <a:endParaRPr lang="en-US"/>
            </a:p>
          </p:txBody>
        </p:sp>
        <p:sp>
          <p:nvSpPr>
            <p:cNvPr id="613425" name="Line 49"/>
            <p:cNvSpPr>
              <a:spLocks noChangeShapeType="1"/>
            </p:cNvSpPr>
            <p:nvPr/>
          </p:nvSpPr>
          <p:spPr bwMode="auto">
            <a:xfrm>
              <a:off x="2679" y="1563"/>
              <a:ext cx="75" cy="33"/>
            </a:xfrm>
            <a:prstGeom prst="line">
              <a:avLst/>
            </a:prstGeom>
            <a:noFill/>
            <a:ln w="9525">
              <a:solidFill>
                <a:schemeClr val="hlink"/>
              </a:solidFill>
              <a:round/>
              <a:headEnd/>
              <a:tailEnd type="triangle" w="med" len="lg"/>
            </a:ln>
            <a:effectLst/>
          </p:spPr>
          <p:txBody>
            <a:bodyPr/>
            <a:lstStyle/>
            <a:p>
              <a:endParaRPr lang="en-US"/>
            </a:p>
          </p:txBody>
        </p:sp>
      </p:grpSp>
      <p:sp>
        <p:nvSpPr>
          <p:cNvPr id="613426" name="Text Box 50"/>
          <p:cNvSpPr txBox="1">
            <a:spLocks noChangeArrowheads="1"/>
          </p:cNvSpPr>
          <p:nvPr/>
        </p:nvSpPr>
        <p:spPr bwMode="auto">
          <a:xfrm>
            <a:off x="4325938" y="2500313"/>
            <a:ext cx="303212" cy="366712"/>
          </a:xfrm>
          <a:prstGeom prst="rect">
            <a:avLst/>
          </a:prstGeom>
          <a:noFill/>
          <a:ln w="9525" algn="ctr">
            <a:noFill/>
            <a:miter lim="800000"/>
            <a:headEnd/>
            <a:tailEnd type="none" w="med" len="lg"/>
          </a:ln>
          <a:effectLst/>
        </p:spPr>
        <p:txBody>
          <a:bodyPr wrap="none">
            <a:spAutoFit/>
          </a:bodyPr>
          <a:lstStyle/>
          <a:p>
            <a:r>
              <a:rPr lang="tr-TR" i="1">
                <a:latin typeface="Symbol" pitchFamily="18" charset="2"/>
              </a:rPr>
              <a:t>f</a:t>
            </a:r>
            <a:endParaRPr lang="en-US" i="1">
              <a:latin typeface="Symbol" pitchFamily="18" charset="2"/>
            </a:endParaRPr>
          </a:p>
        </p:txBody>
      </p:sp>
      <p:grpSp>
        <p:nvGrpSpPr>
          <p:cNvPr id="6" name="Group 51"/>
          <p:cNvGrpSpPr>
            <a:grpSpLocks/>
          </p:cNvGrpSpPr>
          <p:nvPr/>
        </p:nvGrpSpPr>
        <p:grpSpPr bwMode="auto">
          <a:xfrm rot="-5400000">
            <a:off x="2767013" y="4740275"/>
            <a:ext cx="654050" cy="152400"/>
            <a:chOff x="3619" y="2522"/>
            <a:chExt cx="467" cy="123"/>
          </a:xfrm>
        </p:grpSpPr>
        <p:sp>
          <p:nvSpPr>
            <p:cNvPr id="613428" name="Freeform 52"/>
            <p:cNvSpPr>
              <a:spLocks/>
            </p:cNvSpPr>
            <p:nvPr/>
          </p:nvSpPr>
          <p:spPr bwMode="auto">
            <a:xfrm>
              <a:off x="3619" y="2522"/>
              <a:ext cx="467" cy="123"/>
            </a:xfrm>
            <a:custGeom>
              <a:avLst/>
              <a:gdLst/>
              <a:ahLst/>
              <a:cxnLst>
                <a:cxn ang="0">
                  <a:pos x="0" y="0"/>
                </a:cxn>
                <a:cxn ang="0">
                  <a:pos x="119" y="83"/>
                </a:cxn>
                <a:cxn ang="0">
                  <a:pos x="247" y="119"/>
                </a:cxn>
                <a:cxn ang="0">
                  <a:pos x="375" y="110"/>
                </a:cxn>
                <a:cxn ang="0">
                  <a:pos x="467" y="92"/>
                </a:cxn>
              </a:cxnLst>
              <a:rect l="0" t="0" r="r" b="b"/>
              <a:pathLst>
                <a:path w="467" h="123">
                  <a:moveTo>
                    <a:pt x="0" y="0"/>
                  </a:moveTo>
                  <a:cubicBezTo>
                    <a:pt x="39" y="31"/>
                    <a:pt x="78" y="63"/>
                    <a:pt x="119" y="83"/>
                  </a:cubicBezTo>
                  <a:cubicBezTo>
                    <a:pt x="160" y="103"/>
                    <a:pt x="204" y="115"/>
                    <a:pt x="247" y="119"/>
                  </a:cubicBezTo>
                  <a:cubicBezTo>
                    <a:pt x="290" y="123"/>
                    <a:pt x="338" y="114"/>
                    <a:pt x="375" y="110"/>
                  </a:cubicBezTo>
                  <a:cubicBezTo>
                    <a:pt x="412" y="106"/>
                    <a:pt x="452" y="95"/>
                    <a:pt x="467" y="92"/>
                  </a:cubicBezTo>
                </a:path>
              </a:pathLst>
            </a:custGeom>
            <a:noFill/>
            <a:ln w="9525" cap="flat" cmpd="sng">
              <a:solidFill>
                <a:schemeClr val="hlink"/>
              </a:solidFill>
              <a:prstDash val="solid"/>
              <a:round/>
              <a:headEnd type="none" w="med" len="med"/>
              <a:tailEnd type="none" w="med" len="lg"/>
            </a:ln>
            <a:effectLst/>
          </p:spPr>
          <p:txBody>
            <a:bodyPr/>
            <a:lstStyle/>
            <a:p>
              <a:endParaRPr lang="en-US"/>
            </a:p>
          </p:txBody>
        </p:sp>
        <p:sp>
          <p:nvSpPr>
            <p:cNvPr id="613429" name="Line 53"/>
            <p:cNvSpPr>
              <a:spLocks noChangeShapeType="1"/>
            </p:cNvSpPr>
            <p:nvPr/>
          </p:nvSpPr>
          <p:spPr bwMode="auto">
            <a:xfrm flipH="1">
              <a:off x="3972" y="2625"/>
              <a:ext cx="69" cy="9"/>
            </a:xfrm>
            <a:prstGeom prst="line">
              <a:avLst/>
            </a:prstGeom>
            <a:noFill/>
            <a:ln w="9525">
              <a:solidFill>
                <a:schemeClr val="hlink"/>
              </a:solidFill>
              <a:round/>
              <a:headEnd/>
              <a:tailEnd type="triangle" w="med" len="lg"/>
            </a:ln>
            <a:effectLst/>
          </p:spPr>
          <p:txBody>
            <a:bodyPr/>
            <a:lstStyle/>
            <a:p>
              <a:endParaRPr lang="en-US"/>
            </a:p>
          </p:txBody>
        </p:sp>
        <p:sp>
          <p:nvSpPr>
            <p:cNvPr id="613430" name="Line 54"/>
            <p:cNvSpPr>
              <a:spLocks noChangeShapeType="1"/>
            </p:cNvSpPr>
            <p:nvPr/>
          </p:nvSpPr>
          <p:spPr bwMode="auto">
            <a:xfrm>
              <a:off x="3720" y="2595"/>
              <a:ext cx="75" cy="33"/>
            </a:xfrm>
            <a:prstGeom prst="line">
              <a:avLst/>
            </a:prstGeom>
            <a:noFill/>
            <a:ln w="9525">
              <a:solidFill>
                <a:schemeClr val="hlink"/>
              </a:solidFill>
              <a:round/>
              <a:headEnd/>
              <a:tailEnd type="triangle" w="med" len="lg"/>
            </a:ln>
            <a:effectLst/>
          </p:spPr>
          <p:txBody>
            <a:bodyPr/>
            <a:lstStyle/>
            <a:p>
              <a:endParaRPr lang="en-US"/>
            </a:p>
          </p:txBody>
        </p:sp>
      </p:grpSp>
      <p:sp>
        <p:nvSpPr>
          <p:cNvPr id="613431" name="Text Box 55"/>
          <p:cNvSpPr txBox="1">
            <a:spLocks noChangeArrowheads="1"/>
          </p:cNvSpPr>
          <p:nvPr/>
        </p:nvSpPr>
        <p:spPr bwMode="auto">
          <a:xfrm>
            <a:off x="3113088" y="4591050"/>
            <a:ext cx="303212" cy="366713"/>
          </a:xfrm>
          <a:prstGeom prst="rect">
            <a:avLst/>
          </a:prstGeom>
          <a:noFill/>
          <a:ln w="9525" algn="ctr">
            <a:noFill/>
            <a:miter lim="800000"/>
            <a:headEnd/>
            <a:tailEnd type="none" w="med" len="lg"/>
          </a:ln>
          <a:effectLst/>
        </p:spPr>
        <p:txBody>
          <a:bodyPr wrap="none">
            <a:spAutoFit/>
          </a:bodyPr>
          <a:lstStyle/>
          <a:p>
            <a:r>
              <a:rPr lang="tr-TR">
                <a:latin typeface="Symbol" pitchFamily="18" charset="2"/>
              </a:rPr>
              <a:t>q</a:t>
            </a:r>
            <a:endParaRPr lang="en-US">
              <a:latin typeface="Symbol" pitchFamily="18" charset="2"/>
            </a:endParaRPr>
          </a:p>
        </p:txBody>
      </p:sp>
      <p:sp>
        <p:nvSpPr>
          <p:cNvPr id="613439" name="Text Box 63"/>
          <p:cNvSpPr txBox="1">
            <a:spLocks noChangeArrowheads="1"/>
          </p:cNvSpPr>
          <p:nvPr/>
        </p:nvSpPr>
        <p:spPr bwMode="auto">
          <a:xfrm>
            <a:off x="930275" y="2516188"/>
            <a:ext cx="692150" cy="366712"/>
          </a:xfrm>
          <a:prstGeom prst="rect">
            <a:avLst/>
          </a:prstGeom>
          <a:noFill/>
          <a:ln w="9525" algn="ctr">
            <a:noFill/>
            <a:miter lim="800000"/>
            <a:headEnd/>
            <a:tailEnd type="none" w="med" len="lg"/>
          </a:ln>
          <a:effectLst/>
        </p:spPr>
        <p:txBody>
          <a:bodyPr wrap="none">
            <a:spAutoFit/>
          </a:bodyPr>
          <a:lstStyle/>
          <a:p>
            <a:r>
              <a:rPr lang="tr-TR"/>
              <a:t>mg/2</a:t>
            </a:r>
            <a:endParaRPr lang="en-US"/>
          </a:p>
        </p:txBody>
      </p:sp>
      <p:sp>
        <p:nvSpPr>
          <p:cNvPr id="613440" name="Line 64"/>
          <p:cNvSpPr>
            <a:spLocks noChangeShapeType="1"/>
          </p:cNvSpPr>
          <p:nvPr/>
        </p:nvSpPr>
        <p:spPr bwMode="auto">
          <a:xfrm flipV="1">
            <a:off x="885825" y="2351088"/>
            <a:ext cx="0" cy="725487"/>
          </a:xfrm>
          <a:prstGeom prst="line">
            <a:avLst/>
          </a:prstGeom>
          <a:noFill/>
          <a:ln w="28575">
            <a:solidFill>
              <a:schemeClr val="hlink"/>
            </a:solidFill>
            <a:round/>
            <a:headEnd/>
            <a:tailEnd type="triangle" w="med" len="lg"/>
          </a:ln>
          <a:effectLst/>
        </p:spPr>
        <p:txBody>
          <a:bodyPr/>
          <a:lstStyle/>
          <a:p>
            <a:endParaRPr lang="en-US"/>
          </a:p>
        </p:txBody>
      </p:sp>
      <p:sp>
        <p:nvSpPr>
          <p:cNvPr id="613441" name="Text Box 65"/>
          <p:cNvSpPr txBox="1">
            <a:spLocks noChangeArrowheads="1"/>
          </p:cNvSpPr>
          <p:nvPr/>
        </p:nvSpPr>
        <p:spPr bwMode="auto">
          <a:xfrm>
            <a:off x="2741613" y="2471738"/>
            <a:ext cx="692150" cy="366712"/>
          </a:xfrm>
          <a:prstGeom prst="rect">
            <a:avLst/>
          </a:prstGeom>
          <a:noFill/>
          <a:ln w="9525" algn="ctr">
            <a:noFill/>
            <a:miter lim="800000"/>
            <a:headEnd/>
            <a:tailEnd type="none" w="med" len="lg"/>
          </a:ln>
          <a:effectLst/>
        </p:spPr>
        <p:txBody>
          <a:bodyPr wrap="none">
            <a:spAutoFit/>
          </a:bodyPr>
          <a:lstStyle/>
          <a:p>
            <a:r>
              <a:rPr lang="tr-TR"/>
              <a:t>mg/2</a:t>
            </a:r>
            <a:endParaRPr lang="en-US"/>
          </a:p>
        </p:txBody>
      </p:sp>
      <p:sp>
        <p:nvSpPr>
          <p:cNvPr id="613442" name="Line 66"/>
          <p:cNvSpPr>
            <a:spLocks noChangeShapeType="1"/>
          </p:cNvSpPr>
          <p:nvPr/>
        </p:nvSpPr>
        <p:spPr bwMode="auto">
          <a:xfrm flipV="1">
            <a:off x="3467100" y="2306638"/>
            <a:ext cx="0" cy="725487"/>
          </a:xfrm>
          <a:prstGeom prst="line">
            <a:avLst/>
          </a:prstGeom>
          <a:noFill/>
          <a:ln w="28575">
            <a:solidFill>
              <a:schemeClr val="hlink"/>
            </a:solidFill>
            <a:round/>
            <a:headEnd/>
            <a:tailEnd type="triangle" w="med" len="lg"/>
          </a:ln>
          <a:effectLst/>
        </p:spPr>
        <p:txBody>
          <a:bodyPr/>
          <a:lstStyle/>
          <a:p>
            <a:endParaRPr lang="en-US"/>
          </a:p>
        </p:txBody>
      </p:sp>
      <p:sp>
        <p:nvSpPr>
          <p:cNvPr id="613454" name="Text Box 78"/>
          <p:cNvSpPr txBox="1">
            <a:spLocks noChangeArrowheads="1"/>
          </p:cNvSpPr>
          <p:nvPr/>
        </p:nvSpPr>
        <p:spPr bwMode="auto">
          <a:xfrm>
            <a:off x="1982788" y="2663825"/>
            <a:ext cx="361950" cy="366713"/>
          </a:xfrm>
          <a:prstGeom prst="rect">
            <a:avLst/>
          </a:prstGeom>
          <a:noFill/>
          <a:ln w="9525" algn="ctr">
            <a:noFill/>
            <a:miter lim="800000"/>
            <a:headEnd/>
            <a:tailEnd type="none" w="med" len="lg"/>
          </a:ln>
          <a:effectLst/>
        </p:spPr>
        <p:txBody>
          <a:bodyPr wrap="none">
            <a:spAutoFit/>
          </a:bodyPr>
          <a:lstStyle/>
          <a:p>
            <a:r>
              <a:rPr lang="tr-TR"/>
              <a:t>G</a:t>
            </a:r>
            <a:endParaRPr lang="en-US"/>
          </a:p>
        </p:txBody>
      </p:sp>
      <p:sp>
        <p:nvSpPr>
          <p:cNvPr id="613455" name="Text Box 79"/>
          <p:cNvSpPr txBox="1">
            <a:spLocks noChangeArrowheads="1"/>
          </p:cNvSpPr>
          <p:nvPr/>
        </p:nvSpPr>
        <p:spPr bwMode="auto">
          <a:xfrm>
            <a:off x="2009775" y="4157663"/>
            <a:ext cx="361950" cy="366712"/>
          </a:xfrm>
          <a:prstGeom prst="rect">
            <a:avLst/>
          </a:prstGeom>
          <a:noFill/>
          <a:ln w="9525" algn="ctr">
            <a:noFill/>
            <a:miter lim="800000"/>
            <a:headEnd/>
            <a:tailEnd type="none" w="med" len="lg"/>
          </a:ln>
          <a:effectLst/>
        </p:spPr>
        <p:txBody>
          <a:bodyPr wrap="none">
            <a:spAutoFit/>
          </a:bodyPr>
          <a:lstStyle/>
          <a:p>
            <a:r>
              <a:rPr lang="tr-TR"/>
              <a:t>G</a:t>
            </a:r>
            <a:endParaRPr lang="en-US"/>
          </a:p>
        </p:txBody>
      </p:sp>
      <p:graphicFrame>
        <p:nvGraphicFramePr>
          <p:cNvPr id="613459" name="Object 83"/>
          <p:cNvGraphicFramePr>
            <a:graphicFrameLocks noChangeAspect="1"/>
          </p:cNvGraphicFramePr>
          <p:nvPr/>
        </p:nvGraphicFramePr>
        <p:xfrm>
          <a:off x="5634038" y="1382713"/>
          <a:ext cx="2892425" cy="917575"/>
        </p:xfrm>
        <a:graphic>
          <a:graphicData uri="http://schemas.openxmlformats.org/presentationml/2006/ole">
            <p:oleObj spid="_x0000_s510978" name="Denklem" r:id="rId4" imgW="1244520" imgH="393480" progId="Equation.3">
              <p:embed/>
            </p:oleObj>
          </a:graphicData>
        </a:graphic>
      </p:graphicFrame>
      <p:sp>
        <p:nvSpPr>
          <p:cNvPr id="613460" name="Line 84"/>
          <p:cNvSpPr>
            <a:spLocks noChangeShapeType="1"/>
          </p:cNvSpPr>
          <p:nvPr/>
        </p:nvSpPr>
        <p:spPr bwMode="auto">
          <a:xfrm>
            <a:off x="900113" y="1814513"/>
            <a:ext cx="2554287" cy="0"/>
          </a:xfrm>
          <a:prstGeom prst="line">
            <a:avLst/>
          </a:prstGeom>
          <a:noFill/>
          <a:ln w="9525">
            <a:solidFill>
              <a:schemeClr val="hlink"/>
            </a:solidFill>
            <a:round/>
            <a:headEnd type="triangle" w="med" len="lg"/>
            <a:tailEnd type="triangle" w="med" len="lg"/>
          </a:ln>
          <a:effectLst/>
        </p:spPr>
        <p:txBody>
          <a:bodyPr/>
          <a:lstStyle/>
          <a:p>
            <a:endParaRPr lang="en-US"/>
          </a:p>
        </p:txBody>
      </p:sp>
      <p:sp>
        <p:nvSpPr>
          <p:cNvPr id="613461" name="Text Box 85"/>
          <p:cNvSpPr txBox="1">
            <a:spLocks noChangeArrowheads="1"/>
          </p:cNvSpPr>
          <p:nvPr/>
        </p:nvSpPr>
        <p:spPr bwMode="auto">
          <a:xfrm>
            <a:off x="2033588" y="1470025"/>
            <a:ext cx="311150" cy="366713"/>
          </a:xfrm>
          <a:prstGeom prst="rect">
            <a:avLst/>
          </a:prstGeom>
          <a:noFill/>
          <a:ln w="9525" algn="ctr">
            <a:noFill/>
            <a:miter lim="800000"/>
            <a:headEnd/>
            <a:tailEnd type="none" w="med" len="lg"/>
          </a:ln>
          <a:effectLst/>
        </p:spPr>
        <p:txBody>
          <a:bodyPr wrap="none">
            <a:spAutoFit/>
          </a:bodyPr>
          <a:lstStyle/>
          <a:p>
            <a:r>
              <a:rPr lang="tr-TR">
                <a:solidFill>
                  <a:schemeClr val="hlink"/>
                </a:solidFill>
              </a:rPr>
              <a:t>b</a:t>
            </a:r>
            <a:endParaRPr lang="en-US">
              <a:solidFill>
                <a:schemeClr val="hlink"/>
              </a:solidFill>
            </a:endParaRPr>
          </a:p>
        </p:txBody>
      </p:sp>
      <p:sp>
        <p:nvSpPr>
          <p:cNvPr id="613462" name="Text Box 86"/>
          <p:cNvSpPr txBox="1">
            <a:spLocks noChangeArrowheads="1"/>
          </p:cNvSpPr>
          <p:nvPr/>
        </p:nvSpPr>
        <p:spPr bwMode="auto">
          <a:xfrm>
            <a:off x="593725" y="1792288"/>
            <a:ext cx="234950" cy="366712"/>
          </a:xfrm>
          <a:prstGeom prst="rect">
            <a:avLst/>
          </a:prstGeom>
          <a:noFill/>
          <a:ln w="9525" algn="ctr">
            <a:noFill/>
            <a:miter lim="800000"/>
            <a:headEnd/>
            <a:tailEnd type="none" w="med" len="lg"/>
          </a:ln>
          <a:effectLst/>
        </p:spPr>
        <p:txBody>
          <a:bodyPr wrap="none">
            <a:spAutoFit/>
          </a:bodyPr>
          <a:lstStyle/>
          <a:p>
            <a:r>
              <a:rPr lang="tr-TR" i="1"/>
              <a:t>l</a:t>
            </a:r>
            <a:endParaRPr lang="en-US" i="1"/>
          </a:p>
        </p:txBody>
      </p:sp>
      <p:sp>
        <p:nvSpPr>
          <p:cNvPr id="613463" name="Freeform 87"/>
          <p:cNvSpPr>
            <a:spLocks/>
          </p:cNvSpPr>
          <p:nvPr/>
        </p:nvSpPr>
        <p:spPr bwMode="auto">
          <a:xfrm>
            <a:off x="4267200" y="3033713"/>
            <a:ext cx="363538" cy="61912"/>
          </a:xfrm>
          <a:custGeom>
            <a:avLst/>
            <a:gdLst/>
            <a:ahLst/>
            <a:cxnLst>
              <a:cxn ang="0">
                <a:pos x="0" y="0"/>
              </a:cxn>
              <a:cxn ang="0">
                <a:pos x="110" y="36"/>
              </a:cxn>
              <a:cxn ang="0">
                <a:pos x="229" y="18"/>
              </a:cxn>
            </a:cxnLst>
            <a:rect l="0" t="0" r="r" b="b"/>
            <a:pathLst>
              <a:path w="229" h="39">
                <a:moveTo>
                  <a:pt x="0" y="0"/>
                </a:moveTo>
                <a:cubicBezTo>
                  <a:pt x="36" y="16"/>
                  <a:pt x="72" y="33"/>
                  <a:pt x="110" y="36"/>
                </a:cubicBezTo>
                <a:cubicBezTo>
                  <a:pt x="148" y="39"/>
                  <a:pt x="209" y="21"/>
                  <a:pt x="229" y="18"/>
                </a:cubicBezTo>
              </a:path>
            </a:pathLst>
          </a:custGeom>
          <a:noFill/>
          <a:ln w="57150" cap="flat" cmpd="sng">
            <a:solidFill>
              <a:schemeClr val="hlink"/>
            </a:solidFill>
            <a:prstDash val="solid"/>
            <a:round/>
            <a:headEnd type="none" w="med" len="med"/>
            <a:tailEnd type="none" w="med" len="lg"/>
          </a:ln>
          <a:effectLst/>
        </p:spPr>
        <p:txBody>
          <a:bodyPr/>
          <a:lstStyle/>
          <a:p>
            <a:endParaRPr lang="en-US"/>
          </a:p>
        </p:txBody>
      </p:sp>
      <p:sp>
        <p:nvSpPr>
          <p:cNvPr id="613464" name="Freeform 88"/>
          <p:cNvSpPr>
            <a:spLocks/>
          </p:cNvSpPr>
          <p:nvPr/>
        </p:nvSpPr>
        <p:spPr bwMode="auto">
          <a:xfrm rot="16200000">
            <a:off x="3322638" y="4772025"/>
            <a:ext cx="363537" cy="61913"/>
          </a:xfrm>
          <a:custGeom>
            <a:avLst/>
            <a:gdLst/>
            <a:ahLst/>
            <a:cxnLst>
              <a:cxn ang="0">
                <a:pos x="0" y="0"/>
              </a:cxn>
              <a:cxn ang="0">
                <a:pos x="110" y="36"/>
              </a:cxn>
              <a:cxn ang="0">
                <a:pos x="229" y="18"/>
              </a:cxn>
            </a:cxnLst>
            <a:rect l="0" t="0" r="r" b="b"/>
            <a:pathLst>
              <a:path w="229" h="39">
                <a:moveTo>
                  <a:pt x="0" y="0"/>
                </a:moveTo>
                <a:cubicBezTo>
                  <a:pt x="36" y="16"/>
                  <a:pt x="72" y="33"/>
                  <a:pt x="110" y="36"/>
                </a:cubicBezTo>
                <a:cubicBezTo>
                  <a:pt x="148" y="39"/>
                  <a:pt x="209" y="21"/>
                  <a:pt x="229" y="18"/>
                </a:cubicBezTo>
              </a:path>
            </a:pathLst>
          </a:custGeom>
          <a:noFill/>
          <a:ln w="57150" cap="flat" cmpd="sng">
            <a:solidFill>
              <a:schemeClr val="hlink"/>
            </a:solidFill>
            <a:prstDash val="solid"/>
            <a:round/>
            <a:headEnd type="none" w="med" len="med"/>
            <a:tailEnd type="none" w="med" len="lg"/>
          </a:ln>
          <a:effectLst/>
        </p:spPr>
        <p:txBody>
          <a:bodyPr/>
          <a:lstStyle/>
          <a:p>
            <a:endParaRPr lang="en-US"/>
          </a:p>
        </p:txBody>
      </p:sp>
      <p:graphicFrame>
        <p:nvGraphicFramePr>
          <p:cNvPr id="613468" name="Object 92"/>
          <p:cNvGraphicFramePr>
            <a:graphicFrameLocks noChangeAspect="1"/>
          </p:cNvGraphicFramePr>
          <p:nvPr/>
        </p:nvGraphicFramePr>
        <p:xfrm>
          <a:off x="4259263" y="3298825"/>
          <a:ext cx="412750" cy="474663"/>
        </p:xfrm>
        <a:graphic>
          <a:graphicData uri="http://schemas.openxmlformats.org/presentationml/2006/ole">
            <p:oleObj spid="_x0000_s510979" name="Denklem" r:id="rId5" imgW="177480" imgH="203040" progId="Equation.3">
              <p:embed/>
            </p:oleObj>
          </a:graphicData>
        </a:graphic>
      </p:graphicFrame>
      <p:graphicFrame>
        <p:nvGraphicFramePr>
          <p:cNvPr id="613471" name="Object 95"/>
          <p:cNvGraphicFramePr>
            <a:graphicFrameLocks noChangeAspect="1"/>
          </p:cNvGraphicFramePr>
          <p:nvPr/>
        </p:nvGraphicFramePr>
        <p:xfrm>
          <a:off x="3648075" y="4365625"/>
          <a:ext cx="588963" cy="919163"/>
        </p:xfrm>
        <a:graphic>
          <a:graphicData uri="http://schemas.openxmlformats.org/presentationml/2006/ole">
            <p:oleObj spid="_x0000_s510980" name="Denklem" r:id="rId6" imgW="253800" imgH="393480" progId="Equation.3">
              <p:embed/>
            </p:oleObj>
          </a:graphicData>
        </a:graphic>
      </p:graphicFrame>
      <p:graphicFrame>
        <p:nvGraphicFramePr>
          <p:cNvPr id="613474" name="Object 98"/>
          <p:cNvGraphicFramePr>
            <a:graphicFrameLocks noChangeAspect="1"/>
          </p:cNvGraphicFramePr>
          <p:nvPr/>
        </p:nvGraphicFramePr>
        <p:xfrm>
          <a:off x="5921375" y="4203700"/>
          <a:ext cx="1236663" cy="919163"/>
        </p:xfrm>
        <a:graphic>
          <a:graphicData uri="http://schemas.openxmlformats.org/presentationml/2006/ole">
            <p:oleObj spid="_x0000_s510981" name="Denklem" r:id="rId7" imgW="533160" imgH="393480" progId="Equation.3">
              <p:embed/>
            </p:oleObj>
          </a:graphicData>
        </a:graphic>
      </p:graphicFrame>
      <p:graphicFrame>
        <p:nvGraphicFramePr>
          <p:cNvPr id="613477" name="Object 101"/>
          <p:cNvGraphicFramePr>
            <a:graphicFrameLocks noChangeAspect="1"/>
          </p:cNvGraphicFramePr>
          <p:nvPr/>
        </p:nvGraphicFramePr>
        <p:xfrm>
          <a:off x="5962650" y="5334000"/>
          <a:ext cx="1236663" cy="919163"/>
        </p:xfrm>
        <a:graphic>
          <a:graphicData uri="http://schemas.openxmlformats.org/presentationml/2006/ole">
            <p:oleObj spid="_x0000_s510982" name="Denklem" r:id="rId8" imgW="533160" imgH="393480" progId="Equation.3">
              <p:embed/>
            </p:oleObj>
          </a:graphicData>
        </a:graphic>
      </p:graphicFrame>
      <p:graphicFrame>
        <p:nvGraphicFramePr>
          <p:cNvPr id="613481" name="Object 105"/>
          <p:cNvGraphicFramePr>
            <a:graphicFrameLocks noChangeAspect="1"/>
          </p:cNvGraphicFramePr>
          <p:nvPr/>
        </p:nvGraphicFramePr>
        <p:xfrm>
          <a:off x="5727700" y="2427288"/>
          <a:ext cx="1298575" cy="471487"/>
        </p:xfrm>
        <a:graphic>
          <a:graphicData uri="http://schemas.openxmlformats.org/presentationml/2006/ole">
            <p:oleObj spid="_x0000_s510983" name="Denklem" r:id="rId9" imgW="558720" imgH="203040" progId="Equation.3">
              <p:embed/>
            </p:oleObj>
          </a:graphicData>
        </a:graphic>
      </p:graphicFrame>
      <p:graphicFrame>
        <p:nvGraphicFramePr>
          <p:cNvPr id="613484" name="Object 108"/>
          <p:cNvGraphicFramePr>
            <a:graphicFrameLocks noChangeAspect="1"/>
          </p:cNvGraphicFramePr>
          <p:nvPr/>
        </p:nvGraphicFramePr>
        <p:xfrm>
          <a:off x="5811838" y="3063875"/>
          <a:ext cx="2419350" cy="917575"/>
        </p:xfrm>
        <a:graphic>
          <a:graphicData uri="http://schemas.openxmlformats.org/presentationml/2006/ole">
            <p:oleObj spid="_x0000_s510984" name="Denklem" r:id="rId10" imgW="1041120" imgH="393480" progId="Equation.3">
              <p:embed/>
            </p:oleObj>
          </a:graphicData>
        </a:graphic>
      </p:graphicFrame>
      <p:sp>
        <p:nvSpPr>
          <p:cNvPr id="613485" name="Freeform 109"/>
          <p:cNvSpPr>
            <a:spLocks/>
          </p:cNvSpPr>
          <p:nvPr/>
        </p:nvSpPr>
        <p:spPr bwMode="auto">
          <a:xfrm>
            <a:off x="6226175" y="3716338"/>
            <a:ext cx="1479550" cy="1914525"/>
          </a:xfrm>
          <a:custGeom>
            <a:avLst/>
            <a:gdLst/>
            <a:ahLst/>
            <a:cxnLst>
              <a:cxn ang="0">
                <a:pos x="0" y="1206"/>
              </a:cxn>
              <a:cxn ang="0">
                <a:pos x="842" y="914"/>
              </a:cxn>
              <a:cxn ang="0">
                <a:pos x="869" y="0"/>
              </a:cxn>
            </a:cxnLst>
            <a:rect l="0" t="0" r="r" b="b"/>
            <a:pathLst>
              <a:path w="987" h="1206">
                <a:moveTo>
                  <a:pt x="0" y="1206"/>
                </a:moveTo>
                <a:cubicBezTo>
                  <a:pt x="348" y="1160"/>
                  <a:pt x="697" y="1115"/>
                  <a:pt x="842" y="914"/>
                </a:cubicBezTo>
                <a:cubicBezTo>
                  <a:pt x="987" y="713"/>
                  <a:pt x="928" y="356"/>
                  <a:pt x="869" y="0"/>
                </a:cubicBezTo>
              </a:path>
            </a:pathLst>
          </a:custGeom>
          <a:noFill/>
          <a:ln w="28575" cap="flat" cmpd="sng">
            <a:solidFill>
              <a:schemeClr val="accent2"/>
            </a:solidFill>
            <a:prstDash val="solid"/>
            <a:round/>
            <a:headEnd type="none" w="med" len="med"/>
            <a:tailEnd type="triangle" w="med" len="lg"/>
          </a:ln>
          <a:effectLst/>
        </p:spPr>
        <p:txBody>
          <a:bodyPr/>
          <a:lstStyle/>
          <a:p>
            <a:endParaRPr lang="en-US"/>
          </a:p>
        </p:txBody>
      </p:sp>
      <p:sp>
        <p:nvSpPr>
          <p:cNvPr id="613486" name="Oval 110"/>
          <p:cNvSpPr>
            <a:spLocks noChangeArrowheads="1"/>
          </p:cNvSpPr>
          <p:nvPr/>
        </p:nvSpPr>
        <p:spPr bwMode="auto">
          <a:xfrm>
            <a:off x="5821363" y="5559425"/>
            <a:ext cx="493712" cy="538163"/>
          </a:xfrm>
          <a:prstGeom prst="ellipse">
            <a:avLst/>
          </a:prstGeom>
          <a:noFill/>
          <a:ln w="28575" algn="ctr">
            <a:solidFill>
              <a:schemeClr val="accent2"/>
            </a:solidFill>
            <a:round/>
            <a:headEnd/>
            <a:tailEnd type="none" w="med" len="lg"/>
          </a:ln>
          <a:effectLst/>
        </p:spPr>
        <p:txBody>
          <a:bodyPr wrap="none" anchor="ctr"/>
          <a:lstStyle/>
          <a:p>
            <a:endParaRPr lang="en-US"/>
          </a:p>
        </p:txBody>
      </p:sp>
      <p:graphicFrame>
        <p:nvGraphicFramePr>
          <p:cNvPr id="613489" name="Object 113"/>
          <p:cNvGraphicFramePr>
            <a:graphicFrameLocks noChangeAspect="1"/>
          </p:cNvGraphicFramePr>
          <p:nvPr/>
        </p:nvGraphicFramePr>
        <p:xfrm>
          <a:off x="2181225" y="5384800"/>
          <a:ext cx="2565400" cy="976313"/>
        </p:xfrm>
        <a:graphic>
          <a:graphicData uri="http://schemas.openxmlformats.org/presentationml/2006/ole">
            <p:oleObj spid="_x0000_s510985" name="Denklem" r:id="rId11" imgW="1104840" imgH="41904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13481"/>
                                        </p:tgtEl>
                                        <p:attrNameLst>
                                          <p:attrName>style.visibility</p:attrName>
                                        </p:attrNameLst>
                                      </p:cBhvr>
                                      <p:to>
                                        <p:strVal val="visible"/>
                                      </p:to>
                                    </p:set>
                                    <p:animEffect transition="in" filter="dissolve">
                                      <p:cBhvr>
                                        <p:cTn id="7" dur="500"/>
                                        <p:tgtEl>
                                          <p:spTgt spid="61348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13484"/>
                                        </p:tgtEl>
                                        <p:attrNameLst>
                                          <p:attrName>style.visibility</p:attrName>
                                        </p:attrNameLst>
                                      </p:cBhvr>
                                      <p:to>
                                        <p:strVal val="visible"/>
                                      </p:to>
                                    </p:set>
                                    <p:animEffect transition="in" filter="dissolve">
                                      <p:cBhvr>
                                        <p:cTn id="11" dur="500"/>
                                        <p:tgtEl>
                                          <p:spTgt spid="61348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13463"/>
                                        </p:tgtEl>
                                        <p:attrNameLst>
                                          <p:attrName>style.visibility</p:attrName>
                                        </p:attrNameLst>
                                      </p:cBhvr>
                                      <p:to>
                                        <p:strVal val="visible"/>
                                      </p:to>
                                    </p:set>
                                    <p:anim calcmode="lin" valueType="num">
                                      <p:cBhvr additive="base">
                                        <p:cTn id="16" dur="500" fill="hold"/>
                                        <p:tgtEl>
                                          <p:spTgt spid="613463"/>
                                        </p:tgtEl>
                                        <p:attrNameLst>
                                          <p:attrName>ppt_x</p:attrName>
                                        </p:attrNameLst>
                                      </p:cBhvr>
                                      <p:tavLst>
                                        <p:tav tm="0">
                                          <p:val>
                                            <p:strVal val="#ppt_x"/>
                                          </p:val>
                                        </p:tav>
                                        <p:tav tm="100000">
                                          <p:val>
                                            <p:strVal val="#ppt_x"/>
                                          </p:val>
                                        </p:tav>
                                      </p:tavLst>
                                    </p:anim>
                                    <p:anim calcmode="lin" valueType="num">
                                      <p:cBhvr additive="base">
                                        <p:cTn id="17" dur="500" fill="hold"/>
                                        <p:tgtEl>
                                          <p:spTgt spid="613463"/>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613468"/>
                                        </p:tgtEl>
                                        <p:attrNameLst>
                                          <p:attrName>style.visibility</p:attrName>
                                        </p:attrNameLst>
                                      </p:cBhvr>
                                      <p:to>
                                        <p:strVal val="visible"/>
                                      </p:to>
                                    </p:set>
                                    <p:animEffect transition="in" filter="dissolve">
                                      <p:cBhvr>
                                        <p:cTn id="21" dur="500"/>
                                        <p:tgtEl>
                                          <p:spTgt spid="61346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13464"/>
                                        </p:tgtEl>
                                        <p:attrNameLst>
                                          <p:attrName>style.visibility</p:attrName>
                                        </p:attrNameLst>
                                      </p:cBhvr>
                                      <p:to>
                                        <p:strVal val="visible"/>
                                      </p:to>
                                    </p:set>
                                    <p:anim calcmode="lin" valueType="num">
                                      <p:cBhvr additive="base">
                                        <p:cTn id="26" dur="500" fill="hold"/>
                                        <p:tgtEl>
                                          <p:spTgt spid="613464"/>
                                        </p:tgtEl>
                                        <p:attrNameLst>
                                          <p:attrName>ppt_x</p:attrName>
                                        </p:attrNameLst>
                                      </p:cBhvr>
                                      <p:tavLst>
                                        <p:tav tm="0">
                                          <p:val>
                                            <p:strVal val="#ppt_x"/>
                                          </p:val>
                                        </p:tav>
                                        <p:tav tm="100000">
                                          <p:val>
                                            <p:strVal val="#ppt_x"/>
                                          </p:val>
                                        </p:tav>
                                      </p:tavLst>
                                    </p:anim>
                                    <p:anim calcmode="lin" valueType="num">
                                      <p:cBhvr additive="base">
                                        <p:cTn id="27" dur="500" fill="hold"/>
                                        <p:tgtEl>
                                          <p:spTgt spid="613464"/>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9" presetClass="entr" presetSubtype="0" fill="hold" nodeType="afterEffect">
                                  <p:stCondLst>
                                    <p:cond delay="0"/>
                                  </p:stCondLst>
                                  <p:childTnLst>
                                    <p:set>
                                      <p:cBhvr>
                                        <p:cTn id="30" dur="1" fill="hold">
                                          <p:stCondLst>
                                            <p:cond delay="0"/>
                                          </p:stCondLst>
                                        </p:cTn>
                                        <p:tgtEl>
                                          <p:spTgt spid="613471"/>
                                        </p:tgtEl>
                                        <p:attrNameLst>
                                          <p:attrName>style.visibility</p:attrName>
                                        </p:attrNameLst>
                                      </p:cBhvr>
                                      <p:to>
                                        <p:strVal val="visible"/>
                                      </p:to>
                                    </p:set>
                                    <p:animEffect transition="in" filter="dissolve">
                                      <p:cBhvr>
                                        <p:cTn id="31" dur="500"/>
                                        <p:tgtEl>
                                          <p:spTgt spid="613471"/>
                                        </p:tgtEl>
                                      </p:cBhvr>
                                    </p:animEffect>
                                  </p:childTnLst>
                                </p:cTn>
                              </p:par>
                            </p:childTnLst>
                          </p:cTn>
                        </p:par>
                        <p:par>
                          <p:cTn id="32" fill="hold">
                            <p:stCondLst>
                              <p:cond delay="1000"/>
                            </p:stCondLst>
                            <p:childTnLst>
                              <p:par>
                                <p:cTn id="33" presetID="9" presetClass="entr" presetSubtype="0" fill="hold" nodeType="afterEffect">
                                  <p:stCondLst>
                                    <p:cond delay="0"/>
                                  </p:stCondLst>
                                  <p:childTnLst>
                                    <p:set>
                                      <p:cBhvr>
                                        <p:cTn id="34" dur="1" fill="hold">
                                          <p:stCondLst>
                                            <p:cond delay="0"/>
                                          </p:stCondLst>
                                        </p:cTn>
                                        <p:tgtEl>
                                          <p:spTgt spid="613474"/>
                                        </p:tgtEl>
                                        <p:attrNameLst>
                                          <p:attrName>style.visibility</p:attrName>
                                        </p:attrNameLst>
                                      </p:cBhvr>
                                      <p:to>
                                        <p:strVal val="visible"/>
                                      </p:to>
                                    </p:set>
                                    <p:animEffect transition="in" filter="dissolve">
                                      <p:cBhvr>
                                        <p:cTn id="35" dur="500"/>
                                        <p:tgtEl>
                                          <p:spTgt spid="613474"/>
                                        </p:tgtEl>
                                      </p:cBhvr>
                                    </p:animEffect>
                                  </p:childTnLst>
                                </p:cTn>
                              </p:par>
                            </p:childTnLst>
                          </p:cTn>
                        </p:par>
                        <p:par>
                          <p:cTn id="36" fill="hold">
                            <p:stCondLst>
                              <p:cond delay="1500"/>
                            </p:stCondLst>
                            <p:childTnLst>
                              <p:par>
                                <p:cTn id="37" presetID="9" presetClass="entr" presetSubtype="0" fill="hold" nodeType="afterEffect">
                                  <p:stCondLst>
                                    <p:cond delay="0"/>
                                  </p:stCondLst>
                                  <p:childTnLst>
                                    <p:set>
                                      <p:cBhvr>
                                        <p:cTn id="38" dur="1" fill="hold">
                                          <p:stCondLst>
                                            <p:cond delay="0"/>
                                          </p:stCondLst>
                                        </p:cTn>
                                        <p:tgtEl>
                                          <p:spTgt spid="613477"/>
                                        </p:tgtEl>
                                        <p:attrNameLst>
                                          <p:attrName>style.visibility</p:attrName>
                                        </p:attrNameLst>
                                      </p:cBhvr>
                                      <p:to>
                                        <p:strVal val="visible"/>
                                      </p:to>
                                    </p:set>
                                    <p:animEffect transition="in" filter="dissolve">
                                      <p:cBhvr>
                                        <p:cTn id="39" dur="500"/>
                                        <p:tgtEl>
                                          <p:spTgt spid="61347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613485"/>
                                        </p:tgtEl>
                                        <p:attrNameLst>
                                          <p:attrName>style.visibility</p:attrName>
                                        </p:attrNameLst>
                                      </p:cBhvr>
                                      <p:to>
                                        <p:strVal val="visible"/>
                                      </p:to>
                                    </p:set>
                                    <p:anim calcmode="lin" valueType="num">
                                      <p:cBhvr additive="base">
                                        <p:cTn id="44" dur="500" fill="hold"/>
                                        <p:tgtEl>
                                          <p:spTgt spid="613485"/>
                                        </p:tgtEl>
                                        <p:attrNameLst>
                                          <p:attrName>ppt_x</p:attrName>
                                        </p:attrNameLst>
                                      </p:cBhvr>
                                      <p:tavLst>
                                        <p:tav tm="0">
                                          <p:val>
                                            <p:strVal val="#ppt_x"/>
                                          </p:val>
                                        </p:tav>
                                        <p:tav tm="100000">
                                          <p:val>
                                            <p:strVal val="#ppt_x"/>
                                          </p:val>
                                        </p:tav>
                                      </p:tavLst>
                                    </p:anim>
                                    <p:anim calcmode="lin" valueType="num">
                                      <p:cBhvr additive="base">
                                        <p:cTn id="45" dur="500" fill="hold"/>
                                        <p:tgtEl>
                                          <p:spTgt spid="61348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613486"/>
                                        </p:tgtEl>
                                        <p:attrNameLst>
                                          <p:attrName>style.visibility</p:attrName>
                                        </p:attrNameLst>
                                      </p:cBhvr>
                                      <p:to>
                                        <p:strVal val="visible"/>
                                      </p:to>
                                    </p:set>
                                    <p:anim calcmode="lin" valueType="num">
                                      <p:cBhvr additive="base">
                                        <p:cTn id="48" dur="500" fill="hold"/>
                                        <p:tgtEl>
                                          <p:spTgt spid="613486"/>
                                        </p:tgtEl>
                                        <p:attrNameLst>
                                          <p:attrName>ppt_x</p:attrName>
                                        </p:attrNameLst>
                                      </p:cBhvr>
                                      <p:tavLst>
                                        <p:tav tm="0">
                                          <p:val>
                                            <p:strVal val="#ppt_x"/>
                                          </p:val>
                                        </p:tav>
                                        <p:tav tm="100000">
                                          <p:val>
                                            <p:strVal val="#ppt_x"/>
                                          </p:val>
                                        </p:tav>
                                      </p:tavLst>
                                    </p:anim>
                                    <p:anim calcmode="lin" valueType="num">
                                      <p:cBhvr additive="base">
                                        <p:cTn id="49" dur="500" fill="hold"/>
                                        <p:tgtEl>
                                          <p:spTgt spid="613486"/>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9" presetClass="entr" presetSubtype="0" fill="hold" nodeType="afterEffect">
                                  <p:stCondLst>
                                    <p:cond delay="0"/>
                                  </p:stCondLst>
                                  <p:childTnLst>
                                    <p:set>
                                      <p:cBhvr>
                                        <p:cTn id="52" dur="1" fill="hold">
                                          <p:stCondLst>
                                            <p:cond delay="0"/>
                                          </p:stCondLst>
                                        </p:cTn>
                                        <p:tgtEl>
                                          <p:spTgt spid="613489"/>
                                        </p:tgtEl>
                                        <p:attrNameLst>
                                          <p:attrName>style.visibility</p:attrName>
                                        </p:attrNameLst>
                                      </p:cBhvr>
                                      <p:to>
                                        <p:strVal val="visible"/>
                                      </p:to>
                                    </p:set>
                                    <p:animEffect transition="in" filter="dissolve">
                                      <p:cBhvr>
                                        <p:cTn id="53" dur="500"/>
                                        <p:tgtEl>
                                          <p:spTgt spid="613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463" grpId="0" animBg="1"/>
      <p:bldP spid="613464" grpId="0" animBg="1"/>
      <p:bldP spid="613485" grpId="0" animBg="1"/>
      <p:bldP spid="61348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715963" y="0"/>
            <a:ext cx="7772400" cy="1143000"/>
          </a:xfrm>
        </p:spPr>
        <p:txBody>
          <a:bodyPr/>
          <a:lstStyle/>
          <a:p>
            <a:r>
              <a:rPr lang="en-US" sz="3200"/>
              <a:t>Mass Centre</a:t>
            </a:r>
          </a:p>
        </p:txBody>
      </p:sp>
      <p:sp>
        <p:nvSpPr>
          <p:cNvPr id="8" name="Slide Number Placeholder 3"/>
          <p:cNvSpPr>
            <a:spLocks noGrp="1"/>
          </p:cNvSpPr>
          <p:nvPr>
            <p:ph type="sldNum" sz="quarter" idx="12"/>
          </p:nvPr>
        </p:nvSpPr>
        <p:spPr/>
        <p:txBody>
          <a:bodyPr/>
          <a:lstStyle/>
          <a:p>
            <a:fld id="{6710BB23-86FD-4E62-935A-BA0824A8BFE4}" type="slidenum">
              <a:rPr lang="tr-TR"/>
              <a:pPr/>
              <a:t>6</a:t>
            </a:fld>
            <a:endParaRPr lang="tr-TR"/>
          </a:p>
        </p:txBody>
      </p:sp>
      <p:sp>
        <p:nvSpPr>
          <p:cNvPr id="449540" name="Rectangle 4"/>
          <p:cNvSpPr>
            <a:spLocks noChangeArrowheads="1"/>
          </p:cNvSpPr>
          <p:nvPr/>
        </p:nvSpPr>
        <p:spPr bwMode="auto">
          <a:xfrm>
            <a:off x="0" y="1585913"/>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449541" name="Rectangle 5"/>
          <p:cNvSpPr>
            <a:spLocks noChangeArrowheads="1"/>
          </p:cNvSpPr>
          <p:nvPr/>
        </p:nvSpPr>
        <p:spPr bwMode="auto">
          <a:xfrm>
            <a:off x="522288" y="1214438"/>
            <a:ext cx="8258175" cy="366712"/>
          </a:xfrm>
          <a:prstGeom prst="rect">
            <a:avLst/>
          </a:prstGeom>
          <a:noFill/>
          <a:ln w="38100" algn="ctr">
            <a:noFill/>
            <a:miter lim="800000"/>
            <a:headEnd type="none" w="sm" len="lg"/>
            <a:tailEnd type="none" w="sm" len="lg"/>
          </a:ln>
          <a:effectLst/>
        </p:spPr>
        <p:txBody>
          <a:bodyPr anchor="ctr">
            <a:spAutoFit/>
          </a:bodyPr>
          <a:lstStyle/>
          <a:p>
            <a:pPr algn="just"/>
            <a:r>
              <a:rPr lang="en-US"/>
              <a:t>The coordinates of the masses located on a plane can be obtained as:</a:t>
            </a:r>
            <a:endParaRPr lang="tr-TR"/>
          </a:p>
        </p:txBody>
      </p:sp>
      <p:graphicFrame>
        <p:nvGraphicFramePr>
          <p:cNvPr id="449547" name="Object 11"/>
          <p:cNvGraphicFramePr>
            <a:graphicFrameLocks noChangeAspect="1"/>
          </p:cNvGraphicFramePr>
          <p:nvPr/>
        </p:nvGraphicFramePr>
        <p:xfrm>
          <a:off x="665163" y="1725613"/>
          <a:ext cx="4154487" cy="3819525"/>
        </p:xfrm>
        <a:graphic>
          <a:graphicData uri="http://schemas.openxmlformats.org/presentationml/2006/ole">
            <p:oleObj spid="_x0000_s449547" name="Solid Edge Draft Document" r:id="rId3" imgW="2333520" imgH="2143080" progId="">
              <p:embed/>
            </p:oleObj>
          </a:graphicData>
        </a:graphic>
      </p:graphicFrame>
      <p:graphicFrame>
        <p:nvGraphicFramePr>
          <p:cNvPr id="449549" name="Object 13"/>
          <p:cNvGraphicFramePr>
            <a:graphicFrameLocks noChangeAspect="1"/>
          </p:cNvGraphicFramePr>
          <p:nvPr/>
        </p:nvGraphicFramePr>
        <p:xfrm>
          <a:off x="5038725" y="2155825"/>
          <a:ext cx="3413125" cy="1317625"/>
        </p:xfrm>
        <a:graphic>
          <a:graphicData uri="http://schemas.openxmlformats.org/presentationml/2006/ole">
            <p:oleObj spid="_x0000_s449549" name="Denklem" r:id="rId4" imgW="2171700" imgH="838200" progId="Equation.3">
              <p:embed/>
            </p:oleObj>
          </a:graphicData>
        </a:graphic>
      </p:graphicFrame>
      <p:graphicFrame>
        <p:nvGraphicFramePr>
          <p:cNvPr id="449552" name="Object 16"/>
          <p:cNvGraphicFramePr>
            <a:graphicFrameLocks noChangeAspect="1"/>
          </p:cNvGraphicFramePr>
          <p:nvPr/>
        </p:nvGraphicFramePr>
        <p:xfrm>
          <a:off x="5065713" y="3749675"/>
          <a:ext cx="3386137" cy="1284288"/>
        </p:xfrm>
        <a:graphic>
          <a:graphicData uri="http://schemas.openxmlformats.org/presentationml/2006/ole">
            <p:oleObj spid="_x0000_s449552" name="Denklem" r:id="rId5" imgW="2209800" imgH="8382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49541">
                                            <p:txEl>
                                              <p:pRg st="0" end="0"/>
                                            </p:txEl>
                                          </p:spTgt>
                                        </p:tgtEl>
                                        <p:attrNameLst>
                                          <p:attrName>style.visibility</p:attrName>
                                        </p:attrNameLst>
                                      </p:cBhvr>
                                      <p:to>
                                        <p:strVal val="visible"/>
                                      </p:to>
                                    </p:set>
                                    <p:anim to="" calcmode="lin" valueType="num">
                                      <p:cBhvr>
                                        <p:cTn id="7" dur="1" fill="hold"/>
                                        <p:tgtEl>
                                          <p:spTgt spid="449541">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449547"/>
                                        </p:tgtEl>
                                        <p:attrNameLst>
                                          <p:attrName>style.visibility</p:attrName>
                                        </p:attrNameLst>
                                      </p:cBhvr>
                                      <p:to>
                                        <p:strVal val="visible"/>
                                      </p:to>
                                    </p:set>
                                    <p:anim to="" calcmode="lin" valueType="num">
                                      <p:cBhvr>
                                        <p:cTn id="10" dur="1" fill="hold"/>
                                        <p:tgtEl>
                                          <p:spTgt spid="449547"/>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449549"/>
                                        </p:tgtEl>
                                        <p:attrNameLst>
                                          <p:attrName>style.visibility</p:attrName>
                                        </p:attrNameLst>
                                      </p:cBhvr>
                                      <p:to>
                                        <p:strVal val="visible"/>
                                      </p:to>
                                    </p:set>
                                    <p:anim to="" calcmode="lin" valueType="num">
                                      <p:cBhvr>
                                        <p:cTn id="15" dur="1" fill="hold"/>
                                        <p:tgtEl>
                                          <p:spTgt spid="449549"/>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449552"/>
                                        </p:tgtEl>
                                        <p:attrNameLst>
                                          <p:attrName>style.visibility</p:attrName>
                                        </p:attrNameLst>
                                      </p:cBhvr>
                                      <p:to>
                                        <p:strVal val="visible"/>
                                      </p:to>
                                    </p:set>
                                    <p:anim to="" calcmode="lin" valueType="num">
                                      <p:cBhvr>
                                        <p:cTn id="20" dur="1" fill="hold"/>
                                        <p:tgtEl>
                                          <p:spTgt spid="44955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a:xfrm>
            <a:off x="728663" y="261938"/>
            <a:ext cx="7772400" cy="1143000"/>
          </a:xfrm>
        </p:spPr>
        <p:txBody>
          <a:bodyPr/>
          <a:lstStyle/>
          <a:p>
            <a:r>
              <a:rPr lang="tr-TR" sz="2800" b="1"/>
              <a:t>Measuring Mass Moment of Inertia by Filar Pendulum</a:t>
            </a:r>
            <a:endParaRPr lang="en-US" sz="2800"/>
          </a:p>
        </p:txBody>
      </p:sp>
      <p:sp>
        <p:nvSpPr>
          <p:cNvPr id="72" name="Slide Number Placeholder 3"/>
          <p:cNvSpPr>
            <a:spLocks noGrp="1"/>
          </p:cNvSpPr>
          <p:nvPr>
            <p:ph type="sldNum" sz="quarter" idx="12"/>
          </p:nvPr>
        </p:nvSpPr>
        <p:spPr/>
        <p:txBody>
          <a:bodyPr/>
          <a:lstStyle/>
          <a:p>
            <a:fld id="{C6FDD150-F843-4613-847C-358EE7DBA07F}" type="slidenum">
              <a:rPr lang="tr-TR"/>
              <a:pPr/>
              <a:t>60</a:t>
            </a:fld>
            <a:endParaRPr lang="tr-TR"/>
          </a:p>
        </p:txBody>
      </p:sp>
      <p:sp>
        <p:nvSpPr>
          <p:cNvPr id="615427" name="Rectangle 3"/>
          <p:cNvSpPr>
            <a:spLocks noChangeArrowheads="1"/>
          </p:cNvSpPr>
          <p:nvPr/>
        </p:nvSpPr>
        <p:spPr bwMode="auto">
          <a:xfrm>
            <a:off x="827088" y="3019425"/>
            <a:ext cx="2700337" cy="115888"/>
          </a:xfrm>
          <a:prstGeom prst="rect">
            <a:avLst/>
          </a:prstGeom>
          <a:solidFill>
            <a:schemeClr val="accent2"/>
          </a:solidFill>
          <a:ln w="9525" algn="ctr">
            <a:solidFill>
              <a:schemeClr val="hlink"/>
            </a:solidFill>
            <a:miter lim="800000"/>
            <a:headEnd/>
            <a:tailEnd type="none" w="med" len="lg"/>
          </a:ln>
          <a:effectLst/>
        </p:spPr>
        <p:txBody>
          <a:bodyPr wrap="none" anchor="ctr"/>
          <a:lstStyle/>
          <a:p>
            <a:endParaRPr lang="en-US"/>
          </a:p>
        </p:txBody>
      </p:sp>
      <p:sp>
        <p:nvSpPr>
          <p:cNvPr id="615428" name="Line 4"/>
          <p:cNvSpPr>
            <a:spLocks noChangeShapeType="1"/>
          </p:cNvSpPr>
          <p:nvPr/>
        </p:nvSpPr>
        <p:spPr bwMode="auto">
          <a:xfrm>
            <a:off x="2176463" y="3076575"/>
            <a:ext cx="0" cy="741363"/>
          </a:xfrm>
          <a:prstGeom prst="line">
            <a:avLst/>
          </a:prstGeom>
          <a:noFill/>
          <a:ln w="28575">
            <a:solidFill>
              <a:schemeClr val="hlink"/>
            </a:solidFill>
            <a:round/>
            <a:headEnd/>
            <a:tailEnd type="triangle" w="med" len="lg"/>
          </a:ln>
          <a:effectLst/>
        </p:spPr>
        <p:txBody>
          <a:bodyPr/>
          <a:lstStyle/>
          <a:p>
            <a:endParaRPr lang="en-US"/>
          </a:p>
        </p:txBody>
      </p:sp>
      <p:sp>
        <p:nvSpPr>
          <p:cNvPr id="615429" name="Line 5"/>
          <p:cNvSpPr>
            <a:spLocks noChangeShapeType="1"/>
          </p:cNvSpPr>
          <p:nvPr/>
        </p:nvSpPr>
        <p:spPr bwMode="auto">
          <a:xfrm flipV="1">
            <a:off x="900113" y="1495425"/>
            <a:ext cx="0" cy="1655763"/>
          </a:xfrm>
          <a:prstGeom prst="line">
            <a:avLst/>
          </a:prstGeom>
          <a:noFill/>
          <a:ln w="28575">
            <a:solidFill>
              <a:schemeClr val="accent1"/>
            </a:solidFill>
            <a:round/>
            <a:headEnd/>
            <a:tailEnd type="none" w="med" len="lg"/>
          </a:ln>
          <a:effectLst/>
        </p:spPr>
        <p:txBody>
          <a:bodyPr/>
          <a:lstStyle/>
          <a:p>
            <a:endParaRPr lang="en-US"/>
          </a:p>
        </p:txBody>
      </p:sp>
      <p:grpSp>
        <p:nvGrpSpPr>
          <p:cNvPr id="2" name="Group 6"/>
          <p:cNvGrpSpPr>
            <a:grpSpLocks/>
          </p:cNvGrpSpPr>
          <p:nvPr/>
        </p:nvGrpSpPr>
        <p:grpSpPr bwMode="auto">
          <a:xfrm>
            <a:off x="460375" y="1331913"/>
            <a:ext cx="890588" cy="163512"/>
            <a:chOff x="2027" y="1250"/>
            <a:chExt cx="561" cy="103"/>
          </a:xfrm>
        </p:grpSpPr>
        <p:sp>
          <p:nvSpPr>
            <p:cNvPr id="615431" name="Line 7"/>
            <p:cNvSpPr>
              <a:spLocks noChangeShapeType="1"/>
            </p:cNvSpPr>
            <p:nvPr/>
          </p:nvSpPr>
          <p:spPr bwMode="auto">
            <a:xfrm>
              <a:off x="2030" y="1353"/>
              <a:ext cx="548" cy="0"/>
            </a:xfrm>
            <a:prstGeom prst="line">
              <a:avLst/>
            </a:prstGeom>
            <a:noFill/>
            <a:ln w="28575">
              <a:solidFill>
                <a:schemeClr val="accent1"/>
              </a:solidFill>
              <a:round/>
              <a:headEnd/>
              <a:tailEnd type="none" w="med" len="lg"/>
            </a:ln>
            <a:effectLst/>
          </p:spPr>
          <p:txBody>
            <a:bodyPr/>
            <a:lstStyle/>
            <a:p>
              <a:endParaRPr lang="en-US"/>
            </a:p>
          </p:txBody>
        </p:sp>
        <p:sp>
          <p:nvSpPr>
            <p:cNvPr id="615432" name="Line 8"/>
            <p:cNvSpPr>
              <a:spLocks noChangeShapeType="1"/>
            </p:cNvSpPr>
            <p:nvPr/>
          </p:nvSpPr>
          <p:spPr bwMode="auto">
            <a:xfrm flipV="1">
              <a:off x="2031" y="1254"/>
              <a:ext cx="101" cy="99"/>
            </a:xfrm>
            <a:prstGeom prst="line">
              <a:avLst/>
            </a:prstGeom>
            <a:noFill/>
            <a:ln w="28575">
              <a:solidFill>
                <a:schemeClr val="accent1"/>
              </a:solidFill>
              <a:round/>
              <a:headEnd/>
              <a:tailEnd type="none" w="med" len="lg"/>
            </a:ln>
            <a:effectLst/>
          </p:spPr>
          <p:txBody>
            <a:bodyPr/>
            <a:lstStyle/>
            <a:p>
              <a:endParaRPr lang="en-US"/>
            </a:p>
          </p:txBody>
        </p:sp>
        <p:sp>
          <p:nvSpPr>
            <p:cNvPr id="615433" name="Line 9"/>
            <p:cNvSpPr>
              <a:spLocks noChangeShapeType="1"/>
            </p:cNvSpPr>
            <p:nvPr/>
          </p:nvSpPr>
          <p:spPr bwMode="auto">
            <a:xfrm flipV="1">
              <a:off x="2119" y="1258"/>
              <a:ext cx="93" cy="93"/>
            </a:xfrm>
            <a:prstGeom prst="line">
              <a:avLst/>
            </a:prstGeom>
            <a:noFill/>
            <a:ln w="28575">
              <a:solidFill>
                <a:schemeClr val="accent1"/>
              </a:solidFill>
              <a:round/>
              <a:headEnd/>
              <a:tailEnd type="none" w="med" len="lg"/>
            </a:ln>
            <a:effectLst/>
          </p:spPr>
          <p:txBody>
            <a:bodyPr/>
            <a:lstStyle/>
            <a:p>
              <a:endParaRPr lang="en-US"/>
            </a:p>
          </p:txBody>
        </p:sp>
        <p:sp>
          <p:nvSpPr>
            <p:cNvPr id="615434" name="Line 10"/>
            <p:cNvSpPr>
              <a:spLocks noChangeShapeType="1"/>
            </p:cNvSpPr>
            <p:nvPr/>
          </p:nvSpPr>
          <p:spPr bwMode="auto">
            <a:xfrm flipV="1">
              <a:off x="2203" y="1250"/>
              <a:ext cx="97" cy="101"/>
            </a:xfrm>
            <a:prstGeom prst="line">
              <a:avLst/>
            </a:prstGeom>
            <a:noFill/>
            <a:ln w="28575">
              <a:solidFill>
                <a:schemeClr val="accent1"/>
              </a:solidFill>
              <a:round/>
              <a:headEnd/>
              <a:tailEnd type="none" w="med" len="lg"/>
            </a:ln>
            <a:effectLst/>
          </p:spPr>
          <p:txBody>
            <a:bodyPr/>
            <a:lstStyle/>
            <a:p>
              <a:endParaRPr lang="en-US"/>
            </a:p>
          </p:txBody>
        </p:sp>
        <p:sp>
          <p:nvSpPr>
            <p:cNvPr id="615435" name="Line 11"/>
            <p:cNvSpPr>
              <a:spLocks noChangeShapeType="1"/>
            </p:cNvSpPr>
            <p:nvPr/>
          </p:nvSpPr>
          <p:spPr bwMode="auto">
            <a:xfrm flipV="1">
              <a:off x="2291" y="1256"/>
              <a:ext cx="93" cy="93"/>
            </a:xfrm>
            <a:prstGeom prst="line">
              <a:avLst/>
            </a:prstGeom>
            <a:noFill/>
            <a:ln w="28575">
              <a:solidFill>
                <a:schemeClr val="accent1"/>
              </a:solidFill>
              <a:round/>
              <a:headEnd/>
              <a:tailEnd type="none" w="med" len="lg"/>
            </a:ln>
            <a:effectLst/>
          </p:spPr>
          <p:txBody>
            <a:bodyPr/>
            <a:lstStyle/>
            <a:p>
              <a:endParaRPr lang="en-US"/>
            </a:p>
          </p:txBody>
        </p:sp>
        <p:sp>
          <p:nvSpPr>
            <p:cNvPr id="615436" name="Line 12"/>
            <p:cNvSpPr>
              <a:spLocks noChangeShapeType="1"/>
            </p:cNvSpPr>
            <p:nvPr/>
          </p:nvSpPr>
          <p:spPr bwMode="auto">
            <a:xfrm flipV="1">
              <a:off x="2377" y="1258"/>
              <a:ext cx="93" cy="93"/>
            </a:xfrm>
            <a:prstGeom prst="line">
              <a:avLst/>
            </a:prstGeom>
            <a:noFill/>
            <a:ln w="28575">
              <a:solidFill>
                <a:schemeClr val="accent1"/>
              </a:solidFill>
              <a:round/>
              <a:headEnd/>
              <a:tailEnd type="none" w="med" len="lg"/>
            </a:ln>
            <a:effectLst/>
          </p:spPr>
          <p:txBody>
            <a:bodyPr/>
            <a:lstStyle/>
            <a:p>
              <a:endParaRPr lang="en-US"/>
            </a:p>
          </p:txBody>
        </p:sp>
        <p:sp>
          <p:nvSpPr>
            <p:cNvPr id="615437" name="Line 13"/>
            <p:cNvSpPr>
              <a:spLocks noChangeShapeType="1"/>
            </p:cNvSpPr>
            <p:nvPr/>
          </p:nvSpPr>
          <p:spPr bwMode="auto">
            <a:xfrm flipV="1">
              <a:off x="2465" y="1255"/>
              <a:ext cx="99" cy="94"/>
            </a:xfrm>
            <a:prstGeom prst="line">
              <a:avLst/>
            </a:prstGeom>
            <a:noFill/>
            <a:ln w="28575">
              <a:solidFill>
                <a:schemeClr val="accent1"/>
              </a:solidFill>
              <a:round/>
              <a:headEnd/>
              <a:tailEnd type="none" w="med" len="lg"/>
            </a:ln>
            <a:effectLst/>
          </p:spPr>
          <p:txBody>
            <a:bodyPr/>
            <a:lstStyle/>
            <a:p>
              <a:endParaRPr lang="en-US"/>
            </a:p>
          </p:txBody>
        </p:sp>
        <p:sp>
          <p:nvSpPr>
            <p:cNvPr id="615438" name="Line 14"/>
            <p:cNvSpPr>
              <a:spLocks noChangeShapeType="1"/>
            </p:cNvSpPr>
            <p:nvPr/>
          </p:nvSpPr>
          <p:spPr bwMode="auto">
            <a:xfrm flipV="1">
              <a:off x="2547" y="1310"/>
              <a:ext cx="41" cy="40"/>
            </a:xfrm>
            <a:prstGeom prst="line">
              <a:avLst/>
            </a:prstGeom>
            <a:noFill/>
            <a:ln w="28575">
              <a:solidFill>
                <a:schemeClr val="accent1"/>
              </a:solidFill>
              <a:round/>
              <a:headEnd/>
              <a:tailEnd type="none" w="med" len="lg"/>
            </a:ln>
            <a:effectLst/>
          </p:spPr>
          <p:txBody>
            <a:bodyPr/>
            <a:lstStyle/>
            <a:p>
              <a:endParaRPr lang="en-US"/>
            </a:p>
          </p:txBody>
        </p:sp>
        <p:sp>
          <p:nvSpPr>
            <p:cNvPr id="615439" name="Line 15"/>
            <p:cNvSpPr>
              <a:spLocks noChangeShapeType="1"/>
            </p:cNvSpPr>
            <p:nvPr/>
          </p:nvSpPr>
          <p:spPr bwMode="auto">
            <a:xfrm flipV="1">
              <a:off x="2027" y="1252"/>
              <a:ext cx="30" cy="29"/>
            </a:xfrm>
            <a:prstGeom prst="line">
              <a:avLst/>
            </a:prstGeom>
            <a:noFill/>
            <a:ln w="28575">
              <a:solidFill>
                <a:schemeClr val="accent1"/>
              </a:solidFill>
              <a:round/>
              <a:headEnd/>
              <a:tailEnd type="none" w="med" len="lg"/>
            </a:ln>
            <a:effectLst/>
          </p:spPr>
          <p:txBody>
            <a:bodyPr/>
            <a:lstStyle/>
            <a:p>
              <a:endParaRPr lang="en-US"/>
            </a:p>
          </p:txBody>
        </p:sp>
      </p:grpSp>
      <p:grpSp>
        <p:nvGrpSpPr>
          <p:cNvPr id="3" name="Group 16"/>
          <p:cNvGrpSpPr>
            <a:grpSpLocks/>
          </p:cNvGrpSpPr>
          <p:nvPr/>
        </p:nvGrpSpPr>
        <p:grpSpPr bwMode="auto">
          <a:xfrm>
            <a:off x="3013075" y="1314450"/>
            <a:ext cx="890588" cy="163513"/>
            <a:chOff x="2027" y="1250"/>
            <a:chExt cx="561" cy="103"/>
          </a:xfrm>
        </p:grpSpPr>
        <p:sp>
          <p:nvSpPr>
            <p:cNvPr id="615441" name="Line 17"/>
            <p:cNvSpPr>
              <a:spLocks noChangeShapeType="1"/>
            </p:cNvSpPr>
            <p:nvPr/>
          </p:nvSpPr>
          <p:spPr bwMode="auto">
            <a:xfrm>
              <a:off x="2030" y="1353"/>
              <a:ext cx="548" cy="0"/>
            </a:xfrm>
            <a:prstGeom prst="line">
              <a:avLst/>
            </a:prstGeom>
            <a:noFill/>
            <a:ln w="28575">
              <a:solidFill>
                <a:schemeClr val="accent1"/>
              </a:solidFill>
              <a:round/>
              <a:headEnd/>
              <a:tailEnd type="none" w="med" len="lg"/>
            </a:ln>
            <a:effectLst/>
          </p:spPr>
          <p:txBody>
            <a:bodyPr/>
            <a:lstStyle/>
            <a:p>
              <a:endParaRPr lang="en-US"/>
            </a:p>
          </p:txBody>
        </p:sp>
        <p:sp>
          <p:nvSpPr>
            <p:cNvPr id="615442" name="Line 18"/>
            <p:cNvSpPr>
              <a:spLocks noChangeShapeType="1"/>
            </p:cNvSpPr>
            <p:nvPr/>
          </p:nvSpPr>
          <p:spPr bwMode="auto">
            <a:xfrm flipV="1">
              <a:off x="2031" y="1254"/>
              <a:ext cx="101" cy="99"/>
            </a:xfrm>
            <a:prstGeom prst="line">
              <a:avLst/>
            </a:prstGeom>
            <a:noFill/>
            <a:ln w="28575">
              <a:solidFill>
                <a:schemeClr val="accent1"/>
              </a:solidFill>
              <a:round/>
              <a:headEnd/>
              <a:tailEnd type="none" w="med" len="lg"/>
            </a:ln>
            <a:effectLst/>
          </p:spPr>
          <p:txBody>
            <a:bodyPr/>
            <a:lstStyle/>
            <a:p>
              <a:endParaRPr lang="en-US"/>
            </a:p>
          </p:txBody>
        </p:sp>
        <p:sp>
          <p:nvSpPr>
            <p:cNvPr id="615443" name="Line 19"/>
            <p:cNvSpPr>
              <a:spLocks noChangeShapeType="1"/>
            </p:cNvSpPr>
            <p:nvPr/>
          </p:nvSpPr>
          <p:spPr bwMode="auto">
            <a:xfrm flipV="1">
              <a:off x="2119" y="1258"/>
              <a:ext cx="93" cy="93"/>
            </a:xfrm>
            <a:prstGeom prst="line">
              <a:avLst/>
            </a:prstGeom>
            <a:noFill/>
            <a:ln w="28575">
              <a:solidFill>
                <a:schemeClr val="accent1"/>
              </a:solidFill>
              <a:round/>
              <a:headEnd/>
              <a:tailEnd type="none" w="med" len="lg"/>
            </a:ln>
            <a:effectLst/>
          </p:spPr>
          <p:txBody>
            <a:bodyPr/>
            <a:lstStyle/>
            <a:p>
              <a:endParaRPr lang="en-US"/>
            </a:p>
          </p:txBody>
        </p:sp>
        <p:sp>
          <p:nvSpPr>
            <p:cNvPr id="615444" name="Line 20"/>
            <p:cNvSpPr>
              <a:spLocks noChangeShapeType="1"/>
            </p:cNvSpPr>
            <p:nvPr/>
          </p:nvSpPr>
          <p:spPr bwMode="auto">
            <a:xfrm flipV="1">
              <a:off x="2203" y="1250"/>
              <a:ext cx="97" cy="101"/>
            </a:xfrm>
            <a:prstGeom prst="line">
              <a:avLst/>
            </a:prstGeom>
            <a:noFill/>
            <a:ln w="28575">
              <a:solidFill>
                <a:schemeClr val="accent1"/>
              </a:solidFill>
              <a:round/>
              <a:headEnd/>
              <a:tailEnd type="none" w="med" len="lg"/>
            </a:ln>
            <a:effectLst/>
          </p:spPr>
          <p:txBody>
            <a:bodyPr/>
            <a:lstStyle/>
            <a:p>
              <a:endParaRPr lang="en-US"/>
            </a:p>
          </p:txBody>
        </p:sp>
        <p:sp>
          <p:nvSpPr>
            <p:cNvPr id="615445" name="Line 21"/>
            <p:cNvSpPr>
              <a:spLocks noChangeShapeType="1"/>
            </p:cNvSpPr>
            <p:nvPr/>
          </p:nvSpPr>
          <p:spPr bwMode="auto">
            <a:xfrm flipV="1">
              <a:off x="2291" y="1256"/>
              <a:ext cx="93" cy="93"/>
            </a:xfrm>
            <a:prstGeom prst="line">
              <a:avLst/>
            </a:prstGeom>
            <a:noFill/>
            <a:ln w="28575">
              <a:solidFill>
                <a:schemeClr val="accent1"/>
              </a:solidFill>
              <a:round/>
              <a:headEnd/>
              <a:tailEnd type="none" w="med" len="lg"/>
            </a:ln>
            <a:effectLst/>
          </p:spPr>
          <p:txBody>
            <a:bodyPr/>
            <a:lstStyle/>
            <a:p>
              <a:endParaRPr lang="en-US"/>
            </a:p>
          </p:txBody>
        </p:sp>
        <p:sp>
          <p:nvSpPr>
            <p:cNvPr id="615446" name="Line 22"/>
            <p:cNvSpPr>
              <a:spLocks noChangeShapeType="1"/>
            </p:cNvSpPr>
            <p:nvPr/>
          </p:nvSpPr>
          <p:spPr bwMode="auto">
            <a:xfrm flipV="1">
              <a:off x="2377" y="1258"/>
              <a:ext cx="93" cy="93"/>
            </a:xfrm>
            <a:prstGeom prst="line">
              <a:avLst/>
            </a:prstGeom>
            <a:noFill/>
            <a:ln w="28575">
              <a:solidFill>
                <a:schemeClr val="accent1"/>
              </a:solidFill>
              <a:round/>
              <a:headEnd/>
              <a:tailEnd type="none" w="med" len="lg"/>
            </a:ln>
            <a:effectLst/>
          </p:spPr>
          <p:txBody>
            <a:bodyPr/>
            <a:lstStyle/>
            <a:p>
              <a:endParaRPr lang="en-US"/>
            </a:p>
          </p:txBody>
        </p:sp>
        <p:sp>
          <p:nvSpPr>
            <p:cNvPr id="615447" name="Line 23"/>
            <p:cNvSpPr>
              <a:spLocks noChangeShapeType="1"/>
            </p:cNvSpPr>
            <p:nvPr/>
          </p:nvSpPr>
          <p:spPr bwMode="auto">
            <a:xfrm flipV="1">
              <a:off x="2465" y="1255"/>
              <a:ext cx="99" cy="94"/>
            </a:xfrm>
            <a:prstGeom prst="line">
              <a:avLst/>
            </a:prstGeom>
            <a:noFill/>
            <a:ln w="28575">
              <a:solidFill>
                <a:schemeClr val="accent1"/>
              </a:solidFill>
              <a:round/>
              <a:headEnd/>
              <a:tailEnd type="none" w="med" len="lg"/>
            </a:ln>
            <a:effectLst/>
          </p:spPr>
          <p:txBody>
            <a:bodyPr/>
            <a:lstStyle/>
            <a:p>
              <a:endParaRPr lang="en-US"/>
            </a:p>
          </p:txBody>
        </p:sp>
        <p:sp>
          <p:nvSpPr>
            <p:cNvPr id="615448" name="Line 24"/>
            <p:cNvSpPr>
              <a:spLocks noChangeShapeType="1"/>
            </p:cNvSpPr>
            <p:nvPr/>
          </p:nvSpPr>
          <p:spPr bwMode="auto">
            <a:xfrm flipV="1">
              <a:off x="2547" y="1310"/>
              <a:ext cx="41" cy="40"/>
            </a:xfrm>
            <a:prstGeom prst="line">
              <a:avLst/>
            </a:prstGeom>
            <a:noFill/>
            <a:ln w="28575">
              <a:solidFill>
                <a:schemeClr val="accent1"/>
              </a:solidFill>
              <a:round/>
              <a:headEnd/>
              <a:tailEnd type="none" w="med" len="lg"/>
            </a:ln>
            <a:effectLst/>
          </p:spPr>
          <p:txBody>
            <a:bodyPr/>
            <a:lstStyle/>
            <a:p>
              <a:endParaRPr lang="en-US"/>
            </a:p>
          </p:txBody>
        </p:sp>
        <p:sp>
          <p:nvSpPr>
            <p:cNvPr id="615449" name="Line 25"/>
            <p:cNvSpPr>
              <a:spLocks noChangeShapeType="1"/>
            </p:cNvSpPr>
            <p:nvPr/>
          </p:nvSpPr>
          <p:spPr bwMode="auto">
            <a:xfrm flipV="1">
              <a:off x="2027" y="1252"/>
              <a:ext cx="30" cy="29"/>
            </a:xfrm>
            <a:prstGeom prst="line">
              <a:avLst/>
            </a:prstGeom>
            <a:noFill/>
            <a:ln w="28575">
              <a:solidFill>
                <a:schemeClr val="accent1"/>
              </a:solidFill>
              <a:round/>
              <a:headEnd/>
              <a:tailEnd type="none" w="med" len="lg"/>
            </a:ln>
            <a:effectLst/>
          </p:spPr>
          <p:txBody>
            <a:bodyPr/>
            <a:lstStyle/>
            <a:p>
              <a:endParaRPr lang="en-US"/>
            </a:p>
          </p:txBody>
        </p:sp>
      </p:grpSp>
      <p:sp>
        <p:nvSpPr>
          <p:cNvPr id="615450" name="Line 26"/>
          <p:cNvSpPr>
            <a:spLocks noChangeShapeType="1"/>
          </p:cNvSpPr>
          <p:nvPr/>
        </p:nvSpPr>
        <p:spPr bwMode="auto">
          <a:xfrm flipV="1">
            <a:off x="3467100" y="1493838"/>
            <a:ext cx="0" cy="1655762"/>
          </a:xfrm>
          <a:prstGeom prst="line">
            <a:avLst/>
          </a:prstGeom>
          <a:noFill/>
          <a:ln w="28575">
            <a:solidFill>
              <a:schemeClr val="accent1"/>
            </a:solidFill>
            <a:round/>
            <a:headEnd/>
            <a:tailEnd type="none" w="med" len="lg"/>
          </a:ln>
          <a:effectLst/>
        </p:spPr>
        <p:txBody>
          <a:bodyPr/>
          <a:lstStyle/>
          <a:p>
            <a:endParaRPr lang="en-US"/>
          </a:p>
        </p:txBody>
      </p:sp>
      <p:sp>
        <p:nvSpPr>
          <p:cNvPr id="615451" name="Text Box 27"/>
          <p:cNvSpPr txBox="1">
            <a:spLocks noChangeArrowheads="1"/>
          </p:cNvSpPr>
          <p:nvPr/>
        </p:nvSpPr>
        <p:spPr bwMode="auto">
          <a:xfrm>
            <a:off x="2173288" y="3462338"/>
            <a:ext cx="501650" cy="366712"/>
          </a:xfrm>
          <a:prstGeom prst="rect">
            <a:avLst/>
          </a:prstGeom>
          <a:noFill/>
          <a:ln w="9525" algn="ctr">
            <a:noFill/>
            <a:miter lim="800000"/>
            <a:headEnd/>
            <a:tailEnd type="none" w="med" len="lg"/>
          </a:ln>
          <a:effectLst/>
        </p:spPr>
        <p:txBody>
          <a:bodyPr wrap="none">
            <a:spAutoFit/>
          </a:bodyPr>
          <a:lstStyle/>
          <a:p>
            <a:r>
              <a:rPr lang="tr-TR"/>
              <a:t>mg</a:t>
            </a:r>
            <a:endParaRPr lang="en-US"/>
          </a:p>
        </p:txBody>
      </p:sp>
      <p:sp>
        <p:nvSpPr>
          <p:cNvPr id="615452" name="Rectangle 28"/>
          <p:cNvSpPr>
            <a:spLocks noChangeArrowheads="1"/>
          </p:cNvSpPr>
          <p:nvPr/>
        </p:nvSpPr>
        <p:spPr bwMode="auto">
          <a:xfrm>
            <a:off x="823913" y="4584700"/>
            <a:ext cx="2700337" cy="115888"/>
          </a:xfrm>
          <a:prstGeom prst="rect">
            <a:avLst/>
          </a:prstGeom>
          <a:solidFill>
            <a:schemeClr val="accent2"/>
          </a:solidFill>
          <a:ln w="9525" algn="ctr">
            <a:solidFill>
              <a:schemeClr val="hlink"/>
            </a:solidFill>
            <a:miter lim="800000"/>
            <a:headEnd/>
            <a:tailEnd type="none" w="med" len="lg"/>
          </a:ln>
          <a:effectLst/>
        </p:spPr>
        <p:txBody>
          <a:bodyPr wrap="none" anchor="ctr"/>
          <a:lstStyle/>
          <a:p>
            <a:endParaRPr lang="en-US"/>
          </a:p>
        </p:txBody>
      </p:sp>
      <p:grpSp>
        <p:nvGrpSpPr>
          <p:cNvPr id="4" name="Group 29"/>
          <p:cNvGrpSpPr>
            <a:grpSpLocks/>
          </p:cNvGrpSpPr>
          <p:nvPr/>
        </p:nvGrpSpPr>
        <p:grpSpPr bwMode="auto">
          <a:xfrm>
            <a:off x="4187825" y="1327150"/>
            <a:ext cx="890588" cy="163513"/>
            <a:chOff x="2027" y="1250"/>
            <a:chExt cx="561" cy="103"/>
          </a:xfrm>
        </p:grpSpPr>
        <p:sp>
          <p:nvSpPr>
            <p:cNvPr id="615454" name="Line 30"/>
            <p:cNvSpPr>
              <a:spLocks noChangeShapeType="1"/>
            </p:cNvSpPr>
            <p:nvPr/>
          </p:nvSpPr>
          <p:spPr bwMode="auto">
            <a:xfrm>
              <a:off x="2030" y="1353"/>
              <a:ext cx="548" cy="0"/>
            </a:xfrm>
            <a:prstGeom prst="line">
              <a:avLst/>
            </a:prstGeom>
            <a:noFill/>
            <a:ln w="28575">
              <a:solidFill>
                <a:schemeClr val="accent1"/>
              </a:solidFill>
              <a:round/>
              <a:headEnd/>
              <a:tailEnd type="none" w="med" len="lg"/>
            </a:ln>
            <a:effectLst/>
          </p:spPr>
          <p:txBody>
            <a:bodyPr/>
            <a:lstStyle/>
            <a:p>
              <a:endParaRPr lang="en-US"/>
            </a:p>
          </p:txBody>
        </p:sp>
        <p:sp>
          <p:nvSpPr>
            <p:cNvPr id="615455" name="Line 31"/>
            <p:cNvSpPr>
              <a:spLocks noChangeShapeType="1"/>
            </p:cNvSpPr>
            <p:nvPr/>
          </p:nvSpPr>
          <p:spPr bwMode="auto">
            <a:xfrm flipV="1">
              <a:off x="2031" y="1254"/>
              <a:ext cx="101" cy="99"/>
            </a:xfrm>
            <a:prstGeom prst="line">
              <a:avLst/>
            </a:prstGeom>
            <a:noFill/>
            <a:ln w="28575">
              <a:solidFill>
                <a:schemeClr val="accent1"/>
              </a:solidFill>
              <a:round/>
              <a:headEnd/>
              <a:tailEnd type="none" w="med" len="lg"/>
            </a:ln>
            <a:effectLst/>
          </p:spPr>
          <p:txBody>
            <a:bodyPr/>
            <a:lstStyle/>
            <a:p>
              <a:endParaRPr lang="en-US"/>
            </a:p>
          </p:txBody>
        </p:sp>
        <p:sp>
          <p:nvSpPr>
            <p:cNvPr id="615456" name="Line 32"/>
            <p:cNvSpPr>
              <a:spLocks noChangeShapeType="1"/>
            </p:cNvSpPr>
            <p:nvPr/>
          </p:nvSpPr>
          <p:spPr bwMode="auto">
            <a:xfrm flipV="1">
              <a:off x="2119" y="1258"/>
              <a:ext cx="93" cy="93"/>
            </a:xfrm>
            <a:prstGeom prst="line">
              <a:avLst/>
            </a:prstGeom>
            <a:noFill/>
            <a:ln w="28575">
              <a:solidFill>
                <a:schemeClr val="accent1"/>
              </a:solidFill>
              <a:round/>
              <a:headEnd/>
              <a:tailEnd type="none" w="med" len="lg"/>
            </a:ln>
            <a:effectLst/>
          </p:spPr>
          <p:txBody>
            <a:bodyPr/>
            <a:lstStyle/>
            <a:p>
              <a:endParaRPr lang="en-US"/>
            </a:p>
          </p:txBody>
        </p:sp>
        <p:sp>
          <p:nvSpPr>
            <p:cNvPr id="615457" name="Line 33"/>
            <p:cNvSpPr>
              <a:spLocks noChangeShapeType="1"/>
            </p:cNvSpPr>
            <p:nvPr/>
          </p:nvSpPr>
          <p:spPr bwMode="auto">
            <a:xfrm flipV="1">
              <a:off x="2203" y="1250"/>
              <a:ext cx="97" cy="101"/>
            </a:xfrm>
            <a:prstGeom prst="line">
              <a:avLst/>
            </a:prstGeom>
            <a:noFill/>
            <a:ln w="28575">
              <a:solidFill>
                <a:schemeClr val="accent1"/>
              </a:solidFill>
              <a:round/>
              <a:headEnd/>
              <a:tailEnd type="none" w="med" len="lg"/>
            </a:ln>
            <a:effectLst/>
          </p:spPr>
          <p:txBody>
            <a:bodyPr/>
            <a:lstStyle/>
            <a:p>
              <a:endParaRPr lang="en-US"/>
            </a:p>
          </p:txBody>
        </p:sp>
        <p:sp>
          <p:nvSpPr>
            <p:cNvPr id="615458" name="Line 34"/>
            <p:cNvSpPr>
              <a:spLocks noChangeShapeType="1"/>
            </p:cNvSpPr>
            <p:nvPr/>
          </p:nvSpPr>
          <p:spPr bwMode="auto">
            <a:xfrm flipV="1">
              <a:off x="2291" y="1256"/>
              <a:ext cx="93" cy="93"/>
            </a:xfrm>
            <a:prstGeom prst="line">
              <a:avLst/>
            </a:prstGeom>
            <a:noFill/>
            <a:ln w="28575">
              <a:solidFill>
                <a:schemeClr val="accent1"/>
              </a:solidFill>
              <a:round/>
              <a:headEnd/>
              <a:tailEnd type="none" w="med" len="lg"/>
            </a:ln>
            <a:effectLst/>
          </p:spPr>
          <p:txBody>
            <a:bodyPr/>
            <a:lstStyle/>
            <a:p>
              <a:endParaRPr lang="en-US"/>
            </a:p>
          </p:txBody>
        </p:sp>
        <p:sp>
          <p:nvSpPr>
            <p:cNvPr id="615459" name="Line 35"/>
            <p:cNvSpPr>
              <a:spLocks noChangeShapeType="1"/>
            </p:cNvSpPr>
            <p:nvPr/>
          </p:nvSpPr>
          <p:spPr bwMode="auto">
            <a:xfrm flipV="1">
              <a:off x="2377" y="1258"/>
              <a:ext cx="93" cy="93"/>
            </a:xfrm>
            <a:prstGeom prst="line">
              <a:avLst/>
            </a:prstGeom>
            <a:noFill/>
            <a:ln w="28575">
              <a:solidFill>
                <a:schemeClr val="accent1"/>
              </a:solidFill>
              <a:round/>
              <a:headEnd/>
              <a:tailEnd type="none" w="med" len="lg"/>
            </a:ln>
            <a:effectLst/>
          </p:spPr>
          <p:txBody>
            <a:bodyPr/>
            <a:lstStyle/>
            <a:p>
              <a:endParaRPr lang="en-US"/>
            </a:p>
          </p:txBody>
        </p:sp>
        <p:sp>
          <p:nvSpPr>
            <p:cNvPr id="615460" name="Line 36"/>
            <p:cNvSpPr>
              <a:spLocks noChangeShapeType="1"/>
            </p:cNvSpPr>
            <p:nvPr/>
          </p:nvSpPr>
          <p:spPr bwMode="auto">
            <a:xfrm flipV="1">
              <a:off x="2465" y="1255"/>
              <a:ext cx="99" cy="94"/>
            </a:xfrm>
            <a:prstGeom prst="line">
              <a:avLst/>
            </a:prstGeom>
            <a:noFill/>
            <a:ln w="28575">
              <a:solidFill>
                <a:schemeClr val="accent1"/>
              </a:solidFill>
              <a:round/>
              <a:headEnd/>
              <a:tailEnd type="none" w="med" len="lg"/>
            </a:ln>
            <a:effectLst/>
          </p:spPr>
          <p:txBody>
            <a:bodyPr/>
            <a:lstStyle/>
            <a:p>
              <a:endParaRPr lang="en-US"/>
            </a:p>
          </p:txBody>
        </p:sp>
        <p:sp>
          <p:nvSpPr>
            <p:cNvPr id="615461" name="Line 37"/>
            <p:cNvSpPr>
              <a:spLocks noChangeShapeType="1"/>
            </p:cNvSpPr>
            <p:nvPr/>
          </p:nvSpPr>
          <p:spPr bwMode="auto">
            <a:xfrm flipV="1">
              <a:off x="2547" y="1310"/>
              <a:ext cx="41" cy="40"/>
            </a:xfrm>
            <a:prstGeom prst="line">
              <a:avLst/>
            </a:prstGeom>
            <a:noFill/>
            <a:ln w="28575">
              <a:solidFill>
                <a:schemeClr val="accent1"/>
              </a:solidFill>
              <a:round/>
              <a:headEnd/>
              <a:tailEnd type="none" w="med" len="lg"/>
            </a:ln>
            <a:effectLst/>
          </p:spPr>
          <p:txBody>
            <a:bodyPr/>
            <a:lstStyle/>
            <a:p>
              <a:endParaRPr lang="en-US"/>
            </a:p>
          </p:txBody>
        </p:sp>
        <p:sp>
          <p:nvSpPr>
            <p:cNvPr id="615462" name="Line 38"/>
            <p:cNvSpPr>
              <a:spLocks noChangeShapeType="1"/>
            </p:cNvSpPr>
            <p:nvPr/>
          </p:nvSpPr>
          <p:spPr bwMode="auto">
            <a:xfrm flipV="1">
              <a:off x="2027" y="1252"/>
              <a:ext cx="30" cy="29"/>
            </a:xfrm>
            <a:prstGeom prst="line">
              <a:avLst/>
            </a:prstGeom>
            <a:noFill/>
            <a:ln w="28575">
              <a:solidFill>
                <a:schemeClr val="accent1"/>
              </a:solidFill>
              <a:round/>
              <a:headEnd/>
              <a:tailEnd type="none" w="med" len="lg"/>
            </a:ln>
            <a:effectLst/>
          </p:spPr>
          <p:txBody>
            <a:bodyPr/>
            <a:lstStyle/>
            <a:p>
              <a:endParaRPr lang="en-US"/>
            </a:p>
          </p:txBody>
        </p:sp>
      </p:grpSp>
      <p:sp>
        <p:nvSpPr>
          <p:cNvPr id="615463" name="Line 39"/>
          <p:cNvSpPr>
            <a:spLocks noChangeShapeType="1"/>
          </p:cNvSpPr>
          <p:nvPr/>
        </p:nvSpPr>
        <p:spPr bwMode="auto">
          <a:xfrm flipV="1">
            <a:off x="4641850" y="1506538"/>
            <a:ext cx="0" cy="1612900"/>
          </a:xfrm>
          <a:prstGeom prst="line">
            <a:avLst/>
          </a:prstGeom>
          <a:noFill/>
          <a:ln w="28575">
            <a:solidFill>
              <a:schemeClr val="accent1"/>
            </a:solidFill>
            <a:round/>
            <a:headEnd/>
            <a:tailEnd type="none" w="med" len="lg"/>
          </a:ln>
          <a:effectLst/>
        </p:spPr>
        <p:txBody>
          <a:bodyPr/>
          <a:lstStyle/>
          <a:p>
            <a:endParaRPr lang="en-US"/>
          </a:p>
        </p:txBody>
      </p:sp>
      <p:sp>
        <p:nvSpPr>
          <p:cNvPr id="615464" name="Rectangle 40"/>
          <p:cNvSpPr>
            <a:spLocks noChangeArrowheads="1"/>
          </p:cNvSpPr>
          <p:nvPr/>
        </p:nvSpPr>
        <p:spPr bwMode="auto">
          <a:xfrm>
            <a:off x="4581525" y="3033713"/>
            <a:ext cx="114300" cy="117475"/>
          </a:xfrm>
          <a:prstGeom prst="rect">
            <a:avLst/>
          </a:prstGeom>
          <a:solidFill>
            <a:schemeClr val="accent2"/>
          </a:solidFill>
          <a:ln w="9525" algn="ctr">
            <a:solidFill>
              <a:schemeClr val="hlink"/>
            </a:solidFill>
            <a:miter lim="800000"/>
            <a:headEnd/>
            <a:tailEnd type="none" w="med" len="lg"/>
          </a:ln>
          <a:effectLst/>
        </p:spPr>
        <p:txBody>
          <a:bodyPr wrap="none" anchor="ctr"/>
          <a:lstStyle/>
          <a:p>
            <a:endParaRPr lang="en-US"/>
          </a:p>
        </p:txBody>
      </p:sp>
      <p:sp>
        <p:nvSpPr>
          <p:cNvPr id="615465" name="Rectangle 41"/>
          <p:cNvSpPr>
            <a:spLocks noChangeArrowheads="1"/>
          </p:cNvSpPr>
          <p:nvPr/>
        </p:nvSpPr>
        <p:spPr bwMode="auto">
          <a:xfrm rot="935064">
            <a:off x="836613" y="4581525"/>
            <a:ext cx="2700337" cy="115888"/>
          </a:xfrm>
          <a:prstGeom prst="rect">
            <a:avLst/>
          </a:prstGeom>
          <a:solidFill>
            <a:schemeClr val="accent2"/>
          </a:solidFill>
          <a:ln w="9525" algn="ctr">
            <a:solidFill>
              <a:schemeClr val="hlink"/>
            </a:solidFill>
            <a:prstDash val="sysDot"/>
            <a:miter lim="800000"/>
            <a:headEnd/>
            <a:tailEnd type="none" w="med" len="lg"/>
          </a:ln>
          <a:effectLst/>
        </p:spPr>
        <p:txBody>
          <a:bodyPr wrap="none" anchor="ctr"/>
          <a:lstStyle/>
          <a:p>
            <a:endParaRPr lang="en-US"/>
          </a:p>
        </p:txBody>
      </p:sp>
      <p:sp>
        <p:nvSpPr>
          <p:cNvPr id="615466" name="Line 42"/>
          <p:cNvSpPr>
            <a:spLocks noChangeShapeType="1"/>
          </p:cNvSpPr>
          <p:nvPr/>
        </p:nvSpPr>
        <p:spPr bwMode="auto">
          <a:xfrm flipV="1">
            <a:off x="4262438" y="1519238"/>
            <a:ext cx="377825" cy="1554162"/>
          </a:xfrm>
          <a:prstGeom prst="line">
            <a:avLst/>
          </a:prstGeom>
          <a:noFill/>
          <a:ln w="28575">
            <a:solidFill>
              <a:schemeClr val="accent1"/>
            </a:solidFill>
            <a:prstDash val="sysDot"/>
            <a:round/>
            <a:headEnd/>
            <a:tailEnd type="none" w="med" len="lg"/>
          </a:ln>
          <a:effectLst/>
        </p:spPr>
        <p:txBody>
          <a:bodyPr/>
          <a:lstStyle/>
          <a:p>
            <a:endParaRPr lang="en-US"/>
          </a:p>
        </p:txBody>
      </p:sp>
      <p:sp>
        <p:nvSpPr>
          <p:cNvPr id="615467" name="Line 43"/>
          <p:cNvSpPr>
            <a:spLocks noChangeShapeType="1"/>
          </p:cNvSpPr>
          <p:nvPr/>
        </p:nvSpPr>
        <p:spPr bwMode="auto">
          <a:xfrm flipH="1" flipV="1">
            <a:off x="4651375" y="1503363"/>
            <a:ext cx="377825" cy="1554162"/>
          </a:xfrm>
          <a:prstGeom prst="line">
            <a:avLst/>
          </a:prstGeom>
          <a:noFill/>
          <a:ln w="28575">
            <a:solidFill>
              <a:schemeClr val="accent1"/>
            </a:solidFill>
            <a:prstDash val="sysDot"/>
            <a:round/>
            <a:headEnd/>
            <a:tailEnd type="none" w="med" len="lg"/>
          </a:ln>
          <a:effectLst/>
        </p:spPr>
        <p:txBody>
          <a:bodyPr/>
          <a:lstStyle/>
          <a:p>
            <a:endParaRPr lang="en-US"/>
          </a:p>
        </p:txBody>
      </p:sp>
      <p:sp>
        <p:nvSpPr>
          <p:cNvPr id="615468" name="Rectangle 44"/>
          <p:cNvSpPr>
            <a:spLocks noChangeArrowheads="1"/>
          </p:cNvSpPr>
          <p:nvPr/>
        </p:nvSpPr>
        <p:spPr bwMode="auto">
          <a:xfrm>
            <a:off x="4211638" y="3016250"/>
            <a:ext cx="868362" cy="103188"/>
          </a:xfrm>
          <a:prstGeom prst="rect">
            <a:avLst/>
          </a:prstGeom>
          <a:solidFill>
            <a:schemeClr val="accent2"/>
          </a:solidFill>
          <a:ln w="9525" algn="ctr">
            <a:solidFill>
              <a:schemeClr val="hlink"/>
            </a:solidFill>
            <a:prstDash val="sysDot"/>
            <a:miter lim="800000"/>
            <a:headEnd/>
            <a:tailEnd type="none" w="med" len="lg"/>
          </a:ln>
          <a:effectLst/>
        </p:spPr>
        <p:txBody>
          <a:bodyPr wrap="none" anchor="ctr"/>
          <a:lstStyle/>
          <a:p>
            <a:endParaRPr lang="en-US"/>
          </a:p>
        </p:txBody>
      </p:sp>
      <p:grpSp>
        <p:nvGrpSpPr>
          <p:cNvPr id="5" name="Group 45"/>
          <p:cNvGrpSpPr>
            <a:grpSpLocks/>
          </p:cNvGrpSpPr>
          <p:nvPr/>
        </p:nvGrpSpPr>
        <p:grpSpPr bwMode="auto">
          <a:xfrm>
            <a:off x="4092575" y="2365375"/>
            <a:ext cx="741363" cy="195263"/>
            <a:chOff x="2578" y="1490"/>
            <a:chExt cx="467" cy="123"/>
          </a:xfrm>
        </p:grpSpPr>
        <p:sp>
          <p:nvSpPr>
            <p:cNvPr id="615470" name="Freeform 46"/>
            <p:cNvSpPr>
              <a:spLocks/>
            </p:cNvSpPr>
            <p:nvPr/>
          </p:nvSpPr>
          <p:spPr bwMode="auto">
            <a:xfrm>
              <a:off x="2578" y="1490"/>
              <a:ext cx="467" cy="123"/>
            </a:xfrm>
            <a:custGeom>
              <a:avLst/>
              <a:gdLst/>
              <a:ahLst/>
              <a:cxnLst>
                <a:cxn ang="0">
                  <a:pos x="0" y="0"/>
                </a:cxn>
                <a:cxn ang="0">
                  <a:pos x="119" y="83"/>
                </a:cxn>
                <a:cxn ang="0">
                  <a:pos x="247" y="119"/>
                </a:cxn>
                <a:cxn ang="0">
                  <a:pos x="375" y="110"/>
                </a:cxn>
                <a:cxn ang="0">
                  <a:pos x="467" y="92"/>
                </a:cxn>
              </a:cxnLst>
              <a:rect l="0" t="0" r="r" b="b"/>
              <a:pathLst>
                <a:path w="467" h="123">
                  <a:moveTo>
                    <a:pt x="0" y="0"/>
                  </a:moveTo>
                  <a:cubicBezTo>
                    <a:pt x="39" y="31"/>
                    <a:pt x="78" y="63"/>
                    <a:pt x="119" y="83"/>
                  </a:cubicBezTo>
                  <a:cubicBezTo>
                    <a:pt x="160" y="103"/>
                    <a:pt x="204" y="115"/>
                    <a:pt x="247" y="119"/>
                  </a:cubicBezTo>
                  <a:cubicBezTo>
                    <a:pt x="290" y="123"/>
                    <a:pt x="338" y="114"/>
                    <a:pt x="375" y="110"/>
                  </a:cubicBezTo>
                  <a:cubicBezTo>
                    <a:pt x="412" y="106"/>
                    <a:pt x="452" y="95"/>
                    <a:pt x="467" y="92"/>
                  </a:cubicBezTo>
                </a:path>
              </a:pathLst>
            </a:custGeom>
            <a:noFill/>
            <a:ln w="9525" cap="flat" cmpd="sng">
              <a:solidFill>
                <a:schemeClr val="hlink"/>
              </a:solidFill>
              <a:prstDash val="solid"/>
              <a:round/>
              <a:headEnd type="none" w="med" len="med"/>
              <a:tailEnd type="none" w="med" len="lg"/>
            </a:ln>
            <a:effectLst/>
          </p:spPr>
          <p:txBody>
            <a:bodyPr/>
            <a:lstStyle/>
            <a:p>
              <a:endParaRPr lang="en-US"/>
            </a:p>
          </p:txBody>
        </p:sp>
        <p:sp>
          <p:nvSpPr>
            <p:cNvPr id="615471" name="Line 47"/>
            <p:cNvSpPr>
              <a:spLocks noChangeShapeType="1"/>
            </p:cNvSpPr>
            <p:nvPr/>
          </p:nvSpPr>
          <p:spPr bwMode="auto">
            <a:xfrm flipH="1">
              <a:off x="2931" y="1593"/>
              <a:ext cx="69" cy="9"/>
            </a:xfrm>
            <a:prstGeom prst="line">
              <a:avLst/>
            </a:prstGeom>
            <a:noFill/>
            <a:ln w="9525">
              <a:solidFill>
                <a:schemeClr val="hlink"/>
              </a:solidFill>
              <a:round/>
              <a:headEnd/>
              <a:tailEnd type="triangle" w="med" len="lg"/>
            </a:ln>
            <a:effectLst/>
          </p:spPr>
          <p:txBody>
            <a:bodyPr/>
            <a:lstStyle/>
            <a:p>
              <a:endParaRPr lang="en-US"/>
            </a:p>
          </p:txBody>
        </p:sp>
        <p:sp>
          <p:nvSpPr>
            <p:cNvPr id="615472" name="Line 48"/>
            <p:cNvSpPr>
              <a:spLocks noChangeShapeType="1"/>
            </p:cNvSpPr>
            <p:nvPr/>
          </p:nvSpPr>
          <p:spPr bwMode="auto">
            <a:xfrm>
              <a:off x="2679" y="1563"/>
              <a:ext cx="75" cy="33"/>
            </a:xfrm>
            <a:prstGeom prst="line">
              <a:avLst/>
            </a:prstGeom>
            <a:noFill/>
            <a:ln w="9525">
              <a:solidFill>
                <a:schemeClr val="hlink"/>
              </a:solidFill>
              <a:round/>
              <a:headEnd/>
              <a:tailEnd type="triangle" w="med" len="lg"/>
            </a:ln>
            <a:effectLst/>
          </p:spPr>
          <p:txBody>
            <a:bodyPr/>
            <a:lstStyle/>
            <a:p>
              <a:endParaRPr lang="en-US"/>
            </a:p>
          </p:txBody>
        </p:sp>
      </p:grpSp>
      <p:sp>
        <p:nvSpPr>
          <p:cNvPr id="615473" name="Text Box 49"/>
          <p:cNvSpPr txBox="1">
            <a:spLocks noChangeArrowheads="1"/>
          </p:cNvSpPr>
          <p:nvPr/>
        </p:nvSpPr>
        <p:spPr bwMode="auto">
          <a:xfrm>
            <a:off x="4325938" y="2500313"/>
            <a:ext cx="303212" cy="366712"/>
          </a:xfrm>
          <a:prstGeom prst="rect">
            <a:avLst/>
          </a:prstGeom>
          <a:noFill/>
          <a:ln w="9525" algn="ctr">
            <a:noFill/>
            <a:miter lim="800000"/>
            <a:headEnd/>
            <a:tailEnd type="none" w="med" len="lg"/>
          </a:ln>
          <a:effectLst/>
        </p:spPr>
        <p:txBody>
          <a:bodyPr wrap="none">
            <a:spAutoFit/>
          </a:bodyPr>
          <a:lstStyle/>
          <a:p>
            <a:r>
              <a:rPr lang="tr-TR" i="1">
                <a:latin typeface="Symbol" pitchFamily="18" charset="2"/>
              </a:rPr>
              <a:t>f</a:t>
            </a:r>
            <a:endParaRPr lang="en-US" i="1">
              <a:latin typeface="Symbol" pitchFamily="18" charset="2"/>
            </a:endParaRPr>
          </a:p>
        </p:txBody>
      </p:sp>
      <p:grpSp>
        <p:nvGrpSpPr>
          <p:cNvPr id="6" name="Group 50"/>
          <p:cNvGrpSpPr>
            <a:grpSpLocks/>
          </p:cNvGrpSpPr>
          <p:nvPr/>
        </p:nvGrpSpPr>
        <p:grpSpPr bwMode="auto">
          <a:xfrm rot="-5400000">
            <a:off x="2767013" y="4740275"/>
            <a:ext cx="654050" cy="152400"/>
            <a:chOff x="3619" y="2522"/>
            <a:chExt cx="467" cy="123"/>
          </a:xfrm>
        </p:grpSpPr>
        <p:sp>
          <p:nvSpPr>
            <p:cNvPr id="615475" name="Freeform 51"/>
            <p:cNvSpPr>
              <a:spLocks/>
            </p:cNvSpPr>
            <p:nvPr/>
          </p:nvSpPr>
          <p:spPr bwMode="auto">
            <a:xfrm>
              <a:off x="3619" y="2522"/>
              <a:ext cx="467" cy="123"/>
            </a:xfrm>
            <a:custGeom>
              <a:avLst/>
              <a:gdLst/>
              <a:ahLst/>
              <a:cxnLst>
                <a:cxn ang="0">
                  <a:pos x="0" y="0"/>
                </a:cxn>
                <a:cxn ang="0">
                  <a:pos x="119" y="83"/>
                </a:cxn>
                <a:cxn ang="0">
                  <a:pos x="247" y="119"/>
                </a:cxn>
                <a:cxn ang="0">
                  <a:pos x="375" y="110"/>
                </a:cxn>
                <a:cxn ang="0">
                  <a:pos x="467" y="92"/>
                </a:cxn>
              </a:cxnLst>
              <a:rect l="0" t="0" r="r" b="b"/>
              <a:pathLst>
                <a:path w="467" h="123">
                  <a:moveTo>
                    <a:pt x="0" y="0"/>
                  </a:moveTo>
                  <a:cubicBezTo>
                    <a:pt x="39" y="31"/>
                    <a:pt x="78" y="63"/>
                    <a:pt x="119" y="83"/>
                  </a:cubicBezTo>
                  <a:cubicBezTo>
                    <a:pt x="160" y="103"/>
                    <a:pt x="204" y="115"/>
                    <a:pt x="247" y="119"/>
                  </a:cubicBezTo>
                  <a:cubicBezTo>
                    <a:pt x="290" y="123"/>
                    <a:pt x="338" y="114"/>
                    <a:pt x="375" y="110"/>
                  </a:cubicBezTo>
                  <a:cubicBezTo>
                    <a:pt x="412" y="106"/>
                    <a:pt x="452" y="95"/>
                    <a:pt x="467" y="92"/>
                  </a:cubicBezTo>
                </a:path>
              </a:pathLst>
            </a:custGeom>
            <a:noFill/>
            <a:ln w="9525" cap="flat" cmpd="sng">
              <a:solidFill>
                <a:schemeClr val="hlink"/>
              </a:solidFill>
              <a:prstDash val="solid"/>
              <a:round/>
              <a:headEnd type="none" w="med" len="med"/>
              <a:tailEnd type="none" w="med" len="lg"/>
            </a:ln>
            <a:effectLst/>
          </p:spPr>
          <p:txBody>
            <a:bodyPr/>
            <a:lstStyle/>
            <a:p>
              <a:endParaRPr lang="en-US"/>
            </a:p>
          </p:txBody>
        </p:sp>
        <p:sp>
          <p:nvSpPr>
            <p:cNvPr id="615476" name="Line 52"/>
            <p:cNvSpPr>
              <a:spLocks noChangeShapeType="1"/>
            </p:cNvSpPr>
            <p:nvPr/>
          </p:nvSpPr>
          <p:spPr bwMode="auto">
            <a:xfrm flipH="1">
              <a:off x="3972" y="2625"/>
              <a:ext cx="69" cy="9"/>
            </a:xfrm>
            <a:prstGeom prst="line">
              <a:avLst/>
            </a:prstGeom>
            <a:noFill/>
            <a:ln w="9525">
              <a:solidFill>
                <a:schemeClr val="hlink"/>
              </a:solidFill>
              <a:round/>
              <a:headEnd/>
              <a:tailEnd type="triangle" w="med" len="lg"/>
            </a:ln>
            <a:effectLst/>
          </p:spPr>
          <p:txBody>
            <a:bodyPr/>
            <a:lstStyle/>
            <a:p>
              <a:endParaRPr lang="en-US"/>
            </a:p>
          </p:txBody>
        </p:sp>
        <p:sp>
          <p:nvSpPr>
            <p:cNvPr id="615477" name="Line 53"/>
            <p:cNvSpPr>
              <a:spLocks noChangeShapeType="1"/>
            </p:cNvSpPr>
            <p:nvPr/>
          </p:nvSpPr>
          <p:spPr bwMode="auto">
            <a:xfrm>
              <a:off x="3720" y="2595"/>
              <a:ext cx="75" cy="33"/>
            </a:xfrm>
            <a:prstGeom prst="line">
              <a:avLst/>
            </a:prstGeom>
            <a:noFill/>
            <a:ln w="9525">
              <a:solidFill>
                <a:schemeClr val="hlink"/>
              </a:solidFill>
              <a:round/>
              <a:headEnd/>
              <a:tailEnd type="triangle" w="med" len="lg"/>
            </a:ln>
            <a:effectLst/>
          </p:spPr>
          <p:txBody>
            <a:bodyPr/>
            <a:lstStyle/>
            <a:p>
              <a:endParaRPr lang="en-US"/>
            </a:p>
          </p:txBody>
        </p:sp>
      </p:grpSp>
      <p:sp>
        <p:nvSpPr>
          <p:cNvPr id="615478" name="Text Box 54"/>
          <p:cNvSpPr txBox="1">
            <a:spLocks noChangeArrowheads="1"/>
          </p:cNvSpPr>
          <p:nvPr/>
        </p:nvSpPr>
        <p:spPr bwMode="auto">
          <a:xfrm>
            <a:off x="3113088" y="4591050"/>
            <a:ext cx="303212" cy="366713"/>
          </a:xfrm>
          <a:prstGeom prst="rect">
            <a:avLst/>
          </a:prstGeom>
          <a:noFill/>
          <a:ln w="9525" algn="ctr">
            <a:noFill/>
            <a:miter lim="800000"/>
            <a:headEnd/>
            <a:tailEnd type="none" w="med" len="lg"/>
          </a:ln>
          <a:effectLst/>
        </p:spPr>
        <p:txBody>
          <a:bodyPr wrap="none">
            <a:spAutoFit/>
          </a:bodyPr>
          <a:lstStyle/>
          <a:p>
            <a:r>
              <a:rPr lang="tr-TR">
                <a:latin typeface="Symbol" pitchFamily="18" charset="2"/>
              </a:rPr>
              <a:t>q</a:t>
            </a:r>
            <a:endParaRPr lang="en-US">
              <a:latin typeface="Symbol" pitchFamily="18" charset="2"/>
            </a:endParaRPr>
          </a:p>
        </p:txBody>
      </p:sp>
      <p:sp>
        <p:nvSpPr>
          <p:cNvPr id="615479" name="Text Box 55"/>
          <p:cNvSpPr txBox="1">
            <a:spLocks noChangeArrowheads="1"/>
          </p:cNvSpPr>
          <p:nvPr/>
        </p:nvSpPr>
        <p:spPr bwMode="auto">
          <a:xfrm>
            <a:off x="930275" y="2516188"/>
            <a:ext cx="692150" cy="366712"/>
          </a:xfrm>
          <a:prstGeom prst="rect">
            <a:avLst/>
          </a:prstGeom>
          <a:noFill/>
          <a:ln w="9525" algn="ctr">
            <a:noFill/>
            <a:miter lim="800000"/>
            <a:headEnd/>
            <a:tailEnd type="none" w="med" len="lg"/>
          </a:ln>
          <a:effectLst/>
        </p:spPr>
        <p:txBody>
          <a:bodyPr wrap="none">
            <a:spAutoFit/>
          </a:bodyPr>
          <a:lstStyle/>
          <a:p>
            <a:r>
              <a:rPr lang="tr-TR"/>
              <a:t>mg/2</a:t>
            </a:r>
            <a:endParaRPr lang="en-US"/>
          </a:p>
        </p:txBody>
      </p:sp>
      <p:sp>
        <p:nvSpPr>
          <p:cNvPr id="615480" name="Line 56"/>
          <p:cNvSpPr>
            <a:spLocks noChangeShapeType="1"/>
          </p:cNvSpPr>
          <p:nvPr/>
        </p:nvSpPr>
        <p:spPr bwMode="auto">
          <a:xfrm flipV="1">
            <a:off x="885825" y="2351088"/>
            <a:ext cx="0" cy="725487"/>
          </a:xfrm>
          <a:prstGeom prst="line">
            <a:avLst/>
          </a:prstGeom>
          <a:noFill/>
          <a:ln w="28575">
            <a:solidFill>
              <a:schemeClr val="hlink"/>
            </a:solidFill>
            <a:round/>
            <a:headEnd/>
            <a:tailEnd type="triangle" w="med" len="lg"/>
          </a:ln>
          <a:effectLst/>
        </p:spPr>
        <p:txBody>
          <a:bodyPr/>
          <a:lstStyle/>
          <a:p>
            <a:endParaRPr lang="en-US"/>
          </a:p>
        </p:txBody>
      </p:sp>
      <p:sp>
        <p:nvSpPr>
          <p:cNvPr id="615481" name="Text Box 57"/>
          <p:cNvSpPr txBox="1">
            <a:spLocks noChangeArrowheads="1"/>
          </p:cNvSpPr>
          <p:nvPr/>
        </p:nvSpPr>
        <p:spPr bwMode="auto">
          <a:xfrm>
            <a:off x="2741613" y="2471738"/>
            <a:ext cx="692150" cy="366712"/>
          </a:xfrm>
          <a:prstGeom prst="rect">
            <a:avLst/>
          </a:prstGeom>
          <a:noFill/>
          <a:ln w="9525" algn="ctr">
            <a:noFill/>
            <a:miter lim="800000"/>
            <a:headEnd/>
            <a:tailEnd type="none" w="med" len="lg"/>
          </a:ln>
          <a:effectLst/>
        </p:spPr>
        <p:txBody>
          <a:bodyPr wrap="none">
            <a:spAutoFit/>
          </a:bodyPr>
          <a:lstStyle/>
          <a:p>
            <a:r>
              <a:rPr lang="tr-TR"/>
              <a:t>mg/2</a:t>
            </a:r>
            <a:endParaRPr lang="en-US"/>
          </a:p>
        </p:txBody>
      </p:sp>
      <p:sp>
        <p:nvSpPr>
          <p:cNvPr id="615482" name="Line 58"/>
          <p:cNvSpPr>
            <a:spLocks noChangeShapeType="1"/>
          </p:cNvSpPr>
          <p:nvPr/>
        </p:nvSpPr>
        <p:spPr bwMode="auto">
          <a:xfrm flipV="1">
            <a:off x="3467100" y="2306638"/>
            <a:ext cx="0" cy="725487"/>
          </a:xfrm>
          <a:prstGeom prst="line">
            <a:avLst/>
          </a:prstGeom>
          <a:noFill/>
          <a:ln w="28575">
            <a:solidFill>
              <a:schemeClr val="hlink"/>
            </a:solidFill>
            <a:round/>
            <a:headEnd/>
            <a:tailEnd type="triangle" w="med" len="lg"/>
          </a:ln>
          <a:effectLst/>
        </p:spPr>
        <p:txBody>
          <a:bodyPr/>
          <a:lstStyle/>
          <a:p>
            <a:endParaRPr lang="en-US"/>
          </a:p>
        </p:txBody>
      </p:sp>
      <p:sp>
        <p:nvSpPr>
          <p:cNvPr id="615483" name="Text Box 59"/>
          <p:cNvSpPr txBox="1">
            <a:spLocks noChangeArrowheads="1"/>
          </p:cNvSpPr>
          <p:nvPr/>
        </p:nvSpPr>
        <p:spPr bwMode="auto">
          <a:xfrm>
            <a:off x="1982788" y="2663825"/>
            <a:ext cx="361950" cy="366713"/>
          </a:xfrm>
          <a:prstGeom prst="rect">
            <a:avLst/>
          </a:prstGeom>
          <a:noFill/>
          <a:ln w="9525" algn="ctr">
            <a:noFill/>
            <a:miter lim="800000"/>
            <a:headEnd/>
            <a:tailEnd type="none" w="med" len="lg"/>
          </a:ln>
          <a:effectLst/>
        </p:spPr>
        <p:txBody>
          <a:bodyPr wrap="none">
            <a:spAutoFit/>
          </a:bodyPr>
          <a:lstStyle/>
          <a:p>
            <a:r>
              <a:rPr lang="tr-TR"/>
              <a:t>G</a:t>
            </a:r>
            <a:endParaRPr lang="en-US"/>
          </a:p>
        </p:txBody>
      </p:sp>
      <p:sp>
        <p:nvSpPr>
          <p:cNvPr id="615484" name="Text Box 60"/>
          <p:cNvSpPr txBox="1">
            <a:spLocks noChangeArrowheads="1"/>
          </p:cNvSpPr>
          <p:nvPr/>
        </p:nvSpPr>
        <p:spPr bwMode="auto">
          <a:xfrm>
            <a:off x="2009775" y="4157663"/>
            <a:ext cx="361950" cy="366712"/>
          </a:xfrm>
          <a:prstGeom prst="rect">
            <a:avLst/>
          </a:prstGeom>
          <a:noFill/>
          <a:ln w="9525" algn="ctr">
            <a:noFill/>
            <a:miter lim="800000"/>
            <a:headEnd/>
            <a:tailEnd type="none" w="med" len="lg"/>
          </a:ln>
          <a:effectLst/>
        </p:spPr>
        <p:txBody>
          <a:bodyPr wrap="none">
            <a:spAutoFit/>
          </a:bodyPr>
          <a:lstStyle/>
          <a:p>
            <a:r>
              <a:rPr lang="tr-TR"/>
              <a:t>G</a:t>
            </a:r>
            <a:endParaRPr lang="en-US"/>
          </a:p>
        </p:txBody>
      </p:sp>
      <p:sp>
        <p:nvSpPr>
          <p:cNvPr id="615486" name="Line 62"/>
          <p:cNvSpPr>
            <a:spLocks noChangeShapeType="1"/>
          </p:cNvSpPr>
          <p:nvPr/>
        </p:nvSpPr>
        <p:spPr bwMode="auto">
          <a:xfrm>
            <a:off x="900113" y="1814513"/>
            <a:ext cx="2554287" cy="0"/>
          </a:xfrm>
          <a:prstGeom prst="line">
            <a:avLst/>
          </a:prstGeom>
          <a:noFill/>
          <a:ln w="9525">
            <a:solidFill>
              <a:schemeClr val="hlink"/>
            </a:solidFill>
            <a:round/>
            <a:headEnd type="triangle" w="med" len="lg"/>
            <a:tailEnd type="triangle" w="med" len="lg"/>
          </a:ln>
          <a:effectLst/>
        </p:spPr>
        <p:txBody>
          <a:bodyPr/>
          <a:lstStyle/>
          <a:p>
            <a:endParaRPr lang="en-US"/>
          </a:p>
        </p:txBody>
      </p:sp>
      <p:sp>
        <p:nvSpPr>
          <p:cNvPr id="615487" name="Text Box 63"/>
          <p:cNvSpPr txBox="1">
            <a:spLocks noChangeArrowheads="1"/>
          </p:cNvSpPr>
          <p:nvPr/>
        </p:nvSpPr>
        <p:spPr bwMode="auto">
          <a:xfrm>
            <a:off x="2033588" y="1470025"/>
            <a:ext cx="311150" cy="366713"/>
          </a:xfrm>
          <a:prstGeom prst="rect">
            <a:avLst/>
          </a:prstGeom>
          <a:noFill/>
          <a:ln w="9525" algn="ctr">
            <a:noFill/>
            <a:miter lim="800000"/>
            <a:headEnd/>
            <a:tailEnd type="none" w="med" len="lg"/>
          </a:ln>
          <a:effectLst/>
        </p:spPr>
        <p:txBody>
          <a:bodyPr wrap="none">
            <a:spAutoFit/>
          </a:bodyPr>
          <a:lstStyle/>
          <a:p>
            <a:r>
              <a:rPr lang="tr-TR">
                <a:solidFill>
                  <a:schemeClr val="hlink"/>
                </a:solidFill>
              </a:rPr>
              <a:t>b</a:t>
            </a:r>
            <a:endParaRPr lang="en-US">
              <a:solidFill>
                <a:schemeClr val="hlink"/>
              </a:solidFill>
            </a:endParaRPr>
          </a:p>
        </p:txBody>
      </p:sp>
      <p:sp>
        <p:nvSpPr>
          <p:cNvPr id="615488" name="Text Box 64"/>
          <p:cNvSpPr txBox="1">
            <a:spLocks noChangeArrowheads="1"/>
          </p:cNvSpPr>
          <p:nvPr/>
        </p:nvSpPr>
        <p:spPr bwMode="auto">
          <a:xfrm>
            <a:off x="593725" y="1792288"/>
            <a:ext cx="234950" cy="366712"/>
          </a:xfrm>
          <a:prstGeom prst="rect">
            <a:avLst/>
          </a:prstGeom>
          <a:noFill/>
          <a:ln w="9525" algn="ctr">
            <a:noFill/>
            <a:miter lim="800000"/>
            <a:headEnd/>
            <a:tailEnd type="none" w="med" len="lg"/>
          </a:ln>
          <a:effectLst/>
        </p:spPr>
        <p:txBody>
          <a:bodyPr wrap="none">
            <a:spAutoFit/>
          </a:bodyPr>
          <a:lstStyle/>
          <a:p>
            <a:r>
              <a:rPr lang="tr-TR" i="1"/>
              <a:t>l</a:t>
            </a:r>
            <a:endParaRPr lang="en-US" i="1"/>
          </a:p>
        </p:txBody>
      </p:sp>
      <p:sp>
        <p:nvSpPr>
          <p:cNvPr id="615489" name="Freeform 65"/>
          <p:cNvSpPr>
            <a:spLocks/>
          </p:cNvSpPr>
          <p:nvPr/>
        </p:nvSpPr>
        <p:spPr bwMode="auto">
          <a:xfrm>
            <a:off x="4267200" y="3033713"/>
            <a:ext cx="363538" cy="61912"/>
          </a:xfrm>
          <a:custGeom>
            <a:avLst/>
            <a:gdLst/>
            <a:ahLst/>
            <a:cxnLst>
              <a:cxn ang="0">
                <a:pos x="0" y="0"/>
              </a:cxn>
              <a:cxn ang="0">
                <a:pos x="110" y="36"/>
              </a:cxn>
              <a:cxn ang="0">
                <a:pos x="229" y="18"/>
              </a:cxn>
            </a:cxnLst>
            <a:rect l="0" t="0" r="r" b="b"/>
            <a:pathLst>
              <a:path w="229" h="39">
                <a:moveTo>
                  <a:pt x="0" y="0"/>
                </a:moveTo>
                <a:cubicBezTo>
                  <a:pt x="36" y="16"/>
                  <a:pt x="72" y="33"/>
                  <a:pt x="110" y="36"/>
                </a:cubicBezTo>
                <a:cubicBezTo>
                  <a:pt x="148" y="39"/>
                  <a:pt x="209" y="21"/>
                  <a:pt x="229" y="18"/>
                </a:cubicBezTo>
              </a:path>
            </a:pathLst>
          </a:custGeom>
          <a:noFill/>
          <a:ln w="57150" cap="flat" cmpd="sng">
            <a:solidFill>
              <a:schemeClr val="hlink"/>
            </a:solidFill>
            <a:prstDash val="solid"/>
            <a:round/>
            <a:headEnd type="none" w="med" len="med"/>
            <a:tailEnd type="none" w="med" len="lg"/>
          </a:ln>
          <a:effectLst/>
        </p:spPr>
        <p:txBody>
          <a:bodyPr/>
          <a:lstStyle/>
          <a:p>
            <a:endParaRPr lang="en-US"/>
          </a:p>
        </p:txBody>
      </p:sp>
      <p:sp>
        <p:nvSpPr>
          <p:cNvPr id="615490" name="Freeform 66"/>
          <p:cNvSpPr>
            <a:spLocks/>
          </p:cNvSpPr>
          <p:nvPr/>
        </p:nvSpPr>
        <p:spPr bwMode="auto">
          <a:xfrm rot="16200000">
            <a:off x="3322638" y="4772025"/>
            <a:ext cx="363537" cy="61913"/>
          </a:xfrm>
          <a:custGeom>
            <a:avLst/>
            <a:gdLst/>
            <a:ahLst/>
            <a:cxnLst>
              <a:cxn ang="0">
                <a:pos x="0" y="0"/>
              </a:cxn>
              <a:cxn ang="0">
                <a:pos x="110" y="36"/>
              </a:cxn>
              <a:cxn ang="0">
                <a:pos x="229" y="18"/>
              </a:cxn>
            </a:cxnLst>
            <a:rect l="0" t="0" r="r" b="b"/>
            <a:pathLst>
              <a:path w="229" h="39">
                <a:moveTo>
                  <a:pt x="0" y="0"/>
                </a:moveTo>
                <a:cubicBezTo>
                  <a:pt x="36" y="16"/>
                  <a:pt x="72" y="33"/>
                  <a:pt x="110" y="36"/>
                </a:cubicBezTo>
                <a:cubicBezTo>
                  <a:pt x="148" y="39"/>
                  <a:pt x="209" y="21"/>
                  <a:pt x="229" y="18"/>
                </a:cubicBezTo>
              </a:path>
            </a:pathLst>
          </a:custGeom>
          <a:noFill/>
          <a:ln w="57150" cap="flat" cmpd="sng">
            <a:solidFill>
              <a:schemeClr val="hlink"/>
            </a:solidFill>
            <a:prstDash val="solid"/>
            <a:round/>
            <a:headEnd type="none" w="med" len="med"/>
            <a:tailEnd type="none" w="med" len="lg"/>
          </a:ln>
          <a:effectLst/>
        </p:spPr>
        <p:txBody>
          <a:bodyPr/>
          <a:lstStyle/>
          <a:p>
            <a:endParaRPr lang="en-US"/>
          </a:p>
        </p:txBody>
      </p:sp>
      <p:graphicFrame>
        <p:nvGraphicFramePr>
          <p:cNvPr id="615491" name="Object 67"/>
          <p:cNvGraphicFramePr>
            <a:graphicFrameLocks noChangeAspect="1"/>
          </p:cNvGraphicFramePr>
          <p:nvPr/>
        </p:nvGraphicFramePr>
        <p:xfrm>
          <a:off x="4259263" y="3298825"/>
          <a:ext cx="412750" cy="474663"/>
        </p:xfrm>
        <a:graphic>
          <a:graphicData uri="http://schemas.openxmlformats.org/presentationml/2006/ole">
            <p:oleObj spid="_x0000_s512002" name="Denklem" r:id="rId4" imgW="177480" imgH="203040" progId="Equation.3">
              <p:embed/>
            </p:oleObj>
          </a:graphicData>
        </a:graphic>
      </p:graphicFrame>
      <p:graphicFrame>
        <p:nvGraphicFramePr>
          <p:cNvPr id="615492" name="Object 68"/>
          <p:cNvGraphicFramePr>
            <a:graphicFrameLocks noChangeAspect="1"/>
          </p:cNvGraphicFramePr>
          <p:nvPr/>
        </p:nvGraphicFramePr>
        <p:xfrm>
          <a:off x="3648075" y="4365625"/>
          <a:ext cx="588963" cy="919163"/>
        </p:xfrm>
        <a:graphic>
          <a:graphicData uri="http://schemas.openxmlformats.org/presentationml/2006/ole">
            <p:oleObj spid="_x0000_s512003" name="Denklem" r:id="rId5" imgW="253800" imgH="393480" progId="Equation.3">
              <p:embed/>
            </p:oleObj>
          </a:graphicData>
        </a:graphic>
      </p:graphicFrame>
      <p:graphicFrame>
        <p:nvGraphicFramePr>
          <p:cNvPr id="615499" name="Object 75"/>
          <p:cNvGraphicFramePr>
            <a:graphicFrameLocks noChangeAspect="1"/>
          </p:cNvGraphicFramePr>
          <p:nvPr/>
        </p:nvGraphicFramePr>
        <p:xfrm>
          <a:off x="5635625" y="1554163"/>
          <a:ext cx="2565400" cy="976312"/>
        </p:xfrm>
        <a:graphic>
          <a:graphicData uri="http://schemas.openxmlformats.org/presentationml/2006/ole">
            <p:oleObj spid="_x0000_s512004" name="Denklem" r:id="rId6" imgW="1104840" imgH="419040" progId="Equation.3">
              <p:embed/>
            </p:oleObj>
          </a:graphicData>
        </a:graphic>
      </p:graphicFrame>
      <p:graphicFrame>
        <p:nvGraphicFramePr>
          <p:cNvPr id="615502" name="Object 78"/>
          <p:cNvGraphicFramePr>
            <a:graphicFrameLocks noChangeAspect="1"/>
          </p:cNvGraphicFramePr>
          <p:nvPr/>
        </p:nvGraphicFramePr>
        <p:xfrm>
          <a:off x="5472113" y="2640013"/>
          <a:ext cx="2947987" cy="1065212"/>
        </p:xfrm>
        <a:graphic>
          <a:graphicData uri="http://schemas.openxmlformats.org/presentationml/2006/ole">
            <p:oleObj spid="_x0000_s512005" name="Denklem" r:id="rId7" imgW="1269720" imgH="457200" progId="Equation.3">
              <p:embed/>
            </p:oleObj>
          </a:graphicData>
        </a:graphic>
      </p:graphicFrame>
      <p:graphicFrame>
        <p:nvGraphicFramePr>
          <p:cNvPr id="615505" name="Object 81"/>
          <p:cNvGraphicFramePr>
            <a:graphicFrameLocks noChangeAspect="1"/>
          </p:cNvGraphicFramePr>
          <p:nvPr/>
        </p:nvGraphicFramePr>
        <p:xfrm>
          <a:off x="5838825" y="3871913"/>
          <a:ext cx="2239963" cy="1065212"/>
        </p:xfrm>
        <a:graphic>
          <a:graphicData uri="http://schemas.openxmlformats.org/presentationml/2006/ole">
            <p:oleObj spid="_x0000_s512006" name="Denklem" r:id="rId8" imgW="965160" imgH="457200" progId="Equation.3">
              <p:embed/>
            </p:oleObj>
          </a:graphicData>
        </a:graphic>
      </p:graphicFrame>
      <p:graphicFrame>
        <p:nvGraphicFramePr>
          <p:cNvPr id="615508" name="Object 84"/>
          <p:cNvGraphicFramePr>
            <a:graphicFrameLocks noChangeAspect="1"/>
          </p:cNvGraphicFramePr>
          <p:nvPr/>
        </p:nvGraphicFramePr>
        <p:xfrm>
          <a:off x="5827713" y="5084763"/>
          <a:ext cx="2271712" cy="1119187"/>
        </p:xfrm>
        <a:graphic>
          <a:graphicData uri="http://schemas.openxmlformats.org/presentationml/2006/ole">
            <p:oleObj spid="_x0000_s512007" name="Denklem" r:id="rId9" imgW="977760" imgH="48240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15499"/>
                                        </p:tgtEl>
                                        <p:attrNameLst>
                                          <p:attrName>style.visibility</p:attrName>
                                        </p:attrNameLst>
                                      </p:cBhvr>
                                      <p:to>
                                        <p:strVal val="visible"/>
                                      </p:to>
                                    </p:set>
                                    <p:animEffect transition="in" filter="dissolve">
                                      <p:cBhvr>
                                        <p:cTn id="7" dur="500"/>
                                        <p:tgtEl>
                                          <p:spTgt spid="61549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15502"/>
                                        </p:tgtEl>
                                        <p:attrNameLst>
                                          <p:attrName>style.visibility</p:attrName>
                                        </p:attrNameLst>
                                      </p:cBhvr>
                                      <p:to>
                                        <p:strVal val="visible"/>
                                      </p:to>
                                    </p:set>
                                    <p:animEffect transition="in" filter="dissolve">
                                      <p:cBhvr>
                                        <p:cTn id="11" dur="500"/>
                                        <p:tgtEl>
                                          <p:spTgt spid="61550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615505"/>
                                        </p:tgtEl>
                                        <p:attrNameLst>
                                          <p:attrName>style.visibility</p:attrName>
                                        </p:attrNameLst>
                                      </p:cBhvr>
                                      <p:to>
                                        <p:strVal val="visible"/>
                                      </p:to>
                                    </p:set>
                                    <p:animEffect transition="in" filter="dissolve">
                                      <p:cBhvr>
                                        <p:cTn id="16" dur="500"/>
                                        <p:tgtEl>
                                          <p:spTgt spid="615505"/>
                                        </p:tgtEl>
                                      </p:cBhvr>
                                    </p:animEffect>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nodeType="clickEffect">
                                  <p:stCondLst>
                                    <p:cond delay="0"/>
                                  </p:stCondLst>
                                  <p:childTnLst>
                                    <p:set>
                                      <p:cBhvr>
                                        <p:cTn id="20" dur="1" fill="hold">
                                          <p:stCondLst>
                                            <p:cond delay="499"/>
                                          </p:stCondLst>
                                        </p:cTn>
                                        <p:tgtEl>
                                          <p:spTgt spid="615508"/>
                                        </p:tgtEl>
                                        <p:attrNameLst>
                                          <p:attrName>style.visibility</p:attrName>
                                        </p:attrNameLst>
                                      </p:cBhvr>
                                      <p:to>
                                        <p:strVal val="visible"/>
                                      </p:to>
                                    </p:set>
                                    <p:anim to="" calcmode="lin" valueType="num">
                                      <p:cBhvr>
                                        <p:cTn id="21" dur="1" fill="hold"/>
                                        <p:tgtEl>
                                          <p:spTgt spid="61550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noFill/>
          <a:ln/>
        </p:spPr>
        <p:txBody>
          <a:bodyPr/>
          <a:lstStyle/>
          <a:p>
            <a:pPr algn="l"/>
            <a:r>
              <a:rPr lang="tr-TR" sz="4000"/>
              <a:t>ME 302 DYNAMICS OF MACHINERY</a:t>
            </a:r>
          </a:p>
        </p:txBody>
      </p:sp>
      <p:sp>
        <p:nvSpPr>
          <p:cNvPr id="5123" name="Rectangle 3"/>
          <p:cNvSpPr>
            <a:spLocks noGrp="1" noChangeArrowheads="1"/>
          </p:cNvSpPr>
          <p:nvPr>
            <p:ph type="subTitle" idx="1"/>
          </p:nvPr>
        </p:nvSpPr>
        <p:spPr>
          <a:xfrm>
            <a:off x="685800" y="3429000"/>
            <a:ext cx="7239000" cy="2286000"/>
          </a:xfrm>
          <a:noFill/>
          <a:ln/>
        </p:spPr>
        <p:txBody>
          <a:bodyPr/>
          <a:lstStyle/>
          <a:p>
            <a:pPr algn="l"/>
            <a:r>
              <a:rPr lang="tr-TR"/>
              <a:t>Dynamic Force Analysis IV</a:t>
            </a:r>
          </a:p>
          <a:p>
            <a:pPr algn="l"/>
            <a:r>
              <a:rPr lang="tr-TR"/>
              <a:t>Dr. Sadettin KAPUCU</a:t>
            </a:r>
          </a:p>
        </p:txBody>
      </p:sp>
      <p:sp>
        <p:nvSpPr>
          <p:cNvPr id="5" name="Rectangle 9"/>
          <p:cNvSpPr>
            <a:spLocks noGrp="1" noChangeArrowheads="1"/>
          </p:cNvSpPr>
          <p:nvPr>
            <p:ph type="sldNum" sz="quarter" idx="12"/>
          </p:nvPr>
        </p:nvSpPr>
        <p:spPr/>
        <p:txBody>
          <a:bodyPr/>
          <a:lstStyle/>
          <a:p>
            <a:fld id="{2D2C20BA-AE3C-434C-B275-D2CCD71BC8E6}" type="slidenum">
              <a:rPr lang="tr-TR"/>
              <a:pPr/>
              <a:t>61</a:t>
            </a:fld>
            <a:endParaRPr lang="tr-TR"/>
          </a:p>
        </p:txBody>
      </p:sp>
      <p:sp>
        <p:nvSpPr>
          <p:cNvPr id="5126" name="Text Box 6"/>
          <p:cNvSpPr txBox="1">
            <a:spLocks noChangeArrowheads="1"/>
          </p:cNvSpPr>
          <p:nvPr/>
        </p:nvSpPr>
        <p:spPr bwMode="auto">
          <a:xfrm>
            <a:off x="512763" y="6394450"/>
            <a:ext cx="2274887" cy="457200"/>
          </a:xfrm>
          <a:prstGeom prst="rect">
            <a:avLst/>
          </a:prstGeom>
          <a:noFill/>
          <a:ln w="28575" algn="ctr">
            <a:noFill/>
            <a:miter lim="800000"/>
            <a:headEnd/>
            <a:tailEnd type="none" w="med" len="lg"/>
          </a:ln>
          <a:effectLst/>
        </p:spPr>
        <p:txBody>
          <a:bodyPr wrap="none">
            <a:spAutoFit/>
          </a:bodyPr>
          <a:lstStyle/>
          <a:p>
            <a:r>
              <a:rPr lang="tr-TR" sz="2400">
                <a:latin typeface="Times New Roman" pitchFamily="18" charset="0"/>
              </a:rPr>
              <a:t>©</a:t>
            </a:r>
            <a:r>
              <a:rPr lang="tr-TR" sz="1600">
                <a:latin typeface="Times New Roman" pitchFamily="18" charset="0"/>
              </a:rPr>
              <a:t> 2007 Sadettin Kapucu</a:t>
            </a:r>
            <a:endParaRPr lang="en-US"/>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7474" name="Rectangle 2"/>
          <p:cNvSpPr>
            <a:spLocks noGrp="1" noChangeArrowheads="1"/>
          </p:cNvSpPr>
          <p:nvPr>
            <p:ph type="title"/>
          </p:nvPr>
        </p:nvSpPr>
        <p:spPr>
          <a:xfrm>
            <a:off x="685800" y="198438"/>
            <a:ext cx="7772400" cy="1143000"/>
          </a:xfrm>
        </p:spPr>
        <p:txBody>
          <a:bodyPr/>
          <a:lstStyle/>
          <a:p>
            <a:r>
              <a:rPr lang="en-US"/>
              <a:t>Preliminary</a:t>
            </a:r>
          </a:p>
        </p:txBody>
      </p:sp>
      <p:sp>
        <p:nvSpPr>
          <p:cNvPr id="617475" name="Rectangle 3"/>
          <p:cNvSpPr>
            <a:spLocks noGrp="1" noChangeArrowheads="1"/>
          </p:cNvSpPr>
          <p:nvPr>
            <p:ph type="body" sz="half" idx="1"/>
          </p:nvPr>
        </p:nvSpPr>
        <p:spPr>
          <a:xfrm>
            <a:off x="457200" y="1295400"/>
            <a:ext cx="4953000" cy="4830763"/>
          </a:xfrm>
        </p:spPr>
        <p:txBody>
          <a:bodyPr/>
          <a:lstStyle/>
          <a:p>
            <a:r>
              <a:rPr lang="en-US" sz="2800"/>
              <a:t>Coordinate Transformation</a:t>
            </a:r>
          </a:p>
          <a:p>
            <a:pPr lvl="1"/>
            <a:r>
              <a:rPr lang="en-US" sz="2400"/>
              <a:t>Reference coordinate frame OXYZ</a:t>
            </a:r>
          </a:p>
          <a:p>
            <a:pPr lvl="1"/>
            <a:r>
              <a:rPr lang="en-US" sz="2400"/>
              <a:t>Body-attached frame O’uvw </a:t>
            </a:r>
          </a:p>
        </p:txBody>
      </p:sp>
      <p:graphicFrame>
        <p:nvGraphicFramePr>
          <p:cNvPr id="617476" name="Object 4"/>
          <p:cNvGraphicFramePr>
            <a:graphicFrameLocks noChangeAspect="1"/>
          </p:cNvGraphicFramePr>
          <p:nvPr>
            <p:ph sz="quarter" idx="2"/>
          </p:nvPr>
        </p:nvGraphicFramePr>
        <p:xfrm>
          <a:off x="1262063" y="5249863"/>
          <a:ext cx="3306762" cy="533400"/>
        </p:xfrm>
        <a:graphic>
          <a:graphicData uri="http://schemas.openxmlformats.org/presentationml/2006/ole">
            <p:oleObj spid="_x0000_s513026" name="Equation" r:id="rId4" imgW="1574640" imgH="253800" progId="Equation.3">
              <p:embed/>
            </p:oleObj>
          </a:graphicData>
        </a:graphic>
      </p:graphicFrame>
      <p:sp>
        <p:nvSpPr>
          <p:cNvPr id="37" name="Slide Number Placeholder 5"/>
          <p:cNvSpPr>
            <a:spLocks noGrp="1"/>
          </p:cNvSpPr>
          <p:nvPr>
            <p:ph type="sldNum" sz="quarter" idx="10"/>
          </p:nvPr>
        </p:nvSpPr>
        <p:spPr/>
        <p:txBody>
          <a:bodyPr/>
          <a:lstStyle/>
          <a:p>
            <a:fld id="{704CCDC6-165E-4F58-8224-03E0A34E1904}" type="slidenum">
              <a:rPr lang="tr-TR"/>
              <a:pPr/>
              <a:t>62</a:t>
            </a:fld>
            <a:endParaRPr lang="tr-TR"/>
          </a:p>
        </p:txBody>
      </p:sp>
      <p:graphicFrame>
        <p:nvGraphicFramePr>
          <p:cNvPr id="617477" name="Object 5"/>
          <p:cNvGraphicFramePr>
            <a:graphicFrameLocks noChangeAspect="1"/>
          </p:cNvGraphicFramePr>
          <p:nvPr/>
        </p:nvGraphicFramePr>
        <p:xfrm>
          <a:off x="990600" y="4114800"/>
          <a:ext cx="3857625" cy="677863"/>
        </p:xfrm>
        <a:graphic>
          <a:graphicData uri="http://schemas.openxmlformats.org/presentationml/2006/ole">
            <p:oleObj spid="_x0000_s513027" name="Equation" r:id="rId5" imgW="1511280" imgH="266400" progId="Equation.3">
              <p:embed/>
            </p:oleObj>
          </a:graphicData>
        </a:graphic>
      </p:graphicFrame>
      <p:sp>
        <p:nvSpPr>
          <p:cNvPr id="617478" name="Line 6"/>
          <p:cNvSpPr>
            <a:spLocks noChangeShapeType="1"/>
          </p:cNvSpPr>
          <p:nvPr/>
        </p:nvSpPr>
        <p:spPr bwMode="auto">
          <a:xfrm flipV="1">
            <a:off x="5867400" y="3429000"/>
            <a:ext cx="1905000" cy="1676400"/>
          </a:xfrm>
          <a:prstGeom prst="line">
            <a:avLst/>
          </a:prstGeom>
          <a:noFill/>
          <a:ln w="28575">
            <a:solidFill>
              <a:schemeClr val="tx1"/>
            </a:solidFill>
            <a:miter lim="800000"/>
            <a:headEnd/>
            <a:tailEnd type="triangle" w="med" len="med"/>
          </a:ln>
          <a:effectLst/>
        </p:spPr>
        <p:txBody>
          <a:bodyPr wrap="none"/>
          <a:lstStyle/>
          <a:p>
            <a:endParaRPr lang="en-US"/>
          </a:p>
        </p:txBody>
      </p:sp>
      <p:sp>
        <p:nvSpPr>
          <p:cNvPr id="617479" name="Line 7"/>
          <p:cNvSpPr>
            <a:spLocks noChangeShapeType="1"/>
          </p:cNvSpPr>
          <p:nvPr/>
        </p:nvSpPr>
        <p:spPr bwMode="auto">
          <a:xfrm>
            <a:off x="5867400" y="5105400"/>
            <a:ext cx="3048000" cy="0"/>
          </a:xfrm>
          <a:prstGeom prst="line">
            <a:avLst/>
          </a:prstGeom>
          <a:noFill/>
          <a:ln w="28575">
            <a:solidFill>
              <a:schemeClr val="tx1"/>
            </a:solidFill>
            <a:miter lim="800000"/>
            <a:headEnd/>
            <a:tailEnd type="triangle" w="med" len="med"/>
          </a:ln>
          <a:effectLst/>
        </p:spPr>
        <p:txBody>
          <a:bodyPr wrap="none"/>
          <a:lstStyle/>
          <a:p>
            <a:endParaRPr lang="en-US"/>
          </a:p>
        </p:txBody>
      </p:sp>
      <p:sp>
        <p:nvSpPr>
          <p:cNvPr id="617480" name="Line 8"/>
          <p:cNvSpPr>
            <a:spLocks noChangeShapeType="1"/>
          </p:cNvSpPr>
          <p:nvPr/>
        </p:nvSpPr>
        <p:spPr bwMode="auto">
          <a:xfrm flipV="1">
            <a:off x="5867400" y="2362200"/>
            <a:ext cx="0" cy="2743200"/>
          </a:xfrm>
          <a:prstGeom prst="line">
            <a:avLst/>
          </a:prstGeom>
          <a:noFill/>
          <a:ln w="28575">
            <a:solidFill>
              <a:schemeClr val="tx1"/>
            </a:solidFill>
            <a:miter lim="800000"/>
            <a:headEnd/>
            <a:tailEnd type="triangle" w="med" len="med"/>
          </a:ln>
          <a:effectLst/>
        </p:spPr>
        <p:txBody>
          <a:bodyPr wrap="none"/>
          <a:lstStyle/>
          <a:p>
            <a:endParaRPr lang="en-US"/>
          </a:p>
        </p:txBody>
      </p:sp>
      <p:graphicFrame>
        <p:nvGraphicFramePr>
          <p:cNvPr id="617481" name="Object 9"/>
          <p:cNvGraphicFramePr>
            <a:graphicFrameLocks noChangeAspect="1"/>
          </p:cNvGraphicFramePr>
          <p:nvPr/>
        </p:nvGraphicFramePr>
        <p:xfrm>
          <a:off x="8610600" y="4724400"/>
          <a:ext cx="304800" cy="303213"/>
        </p:xfrm>
        <a:graphic>
          <a:graphicData uri="http://schemas.openxmlformats.org/presentationml/2006/ole">
            <p:oleObj spid="_x0000_s513028" name="Denklem" r:id="rId6" imgW="126720" imgH="139680" progId="Equation.3">
              <p:embed/>
            </p:oleObj>
          </a:graphicData>
        </a:graphic>
      </p:graphicFrame>
      <p:graphicFrame>
        <p:nvGraphicFramePr>
          <p:cNvPr id="617482" name="Object 10"/>
          <p:cNvGraphicFramePr>
            <a:graphicFrameLocks noChangeAspect="1"/>
          </p:cNvGraphicFramePr>
          <p:nvPr/>
        </p:nvGraphicFramePr>
        <p:xfrm>
          <a:off x="7772400" y="3429000"/>
          <a:ext cx="334963" cy="358775"/>
        </p:xfrm>
        <a:graphic>
          <a:graphicData uri="http://schemas.openxmlformats.org/presentationml/2006/ole">
            <p:oleObj spid="_x0000_s513029" name="Denklem" r:id="rId7" imgW="139680" imgH="164880" progId="Equation.3">
              <p:embed/>
            </p:oleObj>
          </a:graphicData>
        </a:graphic>
      </p:graphicFrame>
      <p:graphicFrame>
        <p:nvGraphicFramePr>
          <p:cNvPr id="617483" name="Object 11"/>
          <p:cNvGraphicFramePr>
            <a:graphicFrameLocks noChangeAspect="1"/>
          </p:cNvGraphicFramePr>
          <p:nvPr/>
        </p:nvGraphicFramePr>
        <p:xfrm>
          <a:off x="6015038" y="2071688"/>
          <a:ext cx="304800" cy="276225"/>
        </p:xfrm>
        <a:graphic>
          <a:graphicData uri="http://schemas.openxmlformats.org/presentationml/2006/ole">
            <p:oleObj spid="_x0000_s513030" name="Equation" r:id="rId8" imgW="126720" imgH="126720" progId="Equation.3">
              <p:embed/>
            </p:oleObj>
          </a:graphicData>
        </a:graphic>
      </p:graphicFrame>
      <p:sp>
        <p:nvSpPr>
          <p:cNvPr id="617484" name="Oval 12"/>
          <p:cNvSpPr>
            <a:spLocks noChangeArrowheads="1"/>
          </p:cNvSpPr>
          <p:nvPr/>
        </p:nvSpPr>
        <p:spPr bwMode="auto">
          <a:xfrm>
            <a:off x="7162800" y="2971800"/>
            <a:ext cx="76200" cy="76200"/>
          </a:xfrm>
          <a:prstGeom prst="ellipse">
            <a:avLst/>
          </a:prstGeom>
          <a:solidFill>
            <a:schemeClr val="accent1"/>
          </a:solidFill>
          <a:ln w="9525">
            <a:solidFill>
              <a:schemeClr val="tx1"/>
            </a:solidFill>
            <a:round/>
            <a:headEnd/>
            <a:tailEnd/>
          </a:ln>
          <a:effectLst/>
        </p:spPr>
        <p:txBody>
          <a:bodyPr wrap="none" anchor="ctr"/>
          <a:lstStyle/>
          <a:p>
            <a:endParaRPr lang="en-US"/>
          </a:p>
        </p:txBody>
      </p:sp>
      <p:graphicFrame>
        <p:nvGraphicFramePr>
          <p:cNvPr id="617485" name="Object 13"/>
          <p:cNvGraphicFramePr>
            <a:graphicFrameLocks noChangeAspect="1"/>
          </p:cNvGraphicFramePr>
          <p:nvPr/>
        </p:nvGraphicFramePr>
        <p:xfrm>
          <a:off x="7162800" y="2514600"/>
          <a:ext cx="385763" cy="417513"/>
        </p:xfrm>
        <a:graphic>
          <a:graphicData uri="http://schemas.openxmlformats.org/presentationml/2006/ole">
            <p:oleObj spid="_x0000_s513031" name="Equation" r:id="rId9" imgW="152280" imgH="164880" progId="Equation.3">
              <p:embed/>
            </p:oleObj>
          </a:graphicData>
        </a:graphic>
      </p:graphicFrame>
      <p:sp>
        <p:nvSpPr>
          <p:cNvPr id="617486" name="Line 14"/>
          <p:cNvSpPr>
            <a:spLocks noChangeShapeType="1"/>
          </p:cNvSpPr>
          <p:nvPr/>
        </p:nvSpPr>
        <p:spPr bwMode="auto">
          <a:xfrm>
            <a:off x="7239000" y="2971800"/>
            <a:ext cx="0" cy="1676400"/>
          </a:xfrm>
          <a:prstGeom prst="line">
            <a:avLst/>
          </a:prstGeom>
          <a:noFill/>
          <a:ln w="9525">
            <a:solidFill>
              <a:schemeClr val="tx1"/>
            </a:solidFill>
            <a:round/>
            <a:headEnd/>
            <a:tailEnd/>
          </a:ln>
          <a:effectLst/>
        </p:spPr>
        <p:txBody>
          <a:bodyPr/>
          <a:lstStyle/>
          <a:p>
            <a:endParaRPr lang="en-US"/>
          </a:p>
        </p:txBody>
      </p:sp>
      <p:sp>
        <p:nvSpPr>
          <p:cNvPr id="617487" name="Line 15"/>
          <p:cNvSpPr>
            <a:spLocks noChangeShapeType="1"/>
          </p:cNvSpPr>
          <p:nvPr/>
        </p:nvSpPr>
        <p:spPr bwMode="auto">
          <a:xfrm flipH="1">
            <a:off x="6781800" y="4648200"/>
            <a:ext cx="457200" cy="457200"/>
          </a:xfrm>
          <a:prstGeom prst="line">
            <a:avLst/>
          </a:prstGeom>
          <a:noFill/>
          <a:ln w="9525">
            <a:solidFill>
              <a:schemeClr val="tx1"/>
            </a:solidFill>
            <a:round/>
            <a:headEnd/>
            <a:tailEnd/>
          </a:ln>
          <a:effectLst/>
        </p:spPr>
        <p:txBody>
          <a:bodyPr/>
          <a:lstStyle/>
          <a:p>
            <a:endParaRPr lang="en-US"/>
          </a:p>
        </p:txBody>
      </p:sp>
      <p:sp>
        <p:nvSpPr>
          <p:cNvPr id="617488" name="Line 16"/>
          <p:cNvSpPr>
            <a:spLocks noChangeShapeType="1"/>
          </p:cNvSpPr>
          <p:nvPr/>
        </p:nvSpPr>
        <p:spPr bwMode="auto">
          <a:xfrm flipH="1">
            <a:off x="6400800" y="4648200"/>
            <a:ext cx="838200" cy="0"/>
          </a:xfrm>
          <a:prstGeom prst="line">
            <a:avLst/>
          </a:prstGeom>
          <a:noFill/>
          <a:ln w="9525">
            <a:solidFill>
              <a:schemeClr val="tx1"/>
            </a:solidFill>
            <a:prstDash val="dash"/>
            <a:round/>
            <a:headEnd/>
            <a:tailEnd/>
          </a:ln>
          <a:effectLst/>
        </p:spPr>
        <p:txBody>
          <a:bodyPr/>
          <a:lstStyle/>
          <a:p>
            <a:endParaRPr lang="en-US"/>
          </a:p>
        </p:txBody>
      </p:sp>
      <p:sp>
        <p:nvSpPr>
          <p:cNvPr id="617489" name="Line 17"/>
          <p:cNvSpPr>
            <a:spLocks noChangeShapeType="1"/>
          </p:cNvSpPr>
          <p:nvPr/>
        </p:nvSpPr>
        <p:spPr bwMode="auto">
          <a:xfrm flipH="1">
            <a:off x="5867400" y="2971800"/>
            <a:ext cx="1371600" cy="2133600"/>
          </a:xfrm>
          <a:prstGeom prst="line">
            <a:avLst/>
          </a:prstGeom>
          <a:noFill/>
          <a:ln w="9525">
            <a:solidFill>
              <a:schemeClr val="tx1"/>
            </a:solidFill>
            <a:prstDash val="dash"/>
            <a:round/>
            <a:headEnd/>
            <a:tailEnd/>
          </a:ln>
          <a:effectLst/>
        </p:spPr>
        <p:txBody>
          <a:bodyPr/>
          <a:lstStyle/>
          <a:p>
            <a:endParaRPr lang="en-US"/>
          </a:p>
        </p:txBody>
      </p:sp>
      <p:sp>
        <p:nvSpPr>
          <p:cNvPr id="617490" name="Line 18"/>
          <p:cNvSpPr>
            <a:spLocks noChangeShapeType="1"/>
          </p:cNvSpPr>
          <p:nvPr/>
        </p:nvSpPr>
        <p:spPr bwMode="auto">
          <a:xfrm flipV="1">
            <a:off x="5867400" y="4343400"/>
            <a:ext cx="838200" cy="762000"/>
          </a:xfrm>
          <a:prstGeom prst="line">
            <a:avLst/>
          </a:prstGeom>
          <a:noFill/>
          <a:ln w="28575">
            <a:solidFill>
              <a:srgbClr val="FF0000"/>
            </a:solidFill>
            <a:miter lim="800000"/>
            <a:headEnd/>
            <a:tailEnd type="triangle" w="med" len="med"/>
          </a:ln>
          <a:effectLst/>
        </p:spPr>
        <p:txBody>
          <a:bodyPr wrap="none"/>
          <a:lstStyle/>
          <a:p>
            <a:endParaRPr lang="en-US"/>
          </a:p>
        </p:txBody>
      </p:sp>
      <p:sp>
        <p:nvSpPr>
          <p:cNvPr id="617491" name="Line 19"/>
          <p:cNvSpPr>
            <a:spLocks noChangeShapeType="1"/>
          </p:cNvSpPr>
          <p:nvPr/>
        </p:nvSpPr>
        <p:spPr bwMode="auto">
          <a:xfrm>
            <a:off x="5867400" y="5105400"/>
            <a:ext cx="1524000" cy="0"/>
          </a:xfrm>
          <a:prstGeom prst="line">
            <a:avLst/>
          </a:prstGeom>
          <a:noFill/>
          <a:ln w="28575">
            <a:solidFill>
              <a:srgbClr val="FF0000"/>
            </a:solidFill>
            <a:miter lim="800000"/>
            <a:headEnd/>
            <a:tailEnd type="triangle" w="med" len="med"/>
          </a:ln>
          <a:effectLst/>
        </p:spPr>
        <p:txBody>
          <a:bodyPr wrap="none"/>
          <a:lstStyle/>
          <a:p>
            <a:endParaRPr lang="en-US"/>
          </a:p>
        </p:txBody>
      </p:sp>
      <p:sp>
        <p:nvSpPr>
          <p:cNvPr id="617492" name="Line 20"/>
          <p:cNvSpPr>
            <a:spLocks noChangeShapeType="1"/>
          </p:cNvSpPr>
          <p:nvPr/>
        </p:nvSpPr>
        <p:spPr bwMode="auto">
          <a:xfrm flipV="1">
            <a:off x="5867400" y="4038600"/>
            <a:ext cx="0" cy="1066800"/>
          </a:xfrm>
          <a:prstGeom prst="line">
            <a:avLst/>
          </a:prstGeom>
          <a:noFill/>
          <a:ln w="28575">
            <a:solidFill>
              <a:srgbClr val="FF0000"/>
            </a:solidFill>
            <a:miter lim="800000"/>
            <a:headEnd/>
            <a:tailEnd type="triangle" w="med" len="med"/>
          </a:ln>
          <a:effectLst/>
        </p:spPr>
        <p:txBody>
          <a:bodyPr wrap="none"/>
          <a:lstStyle/>
          <a:p>
            <a:endParaRPr lang="en-US"/>
          </a:p>
        </p:txBody>
      </p:sp>
      <p:graphicFrame>
        <p:nvGraphicFramePr>
          <p:cNvPr id="617493" name="Object 21"/>
          <p:cNvGraphicFramePr>
            <a:graphicFrameLocks noChangeAspect="1"/>
          </p:cNvGraphicFramePr>
          <p:nvPr/>
        </p:nvGraphicFramePr>
        <p:xfrm>
          <a:off x="6905625" y="5159375"/>
          <a:ext cx="304800" cy="303213"/>
        </p:xfrm>
        <a:graphic>
          <a:graphicData uri="http://schemas.openxmlformats.org/presentationml/2006/ole">
            <p:oleObj spid="_x0000_s513032" name="Equation" r:id="rId10" imgW="126720" imgH="139680" progId="Equation.3">
              <p:embed/>
            </p:oleObj>
          </a:graphicData>
        </a:graphic>
      </p:graphicFrame>
      <p:graphicFrame>
        <p:nvGraphicFramePr>
          <p:cNvPr id="617494" name="Object 22"/>
          <p:cNvGraphicFramePr>
            <a:graphicFrameLocks noChangeAspect="1"/>
          </p:cNvGraphicFramePr>
          <p:nvPr/>
        </p:nvGraphicFramePr>
        <p:xfrm>
          <a:off x="6888163" y="4300538"/>
          <a:ext cx="274637" cy="303212"/>
        </p:xfrm>
        <a:graphic>
          <a:graphicData uri="http://schemas.openxmlformats.org/presentationml/2006/ole">
            <p:oleObj spid="_x0000_s513033" name="Equation" r:id="rId11" imgW="114120" imgH="139680" progId="Equation.3">
              <p:embed/>
            </p:oleObj>
          </a:graphicData>
        </a:graphic>
      </p:graphicFrame>
      <p:graphicFrame>
        <p:nvGraphicFramePr>
          <p:cNvPr id="617495" name="Object 23"/>
          <p:cNvGraphicFramePr>
            <a:graphicFrameLocks noChangeAspect="1"/>
          </p:cNvGraphicFramePr>
          <p:nvPr/>
        </p:nvGraphicFramePr>
        <p:xfrm>
          <a:off x="5418138" y="3657600"/>
          <a:ext cx="366712" cy="303213"/>
        </p:xfrm>
        <a:graphic>
          <a:graphicData uri="http://schemas.openxmlformats.org/presentationml/2006/ole">
            <p:oleObj spid="_x0000_s513034" name="Equation" r:id="rId12" imgW="152280" imgH="139680" progId="Equation.3">
              <p:embed/>
            </p:oleObj>
          </a:graphicData>
        </a:graphic>
      </p:graphicFrame>
      <p:sp>
        <p:nvSpPr>
          <p:cNvPr id="617496" name="Text Box 24"/>
          <p:cNvSpPr txBox="1">
            <a:spLocks noChangeArrowheads="1"/>
          </p:cNvSpPr>
          <p:nvPr/>
        </p:nvSpPr>
        <p:spPr bwMode="auto">
          <a:xfrm>
            <a:off x="5486400" y="5029200"/>
            <a:ext cx="457200" cy="366713"/>
          </a:xfrm>
          <a:prstGeom prst="rect">
            <a:avLst/>
          </a:prstGeom>
          <a:noFill/>
          <a:ln w="9525">
            <a:noFill/>
            <a:miter lim="800000"/>
            <a:headEnd/>
            <a:tailEnd/>
          </a:ln>
          <a:effectLst/>
        </p:spPr>
        <p:txBody>
          <a:bodyPr>
            <a:spAutoFit/>
          </a:bodyPr>
          <a:lstStyle/>
          <a:p>
            <a:pPr algn="l" eaLnBrk="1" hangingPunct="1">
              <a:spcBef>
                <a:spcPct val="50000"/>
              </a:spcBef>
            </a:pPr>
            <a:r>
              <a:rPr lang="en-US"/>
              <a:t>O, </a:t>
            </a:r>
          </a:p>
        </p:txBody>
      </p:sp>
      <p:sp>
        <p:nvSpPr>
          <p:cNvPr id="617497" name="Line 25"/>
          <p:cNvSpPr>
            <a:spLocks noChangeShapeType="1"/>
          </p:cNvSpPr>
          <p:nvPr/>
        </p:nvSpPr>
        <p:spPr bwMode="auto">
          <a:xfrm flipH="1">
            <a:off x="6781800" y="2971800"/>
            <a:ext cx="457200" cy="457200"/>
          </a:xfrm>
          <a:prstGeom prst="line">
            <a:avLst/>
          </a:prstGeom>
          <a:noFill/>
          <a:ln w="9525">
            <a:solidFill>
              <a:schemeClr val="tx1"/>
            </a:solidFill>
            <a:round/>
            <a:headEnd/>
            <a:tailEnd/>
          </a:ln>
          <a:effectLst/>
        </p:spPr>
        <p:txBody>
          <a:bodyPr wrap="none" anchor="ctr"/>
          <a:lstStyle/>
          <a:p>
            <a:endParaRPr lang="en-US"/>
          </a:p>
        </p:txBody>
      </p:sp>
      <p:sp>
        <p:nvSpPr>
          <p:cNvPr id="617498" name="Line 26"/>
          <p:cNvSpPr>
            <a:spLocks noChangeShapeType="1"/>
          </p:cNvSpPr>
          <p:nvPr/>
        </p:nvSpPr>
        <p:spPr bwMode="auto">
          <a:xfrm flipV="1">
            <a:off x="6781800" y="3429000"/>
            <a:ext cx="0" cy="1676400"/>
          </a:xfrm>
          <a:prstGeom prst="line">
            <a:avLst/>
          </a:prstGeom>
          <a:noFill/>
          <a:ln w="9525">
            <a:solidFill>
              <a:schemeClr val="tx1"/>
            </a:solidFill>
            <a:round/>
            <a:headEnd/>
            <a:tailEnd/>
          </a:ln>
          <a:effectLst/>
        </p:spPr>
        <p:txBody>
          <a:bodyPr wrap="none" anchor="ctr"/>
          <a:lstStyle/>
          <a:p>
            <a:endParaRPr lang="en-US"/>
          </a:p>
        </p:txBody>
      </p:sp>
      <p:sp>
        <p:nvSpPr>
          <p:cNvPr id="617499" name="Line 27"/>
          <p:cNvSpPr>
            <a:spLocks noChangeShapeType="1"/>
          </p:cNvSpPr>
          <p:nvPr/>
        </p:nvSpPr>
        <p:spPr bwMode="auto">
          <a:xfrm flipH="1">
            <a:off x="5867400" y="3429000"/>
            <a:ext cx="914400" cy="0"/>
          </a:xfrm>
          <a:prstGeom prst="line">
            <a:avLst/>
          </a:prstGeom>
          <a:noFill/>
          <a:ln w="9525">
            <a:solidFill>
              <a:schemeClr val="tx1"/>
            </a:solidFill>
            <a:round/>
            <a:headEnd/>
            <a:tailEnd/>
          </a:ln>
          <a:effectLst/>
        </p:spPr>
        <p:txBody>
          <a:bodyPr wrap="none" anchor="ctr"/>
          <a:lstStyle/>
          <a:p>
            <a:endParaRPr lang="en-US"/>
          </a:p>
        </p:txBody>
      </p:sp>
      <p:sp>
        <p:nvSpPr>
          <p:cNvPr id="617500" name="Line 28"/>
          <p:cNvSpPr>
            <a:spLocks noChangeShapeType="1"/>
          </p:cNvSpPr>
          <p:nvPr/>
        </p:nvSpPr>
        <p:spPr bwMode="auto">
          <a:xfrm flipH="1">
            <a:off x="5867400" y="2971800"/>
            <a:ext cx="533400" cy="457200"/>
          </a:xfrm>
          <a:prstGeom prst="line">
            <a:avLst/>
          </a:prstGeom>
          <a:noFill/>
          <a:ln w="9525">
            <a:solidFill>
              <a:schemeClr val="tx1"/>
            </a:solidFill>
            <a:round/>
            <a:headEnd/>
            <a:tailEnd/>
          </a:ln>
          <a:effectLst/>
        </p:spPr>
        <p:txBody>
          <a:bodyPr wrap="none" anchor="ctr"/>
          <a:lstStyle/>
          <a:p>
            <a:endParaRPr lang="en-US"/>
          </a:p>
        </p:txBody>
      </p:sp>
      <p:sp>
        <p:nvSpPr>
          <p:cNvPr id="617501" name="Line 29"/>
          <p:cNvSpPr>
            <a:spLocks noChangeShapeType="1"/>
          </p:cNvSpPr>
          <p:nvPr/>
        </p:nvSpPr>
        <p:spPr bwMode="auto">
          <a:xfrm flipH="1">
            <a:off x="6400800" y="2971800"/>
            <a:ext cx="838200" cy="0"/>
          </a:xfrm>
          <a:prstGeom prst="line">
            <a:avLst/>
          </a:prstGeom>
          <a:noFill/>
          <a:ln w="9525">
            <a:solidFill>
              <a:schemeClr val="tx1"/>
            </a:solidFill>
            <a:round/>
            <a:headEnd/>
            <a:tailEnd/>
          </a:ln>
          <a:effectLst/>
        </p:spPr>
        <p:txBody>
          <a:bodyPr wrap="none" anchor="ctr"/>
          <a:lstStyle/>
          <a:p>
            <a:endParaRPr lang="en-US"/>
          </a:p>
        </p:txBody>
      </p:sp>
      <p:sp>
        <p:nvSpPr>
          <p:cNvPr id="617502" name="Line 30"/>
          <p:cNvSpPr>
            <a:spLocks noChangeShapeType="1"/>
          </p:cNvSpPr>
          <p:nvPr/>
        </p:nvSpPr>
        <p:spPr bwMode="auto">
          <a:xfrm>
            <a:off x="6400800" y="2971800"/>
            <a:ext cx="0" cy="1676400"/>
          </a:xfrm>
          <a:prstGeom prst="line">
            <a:avLst/>
          </a:prstGeom>
          <a:noFill/>
          <a:ln w="9525">
            <a:solidFill>
              <a:schemeClr val="tx1"/>
            </a:solidFill>
            <a:prstDash val="dash"/>
            <a:round/>
            <a:headEnd/>
            <a:tailEnd/>
          </a:ln>
          <a:effectLst/>
        </p:spPr>
        <p:txBody>
          <a:bodyPr wrap="none" anchor="ctr"/>
          <a:lstStyle/>
          <a:p>
            <a:endParaRPr lang="en-US"/>
          </a:p>
        </p:txBody>
      </p:sp>
      <p:sp>
        <p:nvSpPr>
          <p:cNvPr id="617503" name="Text Box 31"/>
          <p:cNvSpPr txBox="1">
            <a:spLocks noChangeArrowheads="1"/>
          </p:cNvSpPr>
          <p:nvPr/>
        </p:nvSpPr>
        <p:spPr bwMode="auto">
          <a:xfrm>
            <a:off x="914400" y="3124200"/>
            <a:ext cx="4648200" cy="396875"/>
          </a:xfrm>
          <a:prstGeom prst="rect">
            <a:avLst/>
          </a:prstGeom>
          <a:noFill/>
          <a:ln w="9525">
            <a:noFill/>
            <a:miter lim="800000"/>
            <a:headEnd/>
            <a:tailEnd/>
          </a:ln>
          <a:effectLst/>
        </p:spPr>
        <p:txBody>
          <a:bodyPr>
            <a:spAutoFit/>
          </a:bodyPr>
          <a:lstStyle/>
          <a:p>
            <a:pPr algn="l" eaLnBrk="1" hangingPunct="1">
              <a:spcBef>
                <a:spcPct val="50000"/>
              </a:spcBef>
            </a:pPr>
            <a:r>
              <a:rPr lang="en-US" sz="2000"/>
              <a:t>Point represented in  OXYZ:</a:t>
            </a:r>
          </a:p>
        </p:txBody>
      </p:sp>
      <p:graphicFrame>
        <p:nvGraphicFramePr>
          <p:cNvPr id="617504" name="Object 32"/>
          <p:cNvGraphicFramePr>
            <a:graphicFrameLocks noChangeAspect="1"/>
          </p:cNvGraphicFramePr>
          <p:nvPr/>
        </p:nvGraphicFramePr>
        <p:xfrm>
          <a:off x="3992563" y="5715000"/>
          <a:ext cx="4264025" cy="641350"/>
        </p:xfrm>
        <a:graphic>
          <a:graphicData uri="http://schemas.openxmlformats.org/presentationml/2006/ole">
            <p:oleObj spid="_x0000_s513035" name="Equation" r:id="rId13" imgW="1688760" imgH="253800" progId="Equation.3">
              <p:embed/>
            </p:oleObj>
          </a:graphicData>
        </a:graphic>
      </p:graphicFrame>
      <p:graphicFrame>
        <p:nvGraphicFramePr>
          <p:cNvPr id="617505" name="Object 33"/>
          <p:cNvGraphicFramePr>
            <a:graphicFrameLocks noChangeAspect="1"/>
          </p:cNvGraphicFramePr>
          <p:nvPr/>
        </p:nvGraphicFramePr>
        <p:xfrm>
          <a:off x="1006475" y="3505200"/>
          <a:ext cx="2987675" cy="646113"/>
        </p:xfrm>
        <a:graphic>
          <a:graphicData uri="http://schemas.openxmlformats.org/presentationml/2006/ole">
            <p:oleObj spid="_x0000_s513036" name="Equation" r:id="rId14" imgW="1168200" imgH="253800" progId="Equation.3">
              <p:embed/>
            </p:oleObj>
          </a:graphicData>
        </a:graphic>
      </p:graphicFrame>
      <p:sp>
        <p:nvSpPr>
          <p:cNvPr id="617506" name="Rectangle 34"/>
          <p:cNvSpPr>
            <a:spLocks noChangeArrowheads="1"/>
          </p:cNvSpPr>
          <p:nvPr/>
        </p:nvSpPr>
        <p:spPr bwMode="auto">
          <a:xfrm>
            <a:off x="990600" y="4800600"/>
            <a:ext cx="3302000" cy="396875"/>
          </a:xfrm>
          <a:prstGeom prst="rect">
            <a:avLst/>
          </a:prstGeom>
          <a:noFill/>
          <a:ln w="9525">
            <a:noFill/>
            <a:miter lim="800000"/>
            <a:headEnd/>
            <a:tailEnd/>
          </a:ln>
          <a:effectLst/>
        </p:spPr>
        <p:txBody>
          <a:bodyPr wrap="none">
            <a:spAutoFit/>
          </a:bodyPr>
          <a:lstStyle/>
          <a:p>
            <a:pPr algn="l" eaLnBrk="1" hangingPunct="1"/>
            <a:r>
              <a:rPr lang="en-US" sz="2000"/>
              <a:t>Point represented in O’uvw:</a:t>
            </a:r>
          </a:p>
        </p:txBody>
      </p:sp>
      <p:sp>
        <p:nvSpPr>
          <p:cNvPr id="617507" name="Text Box 35"/>
          <p:cNvSpPr txBox="1">
            <a:spLocks noChangeArrowheads="1"/>
          </p:cNvSpPr>
          <p:nvPr/>
        </p:nvSpPr>
        <p:spPr bwMode="auto">
          <a:xfrm>
            <a:off x="762000" y="5867400"/>
            <a:ext cx="3048000" cy="366713"/>
          </a:xfrm>
          <a:prstGeom prst="rect">
            <a:avLst/>
          </a:prstGeom>
          <a:noFill/>
          <a:ln w="9525">
            <a:noFill/>
            <a:miter lim="800000"/>
            <a:headEnd/>
            <a:tailEnd/>
          </a:ln>
          <a:effectLst/>
        </p:spPr>
        <p:txBody>
          <a:bodyPr>
            <a:spAutoFit/>
          </a:bodyPr>
          <a:lstStyle/>
          <a:p>
            <a:pPr algn="l" eaLnBrk="1" hangingPunct="1">
              <a:spcBef>
                <a:spcPct val="50000"/>
              </a:spcBef>
            </a:pPr>
            <a:r>
              <a:rPr lang="en-US"/>
              <a:t>Two frames coincide   ==&gt;</a:t>
            </a:r>
          </a:p>
        </p:txBody>
      </p:sp>
      <p:sp>
        <p:nvSpPr>
          <p:cNvPr id="617508" name="Text Box 36"/>
          <p:cNvSpPr txBox="1">
            <a:spLocks noChangeArrowheads="1"/>
          </p:cNvSpPr>
          <p:nvPr/>
        </p:nvSpPr>
        <p:spPr bwMode="auto">
          <a:xfrm>
            <a:off x="5791200" y="5118100"/>
            <a:ext cx="447675" cy="366713"/>
          </a:xfrm>
          <a:prstGeom prst="rect">
            <a:avLst/>
          </a:prstGeom>
          <a:noFill/>
          <a:ln w="9525">
            <a:noFill/>
            <a:miter lim="800000"/>
            <a:headEnd/>
            <a:tailEnd/>
          </a:ln>
          <a:effectLst/>
        </p:spPr>
        <p:txBody>
          <a:bodyPr>
            <a:spAutoFit/>
          </a:bodyPr>
          <a:lstStyle/>
          <a:p>
            <a:pPr algn="l" eaLnBrk="1" hangingPunct="1">
              <a:spcBef>
                <a:spcPct val="50000"/>
              </a:spcBef>
            </a:pPr>
            <a:r>
              <a:rPr lang="en-US">
                <a:solidFill>
                  <a:schemeClr val="hlink"/>
                </a:solidFill>
              </a:rPr>
              <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17475">
                                            <p:txEl>
                                              <p:pRg st="1" end="1"/>
                                            </p:txEl>
                                          </p:spTgt>
                                        </p:tgtEl>
                                        <p:attrNameLst>
                                          <p:attrName>style.visibility</p:attrName>
                                        </p:attrNameLst>
                                      </p:cBhvr>
                                      <p:to>
                                        <p:strVal val="visible"/>
                                      </p:to>
                                    </p:set>
                                    <p:animEffect transition="in" filter="dissolve">
                                      <p:cBhvr>
                                        <p:cTn id="7" dur="500"/>
                                        <p:tgtEl>
                                          <p:spTgt spid="617475">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17480"/>
                                        </p:tgtEl>
                                        <p:attrNameLst>
                                          <p:attrName>style.visibility</p:attrName>
                                        </p:attrNameLst>
                                      </p:cBhvr>
                                      <p:to>
                                        <p:strVal val="visible"/>
                                      </p:to>
                                    </p:set>
                                    <p:animEffect transition="in" filter="dissolve">
                                      <p:cBhvr>
                                        <p:cTn id="10" dur="500"/>
                                        <p:tgtEl>
                                          <p:spTgt spid="617480"/>
                                        </p:tgtEl>
                                      </p:cBhvr>
                                    </p:animEffect>
                                  </p:childTnLst>
                                </p:cTn>
                              </p:par>
                              <p:par>
                                <p:cTn id="11" presetID="9" presetClass="entr" presetSubtype="0" fill="hold" nodeType="withEffect">
                                  <p:stCondLst>
                                    <p:cond delay="0"/>
                                  </p:stCondLst>
                                  <p:childTnLst>
                                    <p:set>
                                      <p:cBhvr>
                                        <p:cTn id="12" dur="1" fill="hold">
                                          <p:stCondLst>
                                            <p:cond delay="0"/>
                                          </p:stCondLst>
                                        </p:cTn>
                                        <p:tgtEl>
                                          <p:spTgt spid="617483"/>
                                        </p:tgtEl>
                                        <p:attrNameLst>
                                          <p:attrName>style.visibility</p:attrName>
                                        </p:attrNameLst>
                                      </p:cBhvr>
                                      <p:to>
                                        <p:strVal val="visible"/>
                                      </p:to>
                                    </p:set>
                                    <p:animEffect transition="in" filter="dissolve">
                                      <p:cBhvr>
                                        <p:cTn id="13" dur="500"/>
                                        <p:tgtEl>
                                          <p:spTgt spid="61748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17479"/>
                                        </p:tgtEl>
                                        <p:attrNameLst>
                                          <p:attrName>style.visibility</p:attrName>
                                        </p:attrNameLst>
                                      </p:cBhvr>
                                      <p:to>
                                        <p:strVal val="visible"/>
                                      </p:to>
                                    </p:set>
                                    <p:animEffect transition="in" filter="dissolve">
                                      <p:cBhvr>
                                        <p:cTn id="16" dur="500"/>
                                        <p:tgtEl>
                                          <p:spTgt spid="617479"/>
                                        </p:tgtEl>
                                      </p:cBhvr>
                                    </p:animEffect>
                                  </p:childTnLst>
                                </p:cTn>
                              </p:par>
                              <p:par>
                                <p:cTn id="17" presetID="9" presetClass="entr" presetSubtype="0" fill="hold" nodeType="withEffect">
                                  <p:stCondLst>
                                    <p:cond delay="0"/>
                                  </p:stCondLst>
                                  <p:childTnLst>
                                    <p:set>
                                      <p:cBhvr>
                                        <p:cTn id="18" dur="1" fill="hold">
                                          <p:stCondLst>
                                            <p:cond delay="0"/>
                                          </p:stCondLst>
                                        </p:cTn>
                                        <p:tgtEl>
                                          <p:spTgt spid="617481"/>
                                        </p:tgtEl>
                                        <p:attrNameLst>
                                          <p:attrName>style.visibility</p:attrName>
                                        </p:attrNameLst>
                                      </p:cBhvr>
                                      <p:to>
                                        <p:strVal val="visible"/>
                                      </p:to>
                                    </p:set>
                                    <p:animEffect transition="in" filter="dissolve">
                                      <p:cBhvr>
                                        <p:cTn id="19" dur="500"/>
                                        <p:tgtEl>
                                          <p:spTgt spid="61748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17478"/>
                                        </p:tgtEl>
                                        <p:attrNameLst>
                                          <p:attrName>style.visibility</p:attrName>
                                        </p:attrNameLst>
                                      </p:cBhvr>
                                      <p:to>
                                        <p:strVal val="visible"/>
                                      </p:to>
                                    </p:set>
                                    <p:animEffect transition="in" filter="dissolve">
                                      <p:cBhvr>
                                        <p:cTn id="22" dur="500"/>
                                        <p:tgtEl>
                                          <p:spTgt spid="617478"/>
                                        </p:tgtEl>
                                      </p:cBhvr>
                                    </p:animEffect>
                                  </p:childTnLst>
                                </p:cTn>
                              </p:par>
                              <p:par>
                                <p:cTn id="23" presetID="9" presetClass="entr" presetSubtype="0" fill="hold" nodeType="withEffect">
                                  <p:stCondLst>
                                    <p:cond delay="0"/>
                                  </p:stCondLst>
                                  <p:childTnLst>
                                    <p:set>
                                      <p:cBhvr>
                                        <p:cTn id="24" dur="1" fill="hold">
                                          <p:stCondLst>
                                            <p:cond delay="0"/>
                                          </p:stCondLst>
                                        </p:cTn>
                                        <p:tgtEl>
                                          <p:spTgt spid="617482"/>
                                        </p:tgtEl>
                                        <p:attrNameLst>
                                          <p:attrName>style.visibility</p:attrName>
                                        </p:attrNameLst>
                                      </p:cBhvr>
                                      <p:to>
                                        <p:strVal val="visible"/>
                                      </p:to>
                                    </p:set>
                                    <p:animEffect transition="in" filter="dissolve">
                                      <p:cBhvr>
                                        <p:cTn id="25" dur="500"/>
                                        <p:tgtEl>
                                          <p:spTgt spid="617482"/>
                                        </p:tgtEl>
                                      </p:cBhvr>
                                    </p:animEffect>
                                  </p:childTnLst>
                                </p:cTn>
                              </p:par>
                              <p:par>
                                <p:cTn id="26" presetID="9" presetClass="entr" presetSubtype="0" fill="hold" nodeType="withEffect">
                                  <p:stCondLst>
                                    <p:cond delay="0"/>
                                  </p:stCondLst>
                                  <p:childTnLst>
                                    <p:set>
                                      <p:cBhvr>
                                        <p:cTn id="27" dur="1" fill="hold">
                                          <p:stCondLst>
                                            <p:cond delay="0"/>
                                          </p:stCondLst>
                                        </p:cTn>
                                        <p:tgtEl>
                                          <p:spTgt spid="617496">
                                            <p:txEl>
                                              <p:pRg st="0" end="0"/>
                                            </p:txEl>
                                          </p:spTgt>
                                        </p:tgtEl>
                                        <p:attrNameLst>
                                          <p:attrName>style.visibility</p:attrName>
                                        </p:attrNameLst>
                                      </p:cBhvr>
                                      <p:to>
                                        <p:strVal val="visible"/>
                                      </p:to>
                                    </p:set>
                                    <p:animEffect transition="in" filter="dissolve">
                                      <p:cBhvr>
                                        <p:cTn id="28" dur="500"/>
                                        <p:tgtEl>
                                          <p:spTgt spid="61749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617500"/>
                                        </p:tgtEl>
                                        <p:attrNameLst>
                                          <p:attrName>style.visibility</p:attrName>
                                        </p:attrNameLst>
                                      </p:cBhvr>
                                      <p:to>
                                        <p:strVal val="visible"/>
                                      </p:to>
                                    </p:set>
                                    <p:animEffect transition="in" filter="checkerboard(across)">
                                      <p:cBhvr>
                                        <p:cTn id="33" dur="500"/>
                                        <p:tgtEl>
                                          <p:spTgt spid="617500"/>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617501"/>
                                        </p:tgtEl>
                                        <p:attrNameLst>
                                          <p:attrName>style.visibility</p:attrName>
                                        </p:attrNameLst>
                                      </p:cBhvr>
                                      <p:to>
                                        <p:strVal val="visible"/>
                                      </p:to>
                                    </p:set>
                                    <p:animEffect transition="in" filter="dissolve">
                                      <p:cBhvr>
                                        <p:cTn id="36" dur="500"/>
                                        <p:tgtEl>
                                          <p:spTgt spid="61750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617499"/>
                                        </p:tgtEl>
                                        <p:attrNameLst>
                                          <p:attrName>style.visibility</p:attrName>
                                        </p:attrNameLst>
                                      </p:cBhvr>
                                      <p:to>
                                        <p:strVal val="visible"/>
                                      </p:to>
                                    </p:set>
                                    <p:animEffect transition="in" filter="checkerboard(across)">
                                      <p:cBhvr>
                                        <p:cTn id="39" dur="500"/>
                                        <p:tgtEl>
                                          <p:spTgt spid="617499"/>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617497"/>
                                        </p:tgtEl>
                                        <p:attrNameLst>
                                          <p:attrName>style.visibility</p:attrName>
                                        </p:attrNameLst>
                                      </p:cBhvr>
                                      <p:to>
                                        <p:strVal val="visible"/>
                                      </p:to>
                                    </p:set>
                                    <p:animEffect transition="in" filter="checkerboard(across)">
                                      <p:cBhvr>
                                        <p:cTn id="42" dur="500"/>
                                        <p:tgtEl>
                                          <p:spTgt spid="617497"/>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617502"/>
                                        </p:tgtEl>
                                        <p:attrNameLst>
                                          <p:attrName>style.visibility</p:attrName>
                                        </p:attrNameLst>
                                      </p:cBhvr>
                                      <p:to>
                                        <p:strVal val="visible"/>
                                      </p:to>
                                    </p:set>
                                    <p:animEffect transition="in" filter="checkerboard(across)">
                                      <p:cBhvr>
                                        <p:cTn id="45" dur="500"/>
                                        <p:tgtEl>
                                          <p:spTgt spid="617502"/>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617486"/>
                                        </p:tgtEl>
                                        <p:attrNameLst>
                                          <p:attrName>style.visibility</p:attrName>
                                        </p:attrNameLst>
                                      </p:cBhvr>
                                      <p:to>
                                        <p:strVal val="visible"/>
                                      </p:to>
                                    </p:set>
                                    <p:animEffect transition="in" filter="checkerboard(across)">
                                      <p:cBhvr>
                                        <p:cTn id="48" dur="500"/>
                                        <p:tgtEl>
                                          <p:spTgt spid="617486"/>
                                        </p:tgtEl>
                                      </p:cBhvr>
                                    </p:animEffect>
                                  </p:childTnLst>
                                </p:cTn>
                              </p:par>
                              <p:par>
                                <p:cTn id="49" presetID="5" presetClass="entr" presetSubtype="10" fill="hold" grpId="1" nodeType="withEffect">
                                  <p:stCondLst>
                                    <p:cond delay="0"/>
                                  </p:stCondLst>
                                  <p:childTnLst>
                                    <p:set>
                                      <p:cBhvr>
                                        <p:cTn id="50" dur="1" fill="hold">
                                          <p:stCondLst>
                                            <p:cond delay="0"/>
                                          </p:stCondLst>
                                        </p:cTn>
                                        <p:tgtEl>
                                          <p:spTgt spid="617502"/>
                                        </p:tgtEl>
                                        <p:attrNameLst>
                                          <p:attrName>style.visibility</p:attrName>
                                        </p:attrNameLst>
                                      </p:cBhvr>
                                      <p:to>
                                        <p:strVal val="visible"/>
                                      </p:to>
                                    </p:set>
                                    <p:animEffect transition="in" filter="checkerboard(across)">
                                      <p:cBhvr>
                                        <p:cTn id="51" dur="500"/>
                                        <p:tgtEl>
                                          <p:spTgt spid="617502"/>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617488"/>
                                        </p:tgtEl>
                                        <p:attrNameLst>
                                          <p:attrName>style.visibility</p:attrName>
                                        </p:attrNameLst>
                                      </p:cBhvr>
                                      <p:to>
                                        <p:strVal val="visible"/>
                                      </p:to>
                                    </p:set>
                                    <p:animEffect transition="in" filter="checkerboard(across)">
                                      <p:cBhvr>
                                        <p:cTn id="54" dur="500"/>
                                        <p:tgtEl>
                                          <p:spTgt spid="617488"/>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617487"/>
                                        </p:tgtEl>
                                        <p:attrNameLst>
                                          <p:attrName>style.visibility</p:attrName>
                                        </p:attrNameLst>
                                      </p:cBhvr>
                                      <p:to>
                                        <p:strVal val="visible"/>
                                      </p:to>
                                    </p:set>
                                    <p:animEffect transition="in" filter="checkerboard(across)">
                                      <p:cBhvr>
                                        <p:cTn id="57" dur="500"/>
                                        <p:tgtEl>
                                          <p:spTgt spid="617487"/>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617498"/>
                                        </p:tgtEl>
                                        <p:attrNameLst>
                                          <p:attrName>style.visibility</p:attrName>
                                        </p:attrNameLst>
                                      </p:cBhvr>
                                      <p:to>
                                        <p:strVal val="visible"/>
                                      </p:to>
                                    </p:set>
                                    <p:animEffect transition="in" filter="dissolve">
                                      <p:cBhvr>
                                        <p:cTn id="60" dur="500"/>
                                        <p:tgtEl>
                                          <p:spTgt spid="617498"/>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617484"/>
                                        </p:tgtEl>
                                        <p:attrNameLst>
                                          <p:attrName>style.visibility</p:attrName>
                                        </p:attrNameLst>
                                      </p:cBhvr>
                                      <p:to>
                                        <p:strVal val="visible"/>
                                      </p:to>
                                    </p:set>
                                    <p:animEffect transition="in" filter="checkerboard(across)">
                                      <p:cBhvr>
                                        <p:cTn id="65" dur="500"/>
                                        <p:tgtEl>
                                          <p:spTgt spid="617484"/>
                                        </p:tgtEl>
                                      </p:cBhvr>
                                    </p:animEffect>
                                  </p:childTnLst>
                                </p:cTn>
                              </p:par>
                              <p:par>
                                <p:cTn id="66" presetID="5" presetClass="entr" presetSubtype="10" fill="hold" nodeType="withEffect">
                                  <p:stCondLst>
                                    <p:cond delay="0"/>
                                  </p:stCondLst>
                                  <p:childTnLst>
                                    <p:set>
                                      <p:cBhvr>
                                        <p:cTn id="67" dur="1" fill="hold">
                                          <p:stCondLst>
                                            <p:cond delay="0"/>
                                          </p:stCondLst>
                                        </p:cTn>
                                        <p:tgtEl>
                                          <p:spTgt spid="617485"/>
                                        </p:tgtEl>
                                        <p:attrNameLst>
                                          <p:attrName>style.visibility</p:attrName>
                                        </p:attrNameLst>
                                      </p:cBhvr>
                                      <p:to>
                                        <p:strVal val="visible"/>
                                      </p:to>
                                    </p:set>
                                    <p:animEffect transition="in" filter="checkerboard(across)">
                                      <p:cBhvr>
                                        <p:cTn id="68" dur="500"/>
                                        <p:tgtEl>
                                          <p:spTgt spid="617485"/>
                                        </p:tgtEl>
                                      </p:cBhvr>
                                    </p:animEffect>
                                  </p:childTnLst>
                                </p:cTn>
                              </p:par>
                              <p:par>
                                <p:cTn id="69" presetID="5" presetClass="entr" presetSubtype="10" fill="hold" grpId="0" nodeType="withEffect">
                                  <p:stCondLst>
                                    <p:cond delay="0"/>
                                  </p:stCondLst>
                                  <p:childTnLst>
                                    <p:set>
                                      <p:cBhvr>
                                        <p:cTn id="70" dur="1" fill="hold">
                                          <p:stCondLst>
                                            <p:cond delay="0"/>
                                          </p:stCondLst>
                                        </p:cTn>
                                        <p:tgtEl>
                                          <p:spTgt spid="617489"/>
                                        </p:tgtEl>
                                        <p:attrNameLst>
                                          <p:attrName>style.visibility</p:attrName>
                                        </p:attrNameLst>
                                      </p:cBhvr>
                                      <p:to>
                                        <p:strVal val="visible"/>
                                      </p:to>
                                    </p:set>
                                    <p:animEffect transition="in" filter="checkerboard(across)">
                                      <p:cBhvr>
                                        <p:cTn id="71" dur="500"/>
                                        <p:tgtEl>
                                          <p:spTgt spid="617489"/>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617503"/>
                                        </p:tgtEl>
                                        <p:attrNameLst>
                                          <p:attrName>style.visibility</p:attrName>
                                        </p:attrNameLst>
                                      </p:cBhvr>
                                      <p:to>
                                        <p:strVal val="visible"/>
                                      </p:to>
                                    </p:set>
                                    <p:animEffect transition="in" filter="dissolve">
                                      <p:cBhvr>
                                        <p:cTn id="76" dur="500"/>
                                        <p:tgtEl>
                                          <p:spTgt spid="617503"/>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nodeType="clickEffect">
                                  <p:stCondLst>
                                    <p:cond delay="0"/>
                                  </p:stCondLst>
                                  <p:childTnLst>
                                    <p:set>
                                      <p:cBhvr>
                                        <p:cTn id="80" dur="1" fill="hold">
                                          <p:stCondLst>
                                            <p:cond delay="0"/>
                                          </p:stCondLst>
                                        </p:cTn>
                                        <p:tgtEl>
                                          <p:spTgt spid="617505"/>
                                        </p:tgtEl>
                                        <p:attrNameLst>
                                          <p:attrName>style.visibility</p:attrName>
                                        </p:attrNameLst>
                                      </p:cBhvr>
                                      <p:to>
                                        <p:strVal val="visible"/>
                                      </p:to>
                                    </p:set>
                                    <p:animEffect transition="in" filter="dissolve">
                                      <p:cBhvr>
                                        <p:cTn id="81" dur="500"/>
                                        <p:tgtEl>
                                          <p:spTgt spid="617505"/>
                                        </p:tgtEl>
                                      </p:cBhvr>
                                    </p:animEffect>
                                  </p:childTnLst>
                                </p:cTn>
                              </p:par>
                              <p:par>
                                <p:cTn id="82" presetID="9" presetClass="entr" presetSubtype="0" fill="hold" nodeType="withEffect">
                                  <p:stCondLst>
                                    <p:cond delay="0"/>
                                  </p:stCondLst>
                                  <p:childTnLst>
                                    <p:set>
                                      <p:cBhvr>
                                        <p:cTn id="83" dur="1" fill="hold">
                                          <p:stCondLst>
                                            <p:cond delay="0"/>
                                          </p:stCondLst>
                                        </p:cTn>
                                        <p:tgtEl>
                                          <p:spTgt spid="617477"/>
                                        </p:tgtEl>
                                        <p:attrNameLst>
                                          <p:attrName>style.visibility</p:attrName>
                                        </p:attrNameLst>
                                      </p:cBhvr>
                                      <p:to>
                                        <p:strVal val="visible"/>
                                      </p:to>
                                    </p:set>
                                    <p:animEffect transition="in" filter="dissolve">
                                      <p:cBhvr>
                                        <p:cTn id="84" dur="500"/>
                                        <p:tgtEl>
                                          <p:spTgt spid="617477"/>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nodeType="clickEffect">
                                  <p:stCondLst>
                                    <p:cond delay="0"/>
                                  </p:stCondLst>
                                  <p:childTnLst>
                                    <p:set>
                                      <p:cBhvr>
                                        <p:cTn id="88" dur="1" fill="hold">
                                          <p:stCondLst>
                                            <p:cond delay="0"/>
                                          </p:stCondLst>
                                        </p:cTn>
                                        <p:tgtEl>
                                          <p:spTgt spid="617475">
                                            <p:txEl>
                                              <p:pRg st="2" end="2"/>
                                            </p:txEl>
                                          </p:spTgt>
                                        </p:tgtEl>
                                        <p:attrNameLst>
                                          <p:attrName>style.visibility</p:attrName>
                                        </p:attrNameLst>
                                      </p:cBhvr>
                                      <p:to>
                                        <p:strVal val="visible"/>
                                      </p:to>
                                    </p:set>
                                    <p:animEffect transition="in" filter="dissolve">
                                      <p:cBhvr>
                                        <p:cTn id="89" dur="500"/>
                                        <p:tgtEl>
                                          <p:spTgt spid="617475">
                                            <p:txEl>
                                              <p:pRg st="2" end="2"/>
                                            </p:txEl>
                                          </p:spTgt>
                                        </p:tgtEl>
                                      </p:cBhvr>
                                    </p:animEffect>
                                  </p:childTnLst>
                                </p:cTn>
                              </p:par>
                              <p:par>
                                <p:cTn id="90" presetID="9" presetClass="entr" presetSubtype="0" fill="hold" nodeType="withEffect">
                                  <p:stCondLst>
                                    <p:cond delay="0"/>
                                  </p:stCondLst>
                                  <p:childTnLst>
                                    <p:set>
                                      <p:cBhvr>
                                        <p:cTn id="91" dur="1" fill="hold">
                                          <p:stCondLst>
                                            <p:cond delay="0"/>
                                          </p:stCondLst>
                                        </p:cTn>
                                        <p:tgtEl>
                                          <p:spTgt spid="617508">
                                            <p:txEl>
                                              <p:pRg st="0" end="0"/>
                                            </p:txEl>
                                          </p:spTgt>
                                        </p:tgtEl>
                                        <p:attrNameLst>
                                          <p:attrName>style.visibility</p:attrName>
                                        </p:attrNameLst>
                                      </p:cBhvr>
                                      <p:to>
                                        <p:strVal val="visible"/>
                                      </p:to>
                                    </p:set>
                                    <p:animEffect transition="in" filter="dissolve">
                                      <p:cBhvr>
                                        <p:cTn id="92" dur="500"/>
                                        <p:tgtEl>
                                          <p:spTgt spid="617508">
                                            <p:txEl>
                                              <p:pRg st="0" end="0"/>
                                            </p:txEl>
                                          </p:spTgt>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617491"/>
                                        </p:tgtEl>
                                        <p:attrNameLst>
                                          <p:attrName>style.visibility</p:attrName>
                                        </p:attrNameLst>
                                      </p:cBhvr>
                                      <p:to>
                                        <p:strVal val="visible"/>
                                      </p:to>
                                    </p:set>
                                    <p:animEffect transition="in" filter="dissolve">
                                      <p:cBhvr>
                                        <p:cTn id="95" dur="500"/>
                                        <p:tgtEl>
                                          <p:spTgt spid="617491"/>
                                        </p:tgtEl>
                                      </p:cBhvr>
                                    </p:animEffect>
                                  </p:childTnLst>
                                </p:cTn>
                              </p:par>
                              <p:par>
                                <p:cTn id="96" presetID="9" presetClass="entr" presetSubtype="0" fill="hold" nodeType="withEffect">
                                  <p:stCondLst>
                                    <p:cond delay="0"/>
                                  </p:stCondLst>
                                  <p:childTnLst>
                                    <p:set>
                                      <p:cBhvr>
                                        <p:cTn id="97" dur="1" fill="hold">
                                          <p:stCondLst>
                                            <p:cond delay="0"/>
                                          </p:stCondLst>
                                        </p:cTn>
                                        <p:tgtEl>
                                          <p:spTgt spid="617493"/>
                                        </p:tgtEl>
                                        <p:attrNameLst>
                                          <p:attrName>style.visibility</p:attrName>
                                        </p:attrNameLst>
                                      </p:cBhvr>
                                      <p:to>
                                        <p:strVal val="visible"/>
                                      </p:to>
                                    </p:set>
                                    <p:animEffect transition="in" filter="dissolve">
                                      <p:cBhvr>
                                        <p:cTn id="98" dur="500"/>
                                        <p:tgtEl>
                                          <p:spTgt spid="617493"/>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617492"/>
                                        </p:tgtEl>
                                        <p:attrNameLst>
                                          <p:attrName>style.visibility</p:attrName>
                                        </p:attrNameLst>
                                      </p:cBhvr>
                                      <p:to>
                                        <p:strVal val="visible"/>
                                      </p:to>
                                    </p:set>
                                    <p:animEffect transition="in" filter="dissolve">
                                      <p:cBhvr>
                                        <p:cTn id="101" dur="500"/>
                                        <p:tgtEl>
                                          <p:spTgt spid="617492"/>
                                        </p:tgtEl>
                                      </p:cBhvr>
                                    </p:animEffect>
                                  </p:childTnLst>
                                </p:cTn>
                              </p:par>
                              <p:par>
                                <p:cTn id="102" presetID="9" presetClass="entr" presetSubtype="0" fill="hold" nodeType="withEffect">
                                  <p:stCondLst>
                                    <p:cond delay="0"/>
                                  </p:stCondLst>
                                  <p:childTnLst>
                                    <p:set>
                                      <p:cBhvr>
                                        <p:cTn id="103" dur="1" fill="hold">
                                          <p:stCondLst>
                                            <p:cond delay="0"/>
                                          </p:stCondLst>
                                        </p:cTn>
                                        <p:tgtEl>
                                          <p:spTgt spid="617495"/>
                                        </p:tgtEl>
                                        <p:attrNameLst>
                                          <p:attrName>style.visibility</p:attrName>
                                        </p:attrNameLst>
                                      </p:cBhvr>
                                      <p:to>
                                        <p:strVal val="visible"/>
                                      </p:to>
                                    </p:set>
                                    <p:animEffect transition="in" filter="dissolve">
                                      <p:cBhvr>
                                        <p:cTn id="104" dur="500"/>
                                        <p:tgtEl>
                                          <p:spTgt spid="617495"/>
                                        </p:tgtEl>
                                      </p:cBhvr>
                                    </p:animEffect>
                                  </p:childTnLst>
                                </p:cTn>
                              </p:par>
                              <p:par>
                                <p:cTn id="105" presetID="9" presetClass="entr" presetSubtype="0" fill="hold" nodeType="withEffect">
                                  <p:stCondLst>
                                    <p:cond delay="0"/>
                                  </p:stCondLst>
                                  <p:childTnLst>
                                    <p:set>
                                      <p:cBhvr>
                                        <p:cTn id="106" dur="1" fill="hold">
                                          <p:stCondLst>
                                            <p:cond delay="0"/>
                                          </p:stCondLst>
                                        </p:cTn>
                                        <p:tgtEl>
                                          <p:spTgt spid="617494"/>
                                        </p:tgtEl>
                                        <p:attrNameLst>
                                          <p:attrName>style.visibility</p:attrName>
                                        </p:attrNameLst>
                                      </p:cBhvr>
                                      <p:to>
                                        <p:strVal val="visible"/>
                                      </p:to>
                                    </p:set>
                                    <p:animEffect transition="in" filter="dissolve">
                                      <p:cBhvr>
                                        <p:cTn id="107" dur="500"/>
                                        <p:tgtEl>
                                          <p:spTgt spid="617494"/>
                                        </p:tgtEl>
                                      </p:cBhvr>
                                    </p:animEffect>
                                  </p:childTnLst>
                                </p:cTn>
                              </p:par>
                              <p:par>
                                <p:cTn id="108" presetID="9" presetClass="entr" presetSubtype="0" fill="hold" grpId="0" nodeType="withEffect">
                                  <p:stCondLst>
                                    <p:cond delay="0"/>
                                  </p:stCondLst>
                                  <p:childTnLst>
                                    <p:set>
                                      <p:cBhvr>
                                        <p:cTn id="109" dur="1" fill="hold">
                                          <p:stCondLst>
                                            <p:cond delay="0"/>
                                          </p:stCondLst>
                                        </p:cTn>
                                        <p:tgtEl>
                                          <p:spTgt spid="617490"/>
                                        </p:tgtEl>
                                        <p:attrNameLst>
                                          <p:attrName>style.visibility</p:attrName>
                                        </p:attrNameLst>
                                      </p:cBhvr>
                                      <p:to>
                                        <p:strVal val="visible"/>
                                      </p:to>
                                    </p:set>
                                    <p:animEffect transition="in" filter="dissolve">
                                      <p:cBhvr>
                                        <p:cTn id="110" dur="500"/>
                                        <p:tgtEl>
                                          <p:spTgt spid="617490"/>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grpId="0" nodeType="clickEffect">
                                  <p:stCondLst>
                                    <p:cond delay="0"/>
                                  </p:stCondLst>
                                  <p:childTnLst>
                                    <p:set>
                                      <p:cBhvr>
                                        <p:cTn id="114" dur="1" fill="hold">
                                          <p:stCondLst>
                                            <p:cond delay="0"/>
                                          </p:stCondLst>
                                        </p:cTn>
                                        <p:tgtEl>
                                          <p:spTgt spid="617506"/>
                                        </p:tgtEl>
                                        <p:attrNameLst>
                                          <p:attrName>style.visibility</p:attrName>
                                        </p:attrNameLst>
                                      </p:cBhvr>
                                      <p:to>
                                        <p:strVal val="visible"/>
                                      </p:to>
                                    </p:set>
                                    <p:animEffect transition="in" filter="dissolve">
                                      <p:cBhvr>
                                        <p:cTn id="115" dur="500"/>
                                        <p:tgtEl>
                                          <p:spTgt spid="617506"/>
                                        </p:tgtEl>
                                      </p:cBhvr>
                                    </p:animEffect>
                                  </p:childTnLst>
                                </p:cTn>
                              </p:par>
                              <p:par>
                                <p:cTn id="116" presetID="9" presetClass="entr" presetSubtype="0" fill="hold" nodeType="withEffect">
                                  <p:stCondLst>
                                    <p:cond delay="0"/>
                                  </p:stCondLst>
                                  <p:childTnLst>
                                    <p:set>
                                      <p:cBhvr>
                                        <p:cTn id="117" dur="1" fill="hold">
                                          <p:stCondLst>
                                            <p:cond delay="0"/>
                                          </p:stCondLst>
                                        </p:cTn>
                                        <p:tgtEl>
                                          <p:spTgt spid="617476"/>
                                        </p:tgtEl>
                                        <p:attrNameLst>
                                          <p:attrName>style.visibility</p:attrName>
                                        </p:attrNameLst>
                                      </p:cBhvr>
                                      <p:to>
                                        <p:strVal val="visible"/>
                                      </p:to>
                                    </p:set>
                                    <p:animEffect transition="in" filter="dissolve">
                                      <p:cBhvr>
                                        <p:cTn id="118" dur="500"/>
                                        <p:tgtEl>
                                          <p:spTgt spid="617476"/>
                                        </p:tgtEl>
                                      </p:cBhvr>
                                    </p:animEffect>
                                  </p:childTnLst>
                                </p:cTn>
                              </p:par>
                            </p:childTnLst>
                          </p:cTn>
                        </p:par>
                      </p:childTnLst>
                    </p:cTn>
                  </p:par>
                  <p:par>
                    <p:cTn id="119" fill="hold">
                      <p:stCondLst>
                        <p:cond delay="indefinite"/>
                      </p:stCondLst>
                      <p:childTnLst>
                        <p:par>
                          <p:cTn id="120" fill="hold">
                            <p:stCondLst>
                              <p:cond delay="0"/>
                            </p:stCondLst>
                            <p:childTnLst>
                              <p:par>
                                <p:cTn id="121" presetID="9" presetClass="entr" presetSubtype="0" fill="hold" grpId="0" nodeType="clickEffect">
                                  <p:stCondLst>
                                    <p:cond delay="0"/>
                                  </p:stCondLst>
                                  <p:childTnLst>
                                    <p:set>
                                      <p:cBhvr>
                                        <p:cTn id="122" dur="1" fill="hold">
                                          <p:stCondLst>
                                            <p:cond delay="0"/>
                                          </p:stCondLst>
                                        </p:cTn>
                                        <p:tgtEl>
                                          <p:spTgt spid="617507"/>
                                        </p:tgtEl>
                                        <p:attrNameLst>
                                          <p:attrName>style.visibility</p:attrName>
                                        </p:attrNameLst>
                                      </p:cBhvr>
                                      <p:to>
                                        <p:strVal val="visible"/>
                                      </p:to>
                                    </p:set>
                                    <p:animEffect transition="in" filter="dissolve">
                                      <p:cBhvr>
                                        <p:cTn id="123" dur="500"/>
                                        <p:tgtEl>
                                          <p:spTgt spid="617507"/>
                                        </p:tgtEl>
                                      </p:cBhvr>
                                    </p:animEffect>
                                  </p:childTnLst>
                                </p:cTn>
                              </p:par>
                            </p:childTnLst>
                          </p:cTn>
                        </p:par>
                      </p:childTnLst>
                    </p:cTn>
                  </p:par>
                  <p:par>
                    <p:cTn id="124" fill="hold">
                      <p:stCondLst>
                        <p:cond delay="indefinite"/>
                      </p:stCondLst>
                      <p:childTnLst>
                        <p:par>
                          <p:cTn id="125" fill="hold">
                            <p:stCondLst>
                              <p:cond delay="0"/>
                            </p:stCondLst>
                            <p:childTnLst>
                              <p:par>
                                <p:cTn id="126" presetID="9" presetClass="entr" presetSubtype="0" fill="hold" nodeType="clickEffect">
                                  <p:stCondLst>
                                    <p:cond delay="0"/>
                                  </p:stCondLst>
                                  <p:childTnLst>
                                    <p:set>
                                      <p:cBhvr>
                                        <p:cTn id="127" dur="1" fill="hold">
                                          <p:stCondLst>
                                            <p:cond delay="0"/>
                                          </p:stCondLst>
                                        </p:cTn>
                                        <p:tgtEl>
                                          <p:spTgt spid="617504"/>
                                        </p:tgtEl>
                                        <p:attrNameLst>
                                          <p:attrName>style.visibility</p:attrName>
                                        </p:attrNameLst>
                                      </p:cBhvr>
                                      <p:to>
                                        <p:strVal val="visible"/>
                                      </p:to>
                                    </p:set>
                                    <p:animEffect transition="in" filter="dissolve">
                                      <p:cBhvr>
                                        <p:cTn id="128" dur="500"/>
                                        <p:tgtEl>
                                          <p:spTgt spid="617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78" grpId="0" animBg="1"/>
      <p:bldP spid="617479" grpId="0" animBg="1"/>
      <p:bldP spid="617480" grpId="0" animBg="1"/>
      <p:bldP spid="617484" grpId="0" animBg="1"/>
      <p:bldP spid="617486" grpId="0" animBg="1"/>
      <p:bldP spid="617487" grpId="0" animBg="1"/>
      <p:bldP spid="617488" grpId="0" animBg="1"/>
      <p:bldP spid="617489" grpId="0" animBg="1"/>
      <p:bldP spid="617490" grpId="0" animBg="1"/>
      <p:bldP spid="617491" grpId="0" animBg="1"/>
      <p:bldP spid="617492" grpId="0" animBg="1"/>
      <p:bldP spid="617497" grpId="0" animBg="1"/>
      <p:bldP spid="617498" grpId="0" animBg="1"/>
      <p:bldP spid="617499" grpId="0" animBg="1"/>
      <p:bldP spid="617500" grpId="0" animBg="1"/>
      <p:bldP spid="617501" grpId="0" animBg="1"/>
      <p:bldP spid="617502" grpId="0" animBg="1"/>
      <p:bldP spid="617502" grpId="1" animBg="1"/>
      <p:bldP spid="617503" grpId="0"/>
      <p:bldP spid="617506" grpId="0"/>
      <p:bldP spid="617507"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9522" name="Rectangle 2"/>
          <p:cNvSpPr>
            <a:spLocks noGrp="1" noChangeArrowheads="1"/>
          </p:cNvSpPr>
          <p:nvPr>
            <p:ph type="title"/>
          </p:nvPr>
        </p:nvSpPr>
        <p:spPr>
          <a:xfrm>
            <a:off x="700088" y="285750"/>
            <a:ext cx="7772400" cy="1143000"/>
          </a:xfrm>
        </p:spPr>
        <p:txBody>
          <a:bodyPr/>
          <a:lstStyle/>
          <a:p>
            <a:r>
              <a:rPr lang="en-US"/>
              <a:t>Preliminary</a:t>
            </a:r>
          </a:p>
        </p:txBody>
      </p:sp>
      <p:sp>
        <p:nvSpPr>
          <p:cNvPr id="619523" name="Rectangle 3"/>
          <p:cNvSpPr>
            <a:spLocks noGrp="1" noChangeArrowheads="1"/>
          </p:cNvSpPr>
          <p:nvPr>
            <p:ph sz="half" idx="1"/>
          </p:nvPr>
        </p:nvSpPr>
        <p:spPr>
          <a:xfrm>
            <a:off x="838200" y="3733800"/>
            <a:ext cx="4038600" cy="2544763"/>
          </a:xfrm>
        </p:spPr>
        <p:txBody>
          <a:bodyPr/>
          <a:lstStyle/>
          <a:p>
            <a:r>
              <a:rPr lang="en-US" sz="2400"/>
              <a:t>Mutually perpendicular</a:t>
            </a:r>
          </a:p>
          <a:p>
            <a:endParaRPr lang="en-US" sz="2000"/>
          </a:p>
        </p:txBody>
      </p:sp>
      <p:sp>
        <p:nvSpPr>
          <p:cNvPr id="619524" name="Rectangle 4"/>
          <p:cNvSpPr>
            <a:spLocks noGrp="1" noChangeArrowheads="1"/>
          </p:cNvSpPr>
          <p:nvPr>
            <p:ph sz="half" idx="2"/>
          </p:nvPr>
        </p:nvSpPr>
        <p:spPr>
          <a:xfrm>
            <a:off x="5105400" y="3733800"/>
            <a:ext cx="3200400" cy="2514600"/>
          </a:xfrm>
        </p:spPr>
        <p:txBody>
          <a:bodyPr/>
          <a:lstStyle/>
          <a:p>
            <a:r>
              <a:rPr lang="en-US" sz="2400"/>
              <a:t>Unit vectors</a:t>
            </a:r>
            <a:endParaRPr lang="en-US" sz="2000"/>
          </a:p>
        </p:txBody>
      </p:sp>
      <p:sp>
        <p:nvSpPr>
          <p:cNvPr id="23" name="Slide Number Placeholder 4"/>
          <p:cNvSpPr>
            <a:spLocks noGrp="1"/>
          </p:cNvSpPr>
          <p:nvPr>
            <p:ph type="sldNum" sz="quarter" idx="12"/>
          </p:nvPr>
        </p:nvSpPr>
        <p:spPr/>
        <p:txBody>
          <a:bodyPr/>
          <a:lstStyle/>
          <a:p>
            <a:fld id="{821839D6-D1C7-4563-9F3F-4BDF9CC37630}" type="slidenum">
              <a:rPr lang="tr-TR"/>
              <a:pPr/>
              <a:t>63</a:t>
            </a:fld>
            <a:endParaRPr lang="tr-TR"/>
          </a:p>
        </p:txBody>
      </p:sp>
      <p:sp>
        <p:nvSpPr>
          <p:cNvPr id="619525" name="Rectangle 5"/>
          <p:cNvSpPr>
            <a:spLocks noChangeArrowheads="1"/>
          </p:cNvSpPr>
          <p:nvPr/>
        </p:nvSpPr>
        <p:spPr bwMode="auto">
          <a:xfrm>
            <a:off x="762000" y="3124200"/>
            <a:ext cx="6362700" cy="519113"/>
          </a:xfrm>
          <a:prstGeom prst="rect">
            <a:avLst/>
          </a:prstGeom>
          <a:noFill/>
          <a:ln w="9525">
            <a:noFill/>
            <a:miter lim="800000"/>
            <a:headEnd/>
            <a:tailEnd/>
          </a:ln>
          <a:effectLst/>
        </p:spPr>
        <p:txBody>
          <a:bodyPr wrap="none">
            <a:spAutoFit/>
          </a:bodyPr>
          <a:lstStyle/>
          <a:p>
            <a:pPr algn="l" eaLnBrk="1" hangingPunct="1"/>
            <a:r>
              <a:rPr lang="en-US" sz="2800">
                <a:latin typeface="Times New Roman" pitchFamily="18" charset="0"/>
              </a:rPr>
              <a:t>Properties of orthonormal coordinate frame</a:t>
            </a:r>
            <a:endParaRPr lang="en-US" sz="2400">
              <a:latin typeface="Times New Roman" pitchFamily="18" charset="0"/>
            </a:endParaRPr>
          </a:p>
        </p:txBody>
      </p:sp>
      <p:graphicFrame>
        <p:nvGraphicFramePr>
          <p:cNvPr id="619526" name="Object 6"/>
          <p:cNvGraphicFramePr>
            <a:graphicFrameLocks noChangeAspect="1"/>
          </p:cNvGraphicFramePr>
          <p:nvPr/>
        </p:nvGraphicFramePr>
        <p:xfrm>
          <a:off x="1828800" y="4191000"/>
          <a:ext cx="1438275" cy="1990725"/>
        </p:xfrm>
        <a:graphic>
          <a:graphicData uri="http://schemas.openxmlformats.org/presentationml/2006/ole">
            <p:oleObj spid="_x0000_s514050" name="Equation" r:id="rId4" imgW="520560" imgH="723600" progId="Equation.3">
              <p:embed/>
            </p:oleObj>
          </a:graphicData>
        </a:graphic>
      </p:graphicFrame>
      <p:graphicFrame>
        <p:nvGraphicFramePr>
          <p:cNvPr id="619527" name="Object 7"/>
          <p:cNvGraphicFramePr>
            <a:graphicFrameLocks noChangeAspect="1"/>
          </p:cNvGraphicFramePr>
          <p:nvPr/>
        </p:nvGraphicFramePr>
        <p:xfrm>
          <a:off x="5943600" y="4267200"/>
          <a:ext cx="1114425" cy="1955800"/>
        </p:xfrm>
        <a:graphic>
          <a:graphicData uri="http://schemas.openxmlformats.org/presentationml/2006/ole">
            <p:oleObj spid="_x0000_s514051" name="Equation" r:id="rId5" imgW="406080" imgH="711000" progId="Equation.3">
              <p:embed/>
            </p:oleObj>
          </a:graphicData>
        </a:graphic>
      </p:graphicFrame>
      <p:sp>
        <p:nvSpPr>
          <p:cNvPr id="619528" name="Text Box 8"/>
          <p:cNvSpPr txBox="1">
            <a:spLocks noChangeArrowheads="1"/>
          </p:cNvSpPr>
          <p:nvPr/>
        </p:nvSpPr>
        <p:spPr bwMode="auto">
          <a:xfrm>
            <a:off x="762000" y="1219200"/>
            <a:ext cx="7162800" cy="2805113"/>
          </a:xfrm>
          <a:prstGeom prst="rect">
            <a:avLst/>
          </a:prstGeom>
          <a:noFill/>
          <a:ln w="9525">
            <a:noFill/>
            <a:miter lim="800000"/>
            <a:headEnd/>
            <a:tailEnd/>
          </a:ln>
          <a:effectLst/>
        </p:spPr>
        <p:txBody>
          <a:bodyPr>
            <a:spAutoFit/>
          </a:bodyPr>
          <a:lstStyle/>
          <a:p>
            <a:pPr algn="l" eaLnBrk="1" hangingPunct="1">
              <a:spcBef>
                <a:spcPct val="50000"/>
              </a:spcBef>
            </a:pPr>
            <a:r>
              <a:rPr lang="en-US" sz="2800"/>
              <a:t>Properties: Dot Product </a:t>
            </a:r>
          </a:p>
          <a:p>
            <a:pPr algn="l" eaLnBrk="1" hangingPunct="1">
              <a:spcBef>
                <a:spcPct val="50000"/>
              </a:spcBef>
            </a:pPr>
            <a:r>
              <a:rPr lang="en-US" sz="2400"/>
              <a:t>Let     and     be arbitrary vectors in       and     be the angle from     to    , then</a:t>
            </a:r>
          </a:p>
          <a:p>
            <a:pPr algn="l" eaLnBrk="1" hangingPunct="1">
              <a:spcBef>
                <a:spcPct val="50000"/>
              </a:spcBef>
            </a:pPr>
            <a:endParaRPr lang="en-US" sz="2400"/>
          </a:p>
          <a:p>
            <a:pPr algn="l" eaLnBrk="1" hangingPunct="1">
              <a:spcBef>
                <a:spcPct val="50000"/>
              </a:spcBef>
            </a:pPr>
            <a:endParaRPr lang="en-US"/>
          </a:p>
          <a:p>
            <a:pPr algn="l" eaLnBrk="1" hangingPunct="1">
              <a:spcBef>
                <a:spcPct val="50000"/>
              </a:spcBef>
            </a:pPr>
            <a:endParaRPr lang="en-US"/>
          </a:p>
        </p:txBody>
      </p:sp>
      <p:graphicFrame>
        <p:nvGraphicFramePr>
          <p:cNvPr id="619529" name="Object 9"/>
          <p:cNvGraphicFramePr>
            <a:graphicFrameLocks noChangeAspect="1"/>
          </p:cNvGraphicFramePr>
          <p:nvPr/>
        </p:nvGraphicFramePr>
        <p:xfrm>
          <a:off x="5638800" y="1828800"/>
          <a:ext cx="381000" cy="360363"/>
        </p:xfrm>
        <a:graphic>
          <a:graphicData uri="http://schemas.openxmlformats.org/presentationml/2006/ole">
            <p:oleObj spid="_x0000_s514052" name="Equation" r:id="rId6" imgW="203040" imgH="190440" progId="Equation.3">
              <p:embed/>
            </p:oleObj>
          </a:graphicData>
        </a:graphic>
      </p:graphicFrame>
      <p:graphicFrame>
        <p:nvGraphicFramePr>
          <p:cNvPr id="619530" name="Object 10"/>
          <p:cNvGraphicFramePr>
            <a:graphicFrameLocks noChangeAspect="1"/>
          </p:cNvGraphicFramePr>
          <p:nvPr/>
        </p:nvGraphicFramePr>
        <p:xfrm>
          <a:off x="6781800" y="1905000"/>
          <a:ext cx="233363" cy="328613"/>
        </p:xfrm>
        <a:graphic>
          <a:graphicData uri="http://schemas.openxmlformats.org/presentationml/2006/ole">
            <p:oleObj spid="_x0000_s514053" name="Equation" r:id="rId7" imgW="126720" imgH="177480" progId="Equation.3">
              <p:embed/>
            </p:oleObj>
          </a:graphicData>
        </a:graphic>
      </p:graphicFrame>
      <p:graphicFrame>
        <p:nvGraphicFramePr>
          <p:cNvPr id="619531" name="Object 11"/>
          <p:cNvGraphicFramePr>
            <a:graphicFrameLocks noChangeAspect="1"/>
          </p:cNvGraphicFramePr>
          <p:nvPr/>
        </p:nvGraphicFramePr>
        <p:xfrm>
          <a:off x="2743200" y="2590800"/>
          <a:ext cx="2717800" cy="674688"/>
        </p:xfrm>
        <a:graphic>
          <a:graphicData uri="http://schemas.openxmlformats.org/presentationml/2006/ole">
            <p:oleObj spid="_x0000_s514054" name="Equation" r:id="rId8" imgW="1015920" imgH="253800" progId="Equation.3">
              <p:embed/>
            </p:oleObj>
          </a:graphicData>
        </a:graphic>
      </p:graphicFrame>
      <p:graphicFrame>
        <p:nvGraphicFramePr>
          <p:cNvPr id="619532" name="Object 12"/>
          <p:cNvGraphicFramePr>
            <a:graphicFrameLocks noChangeAspect="1"/>
          </p:cNvGraphicFramePr>
          <p:nvPr/>
        </p:nvGraphicFramePr>
        <p:xfrm>
          <a:off x="1371600" y="1905000"/>
          <a:ext cx="268288" cy="298450"/>
        </p:xfrm>
        <a:graphic>
          <a:graphicData uri="http://schemas.openxmlformats.org/presentationml/2006/ole">
            <p:oleObj spid="_x0000_s514055" name="Equation" r:id="rId9" imgW="126720" imgH="139680" progId="Equation.3">
              <p:embed/>
            </p:oleObj>
          </a:graphicData>
        </a:graphic>
      </p:graphicFrame>
      <p:graphicFrame>
        <p:nvGraphicFramePr>
          <p:cNvPr id="619533" name="Object 13"/>
          <p:cNvGraphicFramePr>
            <a:graphicFrameLocks noChangeAspect="1"/>
          </p:cNvGraphicFramePr>
          <p:nvPr/>
        </p:nvGraphicFramePr>
        <p:xfrm>
          <a:off x="2286000" y="1905000"/>
          <a:ext cx="311150" cy="361950"/>
        </p:xfrm>
        <a:graphic>
          <a:graphicData uri="http://schemas.openxmlformats.org/presentationml/2006/ole">
            <p:oleObj spid="_x0000_s514056" name="Equation" r:id="rId10" imgW="139680" imgH="164880" progId="Equation.3">
              <p:embed/>
            </p:oleObj>
          </a:graphicData>
        </a:graphic>
      </p:graphicFrame>
      <p:graphicFrame>
        <p:nvGraphicFramePr>
          <p:cNvPr id="619534" name="Object 14"/>
          <p:cNvGraphicFramePr>
            <a:graphicFrameLocks noChangeAspect="1"/>
          </p:cNvGraphicFramePr>
          <p:nvPr/>
        </p:nvGraphicFramePr>
        <p:xfrm>
          <a:off x="2895600" y="2286000"/>
          <a:ext cx="268288" cy="298450"/>
        </p:xfrm>
        <a:graphic>
          <a:graphicData uri="http://schemas.openxmlformats.org/presentationml/2006/ole">
            <p:oleObj spid="_x0000_s514057" name="Equation" r:id="rId11" imgW="126720" imgH="139680" progId="Equation.3">
              <p:embed/>
            </p:oleObj>
          </a:graphicData>
        </a:graphic>
      </p:graphicFrame>
      <p:graphicFrame>
        <p:nvGraphicFramePr>
          <p:cNvPr id="619535" name="Object 15"/>
          <p:cNvGraphicFramePr>
            <a:graphicFrameLocks noChangeAspect="1"/>
          </p:cNvGraphicFramePr>
          <p:nvPr/>
        </p:nvGraphicFramePr>
        <p:xfrm>
          <a:off x="3505200" y="2286000"/>
          <a:ext cx="312738" cy="361950"/>
        </p:xfrm>
        <a:graphic>
          <a:graphicData uri="http://schemas.openxmlformats.org/presentationml/2006/ole">
            <p:oleObj spid="_x0000_s514058" name="Equation" r:id="rId12" imgW="139680" imgH="164880" progId="Equation.3">
              <p:embed/>
            </p:oleObj>
          </a:graphicData>
        </a:graphic>
      </p:graphicFrame>
      <p:sp>
        <p:nvSpPr>
          <p:cNvPr id="619536" name="Line 16"/>
          <p:cNvSpPr>
            <a:spLocks noChangeShapeType="1"/>
          </p:cNvSpPr>
          <p:nvPr/>
        </p:nvSpPr>
        <p:spPr bwMode="auto">
          <a:xfrm flipV="1">
            <a:off x="6934200" y="1752600"/>
            <a:ext cx="1371600" cy="838200"/>
          </a:xfrm>
          <a:prstGeom prst="line">
            <a:avLst/>
          </a:prstGeom>
          <a:noFill/>
          <a:ln w="9525">
            <a:solidFill>
              <a:schemeClr val="tx1"/>
            </a:solidFill>
            <a:round/>
            <a:headEnd/>
            <a:tailEnd type="triangle" w="med" len="med"/>
          </a:ln>
          <a:effectLst/>
        </p:spPr>
        <p:txBody>
          <a:bodyPr/>
          <a:lstStyle/>
          <a:p>
            <a:endParaRPr lang="en-US"/>
          </a:p>
        </p:txBody>
      </p:sp>
      <p:sp>
        <p:nvSpPr>
          <p:cNvPr id="619537" name="Line 17"/>
          <p:cNvSpPr>
            <a:spLocks noChangeShapeType="1"/>
          </p:cNvSpPr>
          <p:nvPr/>
        </p:nvSpPr>
        <p:spPr bwMode="auto">
          <a:xfrm flipV="1">
            <a:off x="6934200" y="2514600"/>
            <a:ext cx="1752600" cy="76200"/>
          </a:xfrm>
          <a:prstGeom prst="line">
            <a:avLst/>
          </a:prstGeom>
          <a:noFill/>
          <a:ln w="9525">
            <a:solidFill>
              <a:schemeClr val="tx1"/>
            </a:solidFill>
            <a:round/>
            <a:headEnd/>
            <a:tailEnd type="triangle" w="med" len="med"/>
          </a:ln>
          <a:effectLst/>
        </p:spPr>
        <p:txBody>
          <a:bodyPr/>
          <a:lstStyle/>
          <a:p>
            <a:endParaRPr lang="en-US"/>
          </a:p>
        </p:txBody>
      </p:sp>
      <p:sp>
        <p:nvSpPr>
          <p:cNvPr id="619538" name="Text Box 18"/>
          <p:cNvSpPr txBox="1">
            <a:spLocks noChangeArrowheads="1"/>
          </p:cNvSpPr>
          <p:nvPr/>
        </p:nvSpPr>
        <p:spPr bwMode="auto">
          <a:xfrm>
            <a:off x="7908925" y="1408113"/>
            <a:ext cx="298450" cy="366712"/>
          </a:xfrm>
          <a:prstGeom prst="rect">
            <a:avLst/>
          </a:prstGeom>
          <a:noFill/>
          <a:ln w="9525">
            <a:noFill/>
            <a:miter lim="800000"/>
            <a:headEnd/>
            <a:tailEnd/>
          </a:ln>
          <a:effectLst/>
        </p:spPr>
        <p:txBody>
          <a:bodyPr wrap="none">
            <a:spAutoFit/>
          </a:bodyPr>
          <a:lstStyle/>
          <a:p>
            <a:pPr algn="l" eaLnBrk="1" hangingPunct="1"/>
            <a:r>
              <a:rPr lang="tr-TR"/>
              <a:t>x</a:t>
            </a:r>
          </a:p>
        </p:txBody>
      </p:sp>
      <p:sp>
        <p:nvSpPr>
          <p:cNvPr id="619539" name="Text Box 19"/>
          <p:cNvSpPr txBox="1">
            <a:spLocks noChangeArrowheads="1"/>
          </p:cNvSpPr>
          <p:nvPr/>
        </p:nvSpPr>
        <p:spPr bwMode="auto">
          <a:xfrm>
            <a:off x="8305800" y="2667000"/>
            <a:ext cx="298450" cy="366713"/>
          </a:xfrm>
          <a:prstGeom prst="rect">
            <a:avLst/>
          </a:prstGeom>
          <a:noFill/>
          <a:ln w="9525">
            <a:noFill/>
            <a:miter lim="800000"/>
            <a:headEnd/>
            <a:tailEnd/>
          </a:ln>
          <a:effectLst/>
        </p:spPr>
        <p:txBody>
          <a:bodyPr wrap="none">
            <a:spAutoFit/>
          </a:bodyPr>
          <a:lstStyle/>
          <a:p>
            <a:pPr algn="l" eaLnBrk="1" hangingPunct="1"/>
            <a:r>
              <a:rPr lang="tr-TR"/>
              <a:t>y</a:t>
            </a:r>
          </a:p>
        </p:txBody>
      </p:sp>
      <p:sp>
        <p:nvSpPr>
          <p:cNvPr id="619540" name="Freeform 20"/>
          <p:cNvSpPr>
            <a:spLocks/>
          </p:cNvSpPr>
          <p:nvPr/>
        </p:nvSpPr>
        <p:spPr bwMode="auto">
          <a:xfrm>
            <a:off x="7543800" y="2209800"/>
            <a:ext cx="165100" cy="381000"/>
          </a:xfrm>
          <a:custGeom>
            <a:avLst/>
            <a:gdLst/>
            <a:ahLst/>
            <a:cxnLst>
              <a:cxn ang="0">
                <a:pos x="0" y="0"/>
              </a:cxn>
              <a:cxn ang="0">
                <a:pos x="48" y="48"/>
              </a:cxn>
              <a:cxn ang="0">
                <a:pos x="96" y="144"/>
              </a:cxn>
              <a:cxn ang="0">
                <a:pos x="96" y="240"/>
              </a:cxn>
            </a:cxnLst>
            <a:rect l="0" t="0" r="r" b="b"/>
            <a:pathLst>
              <a:path w="104" h="240">
                <a:moveTo>
                  <a:pt x="0" y="0"/>
                </a:moveTo>
                <a:cubicBezTo>
                  <a:pt x="16" y="12"/>
                  <a:pt x="32" y="24"/>
                  <a:pt x="48" y="48"/>
                </a:cubicBezTo>
                <a:cubicBezTo>
                  <a:pt x="64" y="72"/>
                  <a:pt x="88" y="112"/>
                  <a:pt x="96" y="144"/>
                </a:cubicBezTo>
                <a:cubicBezTo>
                  <a:pt x="104" y="176"/>
                  <a:pt x="100" y="208"/>
                  <a:pt x="96" y="240"/>
                </a:cubicBezTo>
              </a:path>
            </a:pathLst>
          </a:custGeom>
          <a:noFill/>
          <a:ln w="9525">
            <a:solidFill>
              <a:schemeClr val="tx1"/>
            </a:solidFill>
            <a:round/>
            <a:headEnd/>
            <a:tailEnd/>
          </a:ln>
          <a:effectLst/>
        </p:spPr>
        <p:txBody>
          <a:bodyPr/>
          <a:lstStyle/>
          <a:p>
            <a:endParaRPr lang="en-US"/>
          </a:p>
        </p:txBody>
      </p:sp>
      <p:sp>
        <p:nvSpPr>
          <p:cNvPr id="619541" name="Text Box 21"/>
          <p:cNvSpPr txBox="1">
            <a:spLocks noChangeArrowheads="1"/>
          </p:cNvSpPr>
          <p:nvPr/>
        </p:nvSpPr>
        <p:spPr bwMode="auto">
          <a:xfrm>
            <a:off x="7451725" y="3313113"/>
            <a:ext cx="184150" cy="366712"/>
          </a:xfrm>
          <a:prstGeom prst="rect">
            <a:avLst/>
          </a:prstGeom>
          <a:noFill/>
          <a:ln w="9525">
            <a:noFill/>
            <a:miter lim="800000"/>
            <a:headEnd/>
            <a:tailEnd/>
          </a:ln>
          <a:effectLst/>
        </p:spPr>
        <p:txBody>
          <a:bodyPr wrap="none">
            <a:spAutoFit/>
          </a:bodyPr>
          <a:lstStyle/>
          <a:p>
            <a:pPr algn="l" eaLnBrk="1" hangingPunct="1"/>
            <a:endParaRPr lang="en-US"/>
          </a:p>
        </p:txBody>
      </p:sp>
      <p:graphicFrame>
        <p:nvGraphicFramePr>
          <p:cNvPr id="619542" name="Object 22"/>
          <p:cNvGraphicFramePr>
            <a:graphicFrameLocks noChangeAspect="1"/>
          </p:cNvGraphicFramePr>
          <p:nvPr/>
        </p:nvGraphicFramePr>
        <p:xfrm>
          <a:off x="7772400" y="2133600"/>
          <a:ext cx="280988" cy="393700"/>
        </p:xfrm>
        <a:graphic>
          <a:graphicData uri="http://schemas.openxmlformats.org/presentationml/2006/ole">
            <p:oleObj spid="_x0000_s514059" name="Denklem" r:id="rId13" imgW="126720" imgH="17748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9523">
                                            <p:txEl>
                                              <p:pRg st="0" end="0"/>
                                            </p:txEl>
                                          </p:spTgt>
                                        </p:tgtEl>
                                        <p:attrNameLst>
                                          <p:attrName>style.visibility</p:attrName>
                                        </p:attrNameLst>
                                      </p:cBhvr>
                                      <p:to>
                                        <p:strVal val="visible"/>
                                      </p:to>
                                    </p:set>
                                    <p:animEffect transition="in" filter="dissolve">
                                      <p:cBhvr>
                                        <p:cTn id="7" dur="500"/>
                                        <p:tgtEl>
                                          <p:spTgt spid="61952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19526"/>
                                        </p:tgtEl>
                                        <p:attrNameLst>
                                          <p:attrName>style.visibility</p:attrName>
                                        </p:attrNameLst>
                                      </p:cBhvr>
                                      <p:to>
                                        <p:strVal val="visible"/>
                                      </p:to>
                                    </p:set>
                                    <p:animEffect transition="in" filter="dissolve">
                                      <p:cBhvr>
                                        <p:cTn id="10" dur="500"/>
                                        <p:tgtEl>
                                          <p:spTgt spid="619526"/>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619524">
                                            <p:txEl>
                                              <p:pRg st="0" end="0"/>
                                            </p:txEl>
                                          </p:spTgt>
                                        </p:tgtEl>
                                        <p:attrNameLst>
                                          <p:attrName>style.visibility</p:attrName>
                                        </p:attrNameLst>
                                      </p:cBhvr>
                                      <p:to>
                                        <p:strVal val="visible"/>
                                      </p:to>
                                    </p:set>
                                    <p:animEffect transition="in" filter="diamond(in)">
                                      <p:cBhvr>
                                        <p:cTn id="15" dur="2000"/>
                                        <p:tgtEl>
                                          <p:spTgt spid="619524">
                                            <p:txEl>
                                              <p:pRg st="0" end="0"/>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619527"/>
                                        </p:tgtEl>
                                        <p:attrNameLst>
                                          <p:attrName>style.visibility</p:attrName>
                                        </p:attrNameLst>
                                      </p:cBhvr>
                                      <p:to>
                                        <p:strVal val="visible"/>
                                      </p:to>
                                    </p:set>
                                    <p:animEffect transition="in" filter="diamond(in)">
                                      <p:cBhvr>
                                        <p:cTn id="18" dur="2000"/>
                                        <p:tgtEl>
                                          <p:spTgt spid="619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23" grpId="0" build="p"/>
      <p:bldP spid="619524" grpId="0" build="p"/>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1570" name="Rectangle 2"/>
          <p:cNvSpPr>
            <a:spLocks noGrp="1" noChangeArrowheads="1"/>
          </p:cNvSpPr>
          <p:nvPr>
            <p:ph type="title"/>
          </p:nvPr>
        </p:nvSpPr>
        <p:spPr/>
        <p:txBody>
          <a:bodyPr/>
          <a:lstStyle/>
          <a:p>
            <a:r>
              <a:rPr lang="en-US"/>
              <a:t>Preliminary</a:t>
            </a:r>
          </a:p>
        </p:txBody>
      </p:sp>
      <p:sp>
        <p:nvSpPr>
          <p:cNvPr id="621571" name="Rectangle 3"/>
          <p:cNvSpPr>
            <a:spLocks noGrp="1" noChangeArrowheads="1"/>
          </p:cNvSpPr>
          <p:nvPr>
            <p:ph type="body" sz="half" idx="1"/>
          </p:nvPr>
        </p:nvSpPr>
        <p:spPr>
          <a:xfrm>
            <a:off x="457200" y="1600200"/>
            <a:ext cx="5105400" cy="4876800"/>
          </a:xfrm>
        </p:spPr>
        <p:txBody>
          <a:bodyPr/>
          <a:lstStyle/>
          <a:p>
            <a:r>
              <a:rPr lang="en-US" sz="2800"/>
              <a:t>Coordinate Transformation</a:t>
            </a:r>
          </a:p>
          <a:p>
            <a:pPr lvl="1"/>
            <a:r>
              <a:rPr lang="en-US" sz="2400"/>
              <a:t>Rotation only</a:t>
            </a:r>
          </a:p>
        </p:txBody>
      </p:sp>
      <p:graphicFrame>
        <p:nvGraphicFramePr>
          <p:cNvPr id="621572" name="Object 4"/>
          <p:cNvGraphicFramePr>
            <a:graphicFrameLocks noChangeAspect="1"/>
          </p:cNvGraphicFramePr>
          <p:nvPr>
            <p:ph sz="quarter" idx="2"/>
          </p:nvPr>
        </p:nvGraphicFramePr>
        <p:xfrm>
          <a:off x="909638" y="3851275"/>
          <a:ext cx="3582987" cy="577850"/>
        </p:xfrm>
        <a:graphic>
          <a:graphicData uri="http://schemas.openxmlformats.org/presentationml/2006/ole">
            <p:oleObj spid="_x0000_s515074" name="Equation" r:id="rId4" imgW="1574640" imgH="253800" progId="Equation.3">
              <p:embed/>
            </p:oleObj>
          </a:graphicData>
        </a:graphic>
      </p:graphicFrame>
      <p:sp>
        <p:nvSpPr>
          <p:cNvPr id="34" name="Slide Number Placeholder 5"/>
          <p:cNvSpPr>
            <a:spLocks noGrp="1"/>
          </p:cNvSpPr>
          <p:nvPr>
            <p:ph type="sldNum" sz="quarter" idx="10"/>
          </p:nvPr>
        </p:nvSpPr>
        <p:spPr/>
        <p:txBody>
          <a:bodyPr/>
          <a:lstStyle/>
          <a:p>
            <a:fld id="{1B714C22-749A-4012-8A15-830AC4B17739}" type="slidenum">
              <a:rPr lang="tr-TR"/>
              <a:pPr/>
              <a:t>64</a:t>
            </a:fld>
            <a:endParaRPr lang="tr-TR"/>
          </a:p>
        </p:txBody>
      </p:sp>
      <p:sp>
        <p:nvSpPr>
          <p:cNvPr id="621573" name="Line 5"/>
          <p:cNvSpPr>
            <a:spLocks noChangeShapeType="1"/>
          </p:cNvSpPr>
          <p:nvPr/>
        </p:nvSpPr>
        <p:spPr bwMode="auto">
          <a:xfrm flipV="1">
            <a:off x="5867400" y="3429000"/>
            <a:ext cx="1905000" cy="1676400"/>
          </a:xfrm>
          <a:prstGeom prst="line">
            <a:avLst/>
          </a:prstGeom>
          <a:noFill/>
          <a:ln w="28575">
            <a:solidFill>
              <a:schemeClr val="tx1"/>
            </a:solidFill>
            <a:miter lim="800000"/>
            <a:headEnd/>
            <a:tailEnd type="triangle" w="med" len="med"/>
          </a:ln>
          <a:effectLst/>
        </p:spPr>
        <p:txBody>
          <a:bodyPr wrap="none"/>
          <a:lstStyle/>
          <a:p>
            <a:endParaRPr lang="en-US"/>
          </a:p>
        </p:txBody>
      </p:sp>
      <p:sp>
        <p:nvSpPr>
          <p:cNvPr id="621574" name="Line 6"/>
          <p:cNvSpPr>
            <a:spLocks noChangeShapeType="1"/>
          </p:cNvSpPr>
          <p:nvPr/>
        </p:nvSpPr>
        <p:spPr bwMode="auto">
          <a:xfrm>
            <a:off x="5867400" y="5105400"/>
            <a:ext cx="3048000" cy="0"/>
          </a:xfrm>
          <a:prstGeom prst="line">
            <a:avLst/>
          </a:prstGeom>
          <a:noFill/>
          <a:ln w="28575">
            <a:solidFill>
              <a:schemeClr val="tx1"/>
            </a:solidFill>
            <a:miter lim="800000"/>
            <a:headEnd/>
            <a:tailEnd type="triangle" w="med" len="med"/>
          </a:ln>
          <a:effectLst/>
        </p:spPr>
        <p:txBody>
          <a:bodyPr wrap="none"/>
          <a:lstStyle/>
          <a:p>
            <a:endParaRPr lang="en-US"/>
          </a:p>
        </p:txBody>
      </p:sp>
      <p:sp>
        <p:nvSpPr>
          <p:cNvPr id="621575" name="Line 7"/>
          <p:cNvSpPr>
            <a:spLocks noChangeShapeType="1"/>
          </p:cNvSpPr>
          <p:nvPr/>
        </p:nvSpPr>
        <p:spPr bwMode="auto">
          <a:xfrm flipV="1">
            <a:off x="5867400" y="2362200"/>
            <a:ext cx="0" cy="2743200"/>
          </a:xfrm>
          <a:prstGeom prst="line">
            <a:avLst/>
          </a:prstGeom>
          <a:noFill/>
          <a:ln w="28575">
            <a:solidFill>
              <a:schemeClr val="tx1"/>
            </a:solidFill>
            <a:miter lim="800000"/>
            <a:headEnd/>
            <a:tailEnd type="triangle" w="med" len="med"/>
          </a:ln>
          <a:effectLst/>
        </p:spPr>
        <p:txBody>
          <a:bodyPr wrap="none"/>
          <a:lstStyle/>
          <a:p>
            <a:endParaRPr lang="en-US"/>
          </a:p>
        </p:txBody>
      </p:sp>
      <p:graphicFrame>
        <p:nvGraphicFramePr>
          <p:cNvPr id="621576" name="Object 8"/>
          <p:cNvGraphicFramePr>
            <a:graphicFrameLocks noChangeAspect="1"/>
          </p:cNvGraphicFramePr>
          <p:nvPr/>
        </p:nvGraphicFramePr>
        <p:xfrm>
          <a:off x="8610600" y="4724400"/>
          <a:ext cx="304800" cy="303213"/>
        </p:xfrm>
        <a:graphic>
          <a:graphicData uri="http://schemas.openxmlformats.org/presentationml/2006/ole">
            <p:oleObj spid="_x0000_s515075" name="Equation" r:id="rId5" imgW="126720" imgH="139680" progId="Equation.3">
              <p:embed/>
            </p:oleObj>
          </a:graphicData>
        </a:graphic>
      </p:graphicFrame>
      <p:graphicFrame>
        <p:nvGraphicFramePr>
          <p:cNvPr id="621577" name="Object 9"/>
          <p:cNvGraphicFramePr>
            <a:graphicFrameLocks noChangeAspect="1"/>
          </p:cNvGraphicFramePr>
          <p:nvPr/>
        </p:nvGraphicFramePr>
        <p:xfrm>
          <a:off x="7772400" y="3429000"/>
          <a:ext cx="334963" cy="358775"/>
        </p:xfrm>
        <a:graphic>
          <a:graphicData uri="http://schemas.openxmlformats.org/presentationml/2006/ole">
            <p:oleObj spid="_x0000_s515076" name="Equation" r:id="rId6" imgW="139680" imgH="164880" progId="Equation.3">
              <p:embed/>
            </p:oleObj>
          </a:graphicData>
        </a:graphic>
      </p:graphicFrame>
      <p:graphicFrame>
        <p:nvGraphicFramePr>
          <p:cNvPr id="621578" name="Object 10"/>
          <p:cNvGraphicFramePr>
            <a:graphicFrameLocks noChangeAspect="1"/>
          </p:cNvGraphicFramePr>
          <p:nvPr/>
        </p:nvGraphicFramePr>
        <p:xfrm>
          <a:off x="6043613" y="2057400"/>
          <a:ext cx="304800" cy="276225"/>
        </p:xfrm>
        <a:graphic>
          <a:graphicData uri="http://schemas.openxmlformats.org/presentationml/2006/ole">
            <p:oleObj spid="_x0000_s515077" name="Equation" r:id="rId7" imgW="126720" imgH="126720" progId="Equation.3">
              <p:embed/>
            </p:oleObj>
          </a:graphicData>
        </a:graphic>
      </p:graphicFrame>
      <p:graphicFrame>
        <p:nvGraphicFramePr>
          <p:cNvPr id="621579" name="Object 11"/>
          <p:cNvGraphicFramePr>
            <a:graphicFrameLocks noChangeAspect="1"/>
          </p:cNvGraphicFramePr>
          <p:nvPr/>
        </p:nvGraphicFramePr>
        <p:xfrm>
          <a:off x="6629400" y="2362200"/>
          <a:ext cx="385763" cy="417513"/>
        </p:xfrm>
        <a:graphic>
          <a:graphicData uri="http://schemas.openxmlformats.org/presentationml/2006/ole">
            <p:oleObj spid="_x0000_s515078" name="Equation" r:id="rId8" imgW="152280" imgH="164880" progId="Equation.3">
              <p:embed/>
            </p:oleObj>
          </a:graphicData>
        </a:graphic>
      </p:graphicFrame>
      <p:graphicFrame>
        <p:nvGraphicFramePr>
          <p:cNvPr id="621580" name="Object 12"/>
          <p:cNvGraphicFramePr>
            <a:graphicFrameLocks noChangeAspect="1"/>
          </p:cNvGraphicFramePr>
          <p:nvPr/>
        </p:nvGraphicFramePr>
        <p:xfrm>
          <a:off x="609600" y="2895600"/>
          <a:ext cx="3856038" cy="677863"/>
        </p:xfrm>
        <a:graphic>
          <a:graphicData uri="http://schemas.openxmlformats.org/presentationml/2006/ole">
            <p:oleObj spid="_x0000_s515079" name="Equation" r:id="rId9" imgW="1511280" imgH="266400" progId="Equation.3">
              <p:embed/>
            </p:oleObj>
          </a:graphicData>
        </a:graphic>
      </p:graphicFrame>
      <p:graphicFrame>
        <p:nvGraphicFramePr>
          <p:cNvPr id="621581" name="Object 13"/>
          <p:cNvGraphicFramePr>
            <a:graphicFrameLocks noChangeAspect="1"/>
          </p:cNvGraphicFramePr>
          <p:nvPr/>
        </p:nvGraphicFramePr>
        <p:xfrm>
          <a:off x="1371600" y="4495800"/>
          <a:ext cx="1846263" cy="614363"/>
        </p:xfrm>
        <a:graphic>
          <a:graphicData uri="http://schemas.openxmlformats.org/presentationml/2006/ole">
            <p:oleObj spid="_x0000_s515080" name="Equation" r:id="rId10" imgW="723600" imgH="241200" progId="Equation.3">
              <p:embed/>
            </p:oleObj>
          </a:graphicData>
        </a:graphic>
      </p:graphicFrame>
      <p:sp>
        <p:nvSpPr>
          <p:cNvPr id="621582" name="Oval 14"/>
          <p:cNvSpPr>
            <a:spLocks noChangeArrowheads="1"/>
          </p:cNvSpPr>
          <p:nvPr/>
        </p:nvSpPr>
        <p:spPr bwMode="auto">
          <a:xfrm rot="-908221">
            <a:off x="6477000" y="2667000"/>
            <a:ext cx="76200" cy="762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21583" name="Line 15"/>
          <p:cNvSpPr>
            <a:spLocks noChangeShapeType="1"/>
          </p:cNvSpPr>
          <p:nvPr/>
        </p:nvSpPr>
        <p:spPr bwMode="auto">
          <a:xfrm rot="-908221">
            <a:off x="6792913" y="2679700"/>
            <a:ext cx="76200" cy="1741488"/>
          </a:xfrm>
          <a:prstGeom prst="line">
            <a:avLst/>
          </a:prstGeom>
          <a:noFill/>
          <a:ln w="9525">
            <a:solidFill>
              <a:schemeClr val="tx1"/>
            </a:solidFill>
            <a:round/>
            <a:headEnd/>
            <a:tailEnd/>
          </a:ln>
          <a:effectLst/>
        </p:spPr>
        <p:txBody>
          <a:bodyPr/>
          <a:lstStyle/>
          <a:p>
            <a:endParaRPr lang="en-US"/>
          </a:p>
        </p:txBody>
      </p:sp>
      <p:sp>
        <p:nvSpPr>
          <p:cNvPr id="621584" name="Line 16"/>
          <p:cNvSpPr>
            <a:spLocks noChangeShapeType="1"/>
          </p:cNvSpPr>
          <p:nvPr/>
        </p:nvSpPr>
        <p:spPr bwMode="auto">
          <a:xfrm rot="20691779" flipH="1">
            <a:off x="6702425" y="4440238"/>
            <a:ext cx="457200" cy="381000"/>
          </a:xfrm>
          <a:prstGeom prst="line">
            <a:avLst/>
          </a:prstGeom>
          <a:noFill/>
          <a:ln w="9525">
            <a:solidFill>
              <a:schemeClr val="tx1"/>
            </a:solidFill>
            <a:round/>
            <a:headEnd/>
            <a:tailEnd/>
          </a:ln>
          <a:effectLst/>
        </p:spPr>
        <p:txBody>
          <a:bodyPr/>
          <a:lstStyle/>
          <a:p>
            <a:endParaRPr lang="en-US"/>
          </a:p>
        </p:txBody>
      </p:sp>
      <p:sp>
        <p:nvSpPr>
          <p:cNvPr id="621585" name="Line 17"/>
          <p:cNvSpPr>
            <a:spLocks noChangeShapeType="1"/>
          </p:cNvSpPr>
          <p:nvPr/>
        </p:nvSpPr>
        <p:spPr bwMode="auto">
          <a:xfrm rot="20691779" flipH="1">
            <a:off x="6096000" y="4510088"/>
            <a:ext cx="1041400" cy="73025"/>
          </a:xfrm>
          <a:prstGeom prst="line">
            <a:avLst/>
          </a:prstGeom>
          <a:noFill/>
          <a:ln w="9525">
            <a:solidFill>
              <a:schemeClr val="tx1"/>
            </a:solidFill>
            <a:prstDash val="dash"/>
            <a:round/>
            <a:headEnd/>
            <a:tailEnd/>
          </a:ln>
          <a:effectLst/>
        </p:spPr>
        <p:txBody>
          <a:bodyPr/>
          <a:lstStyle/>
          <a:p>
            <a:endParaRPr lang="en-US"/>
          </a:p>
        </p:txBody>
      </p:sp>
      <p:sp>
        <p:nvSpPr>
          <p:cNvPr id="621586" name="Line 18"/>
          <p:cNvSpPr>
            <a:spLocks noChangeShapeType="1"/>
          </p:cNvSpPr>
          <p:nvPr/>
        </p:nvSpPr>
        <p:spPr bwMode="auto">
          <a:xfrm rot="20691779" flipH="1">
            <a:off x="5572125" y="2830513"/>
            <a:ext cx="1284288" cy="2151062"/>
          </a:xfrm>
          <a:prstGeom prst="line">
            <a:avLst/>
          </a:prstGeom>
          <a:noFill/>
          <a:ln w="9525">
            <a:solidFill>
              <a:schemeClr val="tx1"/>
            </a:solidFill>
            <a:prstDash val="dash"/>
            <a:round/>
            <a:headEnd/>
            <a:tailEnd/>
          </a:ln>
          <a:effectLst/>
        </p:spPr>
        <p:txBody>
          <a:bodyPr/>
          <a:lstStyle/>
          <a:p>
            <a:endParaRPr lang="en-US"/>
          </a:p>
        </p:txBody>
      </p:sp>
      <p:sp>
        <p:nvSpPr>
          <p:cNvPr id="621587" name="Line 19"/>
          <p:cNvSpPr>
            <a:spLocks noChangeShapeType="1"/>
          </p:cNvSpPr>
          <p:nvPr/>
        </p:nvSpPr>
        <p:spPr bwMode="auto">
          <a:xfrm rot="20691779" flipV="1">
            <a:off x="5762625" y="4254500"/>
            <a:ext cx="838200" cy="762000"/>
          </a:xfrm>
          <a:prstGeom prst="line">
            <a:avLst/>
          </a:prstGeom>
          <a:noFill/>
          <a:ln w="28575">
            <a:solidFill>
              <a:srgbClr val="FF0000"/>
            </a:solidFill>
            <a:miter lim="800000"/>
            <a:headEnd/>
            <a:tailEnd type="triangle" w="med" len="med"/>
          </a:ln>
          <a:effectLst/>
        </p:spPr>
        <p:txBody>
          <a:bodyPr wrap="none"/>
          <a:lstStyle/>
          <a:p>
            <a:endParaRPr lang="en-US"/>
          </a:p>
        </p:txBody>
      </p:sp>
      <p:sp>
        <p:nvSpPr>
          <p:cNvPr id="621588" name="Line 20"/>
          <p:cNvSpPr>
            <a:spLocks noChangeShapeType="1"/>
          </p:cNvSpPr>
          <p:nvPr/>
        </p:nvSpPr>
        <p:spPr bwMode="auto">
          <a:xfrm rot="-908221">
            <a:off x="5849938" y="4913313"/>
            <a:ext cx="1524000" cy="0"/>
          </a:xfrm>
          <a:prstGeom prst="line">
            <a:avLst/>
          </a:prstGeom>
          <a:noFill/>
          <a:ln w="28575">
            <a:solidFill>
              <a:srgbClr val="FF0000"/>
            </a:solidFill>
            <a:miter lim="800000"/>
            <a:headEnd/>
            <a:tailEnd type="triangle" w="med" len="med"/>
          </a:ln>
          <a:effectLst/>
        </p:spPr>
        <p:txBody>
          <a:bodyPr wrap="none"/>
          <a:lstStyle/>
          <a:p>
            <a:endParaRPr lang="en-US"/>
          </a:p>
        </p:txBody>
      </p:sp>
      <p:sp>
        <p:nvSpPr>
          <p:cNvPr id="621589" name="Line 21"/>
          <p:cNvSpPr>
            <a:spLocks noChangeShapeType="1"/>
          </p:cNvSpPr>
          <p:nvPr/>
        </p:nvSpPr>
        <p:spPr bwMode="auto">
          <a:xfrm rot="20691779" flipV="1">
            <a:off x="5737225" y="4064000"/>
            <a:ext cx="0" cy="1066800"/>
          </a:xfrm>
          <a:prstGeom prst="line">
            <a:avLst/>
          </a:prstGeom>
          <a:noFill/>
          <a:ln w="28575">
            <a:solidFill>
              <a:srgbClr val="FF0000"/>
            </a:solidFill>
            <a:miter lim="800000"/>
            <a:headEnd/>
            <a:tailEnd type="triangle" w="med" len="med"/>
          </a:ln>
          <a:effectLst/>
        </p:spPr>
        <p:txBody>
          <a:bodyPr wrap="none"/>
          <a:lstStyle/>
          <a:p>
            <a:endParaRPr lang="en-US"/>
          </a:p>
        </p:txBody>
      </p:sp>
      <p:graphicFrame>
        <p:nvGraphicFramePr>
          <p:cNvPr id="621590" name="Object 22"/>
          <p:cNvGraphicFramePr>
            <a:graphicFrameLocks noChangeAspect="1"/>
          </p:cNvGraphicFramePr>
          <p:nvPr/>
        </p:nvGraphicFramePr>
        <p:xfrm>
          <a:off x="7391400" y="4495800"/>
          <a:ext cx="304800" cy="303213"/>
        </p:xfrm>
        <a:graphic>
          <a:graphicData uri="http://schemas.openxmlformats.org/presentationml/2006/ole">
            <p:oleObj spid="_x0000_s515081" name="Equation" r:id="rId11" imgW="126720" imgH="139680" progId="Equation.3">
              <p:embed/>
            </p:oleObj>
          </a:graphicData>
        </a:graphic>
      </p:graphicFrame>
      <p:graphicFrame>
        <p:nvGraphicFramePr>
          <p:cNvPr id="621591" name="Object 23"/>
          <p:cNvGraphicFramePr>
            <a:graphicFrameLocks noChangeAspect="1"/>
          </p:cNvGraphicFramePr>
          <p:nvPr/>
        </p:nvGraphicFramePr>
        <p:xfrm>
          <a:off x="6592888" y="3825875"/>
          <a:ext cx="274637" cy="303213"/>
        </p:xfrm>
        <a:graphic>
          <a:graphicData uri="http://schemas.openxmlformats.org/presentationml/2006/ole">
            <p:oleObj spid="_x0000_s515082" name="Equation" r:id="rId12" imgW="114120" imgH="139680" progId="Equation.3">
              <p:embed/>
            </p:oleObj>
          </a:graphicData>
        </a:graphic>
      </p:graphicFrame>
      <p:graphicFrame>
        <p:nvGraphicFramePr>
          <p:cNvPr id="621592" name="Object 24"/>
          <p:cNvGraphicFramePr>
            <a:graphicFrameLocks noChangeAspect="1"/>
          </p:cNvGraphicFramePr>
          <p:nvPr/>
        </p:nvGraphicFramePr>
        <p:xfrm>
          <a:off x="5110163" y="4043363"/>
          <a:ext cx="366712" cy="303212"/>
        </p:xfrm>
        <a:graphic>
          <a:graphicData uri="http://schemas.openxmlformats.org/presentationml/2006/ole">
            <p:oleObj spid="_x0000_s515083" name="Equation" r:id="rId13" imgW="152280" imgH="139680" progId="Equation.3">
              <p:embed/>
            </p:oleObj>
          </a:graphicData>
        </a:graphic>
      </p:graphicFrame>
      <p:sp>
        <p:nvSpPr>
          <p:cNvPr id="621593" name="Text Box 25"/>
          <p:cNvSpPr txBox="1">
            <a:spLocks noChangeArrowheads="1"/>
          </p:cNvSpPr>
          <p:nvPr/>
        </p:nvSpPr>
        <p:spPr bwMode="auto">
          <a:xfrm>
            <a:off x="533400" y="5410200"/>
            <a:ext cx="6324600" cy="457200"/>
          </a:xfrm>
          <a:prstGeom prst="rect">
            <a:avLst/>
          </a:prstGeom>
          <a:noFill/>
          <a:ln w="9525">
            <a:noFill/>
            <a:miter lim="800000"/>
            <a:headEnd/>
            <a:tailEnd/>
          </a:ln>
          <a:effectLst/>
        </p:spPr>
        <p:txBody>
          <a:bodyPr>
            <a:spAutoFit/>
          </a:bodyPr>
          <a:lstStyle/>
          <a:p>
            <a:pPr algn="l" eaLnBrk="1" hangingPunct="1"/>
            <a:r>
              <a:rPr lang="en-US" sz="2400" u="sng">
                <a:solidFill>
                  <a:schemeClr val="accent2"/>
                </a:solidFill>
                <a:latin typeface="Times New Roman" pitchFamily="18" charset="0"/>
              </a:rPr>
              <a:t>How to relate the coordinate in these two frames?</a:t>
            </a:r>
            <a:r>
              <a:rPr lang="en-US" sz="2400" u="sng">
                <a:latin typeface="Times New Roman" pitchFamily="18" charset="0"/>
              </a:rPr>
              <a:t> </a:t>
            </a:r>
          </a:p>
        </p:txBody>
      </p:sp>
      <p:graphicFrame>
        <p:nvGraphicFramePr>
          <p:cNvPr id="621594" name="Object 26"/>
          <p:cNvGraphicFramePr>
            <a:graphicFrameLocks noChangeAspect="1"/>
          </p:cNvGraphicFramePr>
          <p:nvPr/>
        </p:nvGraphicFramePr>
        <p:xfrm>
          <a:off x="4514850" y="3321050"/>
          <a:ext cx="112713" cy="214313"/>
        </p:xfrm>
        <a:graphic>
          <a:graphicData uri="http://schemas.openxmlformats.org/presentationml/2006/ole">
            <p:oleObj spid="_x0000_s515084" name="Equation" r:id="rId14" imgW="114120" imgH="215640" progId="Equation.3">
              <p:embed/>
            </p:oleObj>
          </a:graphicData>
        </a:graphic>
      </p:graphicFrame>
      <p:sp>
        <p:nvSpPr>
          <p:cNvPr id="621595" name="Line 27"/>
          <p:cNvSpPr>
            <a:spLocks noChangeShapeType="1"/>
          </p:cNvSpPr>
          <p:nvPr/>
        </p:nvSpPr>
        <p:spPr bwMode="auto">
          <a:xfrm flipH="1" flipV="1">
            <a:off x="6248400" y="3124200"/>
            <a:ext cx="533400" cy="1752600"/>
          </a:xfrm>
          <a:prstGeom prst="line">
            <a:avLst/>
          </a:prstGeom>
          <a:noFill/>
          <a:ln w="9525">
            <a:solidFill>
              <a:schemeClr val="tx1"/>
            </a:solidFill>
            <a:round/>
            <a:headEnd/>
            <a:tailEnd/>
          </a:ln>
          <a:effectLst/>
        </p:spPr>
        <p:txBody>
          <a:bodyPr wrap="none" anchor="ctr"/>
          <a:lstStyle/>
          <a:p>
            <a:endParaRPr lang="en-US"/>
          </a:p>
        </p:txBody>
      </p:sp>
      <p:sp>
        <p:nvSpPr>
          <p:cNvPr id="621596" name="Line 28"/>
          <p:cNvSpPr>
            <a:spLocks noChangeShapeType="1"/>
          </p:cNvSpPr>
          <p:nvPr/>
        </p:nvSpPr>
        <p:spPr bwMode="auto">
          <a:xfrm flipH="1" flipV="1">
            <a:off x="5410200" y="3429000"/>
            <a:ext cx="457200" cy="1676400"/>
          </a:xfrm>
          <a:prstGeom prst="line">
            <a:avLst/>
          </a:prstGeom>
          <a:noFill/>
          <a:ln w="9525">
            <a:solidFill>
              <a:schemeClr val="tx1"/>
            </a:solidFill>
            <a:round/>
            <a:headEnd/>
            <a:tailEnd/>
          </a:ln>
          <a:effectLst/>
        </p:spPr>
        <p:txBody>
          <a:bodyPr wrap="none" anchor="ctr"/>
          <a:lstStyle/>
          <a:p>
            <a:endParaRPr lang="en-US"/>
          </a:p>
        </p:txBody>
      </p:sp>
      <p:sp>
        <p:nvSpPr>
          <p:cNvPr id="621597" name="Line 29"/>
          <p:cNvSpPr>
            <a:spLocks noChangeShapeType="1"/>
          </p:cNvSpPr>
          <p:nvPr/>
        </p:nvSpPr>
        <p:spPr bwMode="auto">
          <a:xfrm flipH="1" flipV="1">
            <a:off x="5715000" y="2971800"/>
            <a:ext cx="457200" cy="1752600"/>
          </a:xfrm>
          <a:prstGeom prst="line">
            <a:avLst/>
          </a:prstGeom>
          <a:noFill/>
          <a:ln w="9525">
            <a:solidFill>
              <a:schemeClr val="tx1"/>
            </a:solidFill>
            <a:prstDash val="dash"/>
            <a:round/>
            <a:headEnd/>
            <a:tailEnd/>
          </a:ln>
          <a:effectLst/>
        </p:spPr>
        <p:txBody>
          <a:bodyPr wrap="none" anchor="ctr"/>
          <a:lstStyle/>
          <a:p>
            <a:endParaRPr lang="en-US"/>
          </a:p>
        </p:txBody>
      </p:sp>
      <p:sp>
        <p:nvSpPr>
          <p:cNvPr id="621598" name="Line 30"/>
          <p:cNvSpPr>
            <a:spLocks noChangeShapeType="1"/>
          </p:cNvSpPr>
          <p:nvPr/>
        </p:nvSpPr>
        <p:spPr bwMode="auto">
          <a:xfrm flipH="1">
            <a:off x="6248400" y="2667000"/>
            <a:ext cx="304800" cy="457200"/>
          </a:xfrm>
          <a:prstGeom prst="line">
            <a:avLst/>
          </a:prstGeom>
          <a:noFill/>
          <a:ln w="9525">
            <a:solidFill>
              <a:schemeClr val="tx1"/>
            </a:solidFill>
            <a:round/>
            <a:headEnd/>
            <a:tailEnd/>
          </a:ln>
          <a:effectLst/>
        </p:spPr>
        <p:txBody>
          <a:bodyPr wrap="none" anchor="ctr"/>
          <a:lstStyle/>
          <a:p>
            <a:endParaRPr lang="en-US"/>
          </a:p>
        </p:txBody>
      </p:sp>
      <p:sp>
        <p:nvSpPr>
          <p:cNvPr id="621599" name="Line 31"/>
          <p:cNvSpPr>
            <a:spLocks noChangeShapeType="1"/>
          </p:cNvSpPr>
          <p:nvPr/>
        </p:nvSpPr>
        <p:spPr bwMode="auto">
          <a:xfrm flipH="1">
            <a:off x="5410200" y="3124200"/>
            <a:ext cx="838200" cy="304800"/>
          </a:xfrm>
          <a:prstGeom prst="line">
            <a:avLst/>
          </a:prstGeom>
          <a:noFill/>
          <a:ln w="9525">
            <a:solidFill>
              <a:schemeClr val="tx1"/>
            </a:solidFill>
            <a:round/>
            <a:headEnd/>
            <a:tailEnd/>
          </a:ln>
          <a:effectLst/>
        </p:spPr>
        <p:txBody>
          <a:bodyPr wrap="none" anchor="ctr"/>
          <a:lstStyle/>
          <a:p>
            <a:endParaRPr lang="en-US"/>
          </a:p>
        </p:txBody>
      </p:sp>
      <p:sp>
        <p:nvSpPr>
          <p:cNvPr id="621600" name="Line 32"/>
          <p:cNvSpPr>
            <a:spLocks noChangeShapeType="1"/>
          </p:cNvSpPr>
          <p:nvPr/>
        </p:nvSpPr>
        <p:spPr bwMode="auto">
          <a:xfrm flipV="1">
            <a:off x="5410200" y="2971800"/>
            <a:ext cx="304800" cy="457200"/>
          </a:xfrm>
          <a:prstGeom prst="line">
            <a:avLst/>
          </a:prstGeom>
          <a:noFill/>
          <a:ln w="9525">
            <a:solidFill>
              <a:schemeClr val="tx1"/>
            </a:solidFill>
            <a:round/>
            <a:headEnd/>
            <a:tailEnd/>
          </a:ln>
          <a:effectLst/>
        </p:spPr>
        <p:txBody>
          <a:bodyPr wrap="none" anchor="ctr"/>
          <a:lstStyle/>
          <a:p>
            <a:endParaRPr lang="en-US"/>
          </a:p>
        </p:txBody>
      </p:sp>
      <p:sp>
        <p:nvSpPr>
          <p:cNvPr id="621601" name="Line 33"/>
          <p:cNvSpPr>
            <a:spLocks noChangeShapeType="1"/>
          </p:cNvSpPr>
          <p:nvPr/>
        </p:nvSpPr>
        <p:spPr bwMode="auto">
          <a:xfrm flipV="1">
            <a:off x="5715000" y="2667000"/>
            <a:ext cx="838200" cy="304800"/>
          </a:xfrm>
          <a:prstGeom prst="line">
            <a:avLst/>
          </a:prstGeom>
          <a:noFill/>
          <a:ln w="9525">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21581"/>
                                        </p:tgtEl>
                                        <p:attrNameLst>
                                          <p:attrName>style.visibility</p:attrName>
                                        </p:attrNameLst>
                                      </p:cBhvr>
                                      <p:to>
                                        <p:strVal val="visible"/>
                                      </p:to>
                                    </p:set>
                                    <p:animEffect transition="in" filter="checkerboard(across)">
                                      <p:cBhvr>
                                        <p:cTn id="7" dur="500"/>
                                        <p:tgtEl>
                                          <p:spTgt spid="621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3618" name="Rectangle 2"/>
          <p:cNvSpPr>
            <a:spLocks noGrp="1" noChangeArrowheads="1"/>
          </p:cNvSpPr>
          <p:nvPr>
            <p:ph type="title"/>
          </p:nvPr>
        </p:nvSpPr>
        <p:spPr>
          <a:xfrm>
            <a:off x="671513" y="0"/>
            <a:ext cx="7772400" cy="1143000"/>
          </a:xfrm>
        </p:spPr>
        <p:txBody>
          <a:bodyPr/>
          <a:lstStyle/>
          <a:p>
            <a:r>
              <a:rPr lang="en-US"/>
              <a:t>Preliminary</a:t>
            </a:r>
          </a:p>
        </p:txBody>
      </p:sp>
      <p:sp>
        <p:nvSpPr>
          <p:cNvPr id="623619" name="Rectangle 3"/>
          <p:cNvSpPr>
            <a:spLocks noGrp="1" noChangeArrowheads="1"/>
          </p:cNvSpPr>
          <p:nvPr>
            <p:ph idx="1"/>
          </p:nvPr>
        </p:nvSpPr>
        <p:spPr>
          <a:xfrm>
            <a:off x="457200" y="1219200"/>
            <a:ext cx="5638800" cy="4906963"/>
          </a:xfrm>
        </p:spPr>
        <p:txBody>
          <a:bodyPr/>
          <a:lstStyle/>
          <a:p>
            <a:r>
              <a:rPr lang="en-US" sz="3600"/>
              <a:t>Basic Rotation</a:t>
            </a:r>
          </a:p>
          <a:p>
            <a:pPr lvl="1"/>
            <a:r>
              <a:rPr lang="en-US"/>
              <a:t>    </a:t>
            </a:r>
            <a:r>
              <a:rPr lang="tr-TR"/>
              <a:t> </a:t>
            </a:r>
            <a:r>
              <a:rPr lang="en-US"/>
              <a:t> ,     </a:t>
            </a:r>
            <a:r>
              <a:rPr lang="tr-TR"/>
              <a:t>  </a:t>
            </a:r>
            <a:r>
              <a:rPr lang="en-US"/>
              <a:t>,  and  </a:t>
            </a:r>
            <a:r>
              <a:rPr lang="tr-TR"/>
              <a:t>  </a:t>
            </a:r>
            <a:r>
              <a:rPr lang="en-US"/>
              <a:t>    represent the projections of  </a:t>
            </a:r>
            <a:r>
              <a:rPr lang="tr-TR"/>
              <a:t>  </a:t>
            </a:r>
            <a:r>
              <a:rPr lang="en-US"/>
              <a:t> onto OX, OY, OZ axes, respectively</a:t>
            </a:r>
          </a:p>
          <a:p>
            <a:pPr lvl="1"/>
            <a:endParaRPr lang="en-US"/>
          </a:p>
          <a:p>
            <a:pPr lvl="1"/>
            <a:r>
              <a:rPr lang="en-US"/>
              <a:t>Since </a:t>
            </a:r>
          </a:p>
          <a:p>
            <a:pPr lvl="1"/>
            <a:endParaRPr lang="en-US"/>
          </a:p>
        </p:txBody>
      </p:sp>
      <p:sp>
        <p:nvSpPr>
          <p:cNvPr id="48" name="Slide Number Placeholder 3"/>
          <p:cNvSpPr>
            <a:spLocks noGrp="1"/>
          </p:cNvSpPr>
          <p:nvPr>
            <p:ph type="sldNum" sz="quarter" idx="12"/>
          </p:nvPr>
        </p:nvSpPr>
        <p:spPr/>
        <p:txBody>
          <a:bodyPr/>
          <a:lstStyle/>
          <a:p>
            <a:fld id="{B092B557-9763-44C4-92CC-61DE6D78D63C}" type="slidenum">
              <a:rPr lang="tr-TR"/>
              <a:pPr/>
              <a:t>65</a:t>
            </a:fld>
            <a:endParaRPr lang="tr-TR"/>
          </a:p>
        </p:txBody>
      </p:sp>
      <p:graphicFrame>
        <p:nvGraphicFramePr>
          <p:cNvPr id="623656" name="Object 40"/>
          <p:cNvGraphicFramePr>
            <a:graphicFrameLocks noChangeAspect="1"/>
          </p:cNvGraphicFramePr>
          <p:nvPr/>
        </p:nvGraphicFramePr>
        <p:xfrm>
          <a:off x="5799138" y="2457450"/>
          <a:ext cx="511175" cy="609600"/>
        </p:xfrm>
        <a:graphic>
          <a:graphicData uri="http://schemas.openxmlformats.org/presentationml/2006/ole">
            <p:oleObj spid="_x0000_s516098" name="Denklem" r:id="rId4" imgW="203040" imgH="241200" progId="Equation.3">
              <p:embed/>
            </p:oleObj>
          </a:graphicData>
        </a:graphic>
      </p:graphicFrame>
      <p:graphicFrame>
        <p:nvGraphicFramePr>
          <p:cNvPr id="623654" name="Object 38"/>
          <p:cNvGraphicFramePr>
            <a:graphicFrameLocks noChangeAspect="1"/>
          </p:cNvGraphicFramePr>
          <p:nvPr/>
        </p:nvGraphicFramePr>
        <p:xfrm>
          <a:off x="7045325" y="3268663"/>
          <a:ext cx="479425" cy="576262"/>
        </p:xfrm>
        <a:graphic>
          <a:graphicData uri="http://schemas.openxmlformats.org/presentationml/2006/ole">
            <p:oleObj spid="_x0000_s516099" name="Denklem" r:id="rId5" imgW="190440" imgH="228600" progId="Equation.3">
              <p:embed/>
            </p:oleObj>
          </a:graphicData>
        </a:graphic>
      </p:graphicFrame>
      <p:graphicFrame>
        <p:nvGraphicFramePr>
          <p:cNvPr id="623620" name="Object 4"/>
          <p:cNvGraphicFramePr>
            <a:graphicFrameLocks noChangeAspect="1"/>
          </p:cNvGraphicFramePr>
          <p:nvPr/>
        </p:nvGraphicFramePr>
        <p:xfrm>
          <a:off x="1219200" y="1752600"/>
          <a:ext cx="539750" cy="647700"/>
        </p:xfrm>
        <a:graphic>
          <a:graphicData uri="http://schemas.openxmlformats.org/presentationml/2006/ole">
            <p:oleObj spid="_x0000_s516100" name="Equation" r:id="rId6" imgW="190440" imgH="228600" progId="Equation.3">
              <p:embed/>
            </p:oleObj>
          </a:graphicData>
        </a:graphic>
      </p:graphicFrame>
      <p:graphicFrame>
        <p:nvGraphicFramePr>
          <p:cNvPr id="623621" name="Object 5"/>
          <p:cNvGraphicFramePr>
            <a:graphicFrameLocks noChangeAspect="1"/>
          </p:cNvGraphicFramePr>
          <p:nvPr/>
        </p:nvGraphicFramePr>
        <p:xfrm>
          <a:off x="3284538" y="2362200"/>
          <a:ext cx="357187" cy="387350"/>
        </p:xfrm>
        <a:graphic>
          <a:graphicData uri="http://schemas.openxmlformats.org/presentationml/2006/ole">
            <p:oleObj spid="_x0000_s516101" name="Denklem" r:id="rId7" imgW="152280" imgH="164880" progId="Equation.3">
              <p:embed/>
            </p:oleObj>
          </a:graphicData>
        </a:graphic>
      </p:graphicFrame>
      <p:graphicFrame>
        <p:nvGraphicFramePr>
          <p:cNvPr id="623622" name="Object 6"/>
          <p:cNvGraphicFramePr>
            <a:graphicFrameLocks noChangeAspect="1"/>
          </p:cNvGraphicFramePr>
          <p:nvPr/>
        </p:nvGraphicFramePr>
        <p:xfrm>
          <a:off x="1905000" y="1752600"/>
          <a:ext cx="571500" cy="679450"/>
        </p:xfrm>
        <a:graphic>
          <a:graphicData uri="http://schemas.openxmlformats.org/presentationml/2006/ole">
            <p:oleObj spid="_x0000_s516102" name="Equation" r:id="rId8" imgW="203040" imgH="241200" progId="Equation.3">
              <p:embed/>
            </p:oleObj>
          </a:graphicData>
        </a:graphic>
      </p:graphicFrame>
      <p:graphicFrame>
        <p:nvGraphicFramePr>
          <p:cNvPr id="623623" name="Object 7"/>
          <p:cNvGraphicFramePr>
            <a:graphicFrameLocks noChangeAspect="1"/>
          </p:cNvGraphicFramePr>
          <p:nvPr/>
        </p:nvGraphicFramePr>
        <p:xfrm>
          <a:off x="3351213" y="1752600"/>
          <a:ext cx="539750" cy="608013"/>
        </p:xfrm>
        <a:graphic>
          <a:graphicData uri="http://schemas.openxmlformats.org/presentationml/2006/ole">
            <p:oleObj spid="_x0000_s516103" name="Equation" r:id="rId9" imgW="190440" imgH="215640" progId="Equation.3">
              <p:embed/>
            </p:oleObj>
          </a:graphicData>
        </a:graphic>
      </p:graphicFrame>
      <p:graphicFrame>
        <p:nvGraphicFramePr>
          <p:cNvPr id="623624" name="Object 8"/>
          <p:cNvGraphicFramePr>
            <a:graphicFrameLocks noChangeAspect="1"/>
          </p:cNvGraphicFramePr>
          <p:nvPr/>
        </p:nvGraphicFramePr>
        <p:xfrm>
          <a:off x="1219200" y="4038600"/>
          <a:ext cx="6262688" cy="576263"/>
        </p:xfrm>
        <a:graphic>
          <a:graphicData uri="http://schemas.openxmlformats.org/presentationml/2006/ole">
            <p:oleObj spid="_x0000_s516104" name="Equation" r:id="rId10" imgW="2489040" imgH="228600" progId="Equation.3">
              <p:embed/>
            </p:oleObj>
          </a:graphicData>
        </a:graphic>
      </p:graphicFrame>
      <p:graphicFrame>
        <p:nvGraphicFramePr>
          <p:cNvPr id="623625" name="Object 9"/>
          <p:cNvGraphicFramePr>
            <a:graphicFrameLocks noChangeAspect="1"/>
          </p:cNvGraphicFramePr>
          <p:nvPr/>
        </p:nvGraphicFramePr>
        <p:xfrm>
          <a:off x="1143000" y="4724400"/>
          <a:ext cx="6359525" cy="603250"/>
        </p:xfrm>
        <a:graphic>
          <a:graphicData uri="http://schemas.openxmlformats.org/presentationml/2006/ole">
            <p:oleObj spid="_x0000_s516105" name="Equation" r:id="rId11" imgW="2527200" imgH="241200" progId="Equation.3">
              <p:embed/>
            </p:oleObj>
          </a:graphicData>
        </a:graphic>
      </p:graphicFrame>
      <p:graphicFrame>
        <p:nvGraphicFramePr>
          <p:cNvPr id="623626" name="Object 10"/>
          <p:cNvGraphicFramePr>
            <a:graphicFrameLocks noChangeAspect="1"/>
          </p:cNvGraphicFramePr>
          <p:nvPr/>
        </p:nvGraphicFramePr>
        <p:xfrm>
          <a:off x="1143000" y="5486400"/>
          <a:ext cx="6615113" cy="576263"/>
        </p:xfrm>
        <a:graphic>
          <a:graphicData uri="http://schemas.openxmlformats.org/presentationml/2006/ole">
            <p:oleObj spid="_x0000_s516106" name="Equation" r:id="rId12" imgW="2628720" imgH="228600" progId="Equation.3">
              <p:embed/>
            </p:oleObj>
          </a:graphicData>
        </a:graphic>
      </p:graphicFrame>
      <p:graphicFrame>
        <p:nvGraphicFramePr>
          <p:cNvPr id="623627" name="Object 11"/>
          <p:cNvGraphicFramePr>
            <a:graphicFrameLocks noChangeAspect="1"/>
          </p:cNvGraphicFramePr>
          <p:nvPr/>
        </p:nvGraphicFramePr>
        <p:xfrm>
          <a:off x="2438400" y="3276600"/>
          <a:ext cx="3706813" cy="635000"/>
        </p:xfrm>
        <a:graphic>
          <a:graphicData uri="http://schemas.openxmlformats.org/presentationml/2006/ole">
            <p:oleObj spid="_x0000_s516107" name="Equation" r:id="rId13" imgW="1473120" imgH="253800" progId="Equation.3">
              <p:embed/>
            </p:oleObj>
          </a:graphicData>
        </a:graphic>
      </p:graphicFrame>
      <p:sp>
        <p:nvSpPr>
          <p:cNvPr id="623628" name="Line 12"/>
          <p:cNvSpPr>
            <a:spLocks noChangeShapeType="1"/>
          </p:cNvSpPr>
          <p:nvPr/>
        </p:nvSpPr>
        <p:spPr bwMode="auto">
          <a:xfrm flipV="1">
            <a:off x="6667500" y="1720850"/>
            <a:ext cx="1547813" cy="1490663"/>
          </a:xfrm>
          <a:prstGeom prst="line">
            <a:avLst/>
          </a:prstGeom>
          <a:noFill/>
          <a:ln w="28575">
            <a:solidFill>
              <a:schemeClr val="tx1"/>
            </a:solidFill>
            <a:miter lim="800000"/>
            <a:headEnd/>
            <a:tailEnd type="triangle" w="med" len="med"/>
          </a:ln>
          <a:effectLst/>
        </p:spPr>
        <p:txBody>
          <a:bodyPr wrap="none"/>
          <a:lstStyle/>
          <a:p>
            <a:endParaRPr lang="en-US"/>
          </a:p>
        </p:txBody>
      </p:sp>
      <p:sp>
        <p:nvSpPr>
          <p:cNvPr id="623629" name="Line 13"/>
          <p:cNvSpPr>
            <a:spLocks noChangeShapeType="1"/>
          </p:cNvSpPr>
          <p:nvPr/>
        </p:nvSpPr>
        <p:spPr bwMode="auto">
          <a:xfrm>
            <a:off x="6667500" y="3211513"/>
            <a:ext cx="2476500" cy="0"/>
          </a:xfrm>
          <a:prstGeom prst="line">
            <a:avLst/>
          </a:prstGeom>
          <a:noFill/>
          <a:ln w="28575">
            <a:solidFill>
              <a:schemeClr val="tx1"/>
            </a:solidFill>
            <a:miter lim="800000"/>
            <a:headEnd/>
            <a:tailEnd type="triangle" w="med" len="med"/>
          </a:ln>
          <a:effectLst/>
        </p:spPr>
        <p:txBody>
          <a:bodyPr wrap="none"/>
          <a:lstStyle/>
          <a:p>
            <a:endParaRPr lang="en-US"/>
          </a:p>
        </p:txBody>
      </p:sp>
      <p:sp>
        <p:nvSpPr>
          <p:cNvPr id="623630" name="Line 14"/>
          <p:cNvSpPr>
            <a:spLocks noChangeShapeType="1"/>
          </p:cNvSpPr>
          <p:nvPr/>
        </p:nvSpPr>
        <p:spPr bwMode="auto">
          <a:xfrm flipV="1">
            <a:off x="6667500" y="771525"/>
            <a:ext cx="0" cy="2439988"/>
          </a:xfrm>
          <a:prstGeom prst="line">
            <a:avLst/>
          </a:prstGeom>
          <a:noFill/>
          <a:ln w="28575">
            <a:solidFill>
              <a:schemeClr val="tx1"/>
            </a:solidFill>
            <a:miter lim="800000"/>
            <a:headEnd/>
            <a:tailEnd type="triangle" w="med" len="med"/>
          </a:ln>
          <a:effectLst/>
        </p:spPr>
        <p:txBody>
          <a:bodyPr wrap="none"/>
          <a:lstStyle/>
          <a:p>
            <a:endParaRPr lang="en-US"/>
          </a:p>
        </p:txBody>
      </p:sp>
      <p:graphicFrame>
        <p:nvGraphicFramePr>
          <p:cNvPr id="623631" name="Object 15"/>
          <p:cNvGraphicFramePr>
            <a:graphicFrameLocks noChangeAspect="1"/>
          </p:cNvGraphicFramePr>
          <p:nvPr/>
        </p:nvGraphicFramePr>
        <p:xfrm>
          <a:off x="8896350" y="2871788"/>
          <a:ext cx="247650" cy="269875"/>
        </p:xfrm>
        <a:graphic>
          <a:graphicData uri="http://schemas.openxmlformats.org/presentationml/2006/ole">
            <p:oleObj spid="_x0000_s516108" name="Equation" r:id="rId14" imgW="126720" imgH="139680" progId="Equation.3">
              <p:embed/>
            </p:oleObj>
          </a:graphicData>
        </a:graphic>
      </p:graphicFrame>
      <p:graphicFrame>
        <p:nvGraphicFramePr>
          <p:cNvPr id="623632" name="Object 16"/>
          <p:cNvGraphicFramePr>
            <a:graphicFrameLocks noChangeAspect="1"/>
          </p:cNvGraphicFramePr>
          <p:nvPr/>
        </p:nvGraphicFramePr>
        <p:xfrm>
          <a:off x="8215313" y="1720850"/>
          <a:ext cx="271462" cy="319088"/>
        </p:xfrm>
        <a:graphic>
          <a:graphicData uri="http://schemas.openxmlformats.org/presentationml/2006/ole">
            <p:oleObj spid="_x0000_s516109" name="Equation" r:id="rId15" imgW="139680" imgH="164880" progId="Equation.3">
              <p:embed/>
            </p:oleObj>
          </a:graphicData>
        </a:graphic>
      </p:graphicFrame>
      <p:graphicFrame>
        <p:nvGraphicFramePr>
          <p:cNvPr id="623633" name="Object 17"/>
          <p:cNvGraphicFramePr>
            <a:graphicFrameLocks noChangeAspect="1"/>
          </p:cNvGraphicFramePr>
          <p:nvPr/>
        </p:nvGraphicFramePr>
        <p:xfrm>
          <a:off x="6667500" y="579438"/>
          <a:ext cx="247650" cy="246062"/>
        </p:xfrm>
        <a:graphic>
          <a:graphicData uri="http://schemas.openxmlformats.org/presentationml/2006/ole">
            <p:oleObj spid="_x0000_s516110" name="Equation" r:id="rId16" imgW="126720" imgH="126720" progId="Equation.3">
              <p:embed/>
            </p:oleObj>
          </a:graphicData>
        </a:graphic>
      </p:graphicFrame>
      <p:graphicFrame>
        <p:nvGraphicFramePr>
          <p:cNvPr id="623634" name="Object 18"/>
          <p:cNvGraphicFramePr>
            <a:graphicFrameLocks noChangeAspect="1"/>
          </p:cNvGraphicFramePr>
          <p:nvPr/>
        </p:nvGraphicFramePr>
        <p:xfrm>
          <a:off x="7286625" y="771525"/>
          <a:ext cx="312738" cy="371475"/>
        </p:xfrm>
        <a:graphic>
          <a:graphicData uri="http://schemas.openxmlformats.org/presentationml/2006/ole">
            <p:oleObj spid="_x0000_s516111" name="Equation" r:id="rId17" imgW="152280" imgH="164880" progId="Equation.3">
              <p:embed/>
            </p:oleObj>
          </a:graphicData>
        </a:graphic>
      </p:graphicFrame>
      <p:sp>
        <p:nvSpPr>
          <p:cNvPr id="623635" name="Oval 19"/>
          <p:cNvSpPr>
            <a:spLocks noChangeArrowheads="1"/>
          </p:cNvSpPr>
          <p:nvPr/>
        </p:nvSpPr>
        <p:spPr bwMode="auto">
          <a:xfrm rot="-908221">
            <a:off x="7162800" y="1042988"/>
            <a:ext cx="61913" cy="6667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23636" name="Line 20"/>
          <p:cNvSpPr>
            <a:spLocks noChangeShapeType="1"/>
          </p:cNvSpPr>
          <p:nvPr/>
        </p:nvSpPr>
        <p:spPr bwMode="auto">
          <a:xfrm rot="-908221">
            <a:off x="7419975" y="1054100"/>
            <a:ext cx="61913" cy="1547813"/>
          </a:xfrm>
          <a:prstGeom prst="line">
            <a:avLst/>
          </a:prstGeom>
          <a:noFill/>
          <a:ln w="9525">
            <a:solidFill>
              <a:schemeClr val="tx1"/>
            </a:solidFill>
            <a:round/>
            <a:headEnd/>
            <a:tailEnd/>
          </a:ln>
          <a:effectLst/>
        </p:spPr>
        <p:txBody>
          <a:bodyPr/>
          <a:lstStyle/>
          <a:p>
            <a:endParaRPr lang="en-US"/>
          </a:p>
        </p:txBody>
      </p:sp>
      <p:sp>
        <p:nvSpPr>
          <p:cNvPr id="623637" name="Line 21"/>
          <p:cNvSpPr>
            <a:spLocks noChangeShapeType="1"/>
          </p:cNvSpPr>
          <p:nvPr/>
        </p:nvSpPr>
        <p:spPr bwMode="auto">
          <a:xfrm rot="20691779" flipH="1">
            <a:off x="7345363" y="2619375"/>
            <a:ext cx="371475" cy="339725"/>
          </a:xfrm>
          <a:prstGeom prst="line">
            <a:avLst/>
          </a:prstGeom>
          <a:noFill/>
          <a:ln w="9525">
            <a:solidFill>
              <a:schemeClr val="tx1"/>
            </a:solidFill>
            <a:round/>
            <a:headEnd/>
            <a:tailEnd/>
          </a:ln>
          <a:effectLst/>
        </p:spPr>
        <p:txBody>
          <a:bodyPr/>
          <a:lstStyle/>
          <a:p>
            <a:endParaRPr lang="en-US"/>
          </a:p>
        </p:txBody>
      </p:sp>
      <p:sp>
        <p:nvSpPr>
          <p:cNvPr id="623638" name="Line 22"/>
          <p:cNvSpPr>
            <a:spLocks noChangeShapeType="1"/>
          </p:cNvSpPr>
          <p:nvPr/>
        </p:nvSpPr>
        <p:spPr bwMode="auto">
          <a:xfrm rot="20691779" flipH="1">
            <a:off x="6853238" y="2681288"/>
            <a:ext cx="846137" cy="65087"/>
          </a:xfrm>
          <a:prstGeom prst="line">
            <a:avLst/>
          </a:prstGeom>
          <a:noFill/>
          <a:ln w="9525">
            <a:solidFill>
              <a:schemeClr val="tx1"/>
            </a:solidFill>
            <a:prstDash val="dash"/>
            <a:round/>
            <a:headEnd/>
            <a:tailEnd/>
          </a:ln>
          <a:effectLst/>
        </p:spPr>
        <p:txBody>
          <a:bodyPr/>
          <a:lstStyle/>
          <a:p>
            <a:endParaRPr lang="en-US"/>
          </a:p>
        </p:txBody>
      </p:sp>
      <p:sp>
        <p:nvSpPr>
          <p:cNvPr id="623639" name="Line 23"/>
          <p:cNvSpPr>
            <a:spLocks noChangeShapeType="1"/>
          </p:cNvSpPr>
          <p:nvPr/>
        </p:nvSpPr>
        <p:spPr bwMode="auto">
          <a:xfrm rot="20691779" flipH="1">
            <a:off x="6427788" y="1187450"/>
            <a:ext cx="1042987" cy="1912938"/>
          </a:xfrm>
          <a:prstGeom prst="line">
            <a:avLst/>
          </a:prstGeom>
          <a:noFill/>
          <a:ln w="9525">
            <a:solidFill>
              <a:schemeClr val="tx1"/>
            </a:solidFill>
            <a:prstDash val="dash"/>
            <a:round/>
            <a:headEnd/>
            <a:tailEnd/>
          </a:ln>
          <a:effectLst/>
        </p:spPr>
        <p:txBody>
          <a:bodyPr/>
          <a:lstStyle/>
          <a:p>
            <a:endParaRPr lang="en-US"/>
          </a:p>
        </p:txBody>
      </p:sp>
      <p:sp>
        <p:nvSpPr>
          <p:cNvPr id="623640" name="Line 24"/>
          <p:cNvSpPr>
            <a:spLocks noChangeShapeType="1"/>
          </p:cNvSpPr>
          <p:nvPr/>
        </p:nvSpPr>
        <p:spPr bwMode="auto">
          <a:xfrm rot="20691779" flipV="1">
            <a:off x="6581775" y="2454275"/>
            <a:ext cx="681038" cy="677863"/>
          </a:xfrm>
          <a:prstGeom prst="line">
            <a:avLst/>
          </a:prstGeom>
          <a:noFill/>
          <a:ln w="28575">
            <a:solidFill>
              <a:srgbClr val="FF0000"/>
            </a:solidFill>
            <a:miter lim="800000"/>
            <a:headEnd/>
            <a:tailEnd type="triangle" w="med" len="med"/>
          </a:ln>
          <a:effectLst/>
        </p:spPr>
        <p:txBody>
          <a:bodyPr wrap="none"/>
          <a:lstStyle/>
          <a:p>
            <a:endParaRPr lang="en-US"/>
          </a:p>
        </p:txBody>
      </p:sp>
      <p:sp>
        <p:nvSpPr>
          <p:cNvPr id="623641" name="Line 25"/>
          <p:cNvSpPr>
            <a:spLocks noChangeShapeType="1"/>
          </p:cNvSpPr>
          <p:nvPr/>
        </p:nvSpPr>
        <p:spPr bwMode="auto">
          <a:xfrm rot="-908221">
            <a:off x="6653213" y="3040063"/>
            <a:ext cx="1238250" cy="0"/>
          </a:xfrm>
          <a:prstGeom prst="line">
            <a:avLst/>
          </a:prstGeom>
          <a:noFill/>
          <a:ln w="28575">
            <a:solidFill>
              <a:srgbClr val="FF0000"/>
            </a:solidFill>
            <a:miter lim="800000"/>
            <a:headEnd/>
            <a:tailEnd type="triangle" w="med" len="med"/>
          </a:ln>
          <a:effectLst/>
        </p:spPr>
        <p:txBody>
          <a:bodyPr wrap="none"/>
          <a:lstStyle/>
          <a:p>
            <a:endParaRPr lang="en-US"/>
          </a:p>
        </p:txBody>
      </p:sp>
      <p:sp>
        <p:nvSpPr>
          <p:cNvPr id="623642" name="Line 26"/>
          <p:cNvSpPr>
            <a:spLocks noChangeShapeType="1"/>
          </p:cNvSpPr>
          <p:nvPr/>
        </p:nvSpPr>
        <p:spPr bwMode="auto">
          <a:xfrm rot="20691779" flipV="1">
            <a:off x="6561138" y="2284413"/>
            <a:ext cx="0" cy="949325"/>
          </a:xfrm>
          <a:prstGeom prst="line">
            <a:avLst/>
          </a:prstGeom>
          <a:noFill/>
          <a:ln w="28575">
            <a:solidFill>
              <a:srgbClr val="FF0000"/>
            </a:solidFill>
            <a:miter lim="800000"/>
            <a:headEnd/>
            <a:tailEnd type="triangle" w="med" len="med"/>
          </a:ln>
          <a:effectLst/>
        </p:spPr>
        <p:txBody>
          <a:bodyPr wrap="none"/>
          <a:lstStyle/>
          <a:p>
            <a:endParaRPr lang="en-US"/>
          </a:p>
        </p:txBody>
      </p:sp>
      <p:graphicFrame>
        <p:nvGraphicFramePr>
          <p:cNvPr id="623643" name="Object 27"/>
          <p:cNvGraphicFramePr>
            <a:graphicFrameLocks noChangeAspect="1"/>
          </p:cNvGraphicFramePr>
          <p:nvPr/>
        </p:nvGraphicFramePr>
        <p:xfrm>
          <a:off x="7905750" y="2668588"/>
          <a:ext cx="247650" cy="269875"/>
        </p:xfrm>
        <a:graphic>
          <a:graphicData uri="http://schemas.openxmlformats.org/presentationml/2006/ole">
            <p:oleObj spid="_x0000_s516112" name="Equation" r:id="rId18" imgW="126720" imgH="139680" progId="Equation.3">
              <p:embed/>
            </p:oleObj>
          </a:graphicData>
        </a:graphic>
      </p:graphicFrame>
      <p:graphicFrame>
        <p:nvGraphicFramePr>
          <p:cNvPr id="623644" name="Object 28"/>
          <p:cNvGraphicFramePr>
            <a:graphicFrameLocks noChangeAspect="1"/>
          </p:cNvGraphicFramePr>
          <p:nvPr/>
        </p:nvGraphicFramePr>
        <p:xfrm>
          <a:off x="7100888" y="2127250"/>
          <a:ext cx="223837" cy="269875"/>
        </p:xfrm>
        <a:graphic>
          <a:graphicData uri="http://schemas.openxmlformats.org/presentationml/2006/ole">
            <p:oleObj spid="_x0000_s516113" name="Equation" r:id="rId19" imgW="114120" imgH="139680" progId="Equation.3">
              <p:embed/>
            </p:oleObj>
          </a:graphicData>
        </a:graphic>
      </p:graphicFrame>
      <p:graphicFrame>
        <p:nvGraphicFramePr>
          <p:cNvPr id="623645" name="Object 29"/>
          <p:cNvGraphicFramePr>
            <a:graphicFrameLocks noChangeAspect="1"/>
          </p:cNvGraphicFramePr>
          <p:nvPr/>
        </p:nvGraphicFramePr>
        <p:xfrm>
          <a:off x="6172200" y="1990725"/>
          <a:ext cx="298450" cy="269875"/>
        </p:xfrm>
        <a:graphic>
          <a:graphicData uri="http://schemas.openxmlformats.org/presentationml/2006/ole">
            <p:oleObj spid="_x0000_s516114" name="Equation" r:id="rId20" imgW="152280" imgH="139680" progId="Equation.3">
              <p:embed/>
            </p:oleObj>
          </a:graphicData>
        </a:graphic>
      </p:graphicFrame>
      <p:sp>
        <p:nvSpPr>
          <p:cNvPr id="623646" name="Line 30"/>
          <p:cNvSpPr>
            <a:spLocks noChangeShapeType="1"/>
          </p:cNvSpPr>
          <p:nvPr/>
        </p:nvSpPr>
        <p:spPr bwMode="auto">
          <a:xfrm flipH="1" flipV="1">
            <a:off x="6977063" y="1449388"/>
            <a:ext cx="433387" cy="1558925"/>
          </a:xfrm>
          <a:prstGeom prst="line">
            <a:avLst/>
          </a:prstGeom>
          <a:noFill/>
          <a:ln w="9525">
            <a:solidFill>
              <a:schemeClr val="tx1"/>
            </a:solidFill>
            <a:round/>
            <a:headEnd/>
            <a:tailEnd/>
          </a:ln>
          <a:effectLst/>
        </p:spPr>
        <p:txBody>
          <a:bodyPr wrap="none" anchor="ctr"/>
          <a:lstStyle/>
          <a:p>
            <a:endParaRPr lang="en-US"/>
          </a:p>
        </p:txBody>
      </p:sp>
      <p:sp>
        <p:nvSpPr>
          <p:cNvPr id="623647" name="Line 31"/>
          <p:cNvSpPr>
            <a:spLocks noChangeShapeType="1"/>
          </p:cNvSpPr>
          <p:nvPr/>
        </p:nvSpPr>
        <p:spPr bwMode="auto">
          <a:xfrm flipH="1" flipV="1">
            <a:off x="6296025" y="1720850"/>
            <a:ext cx="371475" cy="1490663"/>
          </a:xfrm>
          <a:prstGeom prst="line">
            <a:avLst/>
          </a:prstGeom>
          <a:noFill/>
          <a:ln w="9525">
            <a:solidFill>
              <a:schemeClr val="tx1"/>
            </a:solidFill>
            <a:round/>
            <a:headEnd/>
            <a:tailEnd/>
          </a:ln>
          <a:effectLst/>
        </p:spPr>
        <p:txBody>
          <a:bodyPr wrap="none" anchor="ctr"/>
          <a:lstStyle/>
          <a:p>
            <a:endParaRPr lang="en-US"/>
          </a:p>
        </p:txBody>
      </p:sp>
      <p:sp>
        <p:nvSpPr>
          <p:cNvPr id="623648" name="Line 32"/>
          <p:cNvSpPr>
            <a:spLocks noChangeShapeType="1"/>
          </p:cNvSpPr>
          <p:nvPr/>
        </p:nvSpPr>
        <p:spPr bwMode="auto">
          <a:xfrm flipH="1" flipV="1">
            <a:off x="6543675" y="1312863"/>
            <a:ext cx="371475" cy="1558925"/>
          </a:xfrm>
          <a:prstGeom prst="line">
            <a:avLst/>
          </a:prstGeom>
          <a:noFill/>
          <a:ln w="9525">
            <a:solidFill>
              <a:schemeClr val="tx1"/>
            </a:solidFill>
            <a:prstDash val="dash"/>
            <a:round/>
            <a:headEnd/>
            <a:tailEnd/>
          </a:ln>
          <a:effectLst/>
        </p:spPr>
        <p:txBody>
          <a:bodyPr wrap="none" anchor="ctr"/>
          <a:lstStyle/>
          <a:p>
            <a:endParaRPr lang="en-US"/>
          </a:p>
        </p:txBody>
      </p:sp>
      <p:sp>
        <p:nvSpPr>
          <p:cNvPr id="623649" name="Line 33"/>
          <p:cNvSpPr>
            <a:spLocks noChangeShapeType="1"/>
          </p:cNvSpPr>
          <p:nvPr/>
        </p:nvSpPr>
        <p:spPr bwMode="auto">
          <a:xfrm flipH="1">
            <a:off x="6977063" y="1042988"/>
            <a:ext cx="247650" cy="406400"/>
          </a:xfrm>
          <a:prstGeom prst="line">
            <a:avLst/>
          </a:prstGeom>
          <a:noFill/>
          <a:ln w="9525">
            <a:solidFill>
              <a:schemeClr val="tx1"/>
            </a:solidFill>
            <a:round/>
            <a:headEnd/>
            <a:tailEnd/>
          </a:ln>
          <a:effectLst/>
        </p:spPr>
        <p:txBody>
          <a:bodyPr wrap="none" anchor="ctr"/>
          <a:lstStyle/>
          <a:p>
            <a:endParaRPr lang="en-US"/>
          </a:p>
        </p:txBody>
      </p:sp>
      <p:sp>
        <p:nvSpPr>
          <p:cNvPr id="623650" name="Line 34"/>
          <p:cNvSpPr>
            <a:spLocks noChangeShapeType="1"/>
          </p:cNvSpPr>
          <p:nvPr/>
        </p:nvSpPr>
        <p:spPr bwMode="auto">
          <a:xfrm flipH="1">
            <a:off x="6296025" y="1449388"/>
            <a:ext cx="681038" cy="271462"/>
          </a:xfrm>
          <a:prstGeom prst="line">
            <a:avLst/>
          </a:prstGeom>
          <a:noFill/>
          <a:ln w="9525">
            <a:solidFill>
              <a:schemeClr val="tx1"/>
            </a:solidFill>
            <a:round/>
            <a:headEnd/>
            <a:tailEnd/>
          </a:ln>
          <a:effectLst/>
        </p:spPr>
        <p:txBody>
          <a:bodyPr wrap="none" anchor="ctr"/>
          <a:lstStyle/>
          <a:p>
            <a:endParaRPr lang="en-US"/>
          </a:p>
        </p:txBody>
      </p:sp>
      <p:sp>
        <p:nvSpPr>
          <p:cNvPr id="623651" name="Line 35"/>
          <p:cNvSpPr>
            <a:spLocks noChangeShapeType="1"/>
          </p:cNvSpPr>
          <p:nvPr/>
        </p:nvSpPr>
        <p:spPr bwMode="auto">
          <a:xfrm flipV="1">
            <a:off x="6296025" y="1312863"/>
            <a:ext cx="247650" cy="407987"/>
          </a:xfrm>
          <a:prstGeom prst="line">
            <a:avLst/>
          </a:prstGeom>
          <a:noFill/>
          <a:ln w="9525">
            <a:solidFill>
              <a:schemeClr val="tx1"/>
            </a:solidFill>
            <a:round/>
            <a:headEnd/>
            <a:tailEnd/>
          </a:ln>
          <a:effectLst/>
        </p:spPr>
        <p:txBody>
          <a:bodyPr wrap="none" anchor="ctr"/>
          <a:lstStyle/>
          <a:p>
            <a:endParaRPr lang="en-US"/>
          </a:p>
        </p:txBody>
      </p:sp>
      <p:sp>
        <p:nvSpPr>
          <p:cNvPr id="623652" name="Line 36"/>
          <p:cNvSpPr>
            <a:spLocks noChangeShapeType="1"/>
          </p:cNvSpPr>
          <p:nvPr/>
        </p:nvSpPr>
        <p:spPr bwMode="auto">
          <a:xfrm flipV="1">
            <a:off x="6543675" y="1042988"/>
            <a:ext cx="681038" cy="269875"/>
          </a:xfrm>
          <a:prstGeom prst="line">
            <a:avLst/>
          </a:prstGeom>
          <a:noFill/>
          <a:ln w="9525">
            <a:solidFill>
              <a:schemeClr val="tx1"/>
            </a:solidFill>
            <a:round/>
            <a:headEnd/>
            <a:tailEnd/>
          </a:ln>
          <a:effectLst/>
        </p:spPr>
        <p:txBody>
          <a:bodyPr wrap="none" anchor="ctr"/>
          <a:lstStyle/>
          <a:p>
            <a:endParaRPr lang="en-US"/>
          </a:p>
        </p:txBody>
      </p:sp>
      <p:sp>
        <p:nvSpPr>
          <p:cNvPr id="623653" name="Line 37"/>
          <p:cNvSpPr>
            <a:spLocks noChangeShapeType="1"/>
          </p:cNvSpPr>
          <p:nvPr/>
        </p:nvSpPr>
        <p:spPr bwMode="auto">
          <a:xfrm>
            <a:off x="7162800" y="1036638"/>
            <a:ext cx="0" cy="1905000"/>
          </a:xfrm>
          <a:prstGeom prst="line">
            <a:avLst/>
          </a:prstGeom>
          <a:noFill/>
          <a:ln w="76200">
            <a:solidFill>
              <a:schemeClr val="accent2"/>
            </a:solidFill>
            <a:round/>
            <a:headEnd/>
            <a:tailEnd/>
          </a:ln>
          <a:effectLst/>
        </p:spPr>
        <p:txBody>
          <a:bodyPr/>
          <a:lstStyle/>
          <a:p>
            <a:endParaRPr lang="en-US"/>
          </a:p>
        </p:txBody>
      </p:sp>
      <p:sp>
        <p:nvSpPr>
          <p:cNvPr id="623655" name="Line 39"/>
          <p:cNvSpPr>
            <a:spLocks noChangeShapeType="1"/>
          </p:cNvSpPr>
          <p:nvPr/>
        </p:nvSpPr>
        <p:spPr bwMode="auto">
          <a:xfrm flipH="1">
            <a:off x="6858000" y="2941638"/>
            <a:ext cx="304800" cy="304800"/>
          </a:xfrm>
          <a:prstGeom prst="line">
            <a:avLst/>
          </a:prstGeom>
          <a:noFill/>
          <a:ln w="76200">
            <a:solidFill>
              <a:schemeClr val="accent2"/>
            </a:solidFill>
            <a:round/>
            <a:headEnd/>
            <a:tailEnd/>
          </a:ln>
          <a:effectLst/>
        </p:spPr>
        <p:txBody>
          <a:bodyPr/>
          <a:lstStyle/>
          <a:p>
            <a:endParaRPr lang="en-US"/>
          </a:p>
        </p:txBody>
      </p:sp>
      <p:sp>
        <p:nvSpPr>
          <p:cNvPr id="623657" name="Line 41"/>
          <p:cNvSpPr>
            <a:spLocks noChangeShapeType="1"/>
          </p:cNvSpPr>
          <p:nvPr/>
        </p:nvSpPr>
        <p:spPr bwMode="auto">
          <a:xfrm flipH="1">
            <a:off x="6934200" y="2941638"/>
            <a:ext cx="228600" cy="0"/>
          </a:xfrm>
          <a:prstGeom prst="line">
            <a:avLst/>
          </a:prstGeom>
          <a:noFill/>
          <a:ln w="9525">
            <a:solidFill>
              <a:schemeClr val="tx1"/>
            </a:solidFill>
            <a:round/>
            <a:headEnd/>
            <a:tailEnd/>
          </a:ln>
          <a:effectLst/>
        </p:spPr>
        <p:txBody>
          <a:bodyPr/>
          <a:lstStyle/>
          <a:p>
            <a:endParaRPr lang="en-US"/>
          </a:p>
        </p:txBody>
      </p:sp>
      <p:graphicFrame>
        <p:nvGraphicFramePr>
          <p:cNvPr id="623658" name="Object 42"/>
          <p:cNvGraphicFramePr>
            <a:graphicFrameLocks noChangeAspect="1"/>
          </p:cNvGraphicFramePr>
          <p:nvPr/>
        </p:nvGraphicFramePr>
        <p:xfrm>
          <a:off x="5983288" y="960438"/>
          <a:ext cx="479425" cy="542925"/>
        </p:xfrm>
        <a:graphic>
          <a:graphicData uri="http://schemas.openxmlformats.org/presentationml/2006/ole">
            <p:oleObj spid="_x0000_s516115" name="Denklem" r:id="rId21" imgW="190440" imgH="215640" progId="Equation.3">
              <p:embed/>
            </p:oleObj>
          </a:graphicData>
        </a:graphic>
      </p:graphicFrame>
      <p:sp>
        <p:nvSpPr>
          <p:cNvPr id="623659" name="Oval 43"/>
          <p:cNvSpPr>
            <a:spLocks noChangeArrowheads="1"/>
          </p:cNvSpPr>
          <p:nvPr/>
        </p:nvSpPr>
        <p:spPr bwMode="auto">
          <a:xfrm>
            <a:off x="1143000" y="4114800"/>
            <a:ext cx="609600" cy="2057400"/>
          </a:xfrm>
          <a:prstGeom prst="ellipse">
            <a:avLst/>
          </a:prstGeom>
          <a:noFill/>
          <a:ln w="28575">
            <a:solidFill>
              <a:srgbClr val="FF0000"/>
            </a:solidFill>
            <a:round/>
            <a:headEnd/>
            <a:tailEnd/>
          </a:ln>
          <a:effectLst/>
        </p:spPr>
        <p:txBody>
          <a:bodyPr wrap="none" anchor="ctr"/>
          <a:lstStyle/>
          <a:p>
            <a:endParaRPr lang="en-US"/>
          </a:p>
        </p:txBody>
      </p:sp>
      <p:sp>
        <p:nvSpPr>
          <p:cNvPr id="623660" name="Oval 44"/>
          <p:cNvSpPr>
            <a:spLocks noChangeArrowheads="1"/>
          </p:cNvSpPr>
          <p:nvPr/>
        </p:nvSpPr>
        <p:spPr bwMode="auto">
          <a:xfrm>
            <a:off x="3810000" y="4114800"/>
            <a:ext cx="685800" cy="2057400"/>
          </a:xfrm>
          <a:prstGeom prst="ellipse">
            <a:avLst/>
          </a:prstGeom>
          <a:noFill/>
          <a:ln w="28575">
            <a:solidFill>
              <a:srgbClr val="FF0000"/>
            </a:solidFill>
            <a:round/>
            <a:headEnd/>
            <a:tailEnd/>
          </a:ln>
          <a:effectLst/>
        </p:spPr>
        <p:txBody>
          <a:bodyPr wrap="none" anchor="ctr"/>
          <a:lstStyle/>
          <a:p>
            <a:endParaRPr lang="en-US"/>
          </a:p>
        </p:txBody>
      </p:sp>
      <p:sp>
        <p:nvSpPr>
          <p:cNvPr id="623661" name="Oval 45"/>
          <p:cNvSpPr>
            <a:spLocks noChangeArrowheads="1"/>
          </p:cNvSpPr>
          <p:nvPr/>
        </p:nvSpPr>
        <p:spPr bwMode="auto">
          <a:xfrm>
            <a:off x="5257800" y="4114800"/>
            <a:ext cx="838200" cy="2057400"/>
          </a:xfrm>
          <a:prstGeom prst="ellipse">
            <a:avLst/>
          </a:prstGeom>
          <a:noFill/>
          <a:ln w="28575">
            <a:solidFill>
              <a:srgbClr val="FF0000"/>
            </a:solidFill>
            <a:round/>
            <a:headEnd/>
            <a:tailEnd/>
          </a:ln>
          <a:effectLst/>
        </p:spPr>
        <p:txBody>
          <a:bodyPr wrap="none" anchor="ctr"/>
          <a:lstStyle/>
          <a:p>
            <a:endParaRPr lang="en-US"/>
          </a:p>
        </p:txBody>
      </p:sp>
      <p:sp>
        <p:nvSpPr>
          <p:cNvPr id="623662" name="Oval 46"/>
          <p:cNvSpPr>
            <a:spLocks noChangeArrowheads="1"/>
          </p:cNvSpPr>
          <p:nvPr/>
        </p:nvSpPr>
        <p:spPr bwMode="auto">
          <a:xfrm>
            <a:off x="6934200" y="4038600"/>
            <a:ext cx="914400" cy="2133600"/>
          </a:xfrm>
          <a:prstGeom prst="ellipse">
            <a:avLst/>
          </a:prstGeom>
          <a:noFill/>
          <a:ln w="28575">
            <a:solidFill>
              <a:srgbClr val="FF0000"/>
            </a:solidFill>
            <a:round/>
            <a:headEnd/>
            <a:tailEnd/>
          </a:ln>
          <a:effectLst/>
        </p:spPr>
        <p:txBody>
          <a:bodyPr wrap="none" anchor="ctr"/>
          <a:lstStyle/>
          <a:p>
            <a:endParaRPr lang="en-US"/>
          </a:p>
        </p:txBody>
      </p:sp>
      <p:sp>
        <p:nvSpPr>
          <p:cNvPr id="623663" name="Line 47"/>
          <p:cNvSpPr>
            <a:spLocks noChangeShapeType="1"/>
          </p:cNvSpPr>
          <p:nvPr/>
        </p:nvSpPr>
        <p:spPr bwMode="auto">
          <a:xfrm flipH="1">
            <a:off x="6648450" y="3200400"/>
            <a:ext cx="247650" cy="0"/>
          </a:xfrm>
          <a:prstGeom prst="line">
            <a:avLst/>
          </a:prstGeom>
          <a:noFill/>
          <a:ln w="76200">
            <a:solidFill>
              <a:schemeClr val="accent2"/>
            </a:solidFill>
            <a:round/>
            <a:headEnd/>
            <a:tailEnd type="none" w="med" len="lg"/>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23654"/>
                                        </p:tgtEl>
                                        <p:attrNameLst>
                                          <p:attrName>style.visibility</p:attrName>
                                        </p:attrNameLst>
                                      </p:cBhvr>
                                      <p:to>
                                        <p:strVal val="visible"/>
                                      </p:to>
                                    </p:set>
                                    <p:animEffect transition="in" filter="checkerboard(across)">
                                      <p:cBhvr>
                                        <p:cTn id="7" dur="500"/>
                                        <p:tgtEl>
                                          <p:spTgt spid="62365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23663"/>
                                        </p:tgtEl>
                                        <p:attrNameLst>
                                          <p:attrName>style.visibility</p:attrName>
                                        </p:attrNameLst>
                                      </p:cBhvr>
                                      <p:to>
                                        <p:strVal val="visible"/>
                                      </p:to>
                                    </p:set>
                                    <p:animEffect transition="in" filter="dissolve">
                                      <p:cBhvr>
                                        <p:cTn id="10" dur="500"/>
                                        <p:tgtEl>
                                          <p:spTgt spid="623663"/>
                                        </p:tgtEl>
                                      </p:cBhvr>
                                    </p:animEffect>
                                  </p:childTnLst>
                                </p:cTn>
                              </p:par>
                              <p:par>
                                <p:cTn id="11" presetID="5" presetClass="entr" presetSubtype="10" fill="hold" nodeType="withEffect">
                                  <p:stCondLst>
                                    <p:cond delay="0"/>
                                  </p:stCondLst>
                                  <p:childTnLst>
                                    <p:set>
                                      <p:cBhvr>
                                        <p:cTn id="12" dur="1" fill="hold">
                                          <p:stCondLst>
                                            <p:cond delay="0"/>
                                          </p:stCondLst>
                                        </p:cTn>
                                        <p:tgtEl>
                                          <p:spTgt spid="623624"/>
                                        </p:tgtEl>
                                        <p:attrNameLst>
                                          <p:attrName>style.visibility</p:attrName>
                                        </p:attrNameLst>
                                      </p:cBhvr>
                                      <p:to>
                                        <p:strVal val="visible"/>
                                      </p:to>
                                    </p:set>
                                    <p:animEffect transition="in" filter="checkerboard(across)">
                                      <p:cBhvr>
                                        <p:cTn id="13" dur="500"/>
                                        <p:tgtEl>
                                          <p:spTgt spid="62362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623657"/>
                                        </p:tgtEl>
                                        <p:attrNameLst>
                                          <p:attrName>style.visibility</p:attrName>
                                        </p:attrNameLst>
                                      </p:cBhvr>
                                      <p:to>
                                        <p:strVal val="visible"/>
                                      </p:to>
                                    </p:set>
                                    <p:animEffect transition="in" filter="checkerboard(across)">
                                      <p:cBhvr>
                                        <p:cTn id="18" dur="500"/>
                                        <p:tgtEl>
                                          <p:spTgt spid="623657"/>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623655"/>
                                        </p:tgtEl>
                                        <p:attrNameLst>
                                          <p:attrName>style.visibility</p:attrName>
                                        </p:attrNameLst>
                                      </p:cBhvr>
                                      <p:to>
                                        <p:strVal val="visible"/>
                                      </p:to>
                                    </p:set>
                                    <p:animEffect transition="in" filter="checkerboard(across)">
                                      <p:cBhvr>
                                        <p:cTn id="21" dur="500"/>
                                        <p:tgtEl>
                                          <p:spTgt spid="623655"/>
                                        </p:tgtEl>
                                      </p:cBhvr>
                                    </p:animEffect>
                                  </p:childTnLst>
                                </p:cTn>
                              </p:par>
                              <p:par>
                                <p:cTn id="22" presetID="5" presetClass="entr" presetSubtype="10" fill="hold" nodeType="withEffect">
                                  <p:stCondLst>
                                    <p:cond delay="0"/>
                                  </p:stCondLst>
                                  <p:childTnLst>
                                    <p:set>
                                      <p:cBhvr>
                                        <p:cTn id="23" dur="1" fill="hold">
                                          <p:stCondLst>
                                            <p:cond delay="0"/>
                                          </p:stCondLst>
                                        </p:cTn>
                                        <p:tgtEl>
                                          <p:spTgt spid="623656"/>
                                        </p:tgtEl>
                                        <p:attrNameLst>
                                          <p:attrName>style.visibility</p:attrName>
                                        </p:attrNameLst>
                                      </p:cBhvr>
                                      <p:to>
                                        <p:strVal val="visible"/>
                                      </p:to>
                                    </p:set>
                                    <p:animEffect transition="in" filter="checkerboard(across)">
                                      <p:cBhvr>
                                        <p:cTn id="24" dur="500"/>
                                        <p:tgtEl>
                                          <p:spTgt spid="623656"/>
                                        </p:tgtEl>
                                      </p:cBhvr>
                                    </p:animEffect>
                                  </p:childTnLst>
                                </p:cTn>
                              </p:par>
                              <p:par>
                                <p:cTn id="25" presetID="5" presetClass="entr" presetSubtype="10" fill="hold" nodeType="withEffect">
                                  <p:stCondLst>
                                    <p:cond delay="0"/>
                                  </p:stCondLst>
                                  <p:childTnLst>
                                    <p:set>
                                      <p:cBhvr>
                                        <p:cTn id="26" dur="1" fill="hold">
                                          <p:stCondLst>
                                            <p:cond delay="0"/>
                                          </p:stCondLst>
                                        </p:cTn>
                                        <p:tgtEl>
                                          <p:spTgt spid="623625"/>
                                        </p:tgtEl>
                                        <p:attrNameLst>
                                          <p:attrName>style.visibility</p:attrName>
                                        </p:attrNameLst>
                                      </p:cBhvr>
                                      <p:to>
                                        <p:strVal val="visible"/>
                                      </p:to>
                                    </p:set>
                                    <p:animEffect transition="in" filter="checkerboard(across)">
                                      <p:cBhvr>
                                        <p:cTn id="27" dur="500"/>
                                        <p:tgtEl>
                                          <p:spTgt spid="623625"/>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23658"/>
                                        </p:tgtEl>
                                        <p:attrNameLst>
                                          <p:attrName>style.visibility</p:attrName>
                                        </p:attrNameLst>
                                      </p:cBhvr>
                                      <p:to>
                                        <p:strVal val="visible"/>
                                      </p:to>
                                    </p:set>
                                    <p:animEffect transition="in" filter="checkerboard(across)">
                                      <p:cBhvr>
                                        <p:cTn id="32" dur="500"/>
                                        <p:tgtEl>
                                          <p:spTgt spid="623658"/>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623653"/>
                                        </p:tgtEl>
                                        <p:attrNameLst>
                                          <p:attrName>style.visibility</p:attrName>
                                        </p:attrNameLst>
                                      </p:cBhvr>
                                      <p:to>
                                        <p:strVal val="visible"/>
                                      </p:to>
                                    </p:set>
                                    <p:animEffect transition="in" filter="checkerboard(across)">
                                      <p:cBhvr>
                                        <p:cTn id="35" dur="500"/>
                                        <p:tgtEl>
                                          <p:spTgt spid="623653"/>
                                        </p:tgtEl>
                                      </p:cBhvr>
                                    </p:animEffect>
                                  </p:childTnLst>
                                </p:cTn>
                              </p:par>
                              <p:par>
                                <p:cTn id="36" presetID="5" presetClass="entr" presetSubtype="10" fill="hold" nodeType="withEffect">
                                  <p:stCondLst>
                                    <p:cond delay="0"/>
                                  </p:stCondLst>
                                  <p:childTnLst>
                                    <p:set>
                                      <p:cBhvr>
                                        <p:cTn id="37" dur="1" fill="hold">
                                          <p:stCondLst>
                                            <p:cond delay="0"/>
                                          </p:stCondLst>
                                        </p:cTn>
                                        <p:tgtEl>
                                          <p:spTgt spid="623626"/>
                                        </p:tgtEl>
                                        <p:attrNameLst>
                                          <p:attrName>style.visibility</p:attrName>
                                        </p:attrNameLst>
                                      </p:cBhvr>
                                      <p:to>
                                        <p:strVal val="visible"/>
                                      </p:to>
                                    </p:set>
                                    <p:animEffect transition="in" filter="checkerboard(across)">
                                      <p:cBhvr>
                                        <p:cTn id="38" dur="500"/>
                                        <p:tgtEl>
                                          <p:spTgt spid="623626"/>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623659"/>
                                        </p:tgtEl>
                                        <p:attrNameLst>
                                          <p:attrName>style.visibility</p:attrName>
                                        </p:attrNameLst>
                                      </p:cBhvr>
                                      <p:to>
                                        <p:strVal val="visible"/>
                                      </p:to>
                                    </p:set>
                                    <p:animEffect transition="in" filter="box(in)">
                                      <p:cBhvr>
                                        <p:cTn id="43" dur="500"/>
                                        <p:tgtEl>
                                          <p:spTgt spid="623659"/>
                                        </p:tgtEl>
                                      </p:cBhvr>
                                    </p:animEffect>
                                  </p:childTnLst>
                                </p:cTn>
                              </p:par>
                            </p:childTnLst>
                          </p:cTn>
                        </p:par>
                        <p:par>
                          <p:cTn id="44" fill="hold">
                            <p:stCondLst>
                              <p:cond delay="500"/>
                            </p:stCondLst>
                            <p:childTnLst>
                              <p:par>
                                <p:cTn id="45" presetID="4" presetClass="entr" presetSubtype="16" fill="hold" grpId="0" nodeType="afterEffect">
                                  <p:stCondLst>
                                    <p:cond delay="0"/>
                                  </p:stCondLst>
                                  <p:childTnLst>
                                    <p:set>
                                      <p:cBhvr>
                                        <p:cTn id="46" dur="1" fill="hold">
                                          <p:stCondLst>
                                            <p:cond delay="0"/>
                                          </p:stCondLst>
                                        </p:cTn>
                                        <p:tgtEl>
                                          <p:spTgt spid="623660"/>
                                        </p:tgtEl>
                                        <p:attrNameLst>
                                          <p:attrName>style.visibility</p:attrName>
                                        </p:attrNameLst>
                                      </p:cBhvr>
                                      <p:to>
                                        <p:strVal val="visible"/>
                                      </p:to>
                                    </p:set>
                                    <p:animEffect transition="in" filter="box(in)">
                                      <p:cBhvr>
                                        <p:cTn id="47" dur="500"/>
                                        <p:tgtEl>
                                          <p:spTgt spid="623660"/>
                                        </p:tgtEl>
                                      </p:cBhvr>
                                    </p:animEffect>
                                  </p:childTnLst>
                                </p:cTn>
                              </p:par>
                            </p:childTnLst>
                          </p:cTn>
                        </p:par>
                        <p:par>
                          <p:cTn id="48" fill="hold">
                            <p:stCondLst>
                              <p:cond delay="1000"/>
                            </p:stCondLst>
                            <p:childTnLst>
                              <p:par>
                                <p:cTn id="49" presetID="4" presetClass="entr" presetSubtype="16" fill="hold" grpId="0" nodeType="afterEffect">
                                  <p:stCondLst>
                                    <p:cond delay="0"/>
                                  </p:stCondLst>
                                  <p:childTnLst>
                                    <p:set>
                                      <p:cBhvr>
                                        <p:cTn id="50" dur="1" fill="hold">
                                          <p:stCondLst>
                                            <p:cond delay="0"/>
                                          </p:stCondLst>
                                        </p:cTn>
                                        <p:tgtEl>
                                          <p:spTgt spid="623661"/>
                                        </p:tgtEl>
                                        <p:attrNameLst>
                                          <p:attrName>style.visibility</p:attrName>
                                        </p:attrNameLst>
                                      </p:cBhvr>
                                      <p:to>
                                        <p:strVal val="visible"/>
                                      </p:to>
                                    </p:set>
                                    <p:animEffect transition="in" filter="box(in)">
                                      <p:cBhvr>
                                        <p:cTn id="51" dur="500"/>
                                        <p:tgtEl>
                                          <p:spTgt spid="623661"/>
                                        </p:tgtEl>
                                      </p:cBhvr>
                                    </p:animEffect>
                                  </p:childTnLst>
                                </p:cTn>
                              </p:par>
                            </p:childTnLst>
                          </p:cTn>
                        </p:par>
                        <p:par>
                          <p:cTn id="52" fill="hold">
                            <p:stCondLst>
                              <p:cond delay="1500"/>
                            </p:stCondLst>
                            <p:childTnLst>
                              <p:par>
                                <p:cTn id="53" presetID="4" presetClass="entr" presetSubtype="16" fill="hold" grpId="0" nodeType="afterEffect">
                                  <p:stCondLst>
                                    <p:cond delay="0"/>
                                  </p:stCondLst>
                                  <p:childTnLst>
                                    <p:set>
                                      <p:cBhvr>
                                        <p:cTn id="54" dur="1" fill="hold">
                                          <p:stCondLst>
                                            <p:cond delay="0"/>
                                          </p:stCondLst>
                                        </p:cTn>
                                        <p:tgtEl>
                                          <p:spTgt spid="623662"/>
                                        </p:tgtEl>
                                        <p:attrNameLst>
                                          <p:attrName>style.visibility</p:attrName>
                                        </p:attrNameLst>
                                      </p:cBhvr>
                                      <p:to>
                                        <p:strVal val="visible"/>
                                      </p:to>
                                    </p:set>
                                    <p:animEffect transition="in" filter="box(in)">
                                      <p:cBhvr>
                                        <p:cTn id="55" dur="500"/>
                                        <p:tgtEl>
                                          <p:spTgt spid="623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53" grpId="0" animBg="1"/>
      <p:bldP spid="623655" grpId="0" animBg="1"/>
      <p:bldP spid="623657" grpId="0" animBg="1"/>
      <p:bldP spid="623659" grpId="0" animBg="1"/>
      <p:bldP spid="623660" grpId="0" animBg="1"/>
      <p:bldP spid="623661" grpId="0" animBg="1"/>
      <p:bldP spid="623662" grpId="0" animBg="1"/>
      <p:bldP spid="623663"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a:xfrm>
            <a:off x="701675" y="174625"/>
            <a:ext cx="7772400" cy="1143000"/>
          </a:xfrm>
        </p:spPr>
        <p:txBody>
          <a:bodyPr/>
          <a:lstStyle/>
          <a:p>
            <a:r>
              <a:rPr lang="en-US"/>
              <a:t>Preliminary</a:t>
            </a:r>
          </a:p>
        </p:txBody>
      </p:sp>
      <p:sp>
        <p:nvSpPr>
          <p:cNvPr id="625667" name="Rectangle 3"/>
          <p:cNvSpPr>
            <a:spLocks noGrp="1" noChangeArrowheads="1"/>
          </p:cNvSpPr>
          <p:nvPr>
            <p:ph idx="1"/>
          </p:nvPr>
        </p:nvSpPr>
        <p:spPr>
          <a:xfrm>
            <a:off x="457200" y="1066800"/>
            <a:ext cx="8229600" cy="5059363"/>
          </a:xfrm>
        </p:spPr>
        <p:txBody>
          <a:bodyPr/>
          <a:lstStyle/>
          <a:p>
            <a:r>
              <a:rPr lang="en-US" sz="3600"/>
              <a:t>Basic Rotation Matrix</a:t>
            </a:r>
          </a:p>
          <a:p>
            <a:endParaRPr lang="en-US" sz="3600"/>
          </a:p>
          <a:p>
            <a:endParaRPr lang="en-US" sz="3600"/>
          </a:p>
          <a:p>
            <a:endParaRPr lang="en-US" sz="3600"/>
          </a:p>
          <a:p>
            <a:pPr lvl="1"/>
            <a:r>
              <a:rPr lang="en-US"/>
              <a:t>Rotation about x-axis with</a:t>
            </a:r>
          </a:p>
          <a:p>
            <a:pPr lvl="1"/>
            <a:endParaRPr lang="en-US" sz="3200"/>
          </a:p>
        </p:txBody>
      </p:sp>
      <p:sp>
        <p:nvSpPr>
          <p:cNvPr id="29" name="Slide Number Placeholder 3"/>
          <p:cNvSpPr>
            <a:spLocks noGrp="1"/>
          </p:cNvSpPr>
          <p:nvPr>
            <p:ph type="sldNum" sz="quarter" idx="12"/>
          </p:nvPr>
        </p:nvSpPr>
        <p:spPr/>
        <p:txBody>
          <a:bodyPr/>
          <a:lstStyle/>
          <a:p>
            <a:fld id="{B368BD30-EE98-48BF-A004-FAAE7A5F632F}" type="slidenum">
              <a:rPr lang="tr-TR"/>
              <a:pPr/>
              <a:t>66</a:t>
            </a:fld>
            <a:endParaRPr lang="tr-TR"/>
          </a:p>
        </p:txBody>
      </p:sp>
      <p:graphicFrame>
        <p:nvGraphicFramePr>
          <p:cNvPr id="625668" name="Object 4"/>
          <p:cNvGraphicFramePr>
            <a:graphicFrameLocks noChangeAspect="1"/>
          </p:cNvGraphicFramePr>
          <p:nvPr/>
        </p:nvGraphicFramePr>
        <p:xfrm>
          <a:off x="1066800" y="1676400"/>
          <a:ext cx="6477000" cy="2005013"/>
        </p:xfrm>
        <a:graphic>
          <a:graphicData uri="http://schemas.openxmlformats.org/presentationml/2006/ole">
            <p:oleObj spid="_x0000_s517122" name="Equation" r:id="rId4" imgW="2298600" imgH="711000" progId="Equation.3">
              <p:embed/>
            </p:oleObj>
          </a:graphicData>
        </a:graphic>
      </p:graphicFrame>
      <p:grpSp>
        <p:nvGrpSpPr>
          <p:cNvPr id="2" name="Group 29"/>
          <p:cNvGrpSpPr>
            <a:grpSpLocks/>
          </p:cNvGrpSpPr>
          <p:nvPr/>
        </p:nvGrpSpPr>
        <p:grpSpPr bwMode="auto">
          <a:xfrm>
            <a:off x="5791200" y="4114800"/>
            <a:ext cx="2743200" cy="2414588"/>
            <a:chOff x="3648" y="2592"/>
            <a:chExt cx="1728" cy="1521"/>
          </a:xfrm>
        </p:grpSpPr>
        <p:graphicFrame>
          <p:nvGraphicFramePr>
            <p:cNvPr id="625670" name="Object 6"/>
            <p:cNvGraphicFramePr>
              <a:graphicFrameLocks noChangeAspect="1"/>
            </p:cNvGraphicFramePr>
            <p:nvPr/>
          </p:nvGraphicFramePr>
          <p:xfrm>
            <a:off x="3761" y="3968"/>
            <a:ext cx="150" cy="145"/>
          </p:xfrm>
          <a:graphic>
            <a:graphicData uri="http://schemas.openxmlformats.org/presentationml/2006/ole">
              <p:oleObj spid="_x0000_s517125" name="Equation" r:id="rId5" imgW="126720" imgH="139680" progId="Equation.3">
                <p:embed/>
              </p:oleObj>
            </a:graphicData>
          </a:graphic>
        </p:graphicFrame>
        <p:sp>
          <p:nvSpPr>
            <p:cNvPr id="625671" name="Line 7"/>
            <p:cNvSpPr>
              <a:spLocks noChangeShapeType="1"/>
            </p:cNvSpPr>
            <p:nvPr/>
          </p:nvSpPr>
          <p:spPr bwMode="auto">
            <a:xfrm>
              <a:off x="4272" y="3614"/>
              <a:ext cx="1014" cy="0"/>
            </a:xfrm>
            <a:prstGeom prst="line">
              <a:avLst/>
            </a:prstGeom>
            <a:noFill/>
            <a:ln w="28575">
              <a:solidFill>
                <a:schemeClr val="tx1"/>
              </a:solidFill>
              <a:miter lim="800000"/>
              <a:headEnd/>
              <a:tailEnd type="triangle" w="med" len="med"/>
            </a:ln>
            <a:effectLst/>
          </p:spPr>
          <p:txBody>
            <a:bodyPr wrap="none"/>
            <a:lstStyle/>
            <a:p>
              <a:endParaRPr lang="en-US"/>
            </a:p>
          </p:txBody>
        </p:sp>
        <p:sp>
          <p:nvSpPr>
            <p:cNvPr id="625672" name="Line 8"/>
            <p:cNvSpPr>
              <a:spLocks noChangeShapeType="1"/>
            </p:cNvSpPr>
            <p:nvPr/>
          </p:nvSpPr>
          <p:spPr bwMode="auto">
            <a:xfrm flipV="1">
              <a:off x="4272" y="2701"/>
              <a:ext cx="0" cy="913"/>
            </a:xfrm>
            <a:prstGeom prst="line">
              <a:avLst/>
            </a:prstGeom>
            <a:noFill/>
            <a:ln w="28575">
              <a:solidFill>
                <a:schemeClr val="tx1"/>
              </a:solidFill>
              <a:miter lim="800000"/>
              <a:headEnd/>
              <a:tailEnd type="triangle" w="med" len="med"/>
            </a:ln>
            <a:effectLst/>
          </p:spPr>
          <p:txBody>
            <a:bodyPr wrap="none"/>
            <a:lstStyle/>
            <a:p>
              <a:endParaRPr lang="en-US"/>
            </a:p>
          </p:txBody>
        </p:sp>
        <p:graphicFrame>
          <p:nvGraphicFramePr>
            <p:cNvPr id="625673" name="Object 9"/>
            <p:cNvGraphicFramePr>
              <a:graphicFrameLocks noChangeAspect="1"/>
            </p:cNvGraphicFramePr>
            <p:nvPr/>
          </p:nvGraphicFramePr>
          <p:xfrm>
            <a:off x="4309" y="2592"/>
            <a:ext cx="151" cy="132"/>
          </p:xfrm>
          <a:graphic>
            <a:graphicData uri="http://schemas.openxmlformats.org/presentationml/2006/ole">
              <p:oleObj spid="_x0000_s517126" name="Equation" r:id="rId6" imgW="126720" imgH="126720" progId="Equation.3">
                <p:embed/>
              </p:oleObj>
            </a:graphicData>
          </a:graphic>
        </p:graphicFrame>
        <p:graphicFrame>
          <p:nvGraphicFramePr>
            <p:cNvPr id="625674" name="Object 10"/>
            <p:cNvGraphicFramePr>
              <a:graphicFrameLocks noChangeAspect="1"/>
            </p:cNvGraphicFramePr>
            <p:nvPr/>
          </p:nvGraphicFramePr>
          <p:xfrm>
            <a:off x="5211" y="3676"/>
            <a:ext cx="165" cy="172"/>
          </p:xfrm>
          <a:graphic>
            <a:graphicData uri="http://schemas.openxmlformats.org/presentationml/2006/ole">
              <p:oleObj spid="_x0000_s517127" name="Equation" r:id="rId7" imgW="139680" imgH="164880" progId="Equation.3">
                <p:embed/>
              </p:oleObj>
            </a:graphicData>
          </a:graphic>
        </p:graphicFrame>
        <p:graphicFrame>
          <p:nvGraphicFramePr>
            <p:cNvPr id="625675" name="Object 11"/>
            <p:cNvGraphicFramePr>
              <a:graphicFrameLocks noChangeAspect="1"/>
            </p:cNvGraphicFramePr>
            <p:nvPr/>
          </p:nvGraphicFramePr>
          <p:xfrm>
            <a:off x="5023" y="3030"/>
            <a:ext cx="121" cy="151"/>
          </p:xfrm>
          <a:graphic>
            <a:graphicData uri="http://schemas.openxmlformats.org/presentationml/2006/ole">
              <p:oleObj spid="_x0000_s517128" name="Equation" r:id="rId8" imgW="114120" imgH="139680" progId="Equation.3">
                <p:embed/>
              </p:oleObj>
            </a:graphicData>
          </a:graphic>
        </p:graphicFrame>
        <p:graphicFrame>
          <p:nvGraphicFramePr>
            <p:cNvPr id="625676" name="Object 12"/>
            <p:cNvGraphicFramePr>
              <a:graphicFrameLocks noChangeAspect="1"/>
            </p:cNvGraphicFramePr>
            <p:nvPr/>
          </p:nvGraphicFramePr>
          <p:xfrm>
            <a:off x="3845" y="2738"/>
            <a:ext cx="163" cy="151"/>
          </p:xfrm>
          <a:graphic>
            <a:graphicData uri="http://schemas.openxmlformats.org/presentationml/2006/ole">
              <p:oleObj spid="_x0000_s517129" name="Equation" r:id="rId9" imgW="152280" imgH="139680" progId="Equation.3">
                <p:embed/>
              </p:oleObj>
            </a:graphicData>
          </a:graphic>
        </p:graphicFrame>
        <p:grpSp>
          <p:nvGrpSpPr>
            <p:cNvPr id="3" name="Group 13"/>
            <p:cNvGrpSpPr>
              <a:grpSpLocks/>
            </p:cNvGrpSpPr>
            <p:nvPr/>
          </p:nvGrpSpPr>
          <p:grpSpPr bwMode="auto">
            <a:xfrm rot="-1556523">
              <a:off x="4029" y="2638"/>
              <a:ext cx="965" cy="809"/>
              <a:chOff x="3014" y="3080"/>
              <a:chExt cx="820" cy="802"/>
            </a:xfrm>
          </p:grpSpPr>
          <p:sp>
            <p:nvSpPr>
              <p:cNvPr id="625678" name="Line 14"/>
              <p:cNvSpPr>
                <a:spLocks noChangeShapeType="1"/>
              </p:cNvSpPr>
              <p:nvPr/>
            </p:nvSpPr>
            <p:spPr bwMode="auto">
              <a:xfrm>
                <a:off x="3014" y="3882"/>
                <a:ext cx="820" cy="0"/>
              </a:xfrm>
              <a:prstGeom prst="line">
                <a:avLst/>
              </a:prstGeom>
              <a:noFill/>
              <a:ln w="9525">
                <a:solidFill>
                  <a:schemeClr val="tx1"/>
                </a:solidFill>
                <a:round/>
                <a:headEnd/>
                <a:tailEnd type="triangle" w="med" len="med"/>
              </a:ln>
              <a:effectLst/>
            </p:spPr>
            <p:txBody>
              <a:bodyPr/>
              <a:lstStyle/>
              <a:p>
                <a:endParaRPr lang="en-US"/>
              </a:p>
            </p:txBody>
          </p:sp>
          <p:sp>
            <p:nvSpPr>
              <p:cNvPr id="625679" name="Line 15"/>
              <p:cNvSpPr>
                <a:spLocks noChangeShapeType="1"/>
              </p:cNvSpPr>
              <p:nvPr/>
            </p:nvSpPr>
            <p:spPr bwMode="auto">
              <a:xfrm flipV="1">
                <a:off x="3014" y="3080"/>
                <a:ext cx="0" cy="802"/>
              </a:xfrm>
              <a:prstGeom prst="line">
                <a:avLst/>
              </a:prstGeom>
              <a:noFill/>
              <a:ln w="9525">
                <a:solidFill>
                  <a:schemeClr val="tx1"/>
                </a:solidFill>
                <a:round/>
                <a:headEnd/>
                <a:tailEnd type="triangle" w="med" len="med"/>
              </a:ln>
              <a:effectLst/>
            </p:spPr>
            <p:txBody>
              <a:bodyPr/>
              <a:lstStyle/>
              <a:p>
                <a:endParaRPr lang="en-US"/>
              </a:p>
            </p:txBody>
          </p:sp>
        </p:grpSp>
        <p:sp>
          <p:nvSpPr>
            <p:cNvPr id="625680" name="Line 16"/>
            <p:cNvSpPr>
              <a:spLocks noChangeShapeType="1"/>
            </p:cNvSpPr>
            <p:nvPr/>
          </p:nvSpPr>
          <p:spPr bwMode="auto">
            <a:xfrm flipV="1">
              <a:off x="4272" y="3139"/>
              <a:ext cx="526" cy="475"/>
            </a:xfrm>
            <a:prstGeom prst="line">
              <a:avLst/>
            </a:prstGeom>
            <a:noFill/>
            <a:ln w="9525">
              <a:solidFill>
                <a:schemeClr val="tx1"/>
              </a:solidFill>
              <a:prstDash val="sysDot"/>
              <a:round/>
              <a:headEnd/>
              <a:tailEnd/>
            </a:ln>
            <a:effectLst/>
          </p:spPr>
          <p:txBody>
            <a:bodyPr/>
            <a:lstStyle/>
            <a:p>
              <a:endParaRPr lang="en-US"/>
            </a:p>
          </p:txBody>
        </p:sp>
        <p:sp>
          <p:nvSpPr>
            <p:cNvPr id="625681" name="Line 17"/>
            <p:cNvSpPr>
              <a:spLocks noChangeShapeType="1"/>
            </p:cNvSpPr>
            <p:nvPr/>
          </p:nvSpPr>
          <p:spPr bwMode="auto">
            <a:xfrm>
              <a:off x="4798" y="3139"/>
              <a:ext cx="0" cy="475"/>
            </a:xfrm>
            <a:prstGeom prst="line">
              <a:avLst/>
            </a:prstGeom>
            <a:noFill/>
            <a:ln w="9525">
              <a:solidFill>
                <a:schemeClr val="tx1"/>
              </a:solidFill>
              <a:prstDash val="sysDot"/>
              <a:round/>
              <a:headEnd/>
              <a:tailEnd/>
            </a:ln>
            <a:effectLst/>
          </p:spPr>
          <p:txBody>
            <a:bodyPr/>
            <a:lstStyle/>
            <a:p>
              <a:endParaRPr lang="en-US"/>
            </a:p>
          </p:txBody>
        </p:sp>
        <p:sp>
          <p:nvSpPr>
            <p:cNvPr id="625682" name="Line 18"/>
            <p:cNvSpPr>
              <a:spLocks noChangeShapeType="1"/>
            </p:cNvSpPr>
            <p:nvPr/>
          </p:nvSpPr>
          <p:spPr bwMode="auto">
            <a:xfrm flipH="1">
              <a:off x="4272" y="3139"/>
              <a:ext cx="526" cy="0"/>
            </a:xfrm>
            <a:prstGeom prst="line">
              <a:avLst/>
            </a:prstGeom>
            <a:noFill/>
            <a:ln w="9525">
              <a:solidFill>
                <a:schemeClr val="tx1"/>
              </a:solidFill>
              <a:prstDash val="sysDot"/>
              <a:round/>
              <a:headEnd/>
              <a:tailEnd/>
            </a:ln>
            <a:effectLst/>
          </p:spPr>
          <p:txBody>
            <a:bodyPr/>
            <a:lstStyle/>
            <a:p>
              <a:endParaRPr lang="en-US"/>
            </a:p>
          </p:txBody>
        </p:sp>
        <p:sp>
          <p:nvSpPr>
            <p:cNvPr id="625683" name="Line 19"/>
            <p:cNvSpPr>
              <a:spLocks noChangeShapeType="1"/>
            </p:cNvSpPr>
            <p:nvPr/>
          </p:nvSpPr>
          <p:spPr bwMode="auto">
            <a:xfrm>
              <a:off x="4798" y="3139"/>
              <a:ext cx="75" cy="183"/>
            </a:xfrm>
            <a:prstGeom prst="line">
              <a:avLst/>
            </a:prstGeom>
            <a:noFill/>
            <a:ln w="9525">
              <a:solidFill>
                <a:srgbClr val="FF3300"/>
              </a:solidFill>
              <a:round/>
              <a:headEnd/>
              <a:tailEnd/>
            </a:ln>
            <a:effectLst/>
          </p:spPr>
          <p:txBody>
            <a:bodyPr/>
            <a:lstStyle/>
            <a:p>
              <a:endParaRPr lang="en-US"/>
            </a:p>
          </p:txBody>
        </p:sp>
        <p:sp>
          <p:nvSpPr>
            <p:cNvPr id="625684" name="Line 20"/>
            <p:cNvSpPr>
              <a:spLocks noChangeShapeType="1"/>
            </p:cNvSpPr>
            <p:nvPr/>
          </p:nvSpPr>
          <p:spPr bwMode="auto">
            <a:xfrm flipH="1">
              <a:off x="4159" y="3139"/>
              <a:ext cx="639" cy="292"/>
            </a:xfrm>
            <a:prstGeom prst="line">
              <a:avLst/>
            </a:prstGeom>
            <a:noFill/>
            <a:ln w="9525">
              <a:solidFill>
                <a:srgbClr val="FF3300"/>
              </a:solidFill>
              <a:round/>
              <a:headEnd/>
              <a:tailEnd/>
            </a:ln>
            <a:effectLst/>
          </p:spPr>
          <p:txBody>
            <a:bodyPr/>
            <a:lstStyle/>
            <a:p>
              <a:endParaRPr lang="en-US"/>
            </a:p>
          </p:txBody>
        </p:sp>
        <p:graphicFrame>
          <p:nvGraphicFramePr>
            <p:cNvPr id="625685" name="Object 21"/>
            <p:cNvGraphicFramePr>
              <a:graphicFrameLocks noChangeAspect="1"/>
            </p:cNvGraphicFramePr>
            <p:nvPr/>
          </p:nvGraphicFramePr>
          <p:xfrm>
            <a:off x="4723" y="2884"/>
            <a:ext cx="191" cy="201"/>
          </p:xfrm>
          <a:graphic>
            <a:graphicData uri="http://schemas.openxmlformats.org/presentationml/2006/ole">
              <p:oleObj spid="_x0000_s517130" name="Equation" r:id="rId10" imgW="152280" imgH="164880" progId="Equation.3">
                <p:embed/>
              </p:oleObj>
            </a:graphicData>
          </a:graphic>
        </p:graphicFrame>
        <p:sp>
          <p:nvSpPr>
            <p:cNvPr id="625686" name="Line 22"/>
            <p:cNvSpPr>
              <a:spLocks noChangeShapeType="1"/>
            </p:cNvSpPr>
            <p:nvPr/>
          </p:nvSpPr>
          <p:spPr bwMode="auto">
            <a:xfrm flipH="1">
              <a:off x="3648" y="3603"/>
              <a:ext cx="639" cy="438"/>
            </a:xfrm>
            <a:prstGeom prst="line">
              <a:avLst/>
            </a:prstGeom>
            <a:noFill/>
            <a:ln w="28575">
              <a:solidFill>
                <a:schemeClr val="tx1"/>
              </a:solidFill>
              <a:round/>
              <a:headEnd/>
              <a:tailEnd type="triangle" w="med" len="med"/>
            </a:ln>
            <a:effectLst/>
          </p:spPr>
          <p:txBody>
            <a:bodyPr/>
            <a:lstStyle/>
            <a:p>
              <a:endParaRPr lang="en-US"/>
            </a:p>
          </p:txBody>
        </p:sp>
        <p:sp>
          <p:nvSpPr>
            <p:cNvPr id="625687" name="Line 23"/>
            <p:cNvSpPr>
              <a:spLocks noChangeShapeType="1"/>
            </p:cNvSpPr>
            <p:nvPr/>
          </p:nvSpPr>
          <p:spPr bwMode="auto">
            <a:xfrm flipH="1">
              <a:off x="3911" y="3603"/>
              <a:ext cx="376" cy="255"/>
            </a:xfrm>
            <a:prstGeom prst="line">
              <a:avLst/>
            </a:prstGeom>
            <a:noFill/>
            <a:ln w="9525">
              <a:solidFill>
                <a:schemeClr val="tx1"/>
              </a:solidFill>
              <a:round/>
              <a:headEnd/>
              <a:tailEnd type="triangle" w="med" len="med"/>
            </a:ln>
            <a:effectLst/>
          </p:spPr>
          <p:txBody>
            <a:bodyPr/>
            <a:lstStyle/>
            <a:p>
              <a:endParaRPr lang="en-US"/>
            </a:p>
          </p:txBody>
        </p:sp>
        <p:graphicFrame>
          <p:nvGraphicFramePr>
            <p:cNvPr id="625688" name="Object 24"/>
            <p:cNvGraphicFramePr>
              <a:graphicFrameLocks noChangeAspect="1"/>
            </p:cNvGraphicFramePr>
            <p:nvPr/>
          </p:nvGraphicFramePr>
          <p:xfrm>
            <a:off x="3986" y="3785"/>
            <a:ext cx="135" cy="152"/>
          </p:xfrm>
          <a:graphic>
            <a:graphicData uri="http://schemas.openxmlformats.org/presentationml/2006/ole">
              <p:oleObj spid="_x0000_s517131" name="Equation" r:id="rId11" imgW="126720" imgH="139680" progId="Equation.3">
                <p:embed/>
              </p:oleObj>
            </a:graphicData>
          </a:graphic>
        </p:graphicFrame>
        <p:sp>
          <p:nvSpPr>
            <p:cNvPr id="625689" name="Arc 25"/>
            <p:cNvSpPr>
              <a:spLocks/>
            </p:cNvSpPr>
            <p:nvPr/>
          </p:nvSpPr>
          <p:spPr bwMode="auto">
            <a:xfrm flipV="1">
              <a:off x="4512" y="3408"/>
              <a:ext cx="192" cy="192"/>
            </a:xfrm>
            <a:custGeom>
              <a:avLst/>
              <a:gdLst>
                <a:gd name="G0" fmla="+- 0 0 0"/>
                <a:gd name="G1" fmla="+- 16065 0 0"/>
                <a:gd name="G2" fmla="+- 21600 0 0"/>
                <a:gd name="T0" fmla="*/ 14439 w 21600"/>
                <a:gd name="T1" fmla="*/ 0 h 23755"/>
                <a:gd name="T2" fmla="*/ 20185 w 21600"/>
                <a:gd name="T3" fmla="*/ 23755 h 23755"/>
                <a:gd name="T4" fmla="*/ 0 w 21600"/>
                <a:gd name="T5" fmla="*/ 16065 h 23755"/>
              </a:gdLst>
              <a:ahLst/>
              <a:cxnLst>
                <a:cxn ang="0">
                  <a:pos x="T0" y="T1"/>
                </a:cxn>
                <a:cxn ang="0">
                  <a:pos x="T2" y="T3"/>
                </a:cxn>
                <a:cxn ang="0">
                  <a:pos x="T4" y="T5"/>
                </a:cxn>
              </a:cxnLst>
              <a:rect l="0" t="0" r="r" b="b"/>
              <a:pathLst>
                <a:path w="21600" h="23755" fill="none" extrusionOk="0">
                  <a:moveTo>
                    <a:pt x="14438" y="0"/>
                  </a:moveTo>
                  <a:cubicBezTo>
                    <a:pt x="18996" y="4096"/>
                    <a:pt x="21600" y="9936"/>
                    <a:pt x="21600" y="16065"/>
                  </a:cubicBezTo>
                  <a:cubicBezTo>
                    <a:pt x="21600" y="18693"/>
                    <a:pt x="21120" y="21299"/>
                    <a:pt x="20184" y="23754"/>
                  </a:cubicBezTo>
                </a:path>
                <a:path w="21600" h="23755" stroke="0" extrusionOk="0">
                  <a:moveTo>
                    <a:pt x="14438" y="0"/>
                  </a:moveTo>
                  <a:cubicBezTo>
                    <a:pt x="18996" y="4096"/>
                    <a:pt x="21600" y="9936"/>
                    <a:pt x="21600" y="16065"/>
                  </a:cubicBezTo>
                  <a:cubicBezTo>
                    <a:pt x="21600" y="18693"/>
                    <a:pt x="21120" y="21299"/>
                    <a:pt x="20184" y="23754"/>
                  </a:cubicBezTo>
                  <a:lnTo>
                    <a:pt x="0" y="16065"/>
                  </a:lnTo>
                  <a:close/>
                </a:path>
              </a:pathLst>
            </a:custGeom>
            <a:noFill/>
            <a:ln w="9525">
              <a:solidFill>
                <a:schemeClr val="tx1"/>
              </a:solidFill>
              <a:round/>
              <a:headEnd/>
              <a:tailEnd type="triangle" w="med" len="med"/>
            </a:ln>
            <a:effectLst/>
          </p:spPr>
          <p:txBody>
            <a:bodyPr wrap="none" anchor="ctr"/>
            <a:lstStyle/>
            <a:p>
              <a:endParaRPr lang="en-US"/>
            </a:p>
          </p:txBody>
        </p:sp>
        <p:graphicFrame>
          <p:nvGraphicFramePr>
            <p:cNvPr id="625690" name="Object 26"/>
            <p:cNvGraphicFramePr>
              <a:graphicFrameLocks noChangeAspect="1"/>
            </p:cNvGraphicFramePr>
            <p:nvPr/>
          </p:nvGraphicFramePr>
          <p:xfrm>
            <a:off x="4854" y="3421"/>
            <a:ext cx="176" cy="162"/>
          </p:xfrm>
          <a:graphic>
            <a:graphicData uri="http://schemas.openxmlformats.org/presentationml/2006/ole">
              <p:oleObj spid="_x0000_s517132" name="Denklem" r:id="rId12" imgW="152280" imgH="139680" progId="Equation.3">
                <p:embed/>
              </p:oleObj>
            </a:graphicData>
          </a:graphic>
        </p:graphicFrame>
      </p:grpSp>
      <p:graphicFrame>
        <p:nvGraphicFramePr>
          <p:cNvPr id="625691" name="Object 27"/>
          <p:cNvGraphicFramePr>
            <a:graphicFrameLocks noChangeAspect="1"/>
          </p:cNvGraphicFramePr>
          <p:nvPr/>
        </p:nvGraphicFramePr>
        <p:xfrm>
          <a:off x="904875" y="4495800"/>
          <a:ext cx="4094163" cy="1611313"/>
        </p:xfrm>
        <a:graphic>
          <a:graphicData uri="http://schemas.openxmlformats.org/presentationml/2006/ole">
            <p:oleObj spid="_x0000_s517123" name="Denklem" r:id="rId13" imgW="1803240" imgH="711000" progId="Equation.3">
              <p:embed/>
            </p:oleObj>
          </a:graphicData>
        </a:graphic>
      </p:graphicFrame>
      <p:graphicFrame>
        <p:nvGraphicFramePr>
          <p:cNvPr id="625692" name="Object 28"/>
          <p:cNvGraphicFramePr>
            <a:graphicFrameLocks noChangeAspect="1"/>
          </p:cNvGraphicFramePr>
          <p:nvPr/>
        </p:nvGraphicFramePr>
        <p:xfrm>
          <a:off x="5381625" y="3776663"/>
          <a:ext cx="344488" cy="317500"/>
        </p:xfrm>
        <a:graphic>
          <a:graphicData uri="http://schemas.openxmlformats.org/presentationml/2006/ole">
            <p:oleObj spid="_x0000_s517124" name="Denklem" r:id="rId14" imgW="152280" imgH="13968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625667">
                                            <p:txEl>
                                              <p:pRg st="4" end="4"/>
                                            </p:txEl>
                                          </p:spTgt>
                                        </p:tgtEl>
                                        <p:attrNameLst>
                                          <p:attrName>style.visibility</p:attrName>
                                        </p:attrNameLst>
                                      </p:cBhvr>
                                      <p:to>
                                        <p:strVal val="visible"/>
                                      </p:to>
                                    </p:set>
                                    <p:animEffect transition="in" filter="fade">
                                      <p:cBhvr>
                                        <p:cTn id="7" dur="1000"/>
                                        <p:tgtEl>
                                          <p:spTgt spid="625667">
                                            <p:txEl>
                                              <p:pRg st="4" end="4"/>
                                            </p:txEl>
                                          </p:spTgt>
                                        </p:tgtEl>
                                      </p:cBhvr>
                                    </p:animEffect>
                                    <p:anim calcmode="lin" valueType="num">
                                      <p:cBhvr>
                                        <p:cTn id="8" dur="1000" fill="hold"/>
                                        <p:tgtEl>
                                          <p:spTgt spid="625667">
                                            <p:txEl>
                                              <p:pRg st="4" end="4"/>
                                            </p:txEl>
                                          </p:spTgt>
                                        </p:tgtEl>
                                        <p:attrNameLst>
                                          <p:attrName>ppt_x</p:attrName>
                                        </p:attrNameLst>
                                      </p:cBhvr>
                                      <p:tavLst>
                                        <p:tav tm="0">
                                          <p:val>
                                            <p:strVal val="#ppt_x-.1"/>
                                          </p:val>
                                        </p:tav>
                                        <p:tav tm="100000">
                                          <p:val>
                                            <p:strVal val="#ppt_x"/>
                                          </p:val>
                                        </p:tav>
                                      </p:tavLst>
                                    </p:anim>
                                    <p:anim calcmode="lin" valueType="num">
                                      <p:cBhvr>
                                        <p:cTn id="9" dur="1000" fill="hold"/>
                                        <p:tgtEl>
                                          <p:spTgt spid="625667">
                                            <p:txEl>
                                              <p:pRg st="4" end="4"/>
                                            </p:txEl>
                                          </p:spTgt>
                                        </p:tgtEl>
                                        <p:attrNameLst>
                                          <p:attrName>ppt_y</p:attrName>
                                        </p:attrNameLst>
                                      </p:cBhvr>
                                      <p:tavLst>
                                        <p:tav tm="0">
                                          <p:val>
                                            <p:strVal val="#ppt_y"/>
                                          </p:val>
                                        </p:tav>
                                        <p:tav tm="100000">
                                          <p:val>
                                            <p:strVal val="#ppt_y"/>
                                          </p:val>
                                        </p:tav>
                                      </p:tavLst>
                                    </p:anim>
                                  </p:childTnLst>
                                </p:cTn>
                              </p:par>
                            </p:childTnLst>
                          </p:cTn>
                        </p:par>
                        <p:par>
                          <p:cTn id="10" fill="hold">
                            <p:stCondLst>
                              <p:cond delay="3200"/>
                            </p:stCondLst>
                            <p:childTnLst>
                              <p:par>
                                <p:cTn id="11" presetID="5" presetClass="entr" presetSubtype="10" fill="hold" nodeType="afterEffect">
                                  <p:stCondLst>
                                    <p:cond delay="0"/>
                                  </p:stCondLst>
                                  <p:childTnLst>
                                    <p:set>
                                      <p:cBhvr>
                                        <p:cTn id="12" dur="1" fill="hold">
                                          <p:stCondLst>
                                            <p:cond delay="0"/>
                                          </p:stCondLst>
                                        </p:cTn>
                                        <p:tgtEl>
                                          <p:spTgt spid="625692"/>
                                        </p:tgtEl>
                                        <p:attrNameLst>
                                          <p:attrName>style.visibility</p:attrName>
                                        </p:attrNameLst>
                                      </p:cBhvr>
                                      <p:to>
                                        <p:strVal val="visible"/>
                                      </p:to>
                                    </p:set>
                                    <p:animEffect transition="in" filter="checkerboard(across)">
                                      <p:cBhvr>
                                        <p:cTn id="13" dur="500"/>
                                        <p:tgtEl>
                                          <p:spTgt spid="62569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625691"/>
                                        </p:tgtEl>
                                        <p:attrNameLst>
                                          <p:attrName>style.visibility</p:attrName>
                                        </p:attrNameLst>
                                      </p:cBhvr>
                                      <p:to>
                                        <p:strVal val="visible"/>
                                      </p:to>
                                    </p:set>
                                    <p:animEffect transition="in" filter="checkerboard(across)">
                                      <p:cBhvr>
                                        <p:cTn id="18" dur="500"/>
                                        <p:tgtEl>
                                          <p:spTgt spid="625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7714" name="Rectangle 2"/>
          <p:cNvSpPr>
            <a:spLocks noGrp="1" noChangeArrowheads="1"/>
          </p:cNvSpPr>
          <p:nvPr>
            <p:ph type="title"/>
          </p:nvPr>
        </p:nvSpPr>
        <p:spPr>
          <a:xfrm>
            <a:off x="598488" y="261938"/>
            <a:ext cx="7772400" cy="1143000"/>
          </a:xfrm>
        </p:spPr>
        <p:txBody>
          <a:bodyPr/>
          <a:lstStyle/>
          <a:p>
            <a:r>
              <a:rPr lang="en-US"/>
              <a:t>Preliminary</a:t>
            </a:r>
          </a:p>
        </p:txBody>
      </p:sp>
      <p:sp>
        <p:nvSpPr>
          <p:cNvPr id="627715" name="Rectangle 3"/>
          <p:cNvSpPr>
            <a:spLocks noGrp="1" noChangeArrowheads="1"/>
          </p:cNvSpPr>
          <p:nvPr>
            <p:ph idx="1"/>
          </p:nvPr>
        </p:nvSpPr>
        <p:spPr>
          <a:xfrm>
            <a:off x="457200" y="1295400"/>
            <a:ext cx="8229600" cy="4830763"/>
          </a:xfrm>
        </p:spPr>
        <p:txBody>
          <a:bodyPr/>
          <a:lstStyle/>
          <a:p>
            <a:r>
              <a:rPr lang="en-US"/>
              <a:t>Is it True?  </a:t>
            </a:r>
          </a:p>
          <a:p>
            <a:pPr lvl="1"/>
            <a:r>
              <a:rPr lang="en-US"/>
              <a:t>Rotation about x axis with </a:t>
            </a:r>
          </a:p>
          <a:p>
            <a:endParaRPr lang="en-US"/>
          </a:p>
        </p:txBody>
      </p:sp>
      <p:sp>
        <p:nvSpPr>
          <p:cNvPr id="28" name="Slide Number Placeholder 3"/>
          <p:cNvSpPr>
            <a:spLocks noGrp="1"/>
          </p:cNvSpPr>
          <p:nvPr>
            <p:ph type="sldNum" sz="quarter" idx="12"/>
          </p:nvPr>
        </p:nvSpPr>
        <p:spPr/>
        <p:txBody>
          <a:bodyPr/>
          <a:lstStyle/>
          <a:p>
            <a:fld id="{A1E21137-C44D-4CA9-8A41-7C5E0461F7DF}" type="slidenum">
              <a:rPr lang="tr-TR"/>
              <a:pPr/>
              <a:t>67</a:t>
            </a:fld>
            <a:endParaRPr lang="tr-TR"/>
          </a:p>
        </p:txBody>
      </p:sp>
      <p:graphicFrame>
        <p:nvGraphicFramePr>
          <p:cNvPr id="627716" name="Object 4"/>
          <p:cNvGraphicFramePr>
            <a:graphicFrameLocks noChangeAspect="1"/>
          </p:cNvGraphicFramePr>
          <p:nvPr/>
        </p:nvGraphicFramePr>
        <p:xfrm>
          <a:off x="931863" y="2438400"/>
          <a:ext cx="4767262" cy="3871913"/>
        </p:xfrm>
        <a:graphic>
          <a:graphicData uri="http://schemas.openxmlformats.org/presentationml/2006/ole">
            <p:oleObj spid="_x0000_s518146" name="Denklem" r:id="rId4" imgW="2044440" imgH="1663560" progId="Equation.3">
              <p:embed/>
            </p:oleObj>
          </a:graphicData>
        </a:graphic>
      </p:graphicFrame>
      <p:grpSp>
        <p:nvGrpSpPr>
          <p:cNvPr id="2" name="Group 5"/>
          <p:cNvGrpSpPr>
            <a:grpSpLocks/>
          </p:cNvGrpSpPr>
          <p:nvPr/>
        </p:nvGrpSpPr>
        <p:grpSpPr bwMode="auto">
          <a:xfrm>
            <a:off x="5732463" y="3276600"/>
            <a:ext cx="3259137" cy="2989263"/>
            <a:chOff x="3408" y="2078"/>
            <a:chExt cx="2208" cy="2001"/>
          </a:xfrm>
        </p:grpSpPr>
        <p:graphicFrame>
          <p:nvGraphicFramePr>
            <p:cNvPr id="627718" name="Object 6"/>
            <p:cNvGraphicFramePr>
              <a:graphicFrameLocks noChangeAspect="1"/>
            </p:cNvGraphicFramePr>
            <p:nvPr/>
          </p:nvGraphicFramePr>
          <p:xfrm>
            <a:off x="3552" y="3888"/>
            <a:ext cx="192" cy="191"/>
          </p:xfrm>
          <a:graphic>
            <a:graphicData uri="http://schemas.openxmlformats.org/presentationml/2006/ole">
              <p:oleObj spid="_x0000_s518149" name="Equation" r:id="rId5" imgW="126720" imgH="139680" progId="Equation.3">
                <p:embed/>
              </p:oleObj>
            </a:graphicData>
          </a:graphic>
        </p:graphicFrame>
        <p:sp>
          <p:nvSpPr>
            <p:cNvPr id="627719" name="Line 7"/>
            <p:cNvSpPr>
              <a:spLocks noChangeShapeType="1"/>
            </p:cNvSpPr>
            <p:nvPr/>
          </p:nvSpPr>
          <p:spPr bwMode="auto">
            <a:xfrm>
              <a:off x="4205" y="3422"/>
              <a:ext cx="1296" cy="0"/>
            </a:xfrm>
            <a:prstGeom prst="line">
              <a:avLst/>
            </a:prstGeom>
            <a:noFill/>
            <a:ln w="28575">
              <a:solidFill>
                <a:schemeClr val="tx1"/>
              </a:solidFill>
              <a:miter lim="800000"/>
              <a:headEnd/>
              <a:tailEnd type="triangle" w="med" len="med"/>
            </a:ln>
            <a:effectLst/>
          </p:spPr>
          <p:txBody>
            <a:bodyPr wrap="none"/>
            <a:lstStyle/>
            <a:p>
              <a:endParaRPr lang="en-US"/>
            </a:p>
          </p:txBody>
        </p:sp>
        <p:sp>
          <p:nvSpPr>
            <p:cNvPr id="627720" name="Line 8"/>
            <p:cNvSpPr>
              <a:spLocks noChangeShapeType="1"/>
            </p:cNvSpPr>
            <p:nvPr/>
          </p:nvSpPr>
          <p:spPr bwMode="auto">
            <a:xfrm flipV="1">
              <a:off x="4205" y="2222"/>
              <a:ext cx="0" cy="1200"/>
            </a:xfrm>
            <a:prstGeom prst="line">
              <a:avLst/>
            </a:prstGeom>
            <a:noFill/>
            <a:ln w="28575">
              <a:solidFill>
                <a:schemeClr val="tx1"/>
              </a:solidFill>
              <a:miter lim="800000"/>
              <a:headEnd/>
              <a:tailEnd type="triangle" w="med" len="med"/>
            </a:ln>
            <a:effectLst/>
          </p:spPr>
          <p:txBody>
            <a:bodyPr wrap="none"/>
            <a:lstStyle/>
            <a:p>
              <a:endParaRPr lang="en-US"/>
            </a:p>
          </p:txBody>
        </p:sp>
        <p:graphicFrame>
          <p:nvGraphicFramePr>
            <p:cNvPr id="627721" name="Object 9"/>
            <p:cNvGraphicFramePr>
              <a:graphicFrameLocks noChangeAspect="1"/>
            </p:cNvGraphicFramePr>
            <p:nvPr/>
          </p:nvGraphicFramePr>
          <p:xfrm>
            <a:off x="4253" y="2078"/>
            <a:ext cx="192" cy="174"/>
          </p:xfrm>
          <a:graphic>
            <a:graphicData uri="http://schemas.openxmlformats.org/presentationml/2006/ole">
              <p:oleObj spid="_x0000_s518150" name="Equation" r:id="rId6" imgW="126720" imgH="126720" progId="Equation.3">
                <p:embed/>
              </p:oleObj>
            </a:graphicData>
          </a:graphic>
        </p:graphicFrame>
        <p:graphicFrame>
          <p:nvGraphicFramePr>
            <p:cNvPr id="627722" name="Object 10"/>
            <p:cNvGraphicFramePr>
              <a:graphicFrameLocks noChangeAspect="1"/>
            </p:cNvGraphicFramePr>
            <p:nvPr/>
          </p:nvGraphicFramePr>
          <p:xfrm>
            <a:off x="5405" y="3504"/>
            <a:ext cx="211" cy="226"/>
          </p:xfrm>
          <a:graphic>
            <a:graphicData uri="http://schemas.openxmlformats.org/presentationml/2006/ole">
              <p:oleObj spid="_x0000_s518151" name="Equation" r:id="rId7" imgW="139680" imgH="164880" progId="Equation.3">
                <p:embed/>
              </p:oleObj>
            </a:graphicData>
          </a:graphic>
        </p:graphicFrame>
        <p:graphicFrame>
          <p:nvGraphicFramePr>
            <p:cNvPr id="627723" name="Object 11"/>
            <p:cNvGraphicFramePr>
              <a:graphicFrameLocks noChangeAspect="1"/>
            </p:cNvGraphicFramePr>
            <p:nvPr/>
          </p:nvGraphicFramePr>
          <p:xfrm>
            <a:off x="5165" y="2654"/>
            <a:ext cx="155" cy="199"/>
          </p:xfrm>
          <a:graphic>
            <a:graphicData uri="http://schemas.openxmlformats.org/presentationml/2006/ole">
              <p:oleObj spid="_x0000_s518152" name="Equation" r:id="rId8" imgW="114120" imgH="139680" progId="Equation.3">
                <p:embed/>
              </p:oleObj>
            </a:graphicData>
          </a:graphic>
        </p:graphicFrame>
        <p:graphicFrame>
          <p:nvGraphicFramePr>
            <p:cNvPr id="627724" name="Object 12"/>
            <p:cNvGraphicFramePr>
              <a:graphicFrameLocks noChangeAspect="1"/>
            </p:cNvGraphicFramePr>
            <p:nvPr/>
          </p:nvGraphicFramePr>
          <p:xfrm>
            <a:off x="3660" y="2270"/>
            <a:ext cx="208" cy="199"/>
          </p:xfrm>
          <a:graphic>
            <a:graphicData uri="http://schemas.openxmlformats.org/presentationml/2006/ole">
              <p:oleObj spid="_x0000_s518153" name="Equation" r:id="rId9" imgW="152280" imgH="139680" progId="Equation.3">
                <p:embed/>
              </p:oleObj>
            </a:graphicData>
          </a:graphic>
        </p:graphicFrame>
        <p:grpSp>
          <p:nvGrpSpPr>
            <p:cNvPr id="3" name="Group 13"/>
            <p:cNvGrpSpPr>
              <a:grpSpLocks/>
            </p:cNvGrpSpPr>
            <p:nvPr/>
          </p:nvGrpSpPr>
          <p:grpSpPr bwMode="auto">
            <a:xfrm rot="-1556523">
              <a:off x="3895" y="2138"/>
              <a:ext cx="1233" cy="1065"/>
              <a:chOff x="3014" y="3080"/>
              <a:chExt cx="820" cy="802"/>
            </a:xfrm>
          </p:grpSpPr>
          <p:sp>
            <p:nvSpPr>
              <p:cNvPr id="627726" name="Line 14"/>
              <p:cNvSpPr>
                <a:spLocks noChangeShapeType="1"/>
              </p:cNvSpPr>
              <p:nvPr/>
            </p:nvSpPr>
            <p:spPr bwMode="auto">
              <a:xfrm>
                <a:off x="3014" y="3882"/>
                <a:ext cx="820" cy="0"/>
              </a:xfrm>
              <a:prstGeom prst="line">
                <a:avLst/>
              </a:prstGeom>
              <a:noFill/>
              <a:ln w="9525">
                <a:solidFill>
                  <a:schemeClr val="tx1"/>
                </a:solidFill>
                <a:round/>
                <a:headEnd/>
                <a:tailEnd type="triangle" w="med" len="med"/>
              </a:ln>
              <a:effectLst/>
            </p:spPr>
            <p:txBody>
              <a:bodyPr/>
              <a:lstStyle/>
              <a:p>
                <a:endParaRPr lang="en-US"/>
              </a:p>
            </p:txBody>
          </p:sp>
          <p:sp>
            <p:nvSpPr>
              <p:cNvPr id="627727" name="Line 15"/>
              <p:cNvSpPr>
                <a:spLocks noChangeShapeType="1"/>
              </p:cNvSpPr>
              <p:nvPr/>
            </p:nvSpPr>
            <p:spPr bwMode="auto">
              <a:xfrm flipV="1">
                <a:off x="3014" y="3080"/>
                <a:ext cx="0" cy="802"/>
              </a:xfrm>
              <a:prstGeom prst="line">
                <a:avLst/>
              </a:prstGeom>
              <a:noFill/>
              <a:ln w="9525">
                <a:solidFill>
                  <a:schemeClr val="tx1"/>
                </a:solidFill>
                <a:round/>
                <a:headEnd/>
                <a:tailEnd type="triangle" w="med" len="med"/>
              </a:ln>
              <a:effectLst/>
            </p:spPr>
            <p:txBody>
              <a:bodyPr/>
              <a:lstStyle/>
              <a:p>
                <a:endParaRPr lang="en-US"/>
              </a:p>
            </p:txBody>
          </p:sp>
        </p:grpSp>
        <p:sp>
          <p:nvSpPr>
            <p:cNvPr id="627728" name="Line 16"/>
            <p:cNvSpPr>
              <a:spLocks noChangeShapeType="1"/>
            </p:cNvSpPr>
            <p:nvPr/>
          </p:nvSpPr>
          <p:spPr bwMode="auto">
            <a:xfrm flipV="1">
              <a:off x="4205" y="2798"/>
              <a:ext cx="672" cy="624"/>
            </a:xfrm>
            <a:prstGeom prst="line">
              <a:avLst/>
            </a:prstGeom>
            <a:noFill/>
            <a:ln w="9525">
              <a:solidFill>
                <a:schemeClr val="tx1"/>
              </a:solidFill>
              <a:prstDash val="sysDot"/>
              <a:round/>
              <a:headEnd/>
              <a:tailEnd/>
            </a:ln>
            <a:effectLst/>
          </p:spPr>
          <p:txBody>
            <a:bodyPr/>
            <a:lstStyle/>
            <a:p>
              <a:endParaRPr lang="en-US"/>
            </a:p>
          </p:txBody>
        </p:sp>
        <p:sp>
          <p:nvSpPr>
            <p:cNvPr id="627729" name="Line 17"/>
            <p:cNvSpPr>
              <a:spLocks noChangeShapeType="1"/>
            </p:cNvSpPr>
            <p:nvPr/>
          </p:nvSpPr>
          <p:spPr bwMode="auto">
            <a:xfrm>
              <a:off x="4877" y="2798"/>
              <a:ext cx="0" cy="624"/>
            </a:xfrm>
            <a:prstGeom prst="line">
              <a:avLst/>
            </a:prstGeom>
            <a:noFill/>
            <a:ln w="9525">
              <a:solidFill>
                <a:schemeClr val="tx1"/>
              </a:solidFill>
              <a:prstDash val="sysDot"/>
              <a:round/>
              <a:headEnd/>
              <a:tailEnd/>
            </a:ln>
            <a:effectLst/>
          </p:spPr>
          <p:txBody>
            <a:bodyPr/>
            <a:lstStyle/>
            <a:p>
              <a:endParaRPr lang="en-US"/>
            </a:p>
          </p:txBody>
        </p:sp>
        <p:sp>
          <p:nvSpPr>
            <p:cNvPr id="627730" name="Line 18"/>
            <p:cNvSpPr>
              <a:spLocks noChangeShapeType="1"/>
            </p:cNvSpPr>
            <p:nvPr/>
          </p:nvSpPr>
          <p:spPr bwMode="auto">
            <a:xfrm flipH="1">
              <a:off x="4205" y="2798"/>
              <a:ext cx="672" cy="0"/>
            </a:xfrm>
            <a:prstGeom prst="line">
              <a:avLst/>
            </a:prstGeom>
            <a:noFill/>
            <a:ln w="9525">
              <a:solidFill>
                <a:schemeClr val="tx1"/>
              </a:solidFill>
              <a:prstDash val="sysDot"/>
              <a:round/>
              <a:headEnd/>
              <a:tailEnd/>
            </a:ln>
            <a:effectLst/>
          </p:spPr>
          <p:txBody>
            <a:bodyPr/>
            <a:lstStyle/>
            <a:p>
              <a:endParaRPr lang="en-US"/>
            </a:p>
          </p:txBody>
        </p:sp>
        <p:sp>
          <p:nvSpPr>
            <p:cNvPr id="627731" name="Line 19"/>
            <p:cNvSpPr>
              <a:spLocks noChangeShapeType="1"/>
            </p:cNvSpPr>
            <p:nvPr/>
          </p:nvSpPr>
          <p:spPr bwMode="auto">
            <a:xfrm>
              <a:off x="4877" y="2798"/>
              <a:ext cx="96" cy="240"/>
            </a:xfrm>
            <a:prstGeom prst="line">
              <a:avLst/>
            </a:prstGeom>
            <a:noFill/>
            <a:ln w="9525">
              <a:solidFill>
                <a:srgbClr val="FF3300"/>
              </a:solidFill>
              <a:round/>
              <a:headEnd/>
              <a:tailEnd/>
            </a:ln>
            <a:effectLst/>
          </p:spPr>
          <p:txBody>
            <a:bodyPr/>
            <a:lstStyle/>
            <a:p>
              <a:endParaRPr lang="en-US"/>
            </a:p>
          </p:txBody>
        </p:sp>
        <p:sp>
          <p:nvSpPr>
            <p:cNvPr id="627732" name="Line 20"/>
            <p:cNvSpPr>
              <a:spLocks noChangeShapeType="1"/>
            </p:cNvSpPr>
            <p:nvPr/>
          </p:nvSpPr>
          <p:spPr bwMode="auto">
            <a:xfrm flipH="1">
              <a:off x="4061" y="2798"/>
              <a:ext cx="816" cy="384"/>
            </a:xfrm>
            <a:prstGeom prst="line">
              <a:avLst/>
            </a:prstGeom>
            <a:noFill/>
            <a:ln w="9525">
              <a:solidFill>
                <a:srgbClr val="FF3300"/>
              </a:solidFill>
              <a:round/>
              <a:headEnd/>
              <a:tailEnd/>
            </a:ln>
            <a:effectLst/>
          </p:spPr>
          <p:txBody>
            <a:bodyPr/>
            <a:lstStyle/>
            <a:p>
              <a:endParaRPr lang="en-US"/>
            </a:p>
          </p:txBody>
        </p:sp>
        <p:graphicFrame>
          <p:nvGraphicFramePr>
            <p:cNvPr id="627733" name="Object 21"/>
            <p:cNvGraphicFramePr>
              <a:graphicFrameLocks noChangeAspect="1"/>
            </p:cNvGraphicFramePr>
            <p:nvPr/>
          </p:nvGraphicFramePr>
          <p:xfrm>
            <a:off x="4781" y="2462"/>
            <a:ext cx="245" cy="265"/>
          </p:xfrm>
          <a:graphic>
            <a:graphicData uri="http://schemas.openxmlformats.org/presentationml/2006/ole">
              <p:oleObj spid="_x0000_s518154" name="Equation" r:id="rId10" imgW="152280" imgH="164880" progId="Equation.3">
                <p:embed/>
              </p:oleObj>
            </a:graphicData>
          </a:graphic>
        </p:graphicFrame>
        <p:sp>
          <p:nvSpPr>
            <p:cNvPr id="627734" name="Line 22"/>
            <p:cNvSpPr>
              <a:spLocks noChangeShapeType="1"/>
            </p:cNvSpPr>
            <p:nvPr/>
          </p:nvSpPr>
          <p:spPr bwMode="auto">
            <a:xfrm flipH="1">
              <a:off x="3408" y="3408"/>
              <a:ext cx="816" cy="576"/>
            </a:xfrm>
            <a:prstGeom prst="line">
              <a:avLst/>
            </a:prstGeom>
            <a:noFill/>
            <a:ln w="28575">
              <a:solidFill>
                <a:schemeClr val="tx1"/>
              </a:solidFill>
              <a:round/>
              <a:headEnd/>
              <a:tailEnd type="triangle" w="med" len="med"/>
            </a:ln>
            <a:effectLst/>
          </p:spPr>
          <p:txBody>
            <a:bodyPr/>
            <a:lstStyle/>
            <a:p>
              <a:endParaRPr lang="en-US"/>
            </a:p>
          </p:txBody>
        </p:sp>
        <p:sp>
          <p:nvSpPr>
            <p:cNvPr id="627735" name="Line 23"/>
            <p:cNvSpPr>
              <a:spLocks noChangeShapeType="1"/>
            </p:cNvSpPr>
            <p:nvPr/>
          </p:nvSpPr>
          <p:spPr bwMode="auto">
            <a:xfrm flipH="1">
              <a:off x="3744" y="3408"/>
              <a:ext cx="480" cy="336"/>
            </a:xfrm>
            <a:prstGeom prst="line">
              <a:avLst/>
            </a:prstGeom>
            <a:noFill/>
            <a:ln w="9525">
              <a:solidFill>
                <a:schemeClr val="tx1"/>
              </a:solidFill>
              <a:round/>
              <a:headEnd/>
              <a:tailEnd type="triangle" w="med" len="med"/>
            </a:ln>
            <a:effectLst/>
          </p:spPr>
          <p:txBody>
            <a:bodyPr/>
            <a:lstStyle/>
            <a:p>
              <a:endParaRPr lang="en-US"/>
            </a:p>
          </p:txBody>
        </p:sp>
        <p:graphicFrame>
          <p:nvGraphicFramePr>
            <p:cNvPr id="627736" name="Object 24"/>
            <p:cNvGraphicFramePr>
              <a:graphicFrameLocks noChangeAspect="1"/>
            </p:cNvGraphicFramePr>
            <p:nvPr/>
          </p:nvGraphicFramePr>
          <p:xfrm>
            <a:off x="3840" y="3648"/>
            <a:ext cx="173" cy="199"/>
          </p:xfrm>
          <a:graphic>
            <a:graphicData uri="http://schemas.openxmlformats.org/presentationml/2006/ole">
              <p:oleObj spid="_x0000_s518155" name="Equation" r:id="rId11" imgW="126720" imgH="139680" progId="Equation.3">
                <p:embed/>
              </p:oleObj>
            </a:graphicData>
          </a:graphic>
        </p:graphicFrame>
      </p:grpSp>
      <p:graphicFrame>
        <p:nvGraphicFramePr>
          <p:cNvPr id="627737" name="Object 25"/>
          <p:cNvGraphicFramePr>
            <a:graphicFrameLocks noChangeAspect="1"/>
          </p:cNvGraphicFramePr>
          <p:nvPr/>
        </p:nvGraphicFramePr>
        <p:xfrm>
          <a:off x="5300663" y="1955800"/>
          <a:ext cx="409575" cy="377825"/>
        </p:xfrm>
        <a:graphic>
          <a:graphicData uri="http://schemas.openxmlformats.org/presentationml/2006/ole">
            <p:oleObj spid="_x0000_s518147" name="Denklem" r:id="rId12" imgW="152280" imgH="139680" progId="Equation.3">
              <p:embed/>
            </p:oleObj>
          </a:graphicData>
        </a:graphic>
      </p:graphicFrame>
      <p:sp>
        <p:nvSpPr>
          <p:cNvPr id="627738" name="Arc 26"/>
          <p:cNvSpPr>
            <a:spLocks/>
          </p:cNvSpPr>
          <p:nvPr/>
        </p:nvSpPr>
        <p:spPr bwMode="auto">
          <a:xfrm flipV="1">
            <a:off x="7335838" y="4967288"/>
            <a:ext cx="219075" cy="328612"/>
          </a:xfrm>
          <a:custGeom>
            <a:avLst/>
            <a:gdLst>
              <a:gd name="G0" fmla="+- 0 0 0"/>
              <a:gd name="G1" fmla="+- 15470 0 0"/>
              <a:gd name="G2" fmla="+- 21600 0 0"/>
              <a:gd name="T0" fmla="*/ 15075 w 21600"/>
              <a:gd name="T1" fmla="*/ 0 h 20536"/>
              <a:gd name="T2" fmla="*/ 20997 w 21600"/>
              <a:gd name="T3" fmla="*/ 20536 h 20536"/>
              <a:gd name="T4" fmla="*/ 0 w 21600"/>
              <a:gd name="T5" fmla="*/ 15470 h 20536"/>
            </a:gdLst>
            <a:ahLst/>
            <a:cxnLst>
              <a:cxn ang="0">
                <a:pos x="T0" y="T1"/>
              </a:cxn>
              <a:cxn ang="0">
                <a:pos x="T2" y="T3"/>
              </a:cxn>
              <a:cxn ang="0">
                <a:pos x="T4" y="T5"/>
              </a:cxn>
            </a:cxnLst>
            <a:rect l="0" t="0" r="r" b="b"/>
            <a:pathLst>
              <a:path w="21600" h="20536" fill="none" extrusionOk="0">
                <a:moveTo>
                  <a:pt x="15074" y="0"/>
                </a:moveTo>
                <a:cubicBezTo>
                  <a:pt x="19246" y="4065"/>
                  <a:pt x="21600" y="9644"/>
                  <a:pt x="21600" y="15470"/>
                </a:cubicBezTo>
                <a:cubicBezTo>
                  <a:pt x="21600" y="17176"/>
                  <a:pt x="21397" y="18877"/>
                  <a:pt x="20997" y="20536"/>
                </a:cubicBezTo>
              </a:path>
              <a:path w="21600" h="20536" stroke="0" extrusionOk="0">
                <a:moveTo>
                  <a:pt x="15074" y="0"/>
                </a:moveTo>
                <a:cubicBezTo>
                  <a:pt x="19246" y="4065"/>
                  <a:pt x="21600" y="9644"/>
                  <a:pt x="21600" y="15470"/>
                </a:cubicBezTo>
                <a:cubicBezTo>
                  <a:pt x="21600" y="17176"/>
                  <a:pt x="21397" y="18877"/>
                  <a:pt x="20997" y="20536"/>
                </a:cubicBezTo>
                <a:lnTo>
                  <a:pt x="0" y="15470"/>
                </a:lnTo>
                <a:close/>
              </a:path>
            </a:pathLst>
          </a:custGeom>
          <a:noFill/>
          <a:ln w="9525">
            <a:solidFill>
              <a:schemeClr val="tx1"/>
            </a:solidFill>
            <a:round/>
            <a:headEnd/>
            <a:tailEnd type="triangle" w="med" len="med"/>
          </a:ln>
          <a:effectLst/>
        </p:spPr>
        <p:txBody>
          <a:bodyPr wrap="none" anchor="ctr"/>
          <a:lstStyle/>
          <a:p>
            <a:endParaRPr lang="en-US"/>
          </a:p>
        </p:txBody>
      </p:sp>
      <p:graphicFrame>
        <p:nvGraphicFramePr>
          <p:cNvPr id="627739" name="Object 27"/>
          <p:cNvGraphicFramePr>
            <a:graphicFrameLocks noChangeAspect="1"/>
          </p:cNvGraphicFramePr>
          <p:nvPr/>
        </p:nvGraphicFramePr>
        <p:xfrm>
          <a:off x="7597775" y="4919663"/>
          <a:ext cx="233363" cy="328612"/>
        </p:xfrm>
        <a:graphic>
          <a:graphicData uri="http://schemas.openxmlformats.org/presentationml/2006/ole">
            <p:oleObj spid="_x0000_s518148" name="Equation" r:id="rId13" imgW="126720" imgH="177480" progId="Equation.3">
              <p:embed/>
            </p:oleObj>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9762" name="Rectangle 2"/>
          <p:cNvSpPr>
            <a:spLocks noGrp="1" noChangeArrowheads="1"/>
          </p:cNvSpPr>
          <p:nvPr>
            <p:ph type="title"/>
          </p:nvPr>
        </p:nvSpPr>
        <p:spPr>
          <a:xfrm>
            <a:off x="685800" y="231775"/>
            <a:ext cx="7772400" cy="1143000"/>
          </a:xfrm>
        </p:spPr>
        <p:txBody>
          <a:bodyPr/>
          <a:lstStyle/>
          <a:p>
            <a:r>
              <a:rPr lang="en-US"/>
              <a:t>Basic Rotation Matrices</a:t>
            </a:r>
          </a:p>
        </p:txBody>
      </p:sp>
      <p:sp>
        <p:nvSpPr>
          <p:cNvPr id="629763" name="Rectangle 3"/>
          <p:cNvSpPr>
            <a:spLocks noGrp="1" noChangeArrowheads="1"/>
          </p:cNvSpPr>
          <p:nvPr>
            <p:ph idx="1"/>
          </p:nvPr>
        </p:nvSpPr>
        <p:spPr>
          <a:xfrm>
            <a:off x="457200" y="1066800"/>
            <a:ext cx="8229600" cy="4906963"/>
          </a:xfrm>
        </p:spPr>
        <p:txBody>
          <a:bodyPr/>
          <a:lstStyle/>
          <a:p>
            <a:pPr lvl="1"/>
            <a:r>
              <a:rPr lang="en-US"/>
              <a:t>Rotation about x-axis with</a:t>
            </a:r>
          </a:p>
          <a:p>
            <a:pPr lvl="1"/>
            <a:endParaRPr lang="tr-TR"/>
          </a:p>
          <a:p>
            <a:pPr lvl="1"/>
            <a:endParaRPr lang="en-US"/>
          </a:p>
          <a:p>
            <a:pPr lvl="1"/>
            <a:r>
              <a:rPr lang="en-US"/>
              <a:t>Rotation about y-axis with </a:t>
            </a:r>
          </a:p>
          <a:p>
            <a:pPr lvl="1"/>
            <a:endParaRPr lang="en-US"/>
          </a:p>
          <a:p>
            <a:pPr lvl="1"/>
            <a:endParaRPr lang="en-US"/>
          </a:p>
          <a:p>
            <a:pPr lvl="1"/>
            <a:endParaRPr lang="en-US"/>
          </a:p>
          <a:p>
            <a:pPr lvl="1"/>
            <a:r>
              <a:rPr lang="en-US"/>
              <a:t>Rotation about z-axis with</a:t>
            </a:r>
          </a:p>
          <a:p>
            <a:pPr lvl="1"/>
            <a:endParaRPr lang="en-US"/>
          </a:p>
          <a:p>
            <a:endParaRPr lang="en-US"/>
          </a:p>
          <a:p>
            <a:endParaRPr lang="en-US"/>
          </a:p>
        </p:txBody>
      </p:sp>
      <p:sp>
        <p:nvSpPr>
          <p:cNvPr id="11" name="Slide Number Placeholder 3"/>
          <p:cNvSpPr>
            <a:spLocks noGrp="1"/>
          </p:cNvSpPr>
          <p:nvPr>
            <p:ph type="sldNum" sz="quarter" idx="12"/>
          </p:nvPr>
        </p:nvSpPr>
        <p:spPr/>
        <p:txBody>
          <a:bodyPr/>
          <a:lstStyle/>
          <a:p>
            <a:fld id="{86D0072E-E2F7-4D6E-AD47-03CB3E5DBB05}" type="slidenum">
              <a:rPr lang="tr-TR"/>
              <a:pPr/>
              <a:t>68</a:t>
            </a:fld>
            <a:endParaRPr lang="tr-TR"/>
          </a:p>
        </p:txBody>
      </p:sp>
      <p:graphicFrame>
        <p:nvGraphicFramePr>
          <p:cNvPr id="629764" name="Object 4"/>
          <p:cNvGraphicFramePr>
            <a:graphicFrameLocks noChangeAspect="1"/>
          </p:cNvGraphicFramePr>
          <p:nvPr/>
        </p:nvGraphicFramePr>
        <p:xfrm>
          <a:off x="1219200" y="5410200"/>
          <a:ext cx="1846263" cy="614363"/>
        </p:xfrm>
        <a:graphic>
          <a:graphicData uri="http://schemas.openxmlformats.org/presentationml/2006/ole">
            <p:oleObj spid="_x0000_s519170" name="Equation" r:id="rId4" imgW="723600" imgH="241200" progId="Equation.3">
              <p:embed/>
            </p:oleObj>
          </a:graphicData>
        </a:graphic>
      </p:graphicFrame>
      <p:graphicFrame>
        <p:nvGraphicFramePr>
          <p:cNvPr id="629765" name="Object 5"/>
          <p:cNvGraphicFramePr>
            <a:graphicFrameLocks noChangeAspect="1"/>
          </p:cNvGraphicFramePr>
          <p:nvPr/>
        </p:nvGraphicFramePr>
        <p:xfrm>
          <a:off x="5532438" y="1419225"/>
          <a:ext cx="3340100" cy="1316038"/>
        </p:xfrm>
        <a:graphic>
          <a:graphicData uri="http://schemas.openxmlformats.org/presentationml/2006/ole">
            <p:oleObj spid="_x0000_s519171" name="Denklem" r:id="rId5" imgW="1803240" imgH="711000" progId="Equation.3">
              <p:embed/>
            </p:oleObj>
          </a:graphicData>
        </a:graphic>
      </p:graphicFrame>
      <p:graphicFrame>
        <p:nvGraphicFramePr>
          <p:cNvPr id="629766" name="Object 6"/>
          <p:cNvGraphicFramePr>
            <a:graphicFrameLocks noChangeAspect="1"/>
          </p:cNvGraphicFramePr>
          <p:nvPr/>
        </p:nvGraphicFramePr>
        <p:xfrm>
          <a:off x="5503863" y="3200400"/>
          <a:ext cx="3376612" cy="1339850"/>
        </p:xfrm>
        <a:graphic>
          <a:graphicData uri="http://schemas.openxmlformats.org/presentationml/2006/ole">
            <p:oleObj spid="_x0000_s519172" name="Denklem" r:id="rId6" imgW="1790640" imgH="711000" progId="Equation.3">
              <p:embed/>
            </p:oleObj>
          </a:graphicData>
        </a:graphic>
      </p:graphicFrame>
      <p:graphicFrame>
        <p:nvGraphicFramePr>
          <p:cNvPr id="629767" name="Object 7"/>
          <p:cNvGraphicFramePr>
            <a:graphicFrameLocks noChangeAspect="1"/>
          </p:cNvGraphicFramePr>
          <p:nvPr/>
        </p:nvGraphicFramePr>
        <p:xfrm>
          <a:off x="5481638" y="5114925"/>
          <a:ext cx="3352800" cy="1322388"/>
        </p:xfrm>
        <a:graphic>
          <a:graphicData uri="http://schemas.openxmlformats.org/presentationml/2006/ole">
            <p:oleObj spid="_x0000_s519173" name="Equation" r:id="rId7" imgW="1803240" imgH="711000" progId="Equation.3">
              <p:embed/>
            </p:oleObj>
          </a:graphicData>
        </a:graphic>
      </p:graphicFrame>
      <p:graphicFrame>
        <p:nvGraphicFramePr>
          <p:cNvPr id="629768" name="Object 8"/>
          <p:cNvGraphicFramePr>
            <a:graphicFrameLocks noChangeAspect="1"/>
          </p:cNvGraphicFramePr>
          <p:nvPr/>
        </p:nvGraphicFramePr>
        <p:xfrm>
          <a:off x="5383213" y="1184275"/>
          <a:ext cx="323850" cy="298450"/>
        </p:xfrm>
        <a:graphic>
          <a:graphicData uri="http://schemas.openxmlformats.org/presentationml/2006/ole">
            <p:oleObj spid="_x0000_s519174" name="Denklem" r:id="rId8" imgW="152280" imgH="139680" progId="Equation.3">
              <p:embed/>
            </p:oleObj>
          </a:graphicData>
        </a:graphic>
      </p:graphicFrame>
      <p:graphicFrame>
        <p:nvGraphicFramePr>
          <p:cNvPr id="629769" name="Object 9"/>
          <p:cNvGraphicFramePr>
            <a:graphicFrameLocks noChangeAspect="1"/>
          </p:cNvGraphicFramePr>
          <p:nvPr/>
        </p:nvGraphicFramePr>
        <p:xfrm>
          <a:off x="5294313" y="2684463"/>
          <a:ext cx="269875" cy="434975"/>
        </p:xfrm>
        <a:graphic>
          <a:graphicData uri="http://schemas.openxmlformats.org/presentationml/2006/ole">
            <p:oleObj spid="_x0000_s519175" name="Denklem" r:id="rId9" imgW="126720" imgH="203040" progId="Equation.3">
              <p:embed/>
            </p:oleObj>
          </a:graphicData>
        </a:graphic>
      </p:graphicFrame>
      <p:graphicFrame>
        <p:nvGraphicFramePr>
          <p:cNvPr id="629770" name="Object 10"/>
          <p:cNvGraphicFramePr>
            <a:graphicFrameLocks noChangeAspect="1"/>
          </p:cNvGraphicFramePr>
          <p:nvPr/>
        </p:nvGraphicFramePr>
        <p:xfrm>
          <a:off x="5410200" y="4724400"/>
          <a:ext cx="269875" cy="381000"/>
        </p:xfrm>
        <a:graphic>
          <a:graphicData uri="http://schemas.openxmlformats.org/presentationml/2006/ole">
            <p:oleObj spid="_x0000_s519176" name="Denklem" r:id="rId10" imgW="126720" imgH="17748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976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2976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629765"/>
                                        </p:tgtEl>
                                        <p:attrNameLst>
                                          <p:attrName>style.visibility</p:attrName>
                                        </p:attrNameLst>
                                      </p:cBhvr>
                                      <p:to>
                                        <p:strVal val="visible"/>
                                      </p:to>
                                    </p:set>
                                    <p:animEffect transition="in" filter="strips(downLeft)">
                                      <p:cBhvr>
                                        <p:cTn id="14" dur="500"/>
                                        <p:tgtEl>
                                          <p:spTgt spid="629765"/>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629763">
                                            <p:txEl>
                                              <p:pRg st="3" end="3"/>
                                            </p:txEl>
                                          </p:spTgt>
                                        </p:tgtEl>
                                        <p:attrNameLst>
                                          <p:attrName>style.visibility</p:attrName>
                                        </p:attrNameLst>
                                      </p:cBhvr>
                                      <p:to>
                                        <p:strVal val="visible"/>
                                      </p:to>
                                    </p:set>
                                    <p:animEffect transition="in" filter="strips(downLeft)">
                                      <p:cBhvr>
                                        <p:cTn id="19" dur="500"/>
                                        <p:tgtEl>
                                          <p:spTgt spid="629763">
                                            <p:txEl>
                                              <p:pRg st="3" end="3"/>
                                            </p:txEl>
                                          </p:spTgt>
                                        </p:tgtEl>
                                      </p:cBhvr>
                                    </p:animEffect>
                                  </p:childTnLst>
                                </p:cTn>
                              </p:par>
                            </p:childTnLst>
                          </p:cTn>
                        </p:par>
                        <p:par>
                          <p:cTn id="20" fill="hold">
                            <p:stCondLst>
                              <p:cond delay="500"/>
                            </p:stCondLst>
                            <p:childTnLst>
                              <p:par>
                                <p:cTn id="21" presetID="18" presetClass="entr" presetSubtype="12" fill="hold" nodeType="afterEffect">
                                  <p:stCondLst>
                                    <p:cond delay="0"/>
                                  </p:stCondLst>
                                  <p:childTnLst>
                                    <p:set>
                                      <p:cBhvr>
                                        <p:cTn id="22" dur="1" fill="hold">
                                          <p:stCondLst>
                                            <p:cond delay="0"/>
                                          </p:stCondLst>
                                        </p:cTn>
                                        <p:tgtEl>
                                          <p:spTgt spid="629769"/>
                                        </p:tgtEl>
                                        <p:attrNameLst>
                                          <p:attrName>style.visibility</p:attrName>
                                        </p:attrNameLst>
                                      </p:cBhvr>
                                      <p:to>
                                        <p:strVal val="visible"/>
                                      </p:to>
                                    </p:set>
                                    <p:animEffect transition="in" filter="strips(downLeft)">
                                      <p:cBhvr>
                                        <p:cTn id="23" dur="500"/>
                                        <p:tgtEl>
                                          <p:spTgt spid="629769"/>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629766"/>
                                        </p:tgtEl>
                                        <p:attrNameLst>
                                          <p:attrName>style.visibility</p:attrName>
                                        </p:attrNameLst>
                                      </p:cBhvr>
                                      <p:to>
                                        <p:strVal val="visible"/>
                                      </p:to>
                                    </p:set>
                                    <p:animEffect transition="in" filter="strips(downLeft)">
                                      <p:cBhvr>
                                        <p:cTn id="28" dur="500"/>
                                        <p:tgtEl>
                                          <p:spTgt spid="62976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629763">
                                            <p:txEl>
                                              <p:pRg st="7" end="7"/>
                                            </p:txEl>
                                          </p:spTgt>
                                        </p:tgtEl>
                                        <p:attrNameLst>
                                          <p:attrName>style.visibility</p:attrName>
                                        </p:attrNameLst>
                                      </p:cBhvr>
                                      <p:to>
                                        <p:strVal val="visible"/>
                                      </p:to>
                                    </p:set>
                                    <p:animEffect transition="in" filter="strips(downLeft)">
                                      <p:cBhvr>
                                        <p:cTn id="33" dur="500"/>
                                        <p:tgtEl>
                                          <p:spTgt spid="629763">
                                            <p:txEl>
                                              <p:pRg st="7" end="7"/>
                                            </p:txEl>
                                          </p:spTgt>
                                        </p:tgtEl>
                                      </p:cBhvr>
                                    </p:animEffect>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629770"/>
                                        </p:tgtEl>
                                        <p:attrNameLst>
                                          <p:attrName>style.visibility</p:attrName>
                                        </p:attrNameLst>
                                      </p:cBhvr>
                                      <p:to>
                                        <p:strVal val="visible"/>
                                      </p:to>
                                    </p:set>
                                    <p:anim calcmode="lin" valueType="num">
                                      <p:cBhvr additive="base">
                                        <p:cTn id="37" dur="500" fill="hold"/>
                                        <p:tgtEl>
                                          <p:spTgt spid="629770"/>
                                        </p:tgtEl>
                                        <p:attrNameLst>
                                          <p:attrName>ppt_x</p:attrName>
                                        </p:attrNameLst>
                                      </p:cBhvr>
                                      <p:tavLst>
                                        <p:tav tm="0">
                                          <p:val>
                                            <p:strVal val="#ppt_x"/>
                                          </p:val>
                                        </p:tav>
                                        <p:tav tm="100000">
                                          <p:val>
                                            <p:strVal val="#ppt_x"/>
                                          </p:val>
                                        </p:tav>
                                      </p:tavLst>
                                    </p:anim>
                                    <p:anim calcmode="lin" valueType="num">
                                      <p:cBhvr additive="base">
                                        <p:cTn id="38" dur="500" fill="hold"/>
                                        <p:tgtEl>
                                          <p:spTgt spid="62977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29767"/>
                                        </p:tgtEl>
                                        <p:attrNameLst>
                                          <p:attrName>style.visibility</p:attrName>
                                        </p:attrNameLst>
                                      </p:cBhvr>
                                      <p:to>
                                        <p:strVal val="visible"/>
                                      </p:to>
                                    </p:set>
                                    <p:anim calcmode="lin" valueType="num">
                                      <p:cBhvr additive="base">
                                        <p:cTn id="43" dur="500" fill="hold"/>
                                        <p:tgtEl>
                                          <p:spTgt spid="629767"/>
                                        </p:tgtEl>
                                        <p:attrNameLst>
                                          <p:attrName>ppt_x</p:attrName>
                                        </p:attrNameLst>
                                      </p:cBhvr>
                                      <p:tavLst>
                                        <p:tav tm="0">
                                          <p:val>
                                            <p:strVal val="#ppt_x"/>
                                          </p:val>
                                        </p:tav>
                                        <p:tav tm="100000">
                                          <p:val>
                                            <p:strVal val="#ppt_x"/>
                                          </p:val>
                                        </p:tav>
                                      </p:tavLst>
                                    </p:anim>
                                    <p:anim calcmode="lin" valueType="num">
                                      <p:cBhvr additive="base">
                                        <p:cTn id="44" dur="500" fill="hold"/>
                                        <p:tgtEl>
                                          <p:spTgt spid="62976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629764"/>
                                        </p:tgtEl>
                                        <p:attrNameLst>
                                          <p:attrName>style.visibility</p:attrName>
                                        </p:attrNameLst>
                                      </p:cBhvr>
                                      <p:to>
                                        <p:strVal val="visible"/>
                                      </p:to>
                                    </p:set>
                                    <p:animEffect transition="in" filter="dissolve">
                                      <p:cBhvr>
                                        <p:cTn id="49" dur="500"/>
                                        <p:tgtEl>
                                          <p:spTgt spid="629764"/>
                                        </p:tgtEl>
                                      </p:cBhvr>
                                    </p:animEffect>
                                  </p:childTnLst>
                                </p:cTn>
                              </p:par>
                            </p:childTnLst>
                          </p:cTn>
                        </p:par>
                        <p:par>
                          <p:cTn id="50" fill="hold">
                            <p:stCondLst>
                              <p:cond delay="500"/>
                            </p:stCondLst>
                            <p:childTnLst>
                              <p:par>
                                <p:cTn id="51" presetID="6" presetClass="emph" presetSubtype="0" fill="hold" nodeType="afterEffect">
                                  <p:stCondLst>
                                    <p:cond delay="0"/>
                                  </p:stCondLst>
                                  <p:childTnLst>
                                    <p:animScale>
                                      <p:cBhvr>
                                        <p:cTn id="52" dur="2000" fill="hold"/>
                                        <p:tgtEl>
                                          <p:spTgt spid="62976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1810" name="Rectangle 2"/>
          <p:cNvSpPr>
            <a:spLocks noGrp="1" noChangeArrowheads="1"/>
          </p:cNvSpPr>
          <p:nvPr>
            <p:ph type="title"/>
          </p:nvPr>
        </p:nvSpPr>
        <p:spPr>
          <a:xfrm>
            <a:off x="685800" y="217488"/>
            <a:ext cx="7772400" cy="1143000"/>
          </a:xfrm>
        </p:spPr>
        <p:txBody>
          <a:bodyPr/>
          <a:lstStyle/>
          <a:p>
            <a:r>
              <a:rPr lang="en-US"/>
              <a:t>Preliminary</a:t>
            </a:r>
          </a:p>
        </p:txBody>
      </p:sp>
      <p:sp>
        <p:nvSpPr>
          <p:cNvPr id="631811" name="Rectangle 3"/>
          <p:cNvSpPr>
            <a:spLocks noGrp="1" noChangeArrowheads="1"/>
          </p:cNvSpPr>
          <p:nvPr>
            <p:ph type="body" sz="half" idx="1"/>
          </p:nvPr>
        </p:nvSpPr>
        <p:spPr>
          <a:xfrm>
            <a:off x="457200" y="1219200"/>
            <a:ext cx="7696200" cy="4906963"/>
          </a:xfrm>
        </p:spPr>
        <p:txBody>
          <a:bodyPr/>
          <a:lstStyle/>
          <a:p>
            <a:r>
              <a:rPr lang="en-US" sz="2800"/>
              <a:t>Basic Rotation Matrix</a:t>
            </a:r>
          </a:p>
          <a:p>
            <a:endParaRPr lang="en-US" sz="2800"/>
          </a:p>
          <a:p>
            <a:endParaRPr lang="en-US" sz="2800"/>
          </a:p>
          <a:p>
            <a:pPr lvl="1"/>
            <a:endParaRPr lang="en-US" sz="2400"/>
          </a:p>
          <a:p>
            <a:pPr lvl="1"/>
            <a:r>
              <a:rPr lang="en-US" sz="2400"/>
              <a:t>Obtain the coordinate of       from the coordinate of </a:t>
            </a:r>
          </a:p>
        </p:txBody>
      </p:sp>
      <p:graphicFrame>
        <p:nvGraphicFramePr>
          <p:cNvPr id="631820" name="Object 12"/>
          <p:cNvGraphicFramePr>
            <a:graphicFrameLocks noChangeAspect="1"/>
          </p:cNvGraphicFramePr>
          <p:nvPr>
            <p:ph sz="half" idx="2"/>
          </p:nvPr>
        </p:nvGraphicFramePr>
        <p:xfrm>
          <a:off x="1335088" y="4197350"/>
          <a:ext cx="3954462" cy="1239838"/>
        </p:xfrm>
        <a:graphic>
          <a:graphicData uri="http://schemas.openxmlformats.org/presentationml/2006/ole">
            <p:oleObj spid="_x0000_s520201" name="Equation" r:id="rId4" imgW="2349360" imgH="736560" progId="Equation.3">
              <p:embed/>
            </p:oleObj>
          </a:graphicData>
        </a:graphic>
      </p:graphicFrame>
      <p:sp>
        <p:nvSpPr>
          <p:cNvPr id="14" name="Slide Number Placeholder 4"/>
          <p:cNvSpPr>
            <a:spLocks noGrp="1"/>
          </p:cNvSpPr>
          <p:nvPr>
            <p:ph type="sldNum" sz="quarter" idx="10"/>
          </p:nvPr>
        </p:nvSpPr>
        <p:spPr/>
        <p:txBody>
          <a:bodyPr/>
          <a:lstStyle/>
          <a:p>
            <a:fld id="{8A439E4B-E3C4-4821-B166-3F5457B4CDF5}" type="slidenum">
              <a:rPr lang="tr-TR"/>
              <a:pPr/>
              <a:t>69</a:t>
            </a:fld>
            <a:endParaRPr lang="tr-TR"/>
          </a:p>
        </p:txBody>
      </p:sp>
      <p:graphicFrame>
        <p:nvGraphicFramePr>
          <p:cNvPr id="631812" name="Object 4"/>
          <p:cNvGraphicFramePr>
            <a:graphicFrameLocks noChangeAspect="1"/>
          </p:cNvGraphicFramePr>
          <p:nvPr/>
        </p:nvGraphicFramePr>
        <p:xfrm>
          <a:off x="5867400" y="2209800"/>
          <a:ext cx="1639888" cy="547688"/>
        </p:xfrm>
        <a:graphic>
          <a:graphicData uri="http://schemas.openxmlformats.org/presentationml/2006/ole">
            <p:oleObj spid="_x0000_s520194" name="Equation" r:id="rId5" imgW="723600" imgH="241200" progId="Equation.3">
              <p:embed/>
            </p:oleObj>
          </a:graphicData>
        </a:graphic>
      </p:graphicFrame>
      <p:graphicFrame>
        <p:nvGraphicFramePr>
          <p:cNvPr id="631813" name="Object 5"/>
          <p:cNvGraphicFramePr>
            <a:graphicFrameLocks noChangeAspect="1"/>
          </p:cNvGraphicFramePr>
          <p:nvPr/>
        </p:nvGraphicFramePr>
        <p:xfrm>
          <a:off x="1295400" y="1828800"/>
          <a:ext cx="3581400" cy="1422400"/>
        </p:xfrm>
        <a:graphic>
          <a:graphicData uri="http://schemas.openxmlformats.org/presentationml/2006/ole">
            <p:oleObj spid="_x0000_s520195" name="Equation" r:id="rId6" imgW="1790640" imgH="711000" progId="Equation.3">
              <p:embed/>
            </p:oleObj>
          </a:graphicData>
        </a:graphic>
      </p:graphicFrame>
      <p:graphicFrame>
        <p:nvGraphicFramePr>
          <p:cNvPr id="631814" name="Object 6"/>
          <p:cNvGraphicFramePr>
            <a:graphicFrameLocks noChangeAspect="1"/>
          </p:cNvGraphicFramePr>
          <p:nvPr/>
        </p:nvGraphicFramePr>
        <p:xfrm>
          <a:off x="5943600" y="4343400"/>
          <a:ext cx="1673225" cy="547688"/>
        </p:xfrm>
        <a:graphic>
          <a:graphicData uri="http://schemas.openxmlformats.org/presentationml/2006/ole">
            <p:oleObj spid="_x0000_s520196" name="Equation" r:id="rId7" imgW="736560" imgH="241200" progId="Equation.3">
              <p:embed/>
            </p:oleObj>
          </a:graphicData>
        </a:graphic>
      </p:graphicFrame>
      <p:graphicFrame>
        <p:nvGraphicFramePr>
          <p:cNvPr id="631815" name="Object 7"/>
          <p:cNvGraphicFramePr>
            <a:graphicFrameLocks noChangeAspect="1"/>
          </p:cNvGraphicFramePr>
          <p:nvPr/>
        </p:nvGraphicFramePr>
        <p:xfrm>
          <a:off x="5943600" y="5257800"/>
          <a:ext cx="1903413" cy="522288"/>
        </p:xfrm>
        <a:graphic>
          <a:graphicData uri="http://schemas.openxmlformats.org/presentationml/2006/ole">
            <p:oleObj spid="_x0000_s520197" name="Equation" r:id="rId8" imgW="838080" imgH="228600" progId="Equation.3">
              <p:embed/>
            </p:oleObj>
          </a:graphicData>
        </a:graphic>
      </p:graphicFrame>
      <p:graphicFrame>
        <p:nvGraphicFramePr>
          <p:cNvPr id="631816" name="Object 8"/>
          <p:cNvGraphicFramePr>
            <a:graphicFrameLocks noChangeAspect="1"/>
          </p:cNvGraphicFramePr>
          <p:nvPr/>
        </p:nvGraphicFramePr>
        <p:xfrm>
          <a:off x="1295400" y="5791200"/>
          <a:ext cx="3171825" cy="547688"/>
        </p:xfrm>
        <a:graphic>
          <a:graphicData uri="http://schemas.openxmlformats.org/presentationml/2006/ole">
            <p:oleObj spid="_x0000_s520198" name="Equation" r:id="rId9" imgW="1396800" imgH="241200" progId="Equation.3">
              <p:embed/>
            </p:oleObj>
          </a:graphicData>
        </a:graphic>
      </p:graphicFrame>
      <p:graphicFrame>
        <p:nvGraphicFramePr>
          <p:cNvPr id="631817" name="Object 9"/>
          <p:cNvGraphicFramePr>
            <a:graphicFrameLocks noChangeAspect="1"/>
          </p:cNvGraphicFramePr>
          <p:nvPr/>
        </p:nvGraphicFramePr>
        <p:xfrm>
          <a:off x="4300538" y="3243263"/>
          <a:ext cx="457200" cy="396875"/>
        </p:xfrm>
        <a:graphic>
          <a:graphicData uri="http://schemas.openxmlformats.org/presentationml/2006/ole">
            <p:oleObj spid="_x0000_s520199" name="Equation" r:id="rId10" imgW="266400" imgH="228600" progId="Equation.3">
              <p:embed/>
            </p:oleObj>
          </a:graphicData>
        </a:graphic>
      </p:graphicFrame>
      <p:graphicFrame>
        <p:nvGraphicFramePr>
          <p:cNvPr id="631818" name="Object 10"/>
          <p:cNvGraphicFramePr>
            <a:graphicFrameLocks noChangeAspect="1"/>
          </p:cNvGraphicFramePr>
          <p:nvPr/>
        </p:nvGraphicFramePr>
        <p:xfrm>
          <a:off x="7685088" y="3217863"/>
          <a:ext cx="457200" cy="457200"/>
        </p:xfrm>
        <a:graphic>
          <a:graphicData uri="http://schemas.openxmlformats.org/presentationml/2006/ole">
            <p:oleObj spid="_x0000_s520200" name="Equation" r:id="rId11" imgW="241200" imgH="241200" progId="Equation.3">
              <p:embed/>
            </p:oleObj>
          </a:graphicData>
        </a:graphic>
      </p:graphicFrame>
      <p:sp>
        <p:nvSpPr>
          <p:cNvPr id="631819" name="Text Box 11"/>
          <p:cNvSpPr txBox="1">
            <a:spLocks noChangeArrowheads="1"/>
          </p:cNvSpPr>
          <p:nvPr/>
        </p:nvSpPr>
        <p:spPr bwMode="auto">
          <a:xfrm>
            <a:off x="4953000" y="5867400"/>
            <a:ext cx="2667000" cy="366713"/>
          </a:xfrm>
          <a:prstGeom prst="rect">
            <a:avLst/>
          </a:prstGeom>
          <a:noFill/>
          <a:ln w="9525">
            <a:noFill/>
            <a:miter lim="800000"/>
            <a:headEnd/>
            <a:tailEnd/>
          </a:ln>
          <a:effectLst/>
        </p:spPr>
        <p:txBody>
          <a:bodyPr>
            <a:spAutoFit/>
          </a:bodyPr>
          <a:lstStyle/>
          <a:p>
            <a:pPr algn="l" eaLnBrk="1" hangingPunct="1">
              <a:spcBef>
                <a:spcPct val="50000"/>
              </a:spcBef>
            </a:pPr>
            <a:r>
              <a:rPr lang="en-US"/>
              <a:t>&lt;== 3X3 identity matrix</a:t>
            </a:r>
          </a:p>
        </p:txBody>
      </p:sp>
      <p:sp>
        <p:nvSpPr>
          <p:cNvPr id="631821" name="Text Box 13"/>
          <p:cNvSpPr txBox="1">
            <a:spLocks noChangeArrowheads="1"/>
          </p:cNvSpPr>
          <p:nvPr/>
        </p:nvSpPr>
        <p:spPr bwMode="auto">
          <a:xfrm>
            <a:off x="3124200" y="3581400"/>
            <a:ext cx="3886200" cy="366713"/>
          </a:xfrm>
          <a:prstGeom prst="rect">
            <a:avLst/>
          </a:prstGeom>
          <a:noFill/>
          <a:ln w="9525">
            <a:noFill/>
            <a:miter lim="800000"/>
            <a:headEnd/>
            <a:tailEnd/>
          </a:ln>
          <a:effectLst/>
        </p:spPr>
        <p:txBody>
          <a:bodyPr>
            <a:spAutoFit/>
          </a:bodyPr>
          <a:lstStyle/>
          <a:p>
            <a:pPr algn="l" eaLnBrk="1" hangingPunct="1">
              <a:spcBef>
                <a:spcPct val="50000"/>
              </a:spcBef>
            </a:pPr>
            <a:r>
              <a:rPr lang="en-US"/>
              <a:t>Dot products are commutative!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1821"/>
                                        </p:tgtEl>
                                        <p:attrNameLst>
                                          <p:attrName>style.visibility</p:attrName>
                                        </p:attrNameLst>
                                      </p:cBhvr>
                                      <p:to>
                                        <p:strVal val="visible"/>
                                      </p:to>
                                    </p:set>
                                    <p:anim calcmode="lin" valueType="num">
                                      <p:cBhvr additive="base">
                                        <p:cTn id="7" dur="500" fill="hold"/>
                                        <p:tgtEl>
                                          <p:spTgt spid="631821"/>
                                        </p:tgtEl>
                                        <p:attrNameLst>
                                          <p:attrName>ppt_x</p:attrName>
                                        </p:attrNameLst>
                                      </p:cBhvr>
                                      <p:tavLst>
                                        <p:tav tm="0">
                                          <p:val>
                                            <p:strVal val="#ppt_x"/>
                                          </p:val>
                                        </p:tav>
                                        <p:tav tm="100000">
                                          <p:val>
                                            <p:strVal val="#ppt_x"/>
                                          </p:val>
                                        </p:tav>
                                      </p:tavLst>
                                    </p:anim>
                                    <p:anim calcmode="lin" valueType="num">
                                      <p:cBhvr additive="base">
                                        <p:cTn id="8" dur="500" fill="hold"/>
                                        <p:tgtEl>
                                          <p:spTgt spid="6318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31815"/>
                                        </p:tgtEl>
                                        <p:attrNameLst>
                                          <p:attrName>style.visibility</p:attrName>
                                        </p:attrNameLst>
                                      </p:cBhvr>
                                      <p:to>
                                        <p:strVal val="visible"/>
                                      </p:to>
                                    </p:set>
                                    <p:anim calcmode="lin" valueType="num">
                                      <p:cBhvr additive="base">
                                        <p:cTn id="13" dur="500" fill="hold"/>
                                        <p:tgtEl>
                                          <p:spTgt spid="631815"/>
                                        </p:tgtEl>
                                        <p:attrNameLst>
                                          <p:attrName>ppt_x</p:attrName>
                                        </p:attrNameLst>
                                      </p:cBhvr>
                                      <p:tavLst>
                                        <p:tav tm="0">
                                          <p:val>
                                            <p:strVal val="#ppt_x"/>
                                          </p:val>
                                        </p:tav>
                                        <p:tav tm="100000">
                                          <p:val>
                                            <p:strVal val="#ppt_x"/>
                                          </p:val>
                                        </p:tav>
                                      </p:tavLst>
                                    </p:anim>
                                    <p:anim calcmode="lin" valueType="num">
                                      <p:cBhvr additive="base">
                                        <p:cTn id="14" dur="500" fill="hold"/>
                                        <p:tgtEl>
                                          <p:spTgt spid="6318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31816"/>
                                        </p:tgtEl>
                                        <p:attrNameLst>
                                          <p:attrName>style.visibility</p:attrName>
                                        </p:attrNameLst>
                                      </p:cBhvr>
                                      <p:to>
                                        <p:strVal val="visible"/>
                                      </p:to>
                                    </p:set>
                                    <p:anim calcmode="lin" valueType="num">
                                      <p:cBhvr additive="base">
                                        <p:cTn id="19" dur="500" fill="hold"/>
                                        <p:tgtEl>
                                          <p:spTgt spid="631816"/>
                                        </p:tgtEl>
                                        <p:attrNameLst>
                                          <p:attrName>ppt_x</p:attrName>
                                        </p:attrNameLst>
                                      </p:cBhvr>
                                      <p:tavLst>
                                        <p:tav tm="0">
                                          <p:val>
                                            <p:strVal val="#ppt_x"/>
                                          </p:val>
                                        </p:tav>
                                        <p:tav tm="100000">
                                          <p:val>
                                            <p:strVal val="#ppt_x"/>
                                          </p:val>
                                        </p:tav>
                                      </p:tavLst>
                                    </p:anim>
                                    <p:anim calcmode="lin" valueType="num">
                                      <p:cBhvr additive="base">
                                        <p:cTn id="20" dur="500" fill="hold"/>
                                        <p:tgtEl>
                                          <p:spTgt spid="6318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31819"/>
                                        </p:tgtEl>
                                        <p:attrNameLst>
                                          <p:attrName>style.visibility</p:attrName>
                                        </p:attrNameLst>
                                      </p:cBhvr>
                                      <p:to>
                                        <p:strVal val="visible"/>
                                      </p:to>
                                    </p:set>
                                    <p:anim calcmode="lin" valueType="num">
                                      <p:cBhvr additive="base">
                                        <p:cTn id="25" dur="500" fill="hold"/>
                                        <p:tgtEl>
                                          <p:spTgt spid="631819"/>
                                        </p:tgtEl>
                                        <p:attrNameLst>
                                          <p:attrName>ppt_x</p:attrName>
                                        </p:attrNameLst>
                                      </p:cBhvr>
                                      <p:tavLst>
                                        <p:tav tm="0">
                                          <p:val>
                                            <p:strVal val="1+#ppt_w/2"/>
                                          </p:val>
                                        </p:tav>
                                        <p:tav tm="100000">
                                          <p:val>
                                            <p:strVal val="#ppt_x"/>
                                          </p:val>
                                        </p:tav>
                                      </p:tavLst>
                                    </p:anim>
                                    <p:anim calcmode="lin" valueType="num">
                                      <p:cBhvr additive="base">
                                        <p:cTn id="26" dur="500" fill="hold"/>
                                        <p:tgtEl>
                                          <p:spTgt spid="6318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19" grpId="0" autoUpdateAnimBg="0"/>
      <p:bldP spid="63182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a:xfrm>
            <a:off x="715963" y="0"/>
            <a:ext cx="7772400" cy="1143000"/>
          </a:xfrm>
        </p:spPr>
        <p:txBody>
          <a:bodyPr/>
          <a:lstStyle/>
          <a:p>
            <a:r>
              <a:rPr lang="en-US" sz="3200"/>
              <a:t>Mass Centre</a:t>
            </a:r>
          </a:p>
        </p:txBody>
      </p:sp>
      <p:graphicFrame>
        <p:nvGraphicFramePr>
          <p:cNvPr id="450574" name="Object 14"/>
          <p:cNvGraphicFramePr>
            <a:graphicFrameLocks noChangeAspect="1"/>
          </p:cNvGraphicFramePr>
          <p:nvPr>
            <p:ph idx="1"/>
          </p:nvPr>
        </p:nvGraphicFramePr>
        <p:xfrm>
          <a:off x="4595149" y="4921131"/>
          <a:ext cx="1169043" cy="1330290"/>
        </p:xfrm>
        <a:graphic>
          <a:graphicData uri="http://schemas.openxmlformats.org/presentationml/2006/ole">
            <p:oleObj spid="_x0000_s450574" name="Denklem" r:id="rId3" imgW="736560" imgH="838080" progId="Equation.3">
              <p:embed/>
            </p:oleObj>
          </a:graphicData>
        </a:graphic>
      </p:graphicFrame>
      <p:sp>
        <p:nvSpPr>
          <p:cNvPr id="15" name="Slide Number Placeholder 3"/>
          <p:cNvSpPr>
            <a:spLocks noGrp="1"/>
          </p:cNvSpPr>
          <p:nvPr>
            <p:ph type="sldNum" sz="quarter" idx="12"/>
          </p:nvPr>
        </p:nvSpPr>
        <p:spPr/>
        <p:txBody>
          <a:bodyPr/>
          <a:lstStyle/>
          <a:p>
            <a:fld id="{304206E4-A030-47D0-A9EB-242AC7ABEF1B}" type="slidenum">
              <a:rPr lang="tr-TR"/>
              <a:pPr/>
              <a:t>7</a:t>
            </a:fld>
            <a:endParaRPr lang="tr-TR"/>
          </a:p>
        </p:txBody>
      </p:sp>
      <p:sp>
        <p:nvSpPr>
          <p:cNvPr id="450564" name="Rectangle 4"/>
          <p:cNvSpPr>
            <a:spLocks noChangeArrowheads="1"/>
          </p:cNvSpPr>
          <p:nvPr/>
        </p:nvSpPr>
        <p:spPr bwMode="auto">
          <a:xfrm>
            <a:off x="0" y="1585913"/>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450565" name="Rectangle 5"/>
          <p:cNvSpPr>
            <a:spLocks noChangeArrowheads="1"/>
          </p:cNvSpPr>
          <p:nvPr/>
        </p:nvSpPr>
        <p:spPr bwMode="auto">
          <a:xfrm>
            <a:off x="522288" y="803275"/>
            <a:ext cx="8258175" cy="1190625"/>
          </a:xfrm>
          <a:prstGeom prst="rect">
            <a:avLst/>
          </a:prstGeom>
          <a:noFill/>
          <a:ln w="38100" algn="ctr">
            <a:noFill/>
            <a:miter lim="800000"/>
            <a:headEnd type="none" w="sm" len="lg"/>
            <a:tailEnd type="none" w="sm" len="lg"/>
          </a:ln>
          <a:effectLst/>
        </p:spPr>
        <p:txBody>
          <a:bodyPr anchor="ctr">
            <a:spAutoFit/>
          </a:bodyPr>
          <a:lstStyle/>
          <a:p>
            <a:pPr algn="just"/>
            <a:r>
              <a:rPr lang="en-US"/>
              <a:t>This procedure can be extended to masses concentrated in a volume by simply writing an equation for the z axis. A more general form of mass center location for three dimensional body can be obtained by using integration instead of summation. The relations then become</a:t>
            </a:r>
            <a:r>
              <a:rPr lang="tr-TR"/>
              <a:t> </a:t>
            </a:r>
          </a:p>
        </p:txBody>
      </p:sp>
      <p:sp>
        <p:nvSpPr>
          <p:cNvPr id="450566" name="Rectangle 6"/>
          <p:cNvSpPr>
            <a:spLocks noChangeArrowheads="1"/>
          </p:cNvSpPr>
          <p:nvPr/>
        </p:nvSpPr>
        <p:spPr bwMode="auto">
          <a:xfrm>
            <a:off x="0" y="2747963"/>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450567" name="Rectangle 7"/>
          <p:cNvSpPr>
            <a:spLocks noChangeArrowheads="1"/>
          </p:cNvSpPr>
          <p:nvPr/>
        </p:nvSpPr>
        <p:spPr bwMode="auto">
          <a:xfrm>
            <a:off x="0" y="3009900"/>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graphicFrame>
        <p:nvGraphicFramePr>
          <p:cNvPr id="450571" name="Object 11"/>
          <p:cNvGraphicFramePr>
            <a:graphicFrameLocks noChangeAspect="1"/>
          </p:cNvGraphicFramePr>
          <p:nvPr/>
        </p:nvGraphicFramePr>
        <p:xfrm>
          <a:off x="4603750" y="2068513"/>
          <a:ext cx="1177925" cy="1317625"/>
        </p:xfrm>
        <a:graphic>
          <a:graphicData uri="http://schemas.openxmlformats.org/presentationml/2006/ole">
            <p:oleObj spid="_x0000_s450571" name="Denklem" r:id="rId4" imgW="749160" imgH="838080" progId="Equation.3">
              <p:embed/>
            </p:oleObj>
          </a:graphicData>
        </a:graphic>
      </p:graphicFrame>
      <p:graphicFrame>
        <p:nvGraphicFramePr>
          <p:cNvPr id="450573" name="Object 13"/>
          <p:cNvGraphicFramePr>
            <a:graphicFrameLocks noChangeAspect="1"/>
          </p:cNvGraphicFramePr>
          <p:nvPr/>
        </p:nvGraphicFramePr>
        <p:xfrm>
          <a:off x="4594225" y="3430588"/>
          <a:ext cx="1168400" cy="1284287"/>
        </p:xfrm>
        <a:graphic>
          <a:graphicData uri="http://schemas.openxmlformats.org/presentationml/2006/ole">
            <p:oleObj spid="_x0000_s450573" name="Denklem" r:id="rId5" imgW="761760" imgH="838080" progId="Equation.3">
              <p:embed/>
            </p:oleObj>
          </a:graphicData>
        </a:graphic>
      </p:graphicFrame>
      <p:sp>
        <p:nvSpPr>
          <p:cNvPr id="450577" name="Rectangle 17"/>
          <p:cNvSpPr>
            <a:spLocks noChangeArrowheads="1"/>
          </p:cNvSpPr>
          <p:nvPr/>
        </p:nvSpPr>
        <p:spPr bwMode="auto">
          <a:xfrm>
            <a:off x="0" y="3195638"/>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graphicFrame>
        <p:nvGraphicFramePr>
          <p:cNvPr id="450576" name="Object 16"/>
          <p:cNvGraphicFramePr>
            <a:graphicFrameLocks noChangeAspect="1"/>
          </p:cNvGraphicFramePr>
          <p:nvPr/>
        </p:nvGraphicFramePr>
        <p:xfrm>
          <a:off x="6354763" y="2149475"/>
          <a:ext cx="1512887" cy="1042988"/>
        </p:xfrm>
        <a:graphic>
          <a:graphicData uri="http://schemas.openxmlformats.org/presentationml/2006/ole">
            <p:oleObj spid="_x0000_s450576" name="Denklem" r:id="rId6" imgW="672808" imgH="469696" progId="Equation.3">
              <p:embed/>
            </p:oleObj>
          </a:graphicData>
        </a:graphic>
      </p:graphicFrame>
      <p:sp>
        <p:nvSpPr>
          <p:cNvPr id="450579" name="Rectangle 19"/>
          <p:cNvSpPr>
            <a:spLocks noChangeArrowheads="1"/>
          </p:cNvSpPr>
          <p:nvPr/>
        </p:nvSpPr>
        <p:spPr bwMode="auto">
          <a:xfrm>
            <a:off x="0" y="3195638"/>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graphicFrame>
        <p:nvGraphicFramePr>
          <p:cNvPr id="450578" name="Object 18"/>
          <p:cNvGraphicFramePr>
            <a:graphicFrameLocks noChangeAspect="1"/>
          </p:cNvGraphicFramePr>
          <p:nvPr/>
        </p:nvGraphicFramePr>
        <p:xfrm>
          <a:off x="6327775" y="3543300"/>
          <a:ext cx="1512888" cy="1030288"/>
        </p:xfrm>
        <a:graphic>
          <a:graphicData uri="http://schemas.openxmlformats.org/presentationml/2006/ole">
            <p:oleObj spid="_x0000_s450578" name="Denklem" r:id="rId7" imgW="685800" imgH="469900" progId="Equation.3">
              <p:embed/>
            </p:oleObj>
          </a:graphicData>
        </a:graphic>
      </p:graphicFrame>
      <p:graphicFrame>
        <p:nvGraphicFramePr>
          <p:cNvPr id="450580" name="Object 20"/>
          <p:cNvGraphicFramePr>
            <a:graphicFrameLocks noChangeAspect="1"/>
          </p:cNvGraphicFramePr>
          <p:nvPr/>
        </p:nvGraphicFramePr>
        <p:xfrm>
          <a:off x="6327775" y="4908550"/>
          <a:ext cx="1498600" cy="1063625"/>
        </p:xfrm>
        <a:graphic>
          <a:graphicData uri="http://schemas.openxmlformats.org/presentationml/2006/ole">
            <p:oleObj spid="_x0000_s450580" name="Denklem" r:id="rId8" imgW="660113" imgH="469696"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50571"/>
                                        </p:tgtEl>
                                        <p:attrNameLst>
                                          <p:attrName>style.visibility</p:attrName>
                                        </p:attrNameLst>
                                      </p:cBhvr>
                                      <p:to>
                                        <p:strVal val="visible"/>
                                      </p:to>
                                    </p:set>
                                    <p:anim to="" calcmode="lin" valueType="num">
                                      <p:cBhvr>
                                        <p:cTn id="7" dur="1" fill="hold"/>
                                        <p:tgtEl>
                                          <p:spTgt spid="450571"/>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50573"/>
                                        </p:tgtEl>
                                        <p:attrNameLst>
                                          <p:attrName>style.visibility</p:attrName>
                                        </p:attrNameLst>
                                      </p:cBhvr>
                                      <p:to>
                                        <p:strVal val="visible"/>
                                      </p:to>
                                    </p:set>
                                    <p:anim to="" calcmode="lin" valueType="num">
                                      <p:cBhvr>
                                        <p:cTn id="12" dur="1" fill="hold"/>
                                        <p:tgtEl>
                                          <p:spTgt spid="45057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50574"/>
                                        </p:tgtEl>
                                        <p:attrNameLst>
                                          <p:attrName>style.visibility</p:attrName>
                                        </p:attrNameLst>
                                      </p:cBhvr>
                                      <p:to>
                                        <p:strVal val="visible"/>
                                      </p:to>
                                    </p:set>
                                    <p:anim to="" calcmode="lin" valueType="num">
                                      <p:cBhvr>
                                        <p:cTn id="17" dur="1" fill="hold"/>
                                        <p:tgtEl>
                                          <p:spTgt spid="45057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50576"/>
                                        </p:tgtEl>
                                        <p:attrNameLst>
                                          <p:attrName>style.visibility</p:attrName>
                                        </p:attrNameLst>
                                      </p:cBhvr>
                                      <p:to>
                                        <p:strVal val="visible"/>
                                      </p:to>
                                    </p:set>
                                    <p:anim to="" calcmode="lin" valueType="num">
                                      <p:cBhvr>
                                        <p:cTn id="22" dur="1" fill="hold"/>
                                        <p:tgtEl>
                                          <p:spTgt spid="450576"/>
                                        </p:tgtEl>
                                        <p:attrNameLst>
                                          <p:attrName/>
                                        </p:attrNameLst>
                                      </p:cBhvr>
                                    </p:anim>
                                  </p:childTnLst>
                                </p:cTn>
                              </p:par>
                              <p:par>
                                <p:cTn id="23" presetID="24" presetClass="entr" presetSubtype="0" fill="hold" nodeType="withEffect">
                                  <p:stCondLst>
                                    <p:cond delay="0"/>
                                  </p:stCondLst>
                                  <p:childTnLst>
                                    <p:set>
                                      <p:cBhvr>
                                        <p:cTn id="24" dur="1" fill="hold">
                                          <p:stCondLst>
                                            <p:cond delay="0"/>
                                          </p:stCondLst>
                                        </p:cTn>
                                        <p:tgtEl>
                                          <p:spTgt spid="450578"/>
                                        </p:tgtEl>
                                        <p:attrNameLst>
                                          <p:attrName>style.visibility</p:attrName>
                                        </p:attrNameLst>
                                      </p:cBhvr>
                                      <p:to>
                                        <p:strVal val="visible"/>
                                      </p:to>
                                    </p:set>
                                    <p:anim to="" calcmode="lin" valueType="num">
                                      <p:cBhvr>
                                        <p:cTn id="25" dur="1" fill="hold"/>
                                        <p:tgtEl>
                                          <p:spTgt spid="450578"/>
                                        </p:tgtEl>
                                        <p:attrNameLst>
                                          <p:attrName/>
                                        </p:attrNameLst>
                                      </p:cBhvr>
                                    </p:anim>
                                  </p:childTnLst>
                                </p:cTn>
                              </p:par>
                              <p:par>
                                <p:cTn id="26" presetID="24" presetClass="entr" presetSubtype="0" fill="hold" nodeType="withEffect">
                                  <p:stCondLst>
                                    <p:cond delay="0"/>
                                  </p:stCondLst>
                                  <p:childTnLst>
                                    <p:set>
                                      <p:cBhvr>
                                        <p:cTn id="27" dur="1" fill="hold">
                                          <p:stCondLst>
                                            <p:cond delay="0"/>
                                          </p:stCondLst>
                                        </p:cTn>
                                        <p:tgtEl>
                                          <p:spTgt spid="450580"/>
                                        </p:tgtEl>
                                        <p:attrNameLst>
                                          <p:attrName>style.visibility</p:attrName>
                                        </p:attrNameLst>
                                      </p:cBhvr>
                                      <p:to>
                                        <p:strVal val="visible"/>
                                      </p:to>
                                    </p:set>
                                    <p:anim to="" calcmode="lin" valueType="num">
                                      <p:cBhvr>
                                        <p:cTn id="28" dur="1" fill="hold"/>
                                        <p:tgtEl>
                                          <p:spTgt spid="45058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3858" name="Rectangle 2"/>
          <p:cNvSpPr>
            <a:spLocks noGrp="1" noChangeArrowheads="1"/>
          </p:cNvSpPr>
          <p:nvPr>
            <p:ph type="title"/>
          </p:nvPr>
        </p:nvSpPr>
        <p:spPr>
          <a:xfrm>
            <a:off x="657225" y="0"/>
            <a:ext cx="7772400" cy="1143000"/>
          </a:xfrm>
        </p:spPr>
        <p:txBody>
          <a:bodyPr/>
          <a:lstStyle/>
          <a:p>
            <a:r>
              <a:rPr lang="en-US"/>
              <a:t>Example 2</a:t>
            </a:r>
          </a:p>
        </p:txBody>
      </p:sp>
      <p:sp>
        <p:nvSpPr>
          <p:cNvPr id="633859" name="Rectangle 3"/>
          <p:cNvSpPr>
            <a:spLocks noGrp="1" noChangeArrowheads="1"/>
          </p:cNvSpPr>
          <p:nvPr>
            <p:ph idx="1"/>
          </p:nvPr>
        </p:nvSpPr>
        <p:spPr>
          <a:xfrm>
            <a:off x="304800" y="1371600"/>
            <a:ext cx="8686800" cy="4953000"/>
          </a:xfrm>
        </p:spPr>
        <p:txBody>
          <a:bodyPr/>
          <a:lstStyle/>
          <a:p>
            <a:r>
              <a:rPr lang="en-US" sz="2800"/>
              <a:t>A point                  is attached to a rotating frame, the frame rotates 60 degree about the OZ axis of the reference frame.  Find the coordinates of the point relative to the reference frame after the rotation.</a:t>
            </a:r>
          </a:p>
          <a:p>
            <a:endParaRPr lang="en-US" sz="2800"/>
          </a:p>
          <a:p>
            <a:endParaRPr lang="en-US" sz="2400"/>
          </a:p>
          <a:p>
            <a:endParaRPr lang="en-US" sz="2400"/>
          </a:p>
        </p:txBody>
      </p:sp>
      <p:sp>
        <p:nvSpPr>
          <p:cNvPr id="6" name="Slide Number Placeholder 3"/>
          <p:cNvSpPr>
            <a:spLocks noGrp="1"/>
          </p:cNvSpPr>
          <p:nvPr>
            <p:ph type="sldNum" sz="quarter" idx="12"/>
          </p:nvPr>
        </p:nvSpPr>
        <p:spPr/>
        <p:txBody>
          <a:bodyPr/>
          <a:lstStyle/>
          <a:p>
            <a:fld id="{18211CB1-9B48-4718-9502-F49557609EDC}" type="slidenum">
              <a:rPr lang="tr-TR"/>
              <a:pPr/>
              <a:t>70</a:t>
            </a:fld>
            <a:endParaRPr lang="tr-TR"/>
          </a:p>
        </p:txBody>
      </p:sp>
      <p:graphicFrame>
        <p:nvGraphicFramePr>
          <p:cNvPr id="633860" name="Object 4"/>
          <p:cNvGraphicFramePr>
            <a:graphicFrameLocks noChangeAspect="1"/>
          </p:cNvGraphicFramePr>
          <p:nvPr/>
        </p:nvGraphicFramePr>
        <p:xfrm>
          <a:off x="1868488" y="1462088"/>
          <a:ext cx="1452562" cy="398462"/>
        </p:xfrm>
        <a:graphic>
          <a:graphicData uri="http://schemas.openxmlformats.org/presentationml/2006/ole">
            <p:oleObj spid="_x0000_s521218" name="Equation" r:id="rId4" imgW="838080" imgH="228600" progId="Equation.3">
              <p:embed/>
            </p:oleObj>
          </a:graphicData>
        </a:graphic>
      </p:graphicFrame>
      <p:graphicFrame>
        <p:nvGraphicFramePr>
          <p:cNvPr id="633861" name="Object 5"/>
          <p:cNvGraphicFramePr>
            <a:graphicFrameLocks noChangeAspect="1"/>
          </p:cNvGraphicFramePr>
          <p:nvPr/>
        </p:nvGraphicFramePr>
        <p:xfrm>
          <a:off x="2133600" y="3733800"/>
          <a:ext cx="4800600" cy="1943100"/>
        </p:xfrm>
        <a:graphic>
          <a:graphicData uri="http://schemas.openxmlformats.org/presentationml/2006/ole">
            <p:oleObj spid="_x0000_s521219" name="Equation" r:id="rId5" imgW="2387520" imgH="96516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33861"/>
                                        </p:tgtEl>
                                        <p:attrNameLst>
                                          <p:attrName>style.visibility</p:attrName>
                                        </p:attrNameLst>
                                      </p:cBhvr>
                                      <p:to>
                                        <p:strVal val="visible"/>
                                      </p:to>
                                    </p:set>
                                    <p:anim calcmode="lin" valueType="num">
                                      <p:cBhvr additive="base">
                                        <p:cTn id="7" dur="500" fill="hold"/>
                                        <p:tgtEl>
                                          <p:spTgt spid="633861"/>
                                        </p:tgtEl>
                                        <p:attrNameLst>
                                          <p:attrName>ppt_x</p:attrName>
                                        </p:attrNameLst>
                                      </p:cBhvr>
                                      <p:tavLst>
                                        <p:tav tm="0">
                                          <p:val>
                                            <p:strVal val="#ppt_x"/>
                                          </p:val>
                                        </p:tav>
                                        <p:tav tm="100000">
                                          <p:val>
                                            <p:strVal val="#ppt_x"/>
                                          </p:val>
                                        </p:tav>
                                      </p:tavLst>
                                    </p:anim>
                                    <p:anim calcmode="lin" valueType="num">
                                      <p:cBhvr additive="base">
                                        <p:cTn id="8" dur="500" fill="hold"/>
                                        <p:tgtEl>
                                          <p:spTgt spid="6338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5906" name="Rectangle 2"/>
          <p:cNvSpPr>
            <a:spLocks noGrp="1" noChangeArrowheads="1"/>
          </p:cNvSpPr>
          <p:nvPr>
            <p:ph type="title"/>
          </p:nvPr>
        </p:nvSpPr>
        <p:spPr>
          <a:xfrm>
            <a:off x="714375" y="0"/>
            <a:ext cx="7772400" cy="1143000"/>
          </a:xfrm>
        </p:spPr>
        <p:txBody>
          <a:bodyPr/>
          <a:lstStyle/>
          <a:p>
            <a:r>
              <a:rPr lang="en-US"/>
              <a:t>Example 3</a:t>
            </a:r>
          </a:p>
        </p:txBody>
      </p:sp>
      <p:sp>
        <p:nvSpPr>
          <p:cNvPr id="635907" name="Rectangle 3"/>
          <p:cNvSpPr>
            <a:spLocks noGrp="1" noChangeArrowheads="1"/>
          </p:cNvSpPr>
          <p:nvPr>
            <p:ph type="body" sz="half" idx="1"/>
          </p:nvPr>
        </p:nvSpPr>
        <p:spPr>
          <a:xfrm>
            <a:off x="609600" y="1219200"/>
            <a:ext cx="7772400" cy="4525963"/>
          </a:xfrm>
        </p:spPr>
        <p:txBody>
          <a:bodyPr/>
          <a:lstStyle/>
          <a:p>
            <a:r>
              <a:rPr lang="en-US" sz="2800"/>
              <a:t>A point                  is the coordinate w.r.t. the reference coordinate system, find the corresponding point         w.r.t. the rotated OU-V-W coordinate system if it has been rotated 60 degree about OZ axis.</a:t>
            </a:r>
          </a:p>
        </p:txBody>
      </p:sp>
      <p:graphicFrame>
        <p:nvGraphicFramePr>
          <p:cNvPr id="635908" name="Object 4"/>
          <p:cNvGraphicFramePr>
            <a:graphicFrameLocks noChangeAspect="1"/>
          </p:cNvGraphicFramePr>
          <p:nvPr>
            <p:ph sz="quarter" idx="2"/>
          </p:nvPr>
        </p:nvGraphicFramePr>
        <p:xfrm>
          <a:off x="2155825" y="1309688"/>
          <a:ext cx="1524000" cy="452437"/>
        </p:xfrm>
        <a:graphic>
          <a:graphicData uri="http://schemas.openxmlformats.org/presentationml/2006/ole">
            <p:oleObj spid="_x0000_s522242" name="Equation" r:id="rId4" imgW="812520" imgH="241200" progId="Equation.3">
              <p:embed/>
            </p:oleObj>
          </a:graphicData>
        </a:graphic>
      </p:graphicFrame>
      <p:graphicFrame>
        <p:nvGraphicFramePr>
          <p:cNvPr id="635909" name="Object 5"/>
          <p:cNvGraphicFramePr>
            <a:graphicFrameLocks noChangeAspect="1"/>
          </p:cNvGraphicFramePr>
          <p:nvPr>
            <p:ph sz="quarter" idx="3"/>
          </p:nvPr>
        </p:nvGraphicFramePr>
        <p:xfrm>
          <a:off x="4089400" y="2146300"/>
          <a:ext cx="485775" cy="415925"/>
        </p:xfrm>
        <a:graphic>
          <a:graphicData uri="http://schemas.openxmlformats.org/presentationml/2006/ole">
            <p:oleObj spid="_x0000_s522243" name="Equation" r:id="rId5" imgW="266400" imgH="228600" progId="Equation.3">
              <p:embed/>
            </p:oleObj>
          </a:graphicData>
        </a:graphic>
      </p:graphicFrame>
      <p:sp>
        <p:nvSpPr>
          <p:cNvPr id="7" name="Slide Number Placeholder 5"/>
          <p:cNvSpPr>
            <a:spLocks noGrp="1"/>
          </p:cNvSpPr>
          <p:nvPr>
            <p:ph type="sldNum" sz="quarter" idx="10"/>
          </p:nvPr>
        </p:nvSpPr>
        <p:spPr/>
        <p:txBody>
          <a:bodyPr/>
          <a:lstStyle/>
          <a:p>
            <a:fld id="{A28D4876-5CFF-4D6B-847A-D1BE152C385A}" type="slidenum">
              <a:rPr lang="tr-TR"/>
              <a:pPr/>
              <a:t>71</a:t>
            </a:fld>
            <a:endParaRPr lang="tr-TR"/>
          </a:p>
        </p:txBody>
      </p:sp>
      <p:graphicFrame>
        <p:nvGraphicFramePr>
          <p:cNvPr id="635910" name="Object 6"/>
          <p:cNvGraphicFramePr>
            <a:graphicFrameLocks noChangeAspect="1"/>
          </p:cNvGraphicFramePr>
          <p:nvPr/>
        </p:nvGraphicFramePr>
        <p:xfrm>
          <a:off x="2057400" y="3863975"/>
          <a:ext cx="4876800" cy="1982788"/>
        </p:xfrm>
        <a:graphic>
          <a:graphicData uri="http://schemas.openxmlformats.org/presentationml/2006/ole">
            <p:oleObj spid="_x0000_s522244" name="Equation" r:id="rId6" imgW="2374560" imgH="96516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35910"/>
                                        </p:tgtEl>
                                        <p:attrNameLst>
                                          <p:attrName>style.visibility</p:attrName>
                                        </p:attrNameLst>
                                      </p:cBhvr>
                                      <p:to>
                                        <p:strVal val="visible"/>
                                      </p:to>
                                    </p:set>
                                    <p:anim calcmode="lin" valueType="num">
                                      <p:cBhvr additive="base">
                                        <p:cTn id="7" dur="500" fill="hold"/>
                                        <p:tgtEl>
                                          <p:spTgt spid="635910"/>
                                        </p:tgtEl>
                                        <p:attrNameLst>
                                          <p:attrName>ppt_x</p:attrName>
                                        </p:attrNameLst>
                                      </p:cBhvr>
                                      <p:tavLst>
                                        <p:tav tm="0">
                                          <p:val>
                                            <p:strVal val="#ppt_x"/>
                                          </p:val>
                                        </p:tav>
                                        <p:tav tm="100000">
                                          <p:val>
                                            <p:strVal val="#ppt_x"/>
                                          </p:val>
                                        </p:tav>
                                      </p:tavLst>
                                    </p:anim>
                                    <p:anim calcmode="lin" valueType="num">
                                      <p:cBhvr additive="base">
                                        <p:cTn id="8" dur="500" fill="hold"/>
                                        <p:tgtEl>
                                          <p:spTgt spid="6359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2050" name="Rectangle 2"/>
          <p:cNvSpPr>
            <a:spLocks noGrp="1" noChangeArrowheads="1"/>
          </p:cNvSpPr>
          <p:nvPr>
            <p:ph type="title"/>
          </p:nvPr>
        </p:nvSpPr>
        <p:spPr>
          <a:xfrm>
            <a:off x="728663" y="233363"/>
            <a:ext cx="7772400" cy="1143000"/>
          </a:xfrm>
        </p:spPr>
        <p:txBody>
          <a:bodyPr>
            <a:normAutofit fontScale="90000"/>
          </a:bodyPr>
          <a:lstStyle/>
          <a:p>
            <a:r>
              <a:rPr lang="en-US"/>
              <a:t>Coordinate Transformations</a:t>
            </a:r>
          </a:p>
        </p:txBody>
      </p:sp>
      <p:sp>
        <p:nvSpPr>
          <p:cNvPr id="11" name="Slide Number Placeholder 3"/>
          <p:cNvSpPr>
            <a:spLocks noGrp="1"/>
          </p:cNvSpPr>
          <p:nvPr>
            <p:ph type="sldNum" sz="quarter" idx="12"/>
          </p:nvPr>
        </p:nvSpPr>
        <p:spPr/>
        <p:txBody>
          <a:bodyPr/>
          <a:lstStyle/>
          <a:p>
            <a:fld id="{591CFB11-F0A6-46B2-B70F-4E09607AFE87}" type="slidenum">
              <a:rPr lang="tr-TR"/>
              <a:pPr/>
              <a:t>72</a:t>
            </a:fld>
            <a:endParaRPr lang="tr-TR"/>
          </a:p>
        </p:txBody>
      </p:sp>
      <p:sp>
        <p:nvSpPr>
          <p:cNvPr id="642051" name="Rectangle 3"/>
          <p:cNvSpPr>
            <a:spLocks noChangeArrowheads="1"/>
          </p:cNvSpPr>
          <p:nvPr/>
        </p:nvSpPr>
        <p:spPr bwMode="auto">
          <a:xfrm>
            <a:off x="457200" y="1295400"/>
            <a:ext cx="2971800" cy="3378200"/>
          </a:xfrm>
          <a:prstGeom prst="rect">
            <a:avLst/>
          </a:prstGeom>
          <a:noFill/>
          <a:ln w="9525">
            <a:noFill/>
            <a:miter lim="800000"/>
            <a:headEnd/>
            <a:tailEnd/>
          </a:ln>
          <a:effectLst/>
        </p:spPr>
        <p:txBody>
          <a:bodyPr>
            <a:spAutoFit/>
          </a:bodyPr>
          <a:lstStyle/>
          <a:p>
            <a:pPr algn="l" eaLnBrk="1" hangingPunct="1">
              <a:buFontTx/>
              <a:buChar char="•"/>
            </a:pPr>
            <a:r>
              <a:rPr lang="en-US" sz="2400">
                <a:solidFill>
                  <a:srgbClr val="CF1234"/>
                </a:solidFill>
                <a:latin typeface="Times New Roman" pitchFamily="18" charset="0"/>
              </a:rPr>
              <a:t> </a:t>
            </a:r>
            <a:r>
              <a:rPr lang="en-US" sz="2400">
                <a:latin typeface="Times New Roman" pitchFamily="18" charset="0"/>
              </a:rPr>
              <a:t>position vector of </a:t>
            </a:r>
            <a:r>
              <a:rPr lang="en-US" sz="2400" i="1">
                <a:latin typeface="Times New Roman" pitchFamily="18" charset="0"/>
              </a:rPr>
              <a:t>P </a:t>
            </a:r>
            <a:r>
              <a:rPr lang="en-US" sz="2400">
                <a:latin typeface="Times New Roman" pitchFamily="18" charset="0"/>
              </a:rPr>
              <a:t>in {</a:t>
            </a:r>
            <a:r>
              <a:rPr lang="en-US" sz="2400" i="1">
                <a:latin typeface="Times New Roman" pitchFamily="18" charset="0"/>
              </a:rPr>
              <a:t>B</a:t>
            </a:r>
            <a:r>
              <a:rPr lang="en-US" sz="2400">
                <a:latin typeface="Times New Roman" pitchFamily="18" charset="0"/>
              </a:rPr>
              <a:t>} is transformed to position vector of </a:t>
            </a:r>
            <a:r>
              <a:rPr lang="en-US" sz="2400" i="1">
                <a:latin typeface="Times New Roman" pitchFamily="18" charset="0"/>
              </a:rPr>
              <a:t>P </a:t>
            </a:r>
            <a:r>
              <a:rPr lang="en-US" sz="2400">
                <a:latin typeface="Times New Roman" pitchFamily="18" charset="0"/>
              </a:rPr>
              <a:t>in {</a:t>
            </a:r>
            <a:r>
              <a:rPr lang="en-US" sz="2400" i="1">
                <a:latin typeface="Times New Roman" pitchFamily="18" charset="0"/>
              </a:rPr>
              <a:t>A</a:t>
            </a:r>
            <a:r>
              <a:rPr lang="en-US" sz="2400">
                <a:latin typeface="Times New Roman" pitchFamily="18" charset="0"/>
              </a:rPr>
              <a:t>}</a:t>
            </a:r>
          </a:p>
          <a:p>
            <a:pPr algn="l" eaLnBrk="1" hangingPunct="1">
              <a:buFontTx/>
              <a:buChar char="•"/>
            </a:pPr>
            <a:endParaRPr lang="en-US" sz="2400">
              <a:latin typeface="Times New Roman" pitchFamily="18" charset="0"/>
            </a:endParaRPr>
          </a:p>
          <a:p>
            <a:pPr algn="l" eaLnBrk="1" hangingPunct="1">
              <a:buFontTx/>
              <a:buChar char="•"/>
            </a:pPr>
            <a:r>
              <a:rPr lang="en-US" sz="2400">
                <a:latin typeface="Times New Roman" pitchFamily="18" charset="0"/>
              </a:rPr>
              <a:t> description of {</a:t>
            </a:r>
            <a:r>
              <a:rPr lang="en-US" sz="2400" i="1">
                <a:latin typeface="Times New Roman" pitchFamily="18" charset="0"/>
              </a:rPr>
              <a:t>B</a:t>
            </a:r>
            <a:r>
              <a:rPr lang="en-US" sz="2400">
                <a:latin typeface="Times New Roman" pitchFamily="18" charset="0"/>
              </a:rPr>
              <a:t>} as seen from an observer in {</a:t>
            </a:r>
            <a:r>
              <a:rPr lang="en-US" sz="2400" i="1">
                <a:latin typeface="Times New Roman" pitchFamily="18" charset="0"/>
              </a:rPr>
              <a:t>A</a:t>
            </a:r>
            <a:r>
              <a:rPr lang="en-US" sz="2400">
                <a:latin typeface="Times New Roman" pitchFamily="18" charset="0"/>
              </a:rPr>
              <a:t>}</a:t>
            </a:r>
          </a:p>
          <a:p>
            <a:pPr algn="l" eaLnBrk="1" hangingPunct="1">
              <a:buFontTx/>
              <a:buChar char="•"/>
            </a:pPr>
            <a:endParaRPr lang="en-US" sz="2400" b="1">
              <a:latin typeface="TT25A6o00;TimesNewRomanPSMT;Tim"/>
            </a:endParaRPr>
          </a:p>
        </p:txBody>
      </p:sp>
      <p:pic>
        <p:nvPicPr>
          <p:cNvPr id="642052" name="Picture 4"/>
          <p:cNvPicPr>
            <a:picLocks noChangeAspect="1" noChangeArrowheads="1"/>
          </p:cNvPicPr>
          <p:nvPr/>
        </p:nvPicPr>
        <p:blipFill>
          <a:blip r:embed="rId3" cstate="print"/>
          <a:srcRect/>
          <a:stretch>
            <a:fillRect/>
          </a:stretch>
        </p:blipFill>
        <p:spPr bwMode="auto">
          <a:xfrm>
            <a:off x="3429000" y="1295400"/>
            <a:ext cx="5410200" cy="4646613"/>
          </a:xfrm>
          <a:prstGeom prst="rect">
            <a:avLst/>
          </a:prstGeom>
          <a:noFill/>
          <a:ln w="9525">
            <a:noFill/>
            <a:miter lim="800000"/>
            <a:headEnd/>
            <a:tailEnd/>
          </a:ln>
          <a:effectLst/>
        </p:spPr>
      </p:pic>
      <p:sp>
        <p:nvSpPr>
          <p:cNvPr id="642053" name="Rectangle 5"/>
          <p:cNvSpPr>
            <a:spLocks noChangeArrowheads="1"/>
          </p:cNvSpPr>
          <p:nvPr/>
        </p:nvSpPr>
        <p:spPr bwMode="auto">
          <a:xfrm>
            <a:off x="5943600" y="5257800"/>
            <a:ext cx="685800" cy="609600"/>
          </a:xfrm>
          <a:prstGeom prst="rect">
            <a:avLst/>
          </a:prstGeom>
          <a:noFill/>
          <a:ln w="9525">
            <a:solidFill>
              <a:schemeClr val="hlink"/>
            </a:solidFill>
            <a:miter lim="800000"/>
            <a:headEnd/>
            <a:tailEnd/>
          </a:ln>
          <a:effectLst/>
        </p:spPr>
        <p:txBody>
          <a:bodyPr wrap="none" anchor="ctr"/>
          <a:lstStyle/>
          <a:p>
            <a:endParaRPr lang="en-US"/>
          </a:p>
        </p:txBody>
      </p:sp>
      <p:sp>
        <p:nvSpPr>
          <p:cNvPr id="642054" name="Rectangle 6"/>
          <p:cNvSpPr>
            <a:spLocks noChangeArrowheads="1"/>
          </p:cNvSpPr>
          <p:nvPr/>
        </p:nvSpPr>
        <p:spPr bwMode="auto">
          <a:xfrm>
            <a:off x="7467600" y="5257800"/>
            <a:ext cx="685800" cy="609600"/>
          </a:xfrm>
          <a:prstGeom prst="rect">
            <a:avLst/>
          </a:prstGeom>
          <a:noFill/>
          <a:ln w="9525">
            <a:solidFill>
              <a:srgbClr val="FF9900"/>
            </a:solidFill>
            <a:miter lim="800000"/>
            <a:headEnd/>
            <a:tailEnd/>
          </a:ln>
          <a:effectLst/>
        </p:spPr>
        <p:txBody>
          <a:bodyPr wrap="none" anchor="ctr"/>
          <a:lstStyle/>
          <a:p>
            <a:endParaRPr lang="en-US"/>
          </a:p>
        </p:txBody>
      </p:sp>
      <p:sp>
        <p:nvSpPr>
          <p:cNvPr id="642055" name="Rectangle 7"/>
          <p:cNvSpPr>
            <a:spLocks noChangeArrowheads="1"/>
          </p:cNvSpPr>
          <p:nvPr/>
        </p:nvSpPr>
        <p:spPr bwMode="auto">
          <a:xfrm>
            <a:off x="304800" y="5105400"/>
            <a:ext cx="4572000" cy="457200"/>
          </a:xfrm>
          <a:prstGeom prst="rect">
            <a:avLst/>
          </a:prstGeom>
          <a:noFill/>
          <a:ln w="9525">
            <a:noFill/>
            <a:miter lim="800000"/>
            <a:headEnd/>
            <a:tailEnd/>
          </a:ln>
          <a:effectLst/>
        </p:spPr>
        <p:txBody>
          <a:bodyPr>
            <a:spAutoFit/>
          </a:bodyPr>
          <a:lstStyle/>
          <a:p>
            <a:pPr algn="l" eaLnBrk="1" hangingPunct="1"/>
            <a:r>
              <a:rPr lang="en-US" sz="2400">
                <a:solidFill>
                  <a:schemeClr val="hlink"/>
                </a:solidFill>
                <a:latin typeface="Times New Roman" pitchFamily="18" charset="0"/>
              </a:rPr>
              <a:t>Rotation of {</a:t>
            </a:r>
            <a:r>
              <a:rPr lang="en-US" sz="2400" i="1">
                <a:solidFill>
                  <a:schemeClr val="hlink"/>
                </a:solidFill>
                <a:latin typeface="Times New Roman" pitchFamily="18" charset="0"/>
              </a:rPr>
              <a:t>B</a:t>
            </a:r>
            <a:r>
              <a:rPr lang="en-US" sz="2400">
                <a:solidFill>
                  <a:schemeClr val="hlink"/>
                </a:solidFill>
                <a:latin typeface="Times New Roman" pitchFamily="18" charset="0"/>
              </a:rPr>
              <a:t>} with respect to {</a:t>
            </a:r>
            <a:r>
              <a:rPr lang="en-US" sz="2400" i="1">
                <a:solidFill>
                  <a:schemeClr val="hlink"/>
                </a:solidFill>
                <a:latin typeface="Times New Roman" pitchFamily="18" charset="0"/>
              </a:rPr>
              <a:t>A</a:t>
            </a:r>
            <a:r>
              <a:rPr lang="en-US" sz="2400">
                <a:solidFill>
                  <a:schemeClr val="hlink"/>
                </a:solidFill>
                <a:latin typeface="Times New Roman" pitchFamily="18" charset="0"/>
              </a:rPr>
              <a:t>}</a:t>
            </a:r>
          </a:p>
        </p:txBody>
      </p:sp>
      <p:sp>
        <p:nvSpPr>
          <p:cNvPr id="642056" name="Rectangle 8"/>
          <p:cNvSpPr>
            <a:spLocks noChangeArrowheads="1"/>
          </p:cNvSpPr>
          <p:nvPr/>
        </p:nvSpPr>
        <p:spPr bwMode="auto">
          <a:xfrm>
            <a:off x="304800" y="5867400"/>
            <a:ext cx="7848600" cy="457200"/>
          </a:xfrm>
          <a:prstGeom prst="rect">
            <a:avLst/>
          </a:prstGeom>
          <a:noFill/>
          <a:ln w="9525">
            <a:noFill/>
            <a:miter lim="800000"/>
            <a:headEnd/>
            <a:tailEnd/>
          </a:ln>
          <a:effectLst/>
        </p:spPr>
        <p:txBody>
          <a:bodyPr>
            <a:spAutoFit/>
          </a:bodyPr>
          <a:lstStyle/>
          <a:p>
            <a:pPr algn="l" eaLnBrk="1" hangingPunct="1"/>
            <a:r>
              <a:rPr lang="en-US" sz="2400">
                <a:solidFill>
                  <a:srgbClr val="F09200"/>
                </a:solidFill>
                <a:latin typeface="Times New Roman" pitchFamily="18" charset="0"/>
              </a:rPr>
              <a:t>Translation of the origin of {</a:t>
            </a:r>
            <a:r>
              <a:rPr lang="en-US" sz="2400" i="1">
                <a:solidFill>
                  <a:srgbClr val="F09200"/>
                </a:solidFill>
                <a:latin typeface="Times New Roman" pitchFamily="18" charset="0"/>
              </a:rPr>
              <a:t>B</a:t>
            </a:r>
            <a:r>
              <a:rPr lang="en-US" sz="2400">
                <a:solidFill>
                  <a:srgbClr val="F09200"/>
                </a:solidFill>
                <a:latin typeface="Times New Roman" pitchFamily="18" charset="0"/>
              </a:rPr>
              <a:t>} with respect to origin of {</a:t>
            </a:r>
            <a:r>
              <a:rPr lang="en-US" sz="2400" i="1">
                <a:solidFill>
                  <a:srgbClr val="F09200"/>
                </a:solidFill>
                <a:latin typeface="Times New Roman" pitchFamily="18" charset="0"/>
              </a:rPr>
              <a:t>A</a:t>
            </a:r>
            <a:r>
              <a:rPr lang="en-US" sz="2400">
                <a:solidFill>
                  <a:srgbClr val="F09200"/>
                </a:solidFill>
                <a:latin typeface="Times New Roman" pitchFamily="18" charset="0"/>
              </a:rPr>
              <a:t>}</a:t>
            </a:r>
          </a:p>
        </p:txBody>
      </p:sp>
      <p:sp>
        <p:nvSpPr>
          <p:cNvPr id="642057" name="Freeform 9"/>
          <p:cNvSpPr>
            <a:spLocks/>
          </p:cNvSpPr>
          <p:nvPr/>
        </p:nvSpPr>
        <p:spPr bwMode="auto">
          <a:xfrm>
            <a:off x="4267200" y="4826000"/>
            <a:ext cx="1981200" cy="355600"/>
          </a:xfrm>
          <a:custGeom>
            <a:avLst/>
            <a:gdLst/>
            <a:ahLst/>
            <a:cxnLst>
              <a:cxn ang="0">
                <a:pos x="0" y="224"/>
              </a:cxn>
              <a:cxn ang="0">
                <a:pos x="240" y="32"/>
              </a:cxn>
              <a:cxn ang="0">
                <a:pos x="864" y="32"/>
              </a:cxn>
              <a:cxn ang="0">
                <a:pos x="1248" y="224"/>
              </a:cxn>
            </a:cxnLst>
            <a:rect l="0" t="0" r="r" b="b"/>
            <a:pathLst>
              <a:path w="1248" h="224">
                <a:moveTo>
                  <a:pt x="0" y="224"/>
                </a:moveTo>
                <a:cubicBezTo>
                  <a:pt x="48" y="144"/>
                  <a:pt x="96" y="64"/>
                  <a:pt x="240" y="32"/>
                </a:cubicBezTo>
                <a:cubicBezTo>
                  <a:pt x="384" y="0"/>
                  <a:pt x="696" y="0"/>
                  <a:pt x="864" y="32"/>
                </a:cubicBezTo>
                <a:cubicBezTo>
                  <a:pt x="1032" y="64"/>
                  <a:pt x="1184" y="192"/>
                  <a:pt x="1248" y="224"/>
                </a:cubicBezTo>
              </a:path>
            </a:pathLst>
          </a:custGeom>
          <a:noFill/>
          <a:ln w="9525">
            <a:solidFill>
              <a:schemeClr val="hlink"/>
            </a:solidFill>
            <a:round/>
            <a:headEnd type="none" w="med" len="med"/>
            <a:tailEnd type="triangle" w="med" len="med"/>
          </a:ln>
          <a:effectLst/>
        </p:spPr>
        <p:txBody>
          <a:bodyPr/>
          <a:lstStyle/>
          <a:p>
            <a:endParaRPr lang="en-US"/>
          </a:p>
        </p:txBody>
      </p:sp>
      <p:sp>
        <p:nvSpPr>
          <p:cNvPr id="642058" name="Freeform 10"/>
          <p:cNvSpPr>
            <a:spLocks/>
          </p:cNvSpPr>
          <p:nvPr/>
        </p:nvSpPr>
        <p:spPr bwMode="auto">
          <a:xfrm>
            <a:off x="7848600" y="5943600"/>
            <a:ext cx="266700" cy="228600"/>
          </a:xfrm>
          <a:custGeom>
            <a:avLst/>
            <a:gdLst/>
            <a:ahLst/>
            <a:cxnLst>
              <a:cxn ang="0">
                <a:pos x="144" y="0"/>
              </a:cxn>
              <a:cxn ang="0">
                <a:pos x="144" y="96"/>
              </a:cxn>
              <a:cxn ang="0">
                <a:pos x="0" y="144"/>
              </a:cxn>
            </a:cxnLst>
            <a:rect l="0" t="0" r="r" b="b"/>
            <a:pathLst>
              <a:path w="168" h="144">
                <a:moveTo>
                  <a:pt x="144" y="0"/>
                </a:moveTo>
                <a:cubicBezTo>
                  <a:pt x="156" y="36"/>
                  <a:pt x="168" y="72"/>
                  <a:pt x="144" y="96"/>
                </a:cubicBezTo>
                <a:cubicBezTo>
                  <a:pt x="120" y="120"/>
                  <a:pt x="24" y="136"/>
                  <a:pt x="0" y="144"/>
                </a:cubicBezTo>
              </a:path>
            </a:pathLst>
          </a:custGeom>
          <a:noFill/>
          <a:ln w="9525">
            <a:solidFill>
              <a:srgbClr val="FF9900"/>
            </a:solidFill>
            <a:round/>
            <a:headEnd type="triangle" w="med" len="med"/>
            <a:tailEnd type="none"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42055"/>
                                        </p:tgtEl>
                                        <p:attrNameLst>
                                          <p:attrName>style.visibility</p:attrName>
                                        </p:attrNameLst>
                                      </p:cBhvr>
                                      <p:to>
                                        <p:strVal val="visible"/>
                                      </p:to>
                                    </p:set>
                                    <p:animEffect transition="in" filter="checkerboard(across)">
                                      <p:cBhvr>
                                        <p:cTn id="7" dur="500"/>
                                        <p:tgtEl>
                                          <p:spTgt spid="64205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42057"/>
                                        </p:tgtEl>
                                        <p:attrNameLst>
                                          <p:attrName>style.visibility</p:attrName>
                                        </p:attrNameLst>
                                      </p:cBhvr>
                                      <p:to>
                                        <p:strVal val="visible"/>
                                      </p:to>
                                    </p:set>
                                    <p:animEffect transition="in" filter="checkerboard(across)">
                                      <p:cBhvr>
                                        <p:cTn id="10" dur="500"/>
                                        <p:tgtEl>
                                          <p:spTgt spid="64205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42053"/>
                                        </p:tgtEl>
                                        <p:attrNameLst>
                                          <p:attrName>style.visibility</p:attrName>
                                        </p:attrNameLst>
                                      </p:cBhvr>
                                      <p:to>
                                        <p:strVal val="visible"/>
                                      </p:to>
                                    </p:set>
                                    <p:animEffect transition="in" filter="checkerboard(across)">
                                      <p:cBhvr>
                                        <p:cTn id="13" dur="500"/>
                                        <p:tgtEl>
                                          <p:spTgt spid="642053"/>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642056"/>
                                        </p:tgtEl>
                                        <p:attrNameLst>
                                          <p:attrName>style.visibility</p:attrName>
                                        </p:attrNameLst>
                                      </p:cBhvr>
                                      <p:to>
                                        <p:strVal val="visible"/>
                                      </p:to>
                                    </p:set>
                                    <p:animEffect transition="in" filter="checkerboard(across)">
                                      <p:cBhvr>
                                        <p:cTn id="18" dur="500"/>
                                        <p:tgtEl>
                                          <p:spTgt spid="642056"/>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642054"/>
                                        </p:tgtEl>
                                        <p:attrNameLst>
                                          <p:attrName>style.visibility</p:attrName>
                                        </p:attrNameLst>
                                      </p:cBhvr>
                                      <p:to>
                                        <p:strVal val="visible"/>
                                      </p:to>
                                    </p:set>
                                    <p:animEffect transition="in" filter="checkerboard(across)">
                                      <p:cBhvr>
                                        <p:cTn id="21" dur="500"/>
                                        <p:tgtEl>
                                          <p:spTgt spid="642054"/>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642058"/>
                                        </p:tgtEl>
                                        <p:attrNameLst>
                                          <p:attrName>style.visibility</p:attrName>
                                        </p:attrNameLst>
                                      </p:cBhvr>
                                      <p:to>
                                        <p:strVal val="visible"/>
                                      </p:to>
                                    </p:set>
                                    <p:animEffect transition="in" filter="checkerboard(across)">
                                      <p:cBhvr>
                                        <p:cTn id="24" dur="500"/>
                                        <p:tgtEl>
                                          <p:spTgt spid="64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53" grpId="0" animBg="1"/>
      <p:bldP spid="642054" grpId="0" animBg="1"/>
      <p:bldP spid="642055" grpId="0"/>
      <p:bldP spid="642056" grpId="0"/>
      <p:bldP spid="642057" grpId="0" animBg="1"/>
      <p:bldP spid="642058"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4098" name="Rectangle 2"/>
          <p:cNvSpPr>
            <a:spLocks noGrp="1" noChangeArrowheads="1"/>
          </p:cNvSpPr>
          <p:nvPr>
            <p:ph type="title"/>
          </p:nvPr>
        </p:nvSpPr>
        <p:spPr>
          <a:xfrm>
            <a:off x="671513" y="0"/>
            <a:ext cx="7772400" cy="1143000"/>
          </a:xfrm>
        </p:spPr>
        <p:txBody>
          <a:bodyPr>
            <a:normAutofit fontScale="90000"/>
          </a:bodyPr>
          <a:lstStyle/>
          <a:p>
            <a:r>
              <a:rPr lang="en-US"/>
              <a:t>Coordinate Transformations</a:t>
            </a:r>
          </a:p>
        </p:txBody>
      </p:sp>
      <p:sp>
        <p:nvSpPr>
          <p:cNvPr id="644099" name="Rectangle 3"/>
          <p:cNvSpPr>
            <a:spLocks noGrp="1" noChangeArrowheads="1"/>
          </p:cNvSpPr>
          <p:nvPr>
            <p:ph idx="1"/>
          </p:nvPr>
        </p:nvSpPr>
        <p:spPr>
          <a:xfrm>
            <a:off x="457200" y="1143000"/>
            <a:ext cx="4572000" cy="4983163"/>
          </a:xfrm>
        </p:spPr>
        <p:txBody>
          <a:bodyPr/>
          <a:lstStyle/>
          <a:p>
            <a:r>
              <a:rPr lang="en-US"/>
              <a:t>Two Special Cases</a:t>
            </a:r>
          </a:p>
          <a:p>
            <a:pPr lvl="1"/>
            <a:endParaRPr lang="en-US"/>
          </a:p>
          <a:p>
            <a:pPr lvl="1">
              <a:buFontTx/>
              <a:buNone/>
            </a:pPr>
            <a:r>
              <a:rPr lang="en-US"/>
              <a:t>1. Translation only</a:t>
            </a:r>
          </a:p>
          <a:p>
            <a:pPr lvl="1"/>
            <a:r>
              <a:rPr lang="en-US"/>
              <a:t>Axes of {</a:t>
            </a:r>
            <a:r>
              <a:rPr lang="en-US" i="1"/>
              <a:t>B</a:t>
            </a:r>
            <a:r>
              <a:rPr lang="en-US"/>
              <a:t>} and {</a:t>
            </a:r>
            <a:r>
              <a:rPr lang="en-US" i="1"/>
              <a:t>A</a:t>
            </a:r>
            <a:r>
              <a:rPr lang="en-US"/>
              <a:t>} are parallel</a:t>
            </a:r>
          </a:p>
          <a:p>
            <a:pPr lvl="1"/>
            <a:endParaRPr lang="en-US"/>
          </a:p>
          <a:p>
            <a:pPr lvl="1">
              <a:buFontTx/>
              <a:buNone/>
            </a:pPr>
            <a:endParaRPr lang="en-US" sz="1400"/>
          </a:p>
          <a:p>
            <a:pPr lvl="1">
              <a:buFontTx/>
              <a:buNone/>
            </a:pPr>
            <a:r>
              <a:rPr lang="en-US"/>
              <a:t>2. Rotation only</a:t>
            </a:r>
          </a:p>
          <a:p>
            <a:pPr lvl="1"/>
            <a:r>
              <a:rPr lang="en-US"/>
              <a:t>Origins of {</a:t>
            </a:r>
            <a:r>
              <a:rPr lang="en-US" i="1"/>
              <a:t>B</a:t>
            </a:r>
            <a:r>
              <a:rPr lang="en-US"/>
              <a:t>} and {</a:t>
            </a:r>
            <a:r>
              <a:rPr lang="en-US" i="1"/>
              <a:t>A</a:t>
            </a:r>
            <a:r>
              <a:rPr lang="en-US"/>
              <a:t>} are coincident</a:t>
            </a:r>
          </a:p>
          <a:p>
            <a:pPr lvl="1"/>
            <a:endParaRPr lang="en-US"/>
          </a:p>
          <a:p>
            <a:pPr lvl="1"/>
            <a:endParaRPr lang="en-US"/>
          </a:p>
        </p:txBody>
      </p:sp>
      <p:sp>
        <p:nvSpPr>
          <p:cNvPr id="9" name="Slide Number Placeholder 3"/>
          <p:cNvSpPr>
            <a:spLocks noGrp="1"/>
          </p:cNvSpPr>
          <p:nvPr>
            <p:ph type="sldNum" sz="quarter" idx="12"/>
          </p:nvPr>
        </p:nvSpPr>
        <p:spPr/>
        <p:txBody>
          <a:bodyPr/>
          <a:lstStyle/>
          <a:p>
            <a:fld id="{A89F38CC-B2F3-4C31-A87B-A2FBC43DED16}" type="slidenum">
              <a:rPr lang="tr-TR"/>
              <a:pPr/>
              <a:t>73</a:t>
            </a:fld>
            <a:endParaRPr lang="tr-TR"/>
          </a:p>
        </p:txBody>
      </p:sp>
      <p:pic>
        <p:nvPicPr>
          <p:cNvPr id="644100" name="Picture 4"/>
          <p:cNvPicPr>
            <a:picLocks noChangeAspect="1" noChangeArrowheads="1"/>
          </p:cNvPicPr>
          <p:nvPr/>
        </p:nvPicPr>
        <p:blipFill>
          <a:blip r:embed="rId4" cstate="print"/>
          <a:srcRect/>
          <a:stretch>
            <a:fillRect/>
          </a:stretch>
        </p:blipFill>
        <p:spPr bwMode="auto">
          <a:xfrm>
            <a:off x="5105400" y="1219200"/>
            <a:ext cx="3514725" cy="2562225"/>
          </a:xfrm>
          <a:prstGeom prst="rect">
            <a:avLst/>
          </a:prstGeom>
          <a:noFill/>
          <a:ln w="9525">
            <a:noFill/>
            <a:miter lim="800000"/>
            <a:headEnd/>
            <a:tailEnd/>
          </a:ln>
          <a:effectLst/>
        </p:spPr>
      </p:pic>
      <p:pic>
        <p:nvPicPr>
          <p:cNvPr id="644101" name="Picture 5"/>
          <p:cNvPicPr>
            <a:picLocks noChangeAspect="1" noChangeArrowheads="1"/>
          </p:cNvPicPr>
          <p:nvPr/>
        </p:nvPicPr>
        <p:blipFill>
          <a:blip r:embed="rId5" cstate="print"/>
          <a:srcRect/>
          <a:stretch>
            <a:fillRect/>
          </a:stretch>
        </p:blipFill>
        <p:spPr bwMode="auto">
          <a:xfrm>
            <a:off x="5410200" y="4038600"/>
            <a:ext cx="3171825" cy="2543175"/>
          </a:xfrm>
          <a:prstGeom prst="rect">
            <a:avLst/>
          </a:prstGeom>
          <a:noFill/>
          <a:ln w="9525">
            <a:noFill/>
            <a:miter lim="800000"/>
            <a:headEnd/>
            <a:tailEnd/>
          </a:ln>
          <a:effectLst/>
        </p:spPr>
      </p:pic>
      <p:graphicFrame>
        <p:nvGraphicFramePr>
          <p:cNvPr id="644102" name="Object 6"/>
          <p:cNvGraphicFramePr>
            <a:graphicFrameLocks noChangeAspect="1"/>
          </p:cNvGraphicFramePr>
          <p:nvPr/>
        </p:nvGraphicFramePr>
        <p:xfrm>
          <a:off x="3276600" y="3352800"/>
          <a:ext cx="1219200" cy="579438"/>
        </p:xfrm>
        <a:graphic>
          <a:graphicData uri="http://schemas.openxmlformats.org/presentationml/2006/ole">
            <p:oleObj spid="_x0000_s523266" name="Equation" r:id="rId6" imgW="482400" imgH="228600" progId="Equation.3">
              <p:embed/>
            </p:oleObj>
          </a:graphicData>
        </a:graphic>
      </p:graphicFrame>
      <p:graphicFrame>
        <p:nvGraphicFramePr>
          <p:cNvPr id="644103" name="Object 7"/>
          <p:cNvGraphicFramePr>
            <a:graphicFrameLocks noChangeAspect="1"/>
          </p:cNvGraphicFramePr>
          <p:nvPr/>
        </p:nvGraphicFramePr>
        <p:xfrm>
          <a:off x="946150" y="1676400"/>
          <a:ext cx="2832100" cy="579438"/>
        </p:xfrm>
        <a:graphic>
          <a:graphicData uri="http://schemas.openxmlformats.org/presentationml/2006/ole">
            <p:oleObj spid="_x0000_s523267" name="Equation" r:id="rId7" imgW="1117440" imgH="228600" progId="Equation.3">
              <p:embed/>
            </p:oleObj>
          </a:graphicData>
        </a:graphic>
      </p:graphicFrame>
      <p:graphicFrame>
        <p:nvGraphicFramePr>
          <p:cNvPr id="644104" name="Object 8"/>
          <p:cNvGraphicFramePr>
            <a:graphicFrameLocks noChangeAspect="1"/>
          </p:cNvGraphicFramePr>
          <p:nvPr/>
        </p:nvGraphicFramePr>
        <p:xfrm>
          <a:off x="3581400" y="5791200"/>
          <a:ext cx="1250950" cy="511175"/>
        </p:xfrm>
        <a:graphic>
          <a:graphicData uri="http://schemas.openxmlformats.org/presentationml/2006/ole">
            <p:oleObj spid="_x0000_s523268" name="Equation" r:id="rId8" imgW="495000" imgH="20304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4099">
                                            <p:txEl>
                                              <p:pRg st="2" end="2"/>
                                            </p:txEl>
                                          </p:spTgt>
                                        </p:tgtEl>
                                        <p:attrNameLst>
                                          <p:attrName>style.visibility</p:attrName>
                                        </p:attrNameLst>
                                      </p:cBhvr>
                                      <p:to>
                                        <p:strVal val="visible"/>
                                      </p:to>
                                    </p:set>
                                    <p:anim calcmode="lin" valueType="num">
                                      <p:cBhvr additive="base">
                                        <p:cTn id="7" dur="500" fill="hold"/>
                                        <p:tgtEl>
                                          <p:spTgt spid="64409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409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44099">
                                            <p:txEl>
                                              <p:pRg st="3" end="3"/>
                                            </p:txEl>
                                          </p:spTgt>
                                        </p:tgtEl>
                                        <p:attrNameLst>
                                          <p:attrName>style.visibility</p:attrName>
                                        </p:attrNameLst>
                                      </p:cBhvr>
                                      <p:to>
                                        <p:strVal val="visible"/>
                                      </p:to>
                                    </p:set>
                                    <p:anim calcmode="lin" valueType="num">
                                      <p:cBhvr additive="base">
                                        <p:cTn id="11" dur="500" fill="hold"/>
                                        <p:tgtEl>
                                          <p:spTgt spid="64409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440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44100"/>
                                        </p:tgtEl>
                                        <p:attrNameLst>
                                          <p:attrName>style.visibility</p:attrName>
                                        </p:attrNameLst>
                                      </p:cBhvr>
                                      <p:to>
                                        <p:strVal val="visible"/>
                                      </p:to>
                                    </p:set>
                                    <p:anim calcmode="lin" valueType="num">
                                      <p:cBhvr additive="base">
                                        <p:cTn id="17" dur="500" fill="hold"/>
                                        <p:tgtEl>
                                          <p:spTgt spid="644100"/>
                                        </p:tgtEl>
                                        <p:attrNameLst>
                                          <p:attrName>ppt_x</p:attrName>
                                        </p:attrNameLst>
                                      </p:cBhvr>
                                      <p:tavLst>
                                        <p:tav tm="0">
                                          <p:val>
                                            <p:strVal val="#ppt_x"/>
                                          </p:val>
                                        </p:tav>
                                        <p:tav tm="100000">
                                          <p:val>
                                            <p:strVal val="#ppt_x"/>
                                          </p:val>
                                        </p:tav>
                                      </p:tavLst>
                                    </p:anim>
                                    <p:anim calcmode="lin" valueType="num">
                                      <p:cBhvr additive="base">
                                        <p:cTn id="18" dur="500" fill="hold"/>
                                        <p:tgtEl>
                                          <p:spTgt spid="64410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44102"/>
                                        </p:tgtEl>
                                        <p:attrNameLst>
                                          <p:attrName>style.visibility</p:attrName>
                                        </p:attrNameLst>
                                      </p:cBhvr>
                                      <p:to>
                                        <p:strVal val="visible"/>
                                      </p:to>
                                    </p:set>
                                    <p:anim calcmode="lin" valueType="num">
                                      <p:cBhvr additive="base">
                                        <p:cTn id="23" dur="500" fill="hold"/>
                                        <p:tgtEl>
                                          <p:spTgt spid="644102"/>
                                        </p:tgtEl>
                                        <p:attrNameLst>
                                          <p:attrName>ppt_x</p:attrName>
                                        </p:attrNameLst>
                                      </p:cBhvr>
                                      <p:tavLst>
                                        <p:tav tm="0">
                                          <p:val>
                                            <p:strVal val="#ppt_x"/>
                                          </p:val>
                                        </p:tav>
                                        <p:tav tm="100000">
                                          <p:val>
                                            <p:strVal val="#ppt_x"/>
                                          </p:val>
                                        </p:tav>
                                      </p:tavLst>
                                    </p:anim>
                                    <p:anim calcmode="lin" valueType="num">
                                      <p:cBhvr additive="base">
                                        <p:cTn id="24" dur="500" fill="hold"/>
                                        <p:tgtEl>
                                          <p:spTgt spid="64410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644099">
                                            <p:txEl>
                                              <p:pRg st="6" end="6"/>
                                            </p:txEl>
                                          </p:spTgt>
                                        </p:tgtEl>
                                        <p:attrNameLst>
                                          <p:attrName>style.visibility</p:attrName>
                                        </p:attrNameLst>
                                      </p:cBhvr>
                                      <p:to>
                                        <p:strVal val="visible"/>
                                      </p:to>
                                    </p:set>
                                    <p:animEffect transition="in" filter="strips(downLeft)">
                                      <p:cBhvr>
                                        <p:cTn id="29" dur="500"/>
                                        <p:tgtEl>
                                          <p:spTgt spid="644099">
                                            <p:txEl>
                                              <p:pRg st="6" end="6"/>
                                            </p:txEl>
                                          </p:spTgt>
                                        </p:tgtEl>
                                      </p:cBhvr>
                                    </p:animEffect>
                                  </p:childTnLst>
                                </p:cTn>
                              </p:par>
                              <p:par>
                                <p:cTn id="30" presetID="18" presetClass="entr" presetSubtype="12" fill="hold" nodeType="withEffect">
                                  <p:stCondLst>
                                    <p:cond delay="0"/>
                                  </p:stCondLst>
                                  <p:childTnLst>
                                    <p:set>
                                      <p:cBhvr>
                                        <p:cTn id="31" dur="1" fill="hold">
                                          <p:stCondLst>
                                            <p:cond delay="0"/>
                                          </p:stCondLst>
                                        </p:cTn>
                                        <p:tgtEl>
                                          <p:spTgt spid="644099">
                                            <p:txEl>
                                              <p:pRg st="7" end="7"/>
                                            </p:txEl>
                                          </p:spTgt>
                                        </p:tgtEl>
                                        <p:attrNameLst>
                                          <p:attrName>style.visibility</p:attrName>
                                        </p:attrNameLst>
                                      </p:cBhvr>
                                      <p:to>
                                        <p:strVal val="visible"/>
                                      </p:to>
                                    </p:set>
                                    <p:animEffect transition="in" filter="strips(downLeft)">
                                      <p:cBhvr>
                                        <p:cTn id="32" dur="500"/>
                                        <p:tgtEl>
                                          <p:spTgt spid="644099">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44101"/>
                                        </p:tgtEl>
                                        <p:attrNameLst>
                                          <p:attrName>style.visibility</p:attrName>
                                        </p:attrNameLst>
                                      </p:cBhvr>
                                      <p:to>
                                        <p:strVal val="visible"/>
                                      </p:to>
                                    </p:set>
                                    <p:anim calcmode="lin" valueType="num">
                                      <p:cBhvr additive="base">
                                        <p:cTn id="37" dur="500" fill="hold"/>
                                        <p:tgtEl>
                                          <p:spTgt spid="644101"/>
                                        </p:tgtEl>
                                        <p:attrNameLst>
                                          <p:attrName>ppt_x</p:attrName>
                                        </p:attrNameLst>
                                      </p:cBhvr>
                                      <p:tavLst>
                                        <p:tav tm="0">
                                          <p:val>
                                            <p:strVal val="#ppt_x"/>
                                          </p:val>
                                        </p:tav>
                                        <p:tav tm="100000">
                                          <p:val>
                                            <p:strVal val="#ppt_x"/>
                                          </p:val>
                                        </p:tav>
                                      </p:tavLst>
                                    </p:anim>
                                    <p:anim calcmode="lin" valueType="num">
                                      <p:cBhvr additive="base">
                                        <p:cTn id="38" dur="500" fill="hold"/>
                                        <p:tgtEl>
                                          <p:spTgt spid="64410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44104"/>
                                        </p:tgtEl>
                                        <p:attrNameLst>
                                          <p:attrName>style.visibility</p:attrName>
                                        </p:attrNameLst>
                                      </p:cBhvr>
                                      <p:to>
                                        <p:strVal val="visible"/>
                                      </p:to>
                                    </p:set>
                                    <p:anim calcmode="lin" valueType="num">
                                      <p:cBhvr additive="base">
                                        <p:cTn id="43" dur="500" fill="hold"/>
                                        <p:tgtEl>
                                          <p:spTgt spid="644104"/>
                                        </p:tgtEl>
                                        <p:attrNameLst>
                                          <p:attrName>ppt_x</p:attrName>
                                        </p:attrNameLst>
                                      </p:cBhvr>
                                      <p:tavLst>
                                        <p:tav tm="0">
                                          <p:val>
                                            <p:strVal val="#ppt_x"/>
                                          </p:val>
                                        </p:tav>
                                        <p:tav tm="100000">
                                          <p:val>
                                            <p:strVal val="#ppt_x"/>
                                          </p:val>
                                        </p:tav>
                                      </p:tavLst>
                                    </p:anim>
                                    <p:anim calcmode="lin" valueType="num">
                                      <p:cBhvr additive="base">
                                        <p:cTn id="44" dur="500" fill="hold"/>
                                        <p:tgtEl>
                                          <p:spTgt spid="644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a:xfrm>
            <a:off x="700088" y="0"/>
            <a:ext cx="7772400" cy="1143000"/>
          </a:xfrm>
        </p:spPr>
        <p:txBody>
          <a:bodyPr>
            <a:normAutofit fontScale="90000"/>
          </a:bodyPr>
          <a:lstStyle/>
          <a:p>
            <a:r>
              <a:rPr lang="en-US"/>
              <a:t>Homogeneous Representation</a:t>
            </a:r>
          </a:p>
        </p:txBody>
      </p:sp>
      <p:sp>
        <p:nvSpPr>
          <p:cNvPr id="17" name="Slide Number Placeholder 3"/>
          <p:cNvSpPr>
            <a:spLocks noGrp="1"/>
          </p:cNvSpPr>
          <p:nvPr>
            <p:ph type="sldNum" sz="quarter" idx="12"/>
          </p:nvPr>
        </p:nvSpPr>
        <p:spPr/>
        <p:txBody>
          <a:bodyPr/>
          <a:lstStyle/>
          <a:p>
            <a:fld id="{875A75A4-CD4E-462D-9D5E-7D218150B6FD}" type="slidenum">
              <a:rPr lang="tr-TR"/>
              <a:pPr/>
              <a:t>74</a:t>
            </a:fld>
            <a:endParaRPr lang="tr-TR"/>
          </a:p>
        </p:txBody>
      </p:sp>
      <p:sp>
        <p:nvSpPr>
          <p:cNvPr id="646147" name="Rectangle 3"/>
          <p:cNvSpPr>
            <a:spLocks noChangeArrowheads="1"/>
          </p:cNvSpPr>
          <p:nvPr/>
        </p:nvSpPr>
        <p:spPr bwMode="auto">
          <a:xfrm>
            <a:off x="685800" y="1143000"/>
            <a:ext cx="7696200" cy="3506788"/>
          </a:xfrm>
          <a:prstGeom prst="rect">
            <a:avLst/>
          </a:prstGeom>
          <a:noFill/>
          <a:ln w="9525">
            <a:noFill/>
            <a:miter lim="800000"/>
            <a:headEnd/>
            <a:tailEnd/>
          </a:ln>
          <a:effectLst/>
        </p:spPr>
        <p:txBody>
          <a:bodyPr>
            <a:spAutoFit/>
          </a:bodyPr>
          <a:lstStyle/>
          <a:p>
            <a:pPr algn="l" eaLnBrk="1" hangingPunct="1">
              <a:spcBef>
                <a:spcPct val="50000"/>
              </a:spcBef>
              <a:buFontTx/>
              <a:buChar char="•"/>
            </a:pPr>
            <a:r>
              <a:rPr lang="en-US" sz="3200">
                <a:latin typeface="Times New Roman" pitchFamily="18" charset="0"/>
              </a:rPr>
              <a:t> Coordinate transformation from {</a:t>
            </a:r>
            <a:r>
              <a:rPr lang="en-US" sz="3200" i="1">
                <a:latin typeface="Times New Roman" pitchFamily="18" charset="0"/>
              </a:rPr>
              <a:t>B</a:t>
            </a:r>
            <a:r>
              <a:rPr lang="en-US" sz="3200">
                <a:latin typeface="Times New Roman" pitchFamily="18" charset="0"/>
              </a:rPr>
              <a:t>} to {</a:t>
            </a:r>
            <a:r>
              <a:rPr lang="en-US" sz="3200" i="1">
                <a:latin typeface="Times New Roman" pitchFamily="18" charset="0"/>
              </a:rPr>
              <a:t>A</a:t>
            </a:r>
            <a:r>
              <a:rPr lang="en-US" sz="3200">
                <a:latin typeface="Times New Roman" pitchFamily="18" charset="0"/>
              </a:rPr>
              <a:t>} </a:t>
            </a:r>
          </a:p>
          <a:p>
            <a:pPr algn="l" eaLnBrk="1" hangingPunct="1">
              <a:spcBef>
                <a:spcPct val="50000"/>
              </a:spcBef>
              <a:buFontTx/>
              <a:buChar char="•"/>
            </a:pPr>
            <a:endParaRPr lang="en-US" sz="3200">
              <a:latin typeface="Times New Roman" pitchFamily="18" charset="0"/>
            </a:endParaRPr>
          </a:p>
          <a:p>
            <a:pPr algn="l" eaLnBrk="1" hangingPunct="1">
              <a:spcBef>
                <a:spcPct val="50000"/>
              </a:spcBef>
              <a:buFontTx/>
              <a:buChar char="•"/>
            </a:pPr>
            <a:endParaRPr lang="en-US" sz="3200">
              <a:latin typeface="Times New Roman" pitchFamily="18" charset="0"/>
            </a:endParaRPr>
          </a:p>
          <a:p>
            <a:pPr algn="l" eaLnBrk="1" hangingPunct="1">
              <a:spcBef>
                <a:spcPct val="50000"/>
              </a:spcBef>
              <a:buFontTx/>
              <a:buChar char="•"/>
            </a:pPr>
            <a:endParaRPr lang="en-US" sz="3200">
              <a:latin typeface="Times New Roman" pitchFamily="18" charset="0"/>
            </a:endParaRPr>
          </a:p>
          <a:p>
            <a:pPr algn="l" eaLnBrk="1" hangingPunct="1">
              <a:spcBef>
                <a:spcPct val="50000"/>
              </a:spcBef>
              <a:buFontTx/>
              <a:buChar char="•"/>
            </a:pPr>
            <a:r>
              <a:rPr lang="en-US" sz="3200">
                <a:latin typeface="Times New Roman" pitchFamily="18" charset="0"/>
              </a:rPr>
              <a:t> Homogeneous transformation matrix</a:t>
            </a:r>
          </a:p>
        </p:txBody>
      </p:sp>
      <p:graphicFrame>
        <p:nvGraphicFramePr>
          <p:cNvPr id="646148" name="Object 4"/>
          <p:cNvGraphicFramePr>
            <a:graphicFrameLocks noChangeAspect="1"/>
          </p:cNvGraphicFramePr>
          <p:nvPr/>
        </p:nvGraphicFramePr>
        <p:xfrm>
          <a:off x="2667000" y="1752600"/>
          <a:ext cx="2832100" cy="579438"/>
        </p:xfrm>
        <a:graphic>
          <a:graphicData uri="http://schemas.openxmlformats.org/presentationml/2006/ole">
            <p:oleObj spid="_x0000_s524290" name="Equation" r:id="rId4" imgW="1117440" imgH="228600" progId="Equation.3">
              <p:embed/>
            </p:oleObj>
          </a:graphicData>
        </a:graphic>
      </p:graphicFrame>
      <p:graphicFrame>
        <p:nvGraphicFramePr>
          <p:cNvPr id="646149" name="Object 5"/>
          <p:cNvGraphicFramePr>
            <a:graphicFrameLocks noChangeAspect="1"/>
          </p:cNvGraphicFramePr>
          <p:nvPr/>
        </p:nvGraphicFramePr>
        <p:xfrm>
          <a:off x="1828800" y="2819400"/>
          <a:ext cx="4313238" cy="1219200"/>
        </p:xfrm>
        <a:graphic>
          <a:graphicData uri="http://schemas.openxmlformats.org/presentationml/2006/ole">
            <p:oleObj spid="_x0000_s524291" name="Equation" r:id="rId5" imgW="1701720" imgH="482400" progId="Equation.3">
              <p:embed/>
            </p:oleObj>
          </a:graphicData>
        </a:graphic>
      </p:graphicFrame>
      <p:sp>
        <p:nvSpPr>
          <p:cNvPr id="646150" name="AutoShape 6"/>
          <p:cNvSpPr>
            <a:spLocks noChangeArrowheads="1"/>
          </p:cNvSpPr>
          <p:nvPr/>
        </p:nvSpPr>
        <p:spPr bwMode="auto">
          <a:xfrm rot="-10818994">
            <a:off x="3962400" y="2286000"/>
            <a:ext cx="685800" cy="457200"/>
          </a:xfrm>
          <a:prstGeom prst="up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en-US"/>
          </a:p>
        </p:txBody>
      </p:sp>
      <p:graphicFrame>
        <p:nvGraphicFramePr>
          <p:cNvPr id="646151" name="Object 7"/>
          <p:cNvGraphicFramePr>
            <a:graphicFrameLocks noChangeAspect="1"/>
          </p:cNvGraphicFramePr>
          <p:nvPr/>
        </p:nvGraphicFramePr>
        <p:xfrm>
          <a:off x="609600" y="4724400"/>
          <a:ext cx="6105525" cy="1427163"/>
        </p:xfrm>
        <a:graphic>
          <a:graphicData uri="http://schemas.openxmlformats.org/presentationml/2006/ole">
            <p:oleObj spid="_x0000_s524292" name="Equation" r:id="rId6" imgW="2057400" imgH="482400" progId="Equation.3">
              <p:embed/>
            </p:oleObj>
          </a:graphicData>
        </a:graphic>
      </p:graphicFrame>
      <p:sp>
        <p:nvSpPr>
          <p:cNvPr id="646152" name="Text Box 8"/>
          <p:cNvSpPr txBox="1">
            <a:spLocks noChangeArrowheads="1"/>
          </p:cNvSpPr>
          <p:nvPr/>
        </p:nvSpPr>
        <p:spPr bwMode="auto">
          <a:xfrm>
            <a:off x="7010400" y="5486400"/>
            <a:ext cx="1066800" cy="641350"/>
          </a:xfrm>
          <a:prstGeom prst="rect">
            <a:avLst/>
          </a:prstGeom>
          <a:solidFill>
            <a:srgbClr val="FFCC00"/>
          </a:solidFill>
          <a:ln w="9525">
            <a:noFill/>
            <a:miter lim="800000"/>
            <a:headEnd/>
            <a:tailEnd/>
          </a:ln>
          <a:effectLst/>
        </p:spPr>
        <p:txBody>
          <a:bodyPr>
            <a:spAutoFit/>
          </a:bodyPr>
          <a:lstStyle/>
          <a:p>
            <a:pPr algn="l" eaLnBrk="1" hangingPunct="1">
              <a:spcBef>
                <a:spcPct val="50000"/>
              </a:spcBef>
            </a:pPr>
            <a:r>
              <a:rPr lang="en-US"/>
              <a:t>Position vector</a:t>
            </a:r>
          </a:p>
        </p:txBody>
      </p:sp>
      <p:sp>
        <p:nvSpPr>
          <p:cNvPr id="646153" name="Rectangle 9"/>
          <p:cNvSpPr>
            <a:spLocks noChangeArrowheads="1"/>
          </p:cNvSpPr>
          <p:nvPr/>
        </p:nvSpPr>
        <p:spPr bwMode="auto">
          <a:xfrm>
            <a:off x="5791200" y="4800600"/>
            <a:ext cx="685800" cy="609600"/>
          </a:xfrm>
          <a:prstGeom prst="rect">
            <a:avLst/>
          </a:prstGeom>
          <a:noFill/>
          <a:ln w="9525">
            <a:solidFill>
              <a:srgbClr val="FFCC00"/>
            </a:solidFill>
            <a:miter lim="800000"/>
            <a:headEnd/>
            <a:tailEnd/>
          </a:ln>
          <a:effectLst/>
        </p:spPr>
        <p:txBody>
          <a:bodyPr wrap="none" anchor="ctr"/>
          <a:lstStyle/>
          <a:p>
            <a:endParaRPr lang="en-US"/>
          </a:p>
        </p:txBody>
      </p:sp>
      <p:sp>
        <p:nvSpPr>
          <p:cNvPr id="646154" name="Rectangle 10"/>
          <p:cNvSpPr>
            <a:spLocks noChangeArrowheads="1"/>
          </p:cNvSpPr>
          <p:nvPr/>
        </p:nvSpPr>
        <p:spPr bwMode="auto">
          <a:xfrm>
            <a:off x="4648200" y="4800600"/>
            <a:ext cx="762000" cy="609600"/>
          </a:xfrm>
          <a:prstGeom prst="rect">
            <a:avLst/>
          </a:prstGeom>
          <a:noFill/>
          <a:ln w="9525">
            <a:solidFill>
              <a:srgbClr val="33CCCC"/>
            </a:solidFill>
            <a:miter lim="800000"/>
            <a:headEnd/>
            <a:tailEnd/>
          </a:ln>
          <a:effectLst/>
        </p:spPr>
        <p:txBody>
          <a:bodyPr wrap="none" anchor="ctr"/>
          <a:lstStyle/>
          <a:p>
            <a:endParaRPr lang="en-US"/>
          </a:p>
        </p:txBody>
      </p:sp>
      <p:sp>
        <p:nvSpPr>
          <p:cNvPr id="646155" name="Text Box 11"/>
          <p:cNvSpPr txBox="1">
            <a:spLocks noChangeArrowheads="1"/>
          </p:cNvSpPr>
          <p:nvPr/>
        </p:nvSpPr>
        <p:spPr bwMode="auto">
          <a:xfrm>
            <a:off x="7010400" y="4724400"/>
            <a:ext cx="1066800" cy="641350"/>
          </a:xfrm>
          <a:prstGeom prst="rect">
            <a:avLst/>
          </a:prstGeom>
          <a:solidFill>
            <a:srgbClr val="33CCCC"/>
          </a:solidFill>
          <a:ln w="9525">
            <a:noFill/>
            <a:miter lim="800000"/>
            <a:headEnd/>
            <a:tailEnd/>
          </a:ln>
          <a:effectLst/>
        </p:spPr>
        <p:txBody>
          <a:bodyPr>
            <a:spAutoFit/>
          </a:bodyPr>
          <a:lstStyle/>
          <a:p>
            <a:pPr algn="l" eaLnBrk="1" hangingPunct="1">
              <a:spcBef>
                <a:spcPct val="50000"/>
              </a:spcBef>
            </a:pPr>
            <a:r>
              <a:rPr lang="en-US"/>
              <a:t>Rotation matrix</a:t>
            </a:r>
          </a:p>
        </p:txBody>
      </p:sp>
      <p:sp>
        <p:nvSpPr>
          <p:cNvPr id="646156" name="Rectangle 12"/>
          <p:cNvSpPr>
            <a:spLocks noChangeArrowheads="1"/>
          </p:cNvSpPr>
          <p:nvPr/>
        </p:nvSpPr>
        <p:spPr bwMode="auto">
          <a:xfrm>
            <a:off x="5791200" y="5486400"/>
            <a:ext cx="685800" cy="533400"/>
          </a:xfrm>
          <a:prstGeom prst="rect">
            <a:avLst/>
          </a:prstGeom>
          <a:noFill/>
          <a:ln w="9525">
            <a:solidFill>
              <a:srgbClr val="FF6600"/>
            </a:solidFill>
            <a:miter lim="800000"/>
            <a:headEnd/>
            <a:tailEnd/>
          </a:ln>
          <a:effectLst/>
        </p:spPr>
        <p:txBody>
          <a:bodyPr wrap="none" anchor="ctr"/>
          <a:lstStyle/>
          <a:p>
            <a:endParaRPr lang="en-US"/>
          </a:p>
        </p:txBody>
      </p:sp>
      <p:sp>
        <p:nvSpPr>
          <p:cNvPr id="646157" name="Text Box 13"/>
          <p:cNvSpPr txBox="1">
            <a:spLocks noChangeArrowheads="1"/>
          </p:cNvSpPr>
          <p:nvPr/>
        </p:nvSpPr>
        <p:spPr bwMode="auto">
          <a:xfrm>
            <a:off x="5638800" y="6172200"/>
            <a:ext cx="1066800" cy="366713"/>
          </a:xfrm>
          <a:prstGeom prst="rect">
            <a:avLst/>
          </a:prstGeom>
          <a:solidFill>
            <a:srgbClr val="FF0000"/>
          </a:solidFill>
          <a:ln w="9525">
            <a:noFill/>
            <a:miter lim="800000"/>
            <a:headEnd/>
            <a:tailEnd/>
          </a:ln>
          <a:effectLst/>
        </p:spPr>
        <p:txBody>
          <a:bodyPr>
            <a:spAutoFit/>
          </a:bodyPr>
          <a:lstStyle/>
          <a:p>
            <a:pPr algn="l" eaLnBrk="1" hangingPunct="1"/>
            <a:r>
              <a:rPr lang="en-US"/>
              <a:t>Scaling</a:t>
            </a:r>
          </a:p>
        </p:txBody>
      </p:sp>
      <p:sp>
        <p:nvSpPr>
          <p:cNvPr id="646158" name="Freeform 14"/>
          <p:cNvSpPr>
            <a:spLocks/>
          </p:cNvSpPr>
          <p:nvPr/>
        </p:nvSpPr>
        <p:spPr bwMode="auto">
          <a:xfrm>
            <a:off x="5029200" y="4648200"/>
            <a:ext cx="1905000" cy="152400"/>
          </a:xfrm>
          <a:custGeom>
            <a:avLst/>
            <a:gdLst/>
            <a:ahLst/>
            <a:cxnLst>
              <a:cxn ang="0">
                <a:pos x="0" y="176"/>
              </a:cxn>
              <a:cxn ang="0">
                <a:pos x="384" y="32"/>
              </a:cxn>
              <a:cxn ang="0">
                <a:pos x="864" y="32"/>
              </a:cxn>
              <a:cxn ang="0">
                <a:pos x="1200" y="224"/>
              </a:cxn>
              <a:cxn ang="0">
                <a:pos x="1248" y="272"/>
              </a:cxn>
            </a:cxnLst>
            <a:rect l="0" t="0" r="r" b="b"/>
            <a:pathLst>
              <a:path w="1264" h="272">
                <a:moveTo>
                  <a:pt x="0" y="176"/>
                </a:moveTo>
                <a:cubicBezTo>
                  <a:pt x="120" y="116"/>
                  <a:pt x="240" y="56"/>
                  <a:pt x="384" y="32"/>
                </a:cubicBezTo>
                <a:cubicBezTo>
                  <a:pt x="528" y="8"/>
                  <a:pt x="728" y="0"/>
                  <a:pt x="864" y="32"/>
                </a:cubicBezTo>
                <a:cubicBezTo>
                  <a:pt x="1000" y="64"/>
                  <a:pt x="1136" y="184"/>
                  <a:pt x="1200" y="224"/>
                </a:cubicBezTo>
                <a:cubicBezTo>
                  <a:pt x="1264" y="264"/>
                  <a:pt x="1256" y="268"/>
                  <a:pt x="1248" y="272"/>
                </a:cubicBezTo>
              </a:path>
            </a:pathLst>
          </a:custGeom>
          <a:noFill/>
          <a:ln w="9525">
            <a:solidFill>
              <a:schemeClr val="tx1"/>
            </a:solidFill>
            <a:round/>
            <a:headEnd type="none" w="med" len="med"/>
            <a:tailEnd type="triangle" w="med" len="med"/>
          </a:ln>
          <a:effectLst/>
        </p:spPr>
        <p:txBody>
          <a:bodyPr/>
          <a:lstStyle/>
          <a:p>
            <a:endParaRPr lang="en-US"/>
          </a:p>
        </p:txBody>
      </p:sp>
      <p:sp>
        <p:nvSpPr>
          <p:cNvPr id="646159" name="Line 15"/>
          <p:cNvSpPr>
            <a:spLocks noChangeShapeType="1"/>
          </p:cNvSpPr>
          <p:nvPr/>
        </p:nvSpPr>
        <p:spPr bwMode="auto">
          <a:xfrm>
            <a:off x="6477000" y="5105400"/>
            <a:ext cx="533400" cy="533400"/>
          </a:xfrm>
          <a:prstGeom prst="line">
            <a:avLst/>
          </a:prstGeom>
          <a:noFill/>
          <a:ln w="9525">
            <a:solidFill>
              <a:schemeClr val="tx1"/>
            </a:solidFill>
            <a:round/>
            <a:headEnd/>
            <a:tailEnd type="triangle" w="med" len="med"/>
          </a:ln>
          <a:effectLst/>
        </p:spPr>
        <p:txBody>
          <a:bodyPr/>
          <a:lstStyle/>
          <a:p>
            <a:endParaRPr lang="en-US"/>
          </a:p>
        </p:txBody>
      </p:sp>
      <p:sp>
        <p:nvSpPr>
          <p:cNvPr id="646160" name="Line 16"/>
          <p:cNvSpPr>
            <a:spLocks noChangeShapeType="1"/>
          </p:cNvSpPr>
          <p:nvPr/>
        </p:nvSpPr>
        <p:spPr bwMode="auto">
          <a:xfrm>
            <a:off x="6096000" y="5943600"/>
            <a:ext cx="0" cy="22860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46147">
                                            <p:txEl>
                                              <p:pRg st="4" end="4"/>
                                            </p:txEl>
                                          </p:spTgt>
                                        </p:tgtEl>
                                        <p:attrNameLst>
                                          <p:attrName>style.visibility</p:attrName>
                                        </p:attrNameLst>
                                      </p:cBhvr>
                                      <p:to>
                                        <p:strVal val="visible"/>
                                      </p:to>
                                    </p:set>
                                    <p:animEffect transition="in" filter="strips(downLeft)">
                                      <p:cBhvr>
                                        <p:cTn id="7" dur="500"/>
                                        <p:tgtEl>
                                          <p:spTgt spid="64614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46151"/>
                                        </p:tgtEl>
                                        <p:attrNameLst>
                                          <p:attrName>style.visibility</p:attrName>
                                        </p:attrNameLst>
                                      </p:cBhvr>
                                      <p:to>
                                        <p:strVal val="visible"/>
                                      </p:to>
                                    </p:set>
                                    <p:anim calcmode="lin" valueType="num">
                                      <p:cBhvr additive="base">
                                        <p:cTn id="12" dur="500" fill="hold"/>
                                        <p:tgtEl>
                                          <p:spTgt spid="646151"/>
                                        </p:tgtEl>
                                        <p:attrNameLst>
                                          <p:attrName>ppt_x</p:attrName>
                                        </p:attrNameLst>
                                      </p:cBhvr>
                                      <p:tavLst>
                                        <p:tav tm="0">
                                          <p:val>
                                            <p:strVal val="#ppt_x"/>
                                          </p:val>
                                        </p:tav>
                                        <p:tav tm="100000">
                                          <p:val>
                                            <p:strVal val="#ppt_x"/>
                                          </p:val>
                                        </p:tav>
                                      </p:tavLst>
                                    </p:anim>
                                    <p:anim calcmode="lin" valueType="num">
                                      <p:cBhvr additive="base">
                                        <p:cTn id="13" dur="500" fill="hold"/>
                                        <p:tgtEl>
                                          <p:spTgt spid="64615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646154"/>
                                        </p:tgtEl>
                                        <p:attrNameLst>
                                          <p:attrName>style.visibility</p:attrName>
                                        </p:attrNameLst>
                                      </p:cBhvr>
                                      <p:to>
                                        <p:strVal val="visible"/>
                                      </p:to>
                                    </p:set>
                                    <p:animEffect transition="in" filter="checkerboard(across)">
                                      <p:cBhvr>
                                        <p:cTn id="18" dur="500"/>
                                        <p:tgtEl>
                                          <p:spTgt spid="646154"/>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646155"/>
                                        </p:tgtEl>
                                        <p:attrNameLst>
                                          <p:attrName>style.visibility</p:attrName>
                                        </p:attrNameLst>
                                      </p:cBhvr>
                                      <p:to>
                                        <p:strVal val="visible"/>
                                      </p:to>
                                    </p:set>
                                    <p:animEffect transition="in" filter="diamond(in)">
                                      <p:cBhvr>
                                        <p:cTn id="21" dur="2000"/>
                                        <p:tgtEl>
                                          <p:spTgt spid="646155"/>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646158"/>
                                        </p:tgtEl>
                                        <p:attrNameLst>
                                          <p:attrName>style.visibility</p:attrName>
                                        </p:attrNameLst>
                                      </p:cBhvr>
                                      <p:to>
                                        <p:strVal val="visible"/>
                                      </p:to>
                                    </p:set>
                                    <p:animEffect transition="in" filter="checkerboard(across)">
                                      <p:cBhvr>
                                        <p:cTn id="24" dur="500"/>
                                        <p:tgtEl>
                                          <p:spTgt spid="64615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646153"/>
                                        </p:tgtEl>
                                        <p:attrNameLst>
                                          <p:attrName>style.visibility</p:attrName>
                                        </p:attrNameLst>
                                      </p:cBhvr>
                                      <p:to>
                                        <p:strVal val="visible"/>
                                      </p:to>
                                    </p:set>
                                    <p:animEffect transition="in" filter="checkerboard(across)">
                                      <p:cBhvr>
                                        <p:cTn id="29" dur="500"/>
                                        <p:tgtEl>
                                          <p:spTgt spid="646153"/>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646159"/>
                                        </p:tgtEl>
                                        <p:attrNameLst>
                                          <p:attrName>style.visibility</p:attrName>
                                        </p:attrNameLst>
                                      </p:cBhvr>
                                      <p:to>
                                        <p:strVal val="visible"/>
                                      </p:to>
                                    </p:set>
                                    <p:animEffect transition="in" filter="checkerboard(across)">
                                      <p:cBhvr>
                                        <p:cTn id="32" dur="500"/>
                                        <p:tgtEl>
                                          <p:spTgt spid="646159"/>
                                        </p:tgtEl>
                                      </p:cBhvr>
                                    </p:animEffect>
                                  </p:childTnLst>
                                </p:cTn>
                              </p:par>
                              <p:par>
                                <p:cTn id="33" presetID="8" presetClass="entr" presetSubtype="16" fill="hold" grpId="0" nodeType="withEffect">
                                  <p:stCondLst>
                                    <p:cond delay="0"/>
                                  </p:stCondLst>
                                  <p:childTnLst>
                                    <p:set>
                                      <p:cBhvr>
                                        <p:cTn id="34" dur="1" fill="hold">
                                          <p:stCondLst>
                                            <p:cond delay="0"/>
                                          </p:stCondLst>
                                        </p:cTn>
                                        <p:tgtEl>
                                          <p:spTgt spid="646152"/>
                                        </p:tgtEl>
                                        <p:attrNameLst>
                                          <p:attrName>style.visibility</p:attrName>
                                        </p:attrNameLst>
                                      </p:cBhvr>
                                      <p:to>
                                        <p:strVal val="visible"/>
                                      </p:to>
                                    </p:set>
                                    <p:animEffect transition="in" filter="diamond(in)">
                                      <p:cBhvr>
                                        <p:cTn id="35" dur="2000"/>
                                        <p:tgtEl>
                                          <p:spTgt spid="646152"/>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646156"/>
                                        </p:tgtEl>
                                        <p:attrNameLst>
                                          <p:attrName>style.visibility</p:attrName>
                                        </p:attrNameLst>
                                      </p:cBhvr>
                                      <p:to>
                                        <p:strVal val="visible"/>
                                      </p:to>
                                    </p:set>
                                    <p:animEffect transition="in" filter="diamond(in)">
                                      <p:cBhvr>
                                        <p:cTn id="40" dur="2000"/>
                                        <p:tgtEl>
                                          <p:spTgt spid="646156"/>
                                        </p:tgtEl>
                                      </p:cBhvr>
                                    </p:animEffect>
                                  </p:childTnLst>
                                </p:cTn>
                              </p:par>
                              <p:par>
                                <p:cTn id="41" presetID="8" presetClass="entr" presetSubtype="16" fill="hold" grpId="0" nodeType="withEffect">
                                  <p:stCondLst>
                                    <p:cond delay="0"/>
                                  </p:stCondLst>
                                  <p:childTnLst>
                                    <p:set>
                                      <p:cBhvr>
                                        <p:cTn id="42" dur="1" fill="hold">
                                          <p:stCondLst>
                                            <p:cond delay="0"/>
                                          </p:stCondLst>
                                        </p:cTn>
                                        <p:tgtEl>
                                          <p:spTgt spid="646160"/>
                                        </p:tgtEl>
                                        <p:attrNameLst>
                                          <p:attrName>style.visibility</p:attrName>
                                        </p:attrNameLst>
                                      </p:cBhvr>
                                      <p:to>
                                        <p:strVal val="visible"/>
                                      </p:to>
                                    </p:set>
                                    <p:animEffect transition="in" filter="diamond(in)">
                                      <p:cBhvr>
                                        <p:cTn id="43" dur="2000"/>
                                        <p:tgtEl>
                                          <p:spTgt spid="646160"/>
                                        </p:tgtEl>
                                      </p:cBhvr>
                                    </p:animEffect>
                                  </p:childTnLst>
                                </p:cTn>
                              </p:par>
                              <p:par>
                                <p:cTn id="44" presetID="8" presetClass="entr" presetSubtype="16" fill="hold" grpId="0" nodeType="withEffect">
                                  <p:stCondLst>
                                    <p:cond delay="0"/>
                                  </p:stCondLst>
                                  <p:childTnLst>
                                    <p:set>
                                      <p:cBhvr>
                                        <p:cTn id="45" dur="1" fill="hold">
                                          <p:stCondLst>
                                            <p:cond delay="0"/>
                                          </p:stCondLst>
                                        </p:cTn>
                                        <p:tgtEl>
                                          <p:spTgt spid="646157"/>
                                        </p:tgtEl>
                                        <p:attrNameLst>
                                          <p:attrName>style.visibility</p:attrName>
                                        </p:attrNameLst>
                                      </p:cBhvr>
                                      <p:to>
                                        <p:strVal val="visible"/>
                                      </p:to>
                                    </p:set>
                                    <p:animEffect transition="in" filter="diamond(in)">
                                      <p:cBhvr>
                                        <p:cTn id="46" dur="2000"/>
                                        <p:tgtEl>
                                          <p:spTgt spid="646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52" grpId="0" animBg="1"/>
      <p:bldP spid="646153" grpId="0" animBg="1"/>
      <p:bldP spid="646154" grpId="0" animBg="1"/>
      <p:bldP spid="646155" grpId="0" animBg="1"/>
      <p:bldP spid="646156" grpId="0" animBg="1"/>
      <p:bldP spid="646157" grpId="0" animBg="1"/>
      <p:bldP spid="646158" grpId="0" animBg="1"/>
      <p:bldP spid="646159" grpId="0" animBg="1"/>
      <p:bldP spid="646160"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a:xfrm>
            <a:off x="685800" y="217488"/>
            <a:ext cx="7772400" cy="1143000"/>
          </a:xfrm>
        </p:spPr>
        <p:txBody>
          <a:bodyPr>
            <a:normAutofit fontScale="90000"/>
          </a:bodyPr>
          <a:lstStyle/>
          <a:p>
            <a:r>
              <a:rPr lang="en-US"/>
              <a:t>Homogeneous Transformation</a:t>
            </a:r>
          </a:p>
        </p:txBody>
      </p:sp>
      <p:sp>
        <p:nvSpPr>
          <p:cNvPr id="648195" name="Rectangle 3"/>
          <p:cNvSpPr>
            <a:spLocks noGrp="1" noChangeArrowheads="1"/>
          </p:cNvSpPr>
          <p:nvPr>
            <p:ph idx="1"/>
          </p:nvPr>
        </p:nvSpPr>
        <p:spPr>
          <a:xfrm>
            <a:off x="838200" y="1143000"/>
            <a:ext cx="7239000" cy="5181600"/>
          </a:xfrm>
        </p:spPr>
        <p:txBody>
          <a:bodyPr/>
          <a:lstStyle/>
          <a:p>
            <a:r>
              <a:rPr lang="en-US"/>
              <a:t>Special cases</a:t>
            </a:r>
          </a:p>
          <a:p>
            <a:pPr lvl="1">
              <a:buFontTx/>
              <a:buNone/>
            </a:pPr>
            <a:r>
              <a:rPr lang="en-US"/>
              <a:t>1. Translation</a:t>
            </a:r>
          </a:p>
          <a:p>
            <a:endParaRPr lang="en-US"/>
          </a:p>
          <a:p>
            <a:endParaRPr lang="en-US"/>
          </a:p>
          <a:p>
            <a:pPr lvl="1">
              <a:buFontTx/>
              <a:buNone/>
            </a:pPr>
            <a:endParaRPr lang="en-US"/>
          </a:p>
          <a:p>
            <a:pPr lvl="1">
              <a:buFontTx/>
              <a:buNone/>
            </a:pPr>
            <a:r>
              <a:rPr lang="en-US"/>
              <a:t>2. Rotation</a:t>
            </a:r>
          </a:p>
        </p:txBody>
      </p:sp>
      <p:sp>
        <p:nvSpPr>
          <p:cNvPr id="6" name="Slide Number Placeholder 3"/>
          <p:cNvSpPr>
            <a:spLocks noGrp="1"/>
          </p:cNvSpPr>
          <p:nvPr>
            <p:ph type="sldNum" sz="quarter" idx="12"/>
          </p:nvPr>
        </p:nvSpPr>
        <p:spPr/>
        <p:txBody>
          <a:bodyPr/>
          <a:lstStyle/>
          <a:p>
            <a:fld id="{237640B4-9B15-479C-9D16-7033747BAE1D}" type="slidenum">
              <a:rPr lang="tr-TR"/>
              <a:pPr/>
              <a:t>75</a:t>
            </a:fld>
            <a:endParaRPr lang="tr-TR"/>
          </a:p>
        </p:txBody>
      </p:sp>
      <p:graphicFrame>
        <p:nvGraphicFramePr>
          <p:cNvPr id="648196" name="Object 4"/>
          <p:cNvGraphicFramePr>
            <a:graphicFrameLocks noChangeAspect="1"/>
          </p:cNvGraphicFramePr>
          <p:nvPr/>
        </p:nvGraphicFramePr>
        <p:xfrm>
          <a:off x="2590800" y="4648200"/>
          <a:ext cx="2930525" cy="1219200"/>
        </p:xfrm>
        <a:graphic>
          <a:graphicData uri="http://schemas.openxmlformats.org/presentationml/2006/ole">
            <p:oleObj spid="_x0000_s525314" name="Equation" r:id="rId4" imgW="1155600" imgH="482400" progId="Equation.3">
              <p:embed/>
            </p:oleObj>
          </a:graphicData>
        </a:graphic>
      </p:graphicFrame>
      <p:graphicFrame>
        <p:nvGraphicFramePr>
          <p:cNvPr id="648197" name="Object 5"/>
          <p:cNvGraphicFramePr>
            <a:graphicFrameLocks noChangeAspect="1"/>
          </p:cNvGraphicFramePr>
          <p:nvPr/>
        </p:nvGraphicFramePr>
        <p:xfrm>
          <a:off x="2667000" y="2362200"/>
          <a:ext cx="2897188" cy="1219200"/>
        </p:xfrm>
        <a:graphic>
          <a:graphicData uri="http://schemas.openxmlformats.org/presentationml/2006/ole">
            <p:oleObj spid="_x0000_s525315" name="Equation" r:id="rId5" imgW="1143000" imgH="4824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48195">
                                            <p:txEl>
                                              <p:pRg st="5" end="5"/>
                                            </p:txEl>
                                          </p:spTgt>
                                        </p:tgtEl>
                                        <p:attrNameLst>
                                          <p:attrName>style.visibility</p:attrName>
                                        </p:attrNameLst>
                                      </p:cBhvr>
                                      <p:to>
                                        <p:strVal val="visible"/>
                                      </p:to>
                                    </p:set>
                                    <p:animEffect transition="in" filter="checkerboard(across)">
                                      <p:cBhvr>
                                        <p:cTn id="7" dur="500"/>
                                        <p:tgtEl>
                                          <p:spTgt spid="648195">
                                            <p:txEl>
                                              <p:pRg st="5" end="5"/>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648196"/>
                                        </p:tgtEl>
                                        <p:attrNameLst>
                                          <p:attrName>style.visibility</p:attrName>
                                        </p:attrNameLst>
                                      </p:cBhvr>
                                      <p:to>
                                        <p:strVal val="visible"/>
                                      </p:to>
                                    </p:set>
                                    <p:animEffect transition="in" filter="checkerboard(across)">
                                      <p:cBhvr>
                                        <p:cTn id="11" dur="500"/>
                                        <p:tgtEl>
                                          <p:spTgt spid="64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0242" name="Rectangle 2"/>
          <p:cNvSpPr>
            <a:spLocks noGrp="1" noChangeArrowheads="1"/>
          </p:cNvSpPr>
          <p:nvPr>
            <p:ph type="title"/>
          </p:nvPr>
        </p:nvSpPr>
        <p:spPr>
          <a:xfrm>
            <a:off x="628650" y="188913"/>
            <a:ext cx="7772400" cy="1143000"/>
          </a:xfrm>
        </p:spPr>
        <p:txBody>
          <a:bodyPr/>
          <a:lstStyle/>
          <a:p>
            <a:r>
              <a:rPr lang="en-US"/>
              <a:t>Example 5</a:t>
            </a:r>
          </a:p>
        </p:txBody>
      </p:sp>
      <p:sp>
        <p:nvSpPr>
          <p:cNvPr id="650243" name="Rectangle 3"/>
          <p:cNvSpPr>
            <a:spLocks noGrp="1" noChangeArrowheads="1"/>
          </p:cNvSpPr>
          <p:nvPr>
            <p:ph idx="1"/>
          </p:nvPr>
        </p:nvSpPr>
        <p:spPr>
          <a:xfrm>
            <a:off x="457200" y="1143000"/>
            <a:ext cx="8229600" cy="4983163"/>
          </a:xfrm>
        </p:spPr>
        <p:txBody>
          <a:bodyPr/>
          <a:lstStyle/>
          <a:p>
            <a:r>
              <a:rPr lang="en-US"/>
              <a:t>Translation along Z-axis with h:</a:t>
            </a:r>
          </a:p>
          <a:p>
            <a:endParaRPr lang="en-US"/>
          </a:p>
          <a:p>
            <a:endParaRPr lang="en-US"/>
          </a:p>
          <a:p>
            <a:endParaRPr lang="en-US"/>
          </a:p>
        </p:txBody>
      </p:sp>
      <p:sp>
        <p:nvSpPr>
          <p:cNvPr id="61" name="Slide Number Placeholder 3"/>
          <p:cNvSpPr>
            <a:spLocks noGrp="1"/>
          </p:cNvSpPr>
          <p:nvPr>
            <p:ph type="sldNum" sz="quarter" idx="12"/>
          </p:nvPr>
        </p:nvSpPr>
        <p:spPr/>
        <p:txBody>
          <a:bodyPr/>
          <a:lstStyle/>
          <a:p>
            <a:fld id="{079D7936-ACEF-436C-B46F-E84E2AC9CAC0}" type="slidenum">
              <a:rPr lang="tr-TR"/>
              <a:pPr/>
              <a:t>76</a:t>
            </a:fld>
            <a:endParaRPr lang="tr-TR"/>
          </a:p>
        </p:txBody>
      </p:sp>
      <p:sp>
        <p:nvSpPr>
          <p:cNvPr id="650277" name="Line 37"/>
          <p:cNvSpPr>
            <a:spLocks noChangeShapeType="1"/>
          </p:cNvSpPr>
          <p:nvPr/>
        </p:nvSpPr>
        <p:spPr bwMode="auto">
          <a:xfrm flipV="1">
            <a:off x="990600" y="4635500"/>
            <a:ext cx="1905000" cy="1676400"/>
          </a:xfrm>
          <a:prstGeom prst="line">
            <a:avLst/>
          </a:prstGeom>
          <a:noFill/>
          <a:ln w="28575">
            <a:solidFill>
              <a:schemeClr val="tx1"/>
            </a:solidFill>
            <a:miter lim="800000"/>
            <a:headEnd/>
            <a:tailEnd type="triangle" w="med" len="med"/>
          </a:ln>
          <a:effectLst/>
        </p:spPr>
        <p:txBody>
          <a:bodyPr wrap="none"/>
          <a:lstStyle/>
          <a:p>
            <a:endParaRPr lang="en-US"/>
          </a:p>
        </p:txBody>
      </p:sp>
      <p:sp>
        <p:nvSpPr>
          <p:cNvPr id="650278" name="Line 38"/>
          <p:cNvSpPr>
            <a:spLocks noChangeShapeType="1"/>
          </p:cNvSpPr>
          <p:nvPr/>
        </p:nvSpPr>
        <p:spPr bwMode="auto">
          <a:xfrm>
            <a:off x="990600" y="6311900"/>
            <a:ext cx="3048000" cy="0"/>
          </a:xfrm>
          <a:prstGeom prst="line">
            <a:avLst/>
          </a:prstGeom>
          <a:noFill/>
          <a:ln w="28575">
            <a:solidFill>
              <a:schemeClr val="tx1"/>
            </a:solidFill>
            <a:miter lim="800000"/>
            <a:headEnd/>
            <a:tailEnd type="triangle" w="med" len="med"/>
          </a:ln>
          <a:effectLst/>
        </p:spPr>
        <p:txBody>
          <a:bodyPr wrap="none"/>
          <a:lstStyle/>
          <a:p>
            <a:endParaRPr lang="en-US"/>
          </a:p>
        </p:txBody>
      </p:sp>
      <p:sp>
        <p:nvSpPr>
          <p:cNvPr id="650279" name="Line 39"/>
          <p:cNvSpPr>
            <a:spLocks noChangeShapeType="1"/>
          </p:cNvSpPr>
          <p:nvPr/>
        </p:nvSpPr>
        <p:spPr bwMode="auto">
          <a:xfrm flipV="1">
            <a:off x="990600" y="3568700"/>
            <a:ext cx="0" cy="2743200"/>
          </a:xfrm>
          <a:prstGeom prst="line">
            <a:avLst/>
          </a:prstGeom>
          <a:noFill/>
          <a:ln w="28575">
            <a:solidFill>
              <a:schemeClr val="tx1"/>
            </a:solidFill>
            <a:miter lim="800000"/>
            <a:headEnd/>
            <a:tailEnd type="triangle" w="med" len="med"/>
          </a:ln>
          <a:effectLst/>
        </p:spPr>
        <p:txBody>
          <a:bodyPr wrap="none"/>
          <a:lstStyle/>
          <a:p>
            <a:endParaRPr lang="en-US"/>
          </a:p>
        </p:txBody>
      </p:sp>
      <p:graphicFrame>
        <p:nvGraphicFramePr>
          <p:cNvPr id="650280" name="Object 40"/>
          <p:cNvGraphicFramePr>
            <a:graphicFrameLocks noChangeAspect="1"/>
          </p:cNvGraphicFramePr>
          <p:nvPr/>
        </p:nvGraphicFramePr>
        <p:xfrm>
          <a:off x="3733800" y="5930900"/>
          <a:ext cx="304800" cy="303213"/>
        </p:xfrm>
        <a:graphic>
          <a:graphicData uri="http://schemas.openxmlformats.org/presentationml/2006/ole">
            <p:oleObj spid="_x0000_s526338" name="Equation" r:id="rId4" imgW="126720" imgH="139680" progId="Equation.3">
              <p:embed/>
            </p:oleObj>
          </a:graphicData>
        </a:graphic>
      </p:graphicFrame>
      <p:graphicFrame>
        <p:nvGraphicFramePr>
          <p:cNvPr id="650281" name="Object 41"/>
          <p:cNvGraphicFramePr>
            <a:graphicFrameLocks noChangeAspect="1"/>
          </p:cNvGraphicFramePr>
          <p:nvPr/>
        </p:nvGraphicFramePr>
        <p:xfrm>
          <a:off x="2940050" y="4694238"/>
          <a:ext cx="334963" cy="358775"/>
        </p:xfrm>
        <a:graphic>
          <a:graphicData uri="http://schemas.openxmlformats.org/presentationml/2006/ole">
            <p:oleObj spid="_x0000_s526339" name="Equation" r:id="rId5" imgW="139680" imgH="164880" progId="Equation.3">
              <p:embed/>
            </p:oleObj>
          </a:graphicData>
        </a:graphic>
      </p:graphicFrame>
      <p:graphicFrame>
        <p:nvGraphicFramePr>
          <p:cNvPr id="650282" name="Object 42"/>
          <p:cNvGraphicFramePr>
            <a:graphicFrameLocks noChangeAspect="1"/>
          </p:cNvGraphicFramePr>
          <p:nvPr/>
        </p:nvGraphicFramePr>
        <p:xfrm>
          <a:off x="1149350" y="3367088"/>
          <a:ext cx="304800" cy="276225"/>
        </p:xfrm>
        <a:graphic>
          <a:graphicData uri="http://schemas.openxmlformats.org/presentationml/2006/ole">
            <p:oleObj spid="_x0000_s526340" name="Equation" r:id="rId6" imgW="126720" imgH="126720" progId="Equation.3">
              <p:embed/>
            </p:oleObj>
          </a:graphicData>
        </a:graphic>
      </p:graphicFrame>
      <p:sp>
        <p:nvSpPr>
          <p:cNvPr id="650283" name="Oval 43"/>
          <p:cNvSpPr>
            <a:spLocks noChangeArrowheads="1"/>
          </p:cNvSpPr>
          <p:nvPr/>
        </p:nvSpPr>
        <p:spPr bwMode="auto">
          <a:xfrm>
            <a:off x="2286000" y="4178300"/>
            <a:ext cx="76200" cy="76200"/>
          </a:xfrm>
          <a:prstGeom prst="ellipse">
            <a:avLst/>
          </a:prstGeom>
          <a:solidFill>
            <a:schemeClr val="accent1"/>
          </a:solidFill>
          <a:ln w="9525">
            <a:solidFill>
              <a:schemeClr val="tx1"/>
            </a:solidFill>
            <a:round/>
            <a:headEnd/>
            <a:tailEnd/>
          </a:ln>
          <a:effectLst/>
        </p:spPr>
        <p:txBody>
          <a:bodyPr wrap="none" anchor="ctr"/>
          <a:lstStyle/>
          <a:p>
            <a:endParaRPr lang="en-US"/>
          </a:p>
        </p:txBody>
      </p:sp>
      <p:graphicFrame>
        <p:nvGraphicFramePr>
          <p:cNvPr id="650284" name="Object 44"/>
          <p:cNvGraphicFramePr>
            <a:graphicFrameLocks noChangeAspect="1"/>
          </p:cNvGraphicFramePr>
          <p:nvPr/>
        </p:nvGraphicFramePr>
        <p:xfrm>
          <a:off x="2286000" y="3721100"/>
          <a:ext cx="385763" cy="417513"/>
        </p:xfrm>
        <a:graphic>
          <a:graphicData uri="http://schemas.openxmlformats.org/presentationml/2006/ole">
            <p:oleObj spid="_x0000_s526341" name="Equation" r:id="rId7" imgW="152280" imgH="164880" progId="Equation.3">
              <p:embed/>
            </p:oleObj>
          </a:graphicData>
        </a:graphic>
      </p:graphicFrame>
      <p:sp>
        <p:nvSpPr>
          <p:cNvPr id="650285" name="Line 45"/>
          <p:cNvSpPr>
            <a:spLocks noChangeShapeType="1"/>
          </p:cNvSpPr>
          <p:nvPr/>
        </p:nvSpPr>
        <p:spPr bwMode="auto">
          <a:xfrm>
            <a:off x="2362200" y="4178300"/>
            <a:ext cx="0" cy="1676400"/>
          </a:xfrm>
          <a:prstGeom prst="line">
            <a:avLst/>
          </a:prstGeom>
          <a:noFill/>
          <a:ln w="9525">
            <a:solidFill>
              <a:schemeClr val="tx1"/>
            </a:solidFill>
            <a:round/>
            <a:headEnd/>
            <a:tailEnd/>
          </a:ln>
          <a:effectLst/>
        </p:spPr>
        <p:txBody>
          <a:bodyPr/>
          <a:lstStyle/>
          <a:p>
            <a:endParaRPr lang="en-US"/>
          </a:p>
        </p:txBody>
      </p:sp>
      <p:sp>
        <p:nvSpPr>
          <p:cNvPr id="650286" name="Line 46"/>
          <p:cNvSpPr>
            <a:spLocks noChangeShapeType="1"/>
          </p:cNvSpPr>
          <p:nvPr/>
        </p:nvSpPr>
        <p:spPr bwMode="auto">
          <a:xfrm flipH="1">
            <a:off x="1905000" y="5854700"/>
            <a:ext cx="457200" cy="457200"/>
          </a:xfrm>
          <a:prstGeom prst="line">
            <a:avLst/>
          </a:prstGeom>
          <a:noFill/>
          <a:ln w="9525">
            <a:solidFill>
              <a:schemeClr val="tx1"/>
            </a:solidFill>
            <a:round/>
            <a:headEnd/>
            <a:tailEnd/>
          </a:ln>
          <a:effectLst/>
        </p:spPr>
        <p:txBody>
          <a:bodyPr/>
          <a:lstStyle/>
          <a:p>
            <a:endParaRPr lang="en-US"/>
          </a:p>
        </p:txBody>
      </p:sp>
      <p:sp>
        <p:nvSpPr>
          <p:cNvPr id="650287" name="Line 47"/>
          <p:cNvSpPr>
            <a:spLocks noChangeShapeType="1"/>
          </p:cNvSpPr>
          <p:nvPr/>
        </p:nvSpPr>
        <p:spPr bwMode="auto">
          <a:xfrm flipH="1">
            <a:off x="1524000" y="5854700"/>
            <a:ext cx="838200" cy="0"/>
          </a:xfrm>
          <a:prstGeom prst="line">
            <a:avLst/>
          </a:prstGeom>
          <a:noFill/>
          <a:ln w="9525">
            <a:solidFill>
              <a:schemeClr val="tx1"/>
            </a:solidFill>
            <a:prstDash val="dash"/>
            <a:round/>
            <a:headEnd/>
            <a:tailEnd/>
          </a:ln>
          <a:effectLst/>
        </p:spPr>
        <p:txBody>
          <a:bodyPr/>
          <a:lstStyle/>
          <a:p>
            <a:endParaRPr lang="en-US"/>
          </a:p>
        </p:txBody>
      </p:sp>
      <p:sp>
        <p:nvSpPr>
          <p:cNvPr id="650288" name="Line 48"/>
          <p:cNvSpPr>
            <a:spLocks noChangeShapeType="1"/>
          </p:cNvSpPr>
          <p:nvPr/>
        </p:nvSpPr>
        <p:spPr bwMode="auto">
          <a:xfrm flipH="1">
            <a:off x="990600" y="4178300"/>
            <a:ext cx="1371600" cy="2133600"/>
          </a:xfrm>
          <a:prstGeom prst="line">
            <a:avLst/>
          </a:prstGeom>
          <a:noFill/>
          <a:ln w="9525">
            <a:solidFill>
              <a:schemeClr val="tx1"/>
            </a:solidFill>
            <a:prstDash val="dash"/>
            <a:round/>
            <a:headEnd/>
            <a:tailEnd/>
          </a:ln>
          <a:effectLst/>
        </p:spPr>
        <p:txBody>
          <a:bodyPr/>
          <a:lstStyle/>
          <a:p>
            <a:endParaRPr lang="en-US"/>
          </a:p>
        </p:txBody>
      </p:sp>
      <p:sp>
        <p:nvSpPr>
          <p:cNvPr id="650289" name="Line 49"/>
          <p:cNvSpPr>
            <a:spLocks noChangeShapeType="1"/>
          </p:cNvSpPr>
          <p:nvPr/>
        </p:nvSpPr>
        <p:spPr bwMode="auto">
          <a:xfrm flipV="1">
            <a:off x="990600" y="5549900"/>
            <a:ext cx="838200" cy="762000"/>
          </a:xfrm>
          <a:prstGeom prst="line">
            <a:avLst/>
          </a:prstGeom>
          <a:noFill/>
          <a:ln w="28575">
            <a:solidFill>
              <a:srgbClr val="FF0000"/>
            </a:solidFill>
            <a:miter lim="800000"/>
            <a:headEnd/>
            <a:tailEnd type="triangle" w="med" len="med"/>
          </a:ln>
          <a:effectLst/>
        </p:spPr>
        <p:txBody>
          <a:bodyPr wrap="none"/>
          <a:lstStyle/>
          <a:p>
            <a:endParaRPr lang="en-US"/>
          </a:p>
        </p:txBody>
      </p:sp>
      <p:sp>
        <p:nvSpPr>
          <p:cNvPr id="650290" name="Line 50"/>
          <p:cNvSpPr>
            <a:spLocks noChangeShapeType="1"/>
          </p:cNvSpPr>
          <p:nvPr/>
        </p:nvSpPr>
        <p:spPr bwMode="auto">
          <a:xfrm>
            <a:off x="990600" y="6311900"/>
            <a:ext cx="1524000" cy="0"/>
          </a:xfrm>
          <a:prstGeom prst="line">
            <a:avLst/>
          </a:prstGeom>
          <a:noFill/>
          <a:ln w="28575">
            <a:solidFill>
              <a:srgbClr val="FF0000"/>
            </a:solidFill>
            <a:miter lim="800000"/>
            <a:headEnd/>
            <a:tailEnd type="triangle" w="med" len="med"/>
          </a:ln>
          <a:effectLst/>
        </p:spPr>
        <p:txBody>
          <a:bodyPr wrap="none"/>
          <a:lstStyle/>
          <a:p>
            <a:endParaRPr lang="en-US"/>
          </a:p>
        </p:txBody>
      </p:sp>
      <p:sp>
        <p:nvSpPr>
          <p:cNvPr id="650291" name="Line 51"/>
          <p:cNvSpPr>
            <a:spLocks noChangeShapeType="1"/>
          </p:cNvSpPr>
          <p:nvPr/>
        </p:nvSpPr>
        <p:spPr bwMode="auto">
          <a:xfrm flipV="1">
            <a:off x="990600" y="5245100"/>
            <a:ext cx="0" cy="1066800"/>
          </a:xfrm>
          <a:prstGeom prst="line">
            <a:avLst/>
          </a:prstGeom>
          <a:noFill/>
          <a:ln w="28575">
            <a:solidFill>
              <a:srgbClr val="FF0000"/>
            </a:solidFill>
            <a:miter lim="800000"/>
            <a:headEnd/>
            <a:tailEnd type="triangle" w="med" len="med"/>
          </a:ln>
          <a:effectLst/>
        </p:spPr>
        <p:txBody>
          <a:bodyPr wrap="none"/>
          <a:lstStyle/>
          <a:p>
            <a:endParaRPr lang="en-US"/>
          </a:p>
        </p:txBody>
      </p:sp>
      <p:graphicFrame>
        <p:nvGraphicFramePr>
          <p:cNvPr id="650292" name="Object 52"/>
          <p:cNvGraphicFramePr>
            <a:graphicFrameLocks noChangeAspect="1"/>
          </p:cNvGraphicFramePr>
          <p:nvPr/>
        </p:nvGraphicFramePr>
        <p:xfrm>
          <a:off x="2590800" y="6159500"/>
          <a:ext cx="304800" cy="303213"/>
        </p:xfrm>
        <a:graphic>
          <a:graphicData uri="http://schemas.openxmlformats.org/presentationml/2006/ole">
            <p:oleObj spid="_x0000_s526342" name="Equation" r:id="rId8" imgW="126720" imgH="139680" progId="Equation.3">
              <p:embed/>
            </p:oleObj>
          </a:graphicData>
        </a:graphic>
      </p:graphicFrame>
      <p:graphicFrame>
        <p:nvGraphicFramePr>
          <p:cNvPr id="650293" name="Object 53"/>
          <p:cNvGraphicFramePr>
            <a:graphicFrameLocks noChangeAspect="1"/>
          </p:cNvGraphicFramePr>
          <p:nvPr/>
        </p:nvGraphicFramePr>
        <p:xfrm>
          <a:off x="1982788" y="5503863"/>
          <a:ext cx="274637" cy="303212"/>
        </p:xfrm>
        <a:graphic>
          <a:graphicData uri="http://schemas.openxmlformats.org/presentationml/2006/ole">
            <p:oleObj spid="_x0000_s526343" name="Equation" r:id="rId9" imgW="114120" imgH="139680" progId="Equation.3">
              <p:embed/>
            </p:oleObj>
          </a:graphicData>
        </a:graphic>
      </p:graphicFrame>
      <p:graphicFrame>
        <p:nvGraphicFramePr>
          <p:cNvPr id="650294" name="Object 54"/>
          <p:cNvGraphicFramePr>
            <a:graphicFrameLocks noChangeAspect="1"/>
          </p:cNvGraphicFramePr>
          <p:nvPr/>
        </p:nvGraphicFramePr>
        <p:xfrm>
          <a:off x="804863" y="4821238"/>
          <a:ext cx="366712" cy="303212"/>
        </p:xfrm>
        <a:graphic>
          <a:graphicData uri="http://schemas.openxmlformats.org/presentationml/2006/ole">
            <p:oleObj spid="_x0000_s526344" name="Equation" r:id="rId10" imgW="152280" imgH="139680" progId="Equation.3">
              <p:embed/>
            </p:oleObj>
          </a:graphicData>
        </a:graphic>
      </p:graphicFrame>
      <p:sp>
        <p:nvSpPr>
          <p:cNvPr id="650295" name="Text Box 55"/>
          <p:cNvSpPr txBox="1">
            <a:spLocks noChangeArrowheads="1"/>
          </p:cNvSpPr>
          <p:nvPr/>
        </p:nvSpPr>
        <p:spPr bwMode="auto">
          <a:xfrm>
            <a:off x="609600" y="6235700"/>
            <a:ext cx="838200" cy="366713"/>
          </a:xfrm>
          <a:prstGeom prst="rect">
            <a:avLst/>
          </a:prstGeom>
          <a:noFill/>
          <a:ln w="9525">
            <a:noFill/>
            <a:miter lim="800000"/>
            <a:headEnd/>
            <a:tailEnd/>
          </a:ln>
          <a:effectLst/>
        </p:spPr>
        <p:txBody>
          <a:bodyPr>
            <a:spAutoFit/>
          </a:bodyPr>
          <a:lstStyle/>
          <a:p>
            <a:pPr algn="l" eaLnBrk="1" hangingPunct="1">
              <a:spcBef>
                <a:spcPct val="50000"/>
              </a:spcBef>
            </a:pPr>
            <a:r>
              <a:rPr lang="en-US"/>
              <a:t>O, O’</a:t>
            </a:r>
          </a:p>
        </p:txBody>
      </p:sp>
      <p:sp>
        <p:nvSpPr>
          <p:cNvPr id="650296" name="Line 56"/>
          <p:cNvSpPr>
            <a:spLocks noChangeShapeType="1"/>
          </p:cNvSpPr>
          <p:nvPr/>
        </p:nvSpPr>
        <p:spPr bwMode="auto">
          <a:xfrm flipH="1">
            <a:off x="1905000" y="4178300"/>
            <a:ext cx="457200" cy="457200"/>
          </a:xfrm>
          <a:prstGeom prst="line">
            <a:avLst/>
          </a:prstGeom>
          <a:noFill/>
          <a:ln w="9525">
            <a:solidFill>
              <a:schemeClr val="tx1"/>
            </a:solidFill>
            <a:round/>
            <a:headEnd/>
            <a:tailEnd/>
          </a:ln>
          <a:effectLst/>
        </p:spPr>
        <p:txBody>
          <a:bodyPr wrap="none" anchor="ctr"/>
          <a:lstStyle/>
          <a:p>
            <a:endParaRPr lang="en-US"/>
          </a:p>
        </p:txBody>
      </p:sp>
      <p:sp>
        <p:nvSpPr>
          <p:cNvPr id="650297" name="Line 57"/>
          <p:cNvSpPr>
            <a:spLocks noChangeShapeType="1"/>
          </p:cNvSpPr>
          <p:nvPr/>
        </p:nvSpPr>
        <p:spPr bwMode="auto">
          <a:xfrm flipV="1">
            <a:off x="1905000" y="4635500"/>
            <a:ext cx="0" cy="1676400"/>
          </a:xfrm>
          <a:prstGeom prst="line">
            <a:avLst/>
          </a:prstGeom>
          <a:noFill/>
          <a:ln w="9525">
            <a:solidFill>
              <a:schemeClr val="tx1"/>
            </a:solidFill>
            <a:round/>
            <a:headEnd/>
            <a:tailEnd/>
          </a:ln>
          <a:effectLst/>
        </p:spPr>
        <p:txBody>
          <a:bodyPr wrap="none" anchor="ctr"/>
          <a:lstStyle/>
          <a:p>
            <a:endParaRPr lang="en-US"/>
          </a:p>
        </p:txBody>
      </p:sp>
      <p:sp>
        <p:nvSpPr>
          <p:cNvPr id="650298" name="Line 58"/>
          <p:cNvSpPr>
            <a:spLocks noChangeShapeType="1"/>
          </p:cNvSpPr>
          <p:nvPr/>
        </p:nvSpPr>
        <p:spPr bwMode="auto">
          <a:xfrm flipH="1">
            <a:off x="990600" y="4635500"/>
            <a:ext cx="914400" cy="0"/>
          </a:xfrm>
          <a:prstGeom prst="line">
            <a:avLst/>
          </a:prstGeom>
          <a:noFill/>
          <a:ln w="9525">
            <a:solidFill>
              <a:schemeClr val="tx1"/>
            </a:solidFill>
            <a:round/>
            <a:headEnd/>
            <a:tailEnd/>
          </a:ln>
          <a:effectLst/>
        </p:spPr>
        <p:txBody>
          <a:bodyPr wrap="none" anchor="ctr"/>
          <a:lstStyle/>
          <a:p>
            <a:endParaRPr lang="en-US"/>
          </a:p>
        </p:txBody>
      </p:sp>
      <p:sp>
        <p:nvSpPr>
          <p:cNvPr id="650299" name="Line 59"/>
          <p:cNvSpPr>
            <a:spLocks noChangeShapeType="1"/>
          </p:cNvSpPr>
          <p:nvPr/>
        </p:nvSpPr>
        <p:spPr bwMode="auto">
          <a:xfrm flipH="1">
            <a:off x="990600" y="4178300"/>
            <a:ext cx="533400" cy="457200"/>
          </a:xfrm>
          <a:prstGeom prst="line">
            <a:avLst/>
          </a:prstGeom>
          <a:noFill/>
          <a:ln w="9525">
            <a:solidFill>
              <a:schemeClr val="tx1"/>
            </a:solidFill>
            <a:round/>
            <a:headEnd/>
            <a:tailEnd/>
          </a:ln>
          <a:effectLst/>
        </p:spPr>
        <p:txBody>
          <a:bodyPr wrap="none" anchor="ctr"/>
          <a:lstStyle/>
          <a:p>
            <a:endParaRPr lang="en-US"/>
          </a:p>
        </p:txBody>
      </p:sp>
      <p:sp>
        <p:nvSpPr>
          <p:cNvPr id="650300" name="Line 60"/>
          <p:cNvSpPr>
            <a:spLocks noChangeShapeType="1"/>
          </p:cNvSpPr>
          <p:nvPr/>
        </p:nvSpPr>
        <p:spPr bwMode="auto">
          <a:xfrm flipH="1">
            <a:off x="1524000" y="4178300"/>
            <a:ext cx="838200" cy="0"/>
          </a:xfrm>
          <a:prstGeom prst="line">
            <a:avLst/>
          </a:prstGeom>
          <a:noFill/>
          <a:ln w="9525">
            <a:solidFill>
              <a:schemeClr val="tx1"/>
            </a:solidFill>
            <a:round/>
            <a:headEnd/>
            <a:tailEnd/>
          </a:ln>
          <a:effectLst/>
        </p:spPr>
        <p:txBody>
          <a:bodyPr wrap="none" anchor="ctr"/>
          <a:lstStyle/>
          <a:p>
            <a:endParaRPr lang="en-US"/>
          </a:p>
        </p:txBody>
      </p:sp>
      <p:sp>
        <p:nvSpPr>
          <p:cNvPr id="650301" name="Line 61"/>
          <p:cNvSpPr>
            <a:spLocks noChangeShapeType="1"/>
          </p:cNvSpPr>
          <p:nvPr/>
        </p:nvSpPr>
        <p:spPr bwMode="auto">
          <a:xfrm>
            <a:off x="1524000" y="4178300"/>
            <a:ext cx="0" cy="1676400"/>
          </a:xfrm>
          <a:prstGeom prst="line">
            <a:avLst/>
          </a:prstGeom>
          <a:noFill/>
          <a:ln w="9525">
            <a:solidFill>
              <a:schemeClr val="tx1"/>
            </a:solidFill>
            <a:prstDash val="dash"/>
            <a:round/>
            <a:headEnd/>
            <a:tailEnd/>
          </a:ln>
          <a:effectLst/>
        </p:spPr>
        <p:txBody>
          <a:bodyPr wrap="none" anchor="ctr"/>
          <a:lstStyle/>
          <a:p>
            <a:endParaRPr lang="en-US"/>
          </a:p>
        </p:txBody>
      </p:sp>
      <p:graphicFrame>
        <p:nvGraphicFramePr>
          <p:cNvPr id="650244" name="Object 4"/>
          <p:cNvGraphicFramePr>
            <a:graphicFrameLocks noChangeAspect="1"/>
          </p:cNvGraphicFramePr>
          <p:nvPr/>
        </p:nvGraphicFramePr>
        <p:xfrm>
          <a:off x="838200" y="1752600"/>
          <a:ext cx="2971800" cy="1571625"/>
        </p:xfrm>
        <a:graphic>
          <a:graphicData uri="http://schemas.openxmlformats.org/presentationml/2006/ole">
            <p:oleObj spid="_x0000_s526345" name="Equation" r:id="rId11" imgW="1726920" imgH="914400" progId="Equation.3">
              <p:embed/>
            </p:oleObj>
          </a:graphicData>
        </a:graphic>
      </p:graphicFrame>
      <p:graphicFrame>
        <p:nvGraphicFramePr>
          <p:cNvPr id="650245" name="Object 5"/>
          <p:cNvGraphicFramePr>
            <a:graphicFrameLocks noChangeAspect="1"/>
          </p:cNvGraphicFramePr>
          <p:nvPr/>
        </p:nvGraphicFramePr>
        <p:xfrm>
          <a:off x="4365625" y="1752600"/>
          <a:ext cx="3873500" cy="1565275"/>
        </p:xfrm>
        <a:graphic>
          <a:graphicData uri="http://schemas.openxmlformats.org/presentationml/2006/ole">
            <p:oleObj spid="_x0000_s526346" name="Equation" r:id="rId12" imgW="2260440" imgH="914400" progId="Equation.3">
              <p:embed/>
            </p:oleObj>
          </a:graphicData>
        </a:graphic>
      </p:graphicFrame>
      <p:sp>
        <p:nvSpPr>
          <p:cNvPr id="650247" name="Line 7"/>
          <p:cNvSpPr>
            <a:spLocks noChangeShapeType="1"/>
          </p:cNvSpPr>
          <p:nvPr/>
        </p:nvSpPr>
        <p:spPr bwMode="auto">
          <a:xfrm flipV="1">
            <a:off x="5486400" y="4660900"/>
            <a:ext cx="1905000" cy="1676400"/>
          </a:xfrm>
          <a:prstGeom prst="line">
            <a:avLst/>
          </a:prstGeom>
          <a:noFill/>
          <a:ln w="28575">
            <a:solidFill>
              <a:schemeClr val="tx1"/>
            </a:solidFill>
            <a:miter lim="800000"/>
            <a:headEnd/>
            <a:tailEnd type="triangle" w="med" len="med"/>
          </a:ln>
          <a:effectLst/>
        </p:spPr>
        <p:txBody>
          <a:bodyPr wrap="none"/>
          <a:lstStyle/>
          <a:p>
            <a:endParaRPr lang="en-US"/>
          </a:p>
        </p:txBody>
      </p:sp>
      <p:sp>
        <p:nvSpPr>
          <p:cNvPr id="650248" name="Line 8"/>
          <p:cNvSpPr>
            <a:spLocks noChangeShapeType="1"/>
          </p:cNvSpPr>
          <p:nvPr/>
        </p:nvSpPr>
        <p:spPr bwMode="auto">
          <a:xfrm>
            <a:off x="5486400" y="6337300"/>
            <a:ext cx="3048000" cy="0"/>
          </a:xfrm>
          <a:prstGeom prst="line">
            <a:avLst/>
          </a:prstGeom>
          <a:noFill/>
          <a:ln w="28575">
            <a:solidFill>
              <a:schemeClr val="tx1"/>
            </a:solidFill>
            <a:miter lim="800000"/>
            <a:headEnd/>
            <a:tailEnd type="triangle" w="med" len="med"/>
          </a:ln>
          <a:effectLst/>
        </p:spPr>
        <p:txBody>
          <a:bodyPr wrap="none"/>
          <a:lstStyle/>
          <a:p>
            <a:endParaRPr lang="en-US"/>
          </a:p>
        </p:txBody>
      </p:sp>
      <p:sp>
        <p:nvSpPr>
          <p:cNvPr id="650249" name="Line 9"/>
          <p:cNvSpPr>
            <a:spLocks noChangeShapeType="1"/>
          </p:cNvSpPr>
          <p:nvPr/>
        </p:nvSpPr>
        <p:spPr bwMode="auto">
          <a:xfrm flipV="1">
            <a:off x="5486400" y="3594100"/>
            <a:ext cx="0" cy="2743200"/>
          </a:xfrm>
          <a:prstGeom prst="line">
            <a:avLst/>
          </a:prstGeom>
          <a:noFill/>
          <a:ln w="28575">
            <a:solidFill>
              <a:schemeClr val="tx1"/>
            </a:solidFill>
            <a:miter lim="800000"/>
            <a:headEnd/>
            <a:tailEnd type="triangle" w="med" len="med"/>
          </a:ln>
          <a:effectLst/>
        </p:spPr>
        <p:txBody>
          <a:bodyPr wrap="none"/>
          <a:lstStyle/>
          <a:p>
            <a:endParaRPr lang="en-US"/>
          </a:p>
        </p:txBody>
      </p:sp>
      <p:graphicFrame>
        <p:nvGraphicFramePr>
          <p:cNvPr id="650250" name="Object 10"/>
          <p:cNvGraphicFramePr>
            <a:graphicFrameLocks noChangeAspect="1"/>
          </p:cNvGraphicFramePr>
          <p:nvPr/>
        </p:nvGraphicFramePr>
        <p:xfrm>
          <a:off x="8153400" y="5956300"/>
          <a:ext cx="304800" cy="303213"/>
        </p:xfrm>
        <a:graphic>
          <a:graphicData uri="http://schemas.openxmlformats.org/presentationml/2006/ole">
            <p:oleObj spid="_x0000_s526347" name="Equation" r:id="rId13" imgW="126720" imgH="139680" progId="Equation.3">
              <p:embed/>
            </p:oleObj>
          </a:graphicData>
        </a:graphic>
      </p:graphicFrame>
      <p:graphicFrame>
        <p:nvGraphicFramePr>
          <p:cNvPr id="650251" name="Object 11"/>
          <p:cNvGraphicFramePr>
            <a:graphicFrameLocks noChangeAspect="1"/>
          </p:cNvGraphicFramePr>
          <p:nvPr/>
        </p:nvGraphicFramePr>
        <p:xfrm>
          <a:off x="7478713" y="4432300"/>
          <a:ext cx="334962" cy="358775"/>
        </p:xfrm>
        <a:graphic>
          <a:graphicData uri="http://schemas.openxmlformats.org/presentationml/2006/ole">
            <p:oleObj spid="_x0000_s526348" name="Equation" r:id="rId14" imgW="139680" imgH="164880" progId="Equation.3">
              <p:embed/>
            </p:oleObj>
          </a:graphicData>
        </a:graphic>
      </p:graphicFrame>
      <p:graphicFrame>
        <p:nvGraphicFramePr>
          <p:cNvPr id="650252" name="Object 12"/>
          <p:cNvGraphicFramePr>
            <a:graphicFrameLocks noChangeAspect="1"/>
          </p:cNvGraphicFramePr>
          <p:nvPr/>
        </p:nvGraphicFramePr>
        <p:xfrm>
          <a:off x="5084763" y="3365500"/>
          <a:ext cx="304800" cy="276225"/>
        </p:xfrm>
        <a:graphic>
          <a:graphicData uri="http://schemas.openxmlformats.org/presentationml/2006/ole">
            <p:oleObj spid="_x0000_s526349" name="Equation" r:id="rId15" imgW="126720" imgH="126720" progId="Equation.3">
              <p:embed/>
            </p:oleObj>
          </a:graphicData>
        </a:graphic>
      </p:graphicFrame>
      <p:sp>
        <p:nvSpPr>
          <p:cNvPr id="650253" name="Oval 13"/>
          <p:cNvSpPr>
            <a:spLocks noChangeArrowheads="1"/>
          </p:cNvSpPr>
          <p:nvPr/>
        </p:nvSpPr>
        <p:spPr bwMode="auto">
          <a:xfrm>
            <a:off x="6781800" y="3810000"/>
            <a:ext cx="76200" cy="76200"/>
          </a:xfrm>
          <a:prstGeom prst="ellipse">
            <a:avLst/>
          </a:prstGeom>
          <a:solidFill>
            <a:schemeClr val="accent1"/>
          </a:solidFill>
          <a:ln w="9525">
            <a:solidFill>
              <a:schemeClr val="tx1"/>
            </a:solidFill>
            <a:round/>
            <a:headEnd/>
            <a:tailEnd/>
          </a:ln>
          <a:effectLst/>
        </p:spPr>
        <p:txBody>
          <a:bodyPr wrap="none" anchor="ctr"/>
          <a:lstStyle/>
          <a:p>
            <a:endParaRPr lang="en-US"/>
          </a:p>
        </p:txBody>
      </p:sp>
      <p:graphicFrame>
        <p:nvGraphicFramePr>
          <p:cNvPr id="650254" name="Object 14"/>
          <p:cNvGraphicFramePr>
            <a:graphicFrameLocks noChangeAspect="1"/>
          </p:cNvGraphicFramePr>
          <p:nvPr/>
        </p:nvGraphicFramePr>
        <p:xfrm>
          <a:off x="6985000" y="3381375"/>
          <a:ext cx="385763" cy="417513"/>
        </p:xfrm>
        <a:graphic>
          <a:graphicData uri="http://schemas.openxmlformats.org/presentationml/2006/ole">
            <p:oleObj spid="_x0000_s526350" name="Equation" r:id="rId16" imgW="152280" imgH="164880" progId="Equation.3">
              <p:embed/>
            </p:oleObj>
          </a:graphicData>
        </a:graphic>
      </p:graphicFrame>
      <p:sp>
        <p:nvSpPr>
          <p:cNvPr id="650255" name="Line 15"/>
          <p:cNvSpPr>
            <a:spLocks noChangeShapeType="1"/>
          </p:cNvSpPr>
          <p:nvPr/>
        </p:nvSpPr>
        <p:spPr bwMode="auto">
          <a:xfrm>
            <a:off x="6858000" y="3810000"/>
            <a:ext cx="0" cy="1676400"/>
          </a:xfrm>
          <a:prstGeom prst="line">
            <a:avLst/>
          </a:prstGeom>
          <a:noFill/>
          <a:ln w="9525">
            <a:solidFill>
              <a:schemeClr val="tx1"/>
            </a:solidFill>
            <a:round/>
            <a:headEnd/>
            <a:tailEnd/>
          </a:ln>
          <a:effectLst/>
        </p:spPr>
        <p:txBody>
          <a:bodyPr/>
          <a:lstStyle/>
          <a:p>
            <a:endParaRPr lang="en-US"/>
          </a:p>
        </p:txBody>
      </p:sp>
      <p:sp>
        <p:nvSpPr>
          <p:cNvPr id="650256" name="Line 16"/>
          <p:cNvSpPr>
            <a:spLocks noChangeShapeType="1"/>
          </p:cNvSpPr>
          <p:nvPr/>
        </p:nvSpPr>
        <p:spPr bwMode="auto">
          <a:xfrm flipH="1">
            <a:off x="6400800" y="5486400"/>
            <a:ext cx="457200" cy="457200"/>
          </a:xfrm>
          <a:prstGeom prst="line">
            <a:avLst/>
          </a:prstGeom>
          <a:noFill/>
          <a:ln w="9525">
            <a:solidFill>
              <a:schemeClr val="tx1"/>
            </a:solidFill>
            <a:round/>
            <a:headEnd/>
            <a:tailEnd/>
          </a:ln>
          <a:effectLst/>
        </p:spPr>
        <p:txBody>
          <a:bodyPr/>
          <a:lstStyle/>
          <a:p>
            <a:endParaRPr lang="en-US"/>
          </a:p>
        </p:txBody>
      </p:sp>
      <p:sp>
        <p:nvSpPr>
          <p:cNvPr id="650257" name="Line 17"/>
          <p:cNvSpPr>
            <a:spLocks noChangeShapeType="1"/>
          </p:cNvSpPr>
          <p:nvPr/>
        </p:nvSpPr>
        <p:spPr bwMode="auto">
          <a:xfrm flipH="1">
            <a:off x="6019800" y="5486400"/>
            <a:ext cx="838200" cy="0"/>
          </a:xfrm>
          <a:prstGeom prst="line">
            <a:avLst/>
          </a:prstGeom>
          <a:noFill/>
          <a:ln w="9525">
            <a:solidFill>
              <a:schemeClr val="tx1"/>
            </a:solidFill>
            <a:prstDash val="dash"/>
            <a:round/>
            <a:headEnd/>
            <a:tailEnd/>
          </a:ln>
          <a:effectLst/>
        </p:spPr>
        <p:txBody>
          <a:bodyPr/>
          <a:lstStyle/>
          <a:p>
            <a:endParaRPr lang="en-US"/>
          </a:p>
        </p:txBody>
      </p:sp>
      <p:sp>
        <p:nvSpPr>
          <p:cNvPr id="650258" name="Line 18"/>
          <p:cNvSpPr>
            <a:spLocks noChangeShapeType="1"/>
          </p:cNvSpPr>
          <p:nvPr/>
        </p:nvSpPr>
        <p:spPr bwMode="auto">
          <a:xfrm flipH="1">
            <a:off x="5486400" y="3810000"/>
            <a:ext cx="1371600" cy="2133600"/>
          </a:xfrm>
          <a:prstGeom prst="line">
            <a:avLst/>
          </a:prstGeom>
          <a:noFill/>
          <a:ln w="9525">
            <a:solidFill>
              <a:schemeClr val="tx1"/>
            </a:solidFill>
            <a:prstDash val="dash"/>
            <a:round/>
            <a:headEnd/>
            <a:tailEnd/>
          </a:ln>
          <a:effectLst/>
        </p:spPr>
        <p:txBody>
          <a:bodyPr/>
          <a:lstStyle/>
          <a:p>
            <a:endParaRPr lang="en-US"/>
          </a:p>
        </p:txBody>
      </p:sp>
      <p:sp>
        <p:nvSpPr>
          <p:cNvPr id="650259" name="Line 19"/>
          <p:cNvSpPr>
            <a:spLocks noChangeShapeType="1"/>
          </p:cNvSpPr>
          <p:nvPr/>
        </p:nvSpPr>
        <p:spPr bwMode="auto">
          <a:xfrm flipV="1">
            <a:off x="5486400" y="5181600"/>
            <a:ext cx="838200" cy="762000"/>
          </a:xfrm>
          <a:prstGeom prst="line">
            <a:avLst/>
          </a:prstGeom>
          <a:noFill/>
          <a:ln w="28575">
            <a:solidFill>
              <a:srgbClr val="FF0000"/>
            </a:solidFill>
            <a:miter lim="800000"/>
            <a:headEnd/>
            <a:tailEnd type="triangle" w="med" len="med"/>
          </a:ln>
          <a:effectLst/>
        </p:spPr>
        <p:txBody>
          <a:bodyPr wrap="none"/>
          <a:lstStyle/>
          <a:p>
            <a:endParaRPr lang="en-US"/>
          </a:p>
        </p:txBody>
      </p:sp>
      <p:sp>
        <p:nvSpPr>
          <p:cNvPr id="650260" name="Line 20"/>
          <p:cNvSpPr>
            <a:spLocks noChangeShapeType="1"/>
          </p:cNvSpPr>
          <p:nvPr/>
        </p:nvSpPr>
        <p:spPr bwMode="auto">
          <a:xfrm>
            <a:off x="5486400" y="5943600"/>
            <a:ext cx="1524000" cy="0"/>
          </a:xfrm>
          <a:prstGeom prst="line">
            <a:avLst/>
          </a:prstGeom>
          <a:noFill/>
          <a:ln w="28575">
            <a:solidFill>
              <a:srgbClr val="FF0000"/>
            </a:solidFill>
            <a:miter lim="800000"/>
            <a:headEnd/>
            <a:tailEnd type="triangle" w="med" len="med"/>
          </a:ln>
          <a:effectLst/>
        </p:spPr>
        <p:txBody>
          <a:bodyPr wrap="none"/>
          <a:lstStyle/>
          <a:p>
            <a:endParaRPr lang="en-US"/>
          </a:p>
        </p:txBody>
      </p:sp>
      <p:sp>
        <p:nvSpPr>
          <p:cNvPr id="650261" name="Line 21"/>
          <p:cNvSpPr>
            <a:spLocks noChangeShapeType="1"/>
          </p:cNvSpPr>
          <p:nvPr/>
        </p:nvSpPr>
        <p:spPr bwMode="auto">
          <a:xfrm flipV="1">
            <a:off x="5486400" y="4876800"/>
            <a:ext cx="0" cy="1066800"/>
          </a:xfrm>
          <a:prstGeom prst="line">
            <a:avLst/>
          </a:prstGeom>
          <a:noFill/>
          <a:ln w="28575">
            <a:solidFill>
              <a:srgbClr val="FF0000"/>
            </a:solidFill>
            <a:miter lim="800000"/>
            <a:headEnd/>
            <a:tailEnd type="triangle" w="med" len="med"/>
          </a:ln>
          <a:effectLst/>
        </p:spPr>
        <p:txBody>
          <a:bodyPr wrap="none"/>
          <a:lstStyle/>
          <a:p>
            <a:endParaRPr lang="en-US"/>
          </a:p>
        </p:txBody>
      </p:sp>
      <p:graphicFrame>
        <p:nvGraphicFramePr>
          <p:cNvPr id="650262" name="Object 22"/>
          <p:cNvGraphicFramePr>
            <a:graphicFrameLocks noChangeAspect="1"/>
          </p:cNvGraphicFramePr>
          <p:nvPr/>
        </p:nvGraphicFramePr>
        <p:xfrm>
          <a:off x="7086600" y="5791200"/>
          <a:ext cx="304800" cy="303213"/>
        </p:xfrm>
        <a:graphic>
          <a:graphicData uri="http://schemas.openxmlformats.org/presentationml/2006/ole">
            <p:oleObj spid="_x0000_s526351" name="Equation" r:id="rId17" imgW="126720" imgH="139680" progId="Equation.3">
              <p:embed/>
            </p:oleObj>
          </a:graphicData>
        </a:graphic>
      </p:graphicFrame>
      <p:graphicFrame>
        <p:nvGraphicFramePr>
          <p:cNvPr id="650263" name="Object 23"/>
          <p:cNvGraphicFramePr>
            <a:graphicFrameLocks noChangeAspect="1"/>
          </p:cNvGraphicFramePr>
          <p:nvPr/>
        </p:nvGraphicFramePr>
        <p:xfrm>
          <a:off x="6507163" y="4903788"/>
          <a:ext cx="274637" cy="303212"/>
        </p:xfrm>
        <a:graphic>
          <a:graphicData uri="http://schemas.openxmlformats.org/presentationml/2006/ole">
            <p:oleObj spid="_x0000_s526352" name="Equation" r:id="rId18" imgW="114120" imgH="139680" progId="Equation.3">
              <p:embed/>
            </p:oleObj>
          </a:graphicData>
        </a:graphic>
      </p:graphicFrame>
      <p:graphicFrame>
        <p:nvGraphicFramePr>
          <p:cNvPr id="650264" name="Object 24"/>
          <p:cNvGraphicFramePr>
            <a:graphicFrameLocks noChangeAspect="1"/>
          </p:cNvGraphicFramePr>
          <p:nvPr/>
        </p:nvGraphicFramePr>
        <p:xfrm>
          <a:off x="5302250" y="4510088"/>
          <a:ext cx="366713" cy="303212"/>
        </p:xfrm>
        <a:graphic>
          <a:graphicData uri="http://schemas.openxmlformats.org/presentationml/2006/ole">
            <p:oleObj spid="_x0000_s526353" name="Equation" r:id="rId19" imgW="152280" imgH="139680" progId="Equation.3">
              <p:embed/>
            </p:oleObj>
          </a:graphicData>
        </a:graphic>
      </p:graphicFrame>
      <p:sp>
        <p:nvSpPr>
          <p:cNvPr id="650265" name="Text Box 25"/>
          <p:cNvSpPr txBox="1">
            <a:spLocks noChangeArrowheads="1"/>
          </p:cNvSpPr>
          <p:nvPr/>
        </p:nvSpPr>
        <p:spPr bwMode="auto">
          <a:xfrm>
            <a:off x="5105400" y="5867400"/>
            <a:ext cx="838200" cy="366713"/>
          </a:xfrm>
          <a:prstGeom prst="rect">
            <a:avLst/>
          </a:prstGeom>
          <a:noFill/>
          <a:ln w="9525">
            <a:noFill/>
            <a:miter lim="800000"/>
            <a:headEnd/>
            <a:tailEnd/>
          </a:ln>
          <a:effectLst/>
        </p:spPr>
        <p:txBody>
          <a:bodyPr>
            <a:spAutoFit/>
          </a:bodyPr>
          <a:lstStyle/>
          <a:p>
            <a:pPr algn="l" eaLnBrk="1" hangingPunct="1">
              <a:spcBef>
                <a:spcPct val="50000"/>
              </a:spcBef>
            </a:pPr>
            <a:r>
              <a:rPr lang="en-US"/>
              <a:t>O, O’</a:t>
            </a:r>
          </a:p>
        </p:txBody>
      </p:sp>
      <p:sp>
        <p:nvSpPr>
          <p:cNvPr id="650266" name="Line 26"/>
          <p:cNvSpPr>
            <a:spLocks noChangeShapeType="1"/>
          </p:cNvSpPr>
          <p:nvPr/>
        </p:nvSpPr>
        <p:spPr bwMode="auto">
          <a:xfrm flipH="1">
            <a:off x="6400800" y="3810000"/>
            <a:ext cx="457200" cy="457200"/>
          </a:xfrm>
          <a:prstGeom prst="line">
            <a:avLst/>
          </a:prstGeom>
          <a:noFill/>
          <a:ln w="9525">
            <a:solidFill>
              <a:schemeClr val="tx1"/>
            </a:solidFill>
            <a:round/>
            <a:headEnd/>
            <a:tailEnd/>
          </a:ln>
          <a:effectLst/>
        </p:spPr>
        <p:txBody>
          <a:bodyPr wrap="none" anchor="ctr"/>
          <a:lstStyle/>
          <a:p>
            <a:endParaRPr lang="en-US"/>
          </a:p>
        </p:txBody>
      </p:sp>
      <p:sp>
        <p:nvSpPr>
          <p:cNvPr id="650267" name="Line 27"/>
          <p:cNvSpPr>
            <a:spLocks noChangeShapeType="1"/>
          </p:cNvSpPr>
          <p:nvPr/>
        </p:nvSpPr>
        <p:spPr bwMode="auto">
          <a:xfrm flipV="1">
            <a:off x="6400800" y="4267200"/>
            <a:ext cx="0" cy="1676400"/>
          </a:xfrm>
          <a:prstGeom prst="line">
            <a:avLst/>
          </a:prstGeom>
          <a:noFill/>
          <a:ln w="9525">
            <a:solidFill>
              <a:schemeClr val="tx1"/>
            </a:solidFill>
            <a:round/>
            <a:headEnd/>
            <a:tailEnd/>
          </a:ln>
          <a:effectLst/>
        </p:spPr>
        <p:txBody>
          <a:bodyPr wrap="none" anchor="ctr"/>
          <a:lstStyle/>
          <a:p>
            <a:endParaRPr lang="en-US"/>
          </a:p>
        </p:txBody>
      </p:sp>
      <p:sp>
        <p:nvSpPr>
          <p:cNvPr id="650268" name="Line 28"/>
          <p:cNvSpPr>
            <a:spLocks noChangeShapeType="1"/>
          </p:cNvSpPr>
          <p:nvPr/>
        </p:nvSpPr>
        <p:spPr bwMode="auto">
          <a:xfrm flipH="1">
            <a:off x="5486400" y="4267200"/>
            <a:ext cx="914400" cy="0"/>
          </a:xfrm>
          <a:prstGeom prst="line">
            <a:avLst/>
          </a:prstGeom>
          <a:noFill/>
          <a:ln w="9525">
            <a:solidFill>
              <a:schemeClr val="tx1"/>
            </a:solidFill>
            <a:round/>
            <a:headEnd/>
            <a:tailEnd/>
          </a:ln>
          <a:effectLst/>
        </p:spPr>
        <p:txBody>
          <a:bodyPr wrap="none" anchor="ctr"/>
          <a:lstStyle/>
          <a:p>
            <a:endParaRPr lang="en-US"/>
          </a:p>
        </p:txBody>
      </p:sp>
      <p:sp>
        <p:nvSpPr>
          <p:cNvPr id="650269" name="Line 29"/>
          <p:cNvSpPr>
            <a:spLocks noChangeShapeType="1"/>
          </p:cNvSpPr>
          <p:nvPr/>
        </p:nvSpPr>
        <p:spPr bwMode="auto">
          <a:xfrm flipH="1">
            <a:off x="5486400" y="3810000"/>
            <a:ext cx="533400" cy="457200"/>
          </a:xfrm>
          <a:prstGeom prst="line">
            <a:avLst/>
          </a:prstGeom>
          <a:noFill/>
          <a:ln w="9525">
            <a:solidFill>
              <a:schemeClr val="tx1"/>
            </a:solidFill>
            <a:round/>
            <a:headEnd/>
            <a:tailEnd/>
          </a:ln>
          <a:effectLst/>
        </p:spPr>
        <p:txBody>
          <a:bodyPr wrap="none" anchor="ctr"/>
          <a:lstStyle/>
          <a:p>
            <a:endParaRPr lang="en-US"/>
          </a:p>
        </p:txBody>
      </p:sp>
      <p:sp>
        <p:nvSpPr>
          <p:cNvPr id="650270" name="Line 30"/>
          <p:cNvSpPr>
            <a:spLocks noChangeShapeType="1"/>
          </p:cNvSpPr>
          <p:nvPr/>
        </p:nvSpPr>
        <p:spPr bwMode="auto">
          <a:xfrm flipH="1">
            <a:off x="6019800" y="3810000"/>
            <a:ext cx="838200" cy="0"/>
          </a:xfrm>
          <a:prstGeom prst="line">
            <a:avLst/>
          </a:prstGeom>
          <a:noFill/>
          <a:ln w="9525">
            <a:solidFill>
              <a:schemeClr val="tx1"/>
            </a:solidFill>
            <a:round/>
            <a:headEnd/>
            <a:tailEnd/>
          </a:ln>
          <a:effectLst/>
        </p:spPr>
        <p:txBody>
          <a:bodyPr wrap="none" anchor="ctr"/>
          <a:lstStyle/>
          <a:p>
            <a:endParaRPr lang="en-US"/>
          </a:p>
        </p:txBody>
      </p:sp>
      <p:sp>
        <p:nvSpPr>
          <p:cNvPr id="650271" name="Line 31"/>
          <p:cNvSpPr>
            <a:spLocks noChangeShapeType="1"/>
          </p:cNvSpPr>
          <p:nvPr/>
        </p:nvSpPr>
        <p:spPr bwMode="auto">
          <a:xfrm>
            <a:off x="6019800" y="3810000"/>
            <a:ext cx="0" cy="1676400"/>
          </a:xfrm>
          <a:prstGeom prst="line">
            <a:avLst/>
          </a:prstGeom>
          <a:noFill/>
          <a:ln w="9525">
            <a:solidFill>
              <a:schemeClr val="tx1"/>
            </a:solidFill>
            <a:prstDash val="dash"/>
            <a:round/>
            <a:headEnd/>
            <a:tailEnd/>
          </a:ln>
          <a:effectLst/>
        </p:spPr>
        <p:txBody>
          <a:bodyPr wrap="none" anchor="ctr"/>
          <a:lstStyle/>
          <a:p>
            <a:endParaRPr lang="en-US"/>
          </a:p>
        </p:txBody>
      </p:sp>
      <p:sp>
        <p:nvSpPr>
          <p:cNvPr id="650272" name="Line 32"/>
          <p:cNvSpPr>
            <a:spLocks noChangeShapeType="1"/>
          </p:cNvSpPr>
          <p:nvPr/>
        </p:nvSpPr>
        <p:spPr bwMode="auto">
          <a:xfrm flipH="1">
            <a:off x="4572000" y="5956300"/>
            <a:ext cx="914400" cy="0"/>
          </a:xfrm>
          <a:prstGeom prst="line">
            <a:avLst/>
          </a:prstGeom>
          <a:noFill/>
          <a:ln w="9525">
            <a:solidFill>
              <a:schemeClr val="tx1"/>
            </a:solidFill>
            <a:round/>
            <a:headEnd/>
            <a:tailEnd/>
          </a:ln>
          <a:effectLst/>
        </p:spPr>
        <p:txBody>
          <a:bodyPr wrap="none" anchor="ctr"/>
          <a:lstStyle/>
          <a:p>
            <a:endParaRPr lang="en-US"/>
          </a:p>
        </p:txBody>
      </p:sp>
      <p:sp>
        <p:nvSpPr>
          <p:cNvPr id="650273" name="Line 33"/>
          <p:cNvSpPr>
            <a:spLocks noChangeShapeType="1"/>
          </p:cNvSpPr>
          <p:nvPr/>
        </p:nvSpPr>
        <p:spPr bwMode="auto">
          <a:xfrm flipH="1">
            <a:off x="4572000" y="6337300"/>
            <a:ext cx="914400" cy="0"/>
          </a:xfrm>
          <a:prstGeom prst="line">
            <a:avLst/>
          </a:prstGeom>
          <a:noFill/>
          <a:ln w="9525">
            <a:solidFill>
              <a:schemeClr val="tx1"/>
            </a:solidFill>
            <a:round/>
            <a:headEnd/>
            <a:tailEnd/>
          </a:ln>
          <a:effectLst/>
        </p:spPr>
        <p:txBody>
          <a:bodyPr wrap="none" anchor="ctr"/>
          <a:lstStyle/>
          <a:p>
            <a:endParaRPr lang="en-US"/>
          </a:p>
        </p:txBody>
      </p:sp>
      <p:sp>
        <p:nvSpPr>
          <p:cNvPr id="650274" name="Line 34"/>
          <p:cNvSpPr>
            <a:spLocks noChangeShapeType="1"/>
          </p:cNvSpPr>
          <p:nvPr/>
        </p:nvSpPr>
        <p:spPr bwMode="auto">
          <a:xfrm>
            <a:off x="4876800" y="5956300"/>
            <a:ext cx="0" cy="381000"/>
          </a:xfrm>
          <a:prstGeom prst="line">
            <a:avLst/>
          </a:prstGeom>
          <a:noFill/>
          <a:ln w="9525">
            <a:solidFill>
              <a:schemeClr val="tx1"/>
            </a:solidFill>
            <a:round/>
            <a:headEnd type="triangle" w="med" len="med"/>
            <a:tailEnd type="triangle" w="med" len="med"/>
          </a:ln>
          <a:effectLst/>
        </p:spPr>
        <p:txBody>
          <a:bodyPr wrap="none" anchor="ctr"/>
          <a:lstStyle/>
          <a:p>
            <a:endParaRPr lang="en-US"/>
          </a:p>
        </p:txBody>
      </p:sp>
      <p:sp>
        <p:nvSpPr>
          <p:cNvPr id="650275" name="Text Box 35"/>
          <p:cNvSpPr txBox="1">
            <a:spLocks noChangeArrowheads="1"/>
          </p:cNvSpPr>
          <p:nvPr/>
        </p:nvSpPr>
        <p:spPr bwMode="auto">
          <a:xfrm>
            <a:off x="4419600" y="5956300"/>
            <a:ext cx="381000" cy="366713"/>
          </a:xfrm>
          <a:prstGeom prst="rect">
            <a:avLst/>
          </a:prstGeom>
          <a:noFill/>
          <a:ln w="9525">
            <a:noFill/>
            <a:miter lim="800000"/>
            <a:headEnd/>
            <a:tailEnd/>
          </a:ln>
          <a:effectLst/>
        </p:spPr>
        <p:txBody>
          <a:bodyPr>
            <a:spAutoFit/>
          </a:bodyPr>
          <a:lstStyle/>
          <a:p>
            <a:pPr algn="l" eaLnBrk="1" hangingPunct="1">
              <a:spcBef>
                <a:spcPct val="50000"/>
              </a:spcBef>
            </a:pPr>
            <a:r>
              <a:rPr lang="en-US"/>
              <a:t>h</a:t>
            </a:r>
          </a:p>
        </p:txBody>
      </p:sp>
      <p:sp>
        <p:nvSpPr>
          <p:cNvPr id="650302" name="AutoShape 62"/>
          <p:cNvSpPr>
            <a:spLocks noChangeArrowheads="1"/>
          </p:cNvSpPr>
          <p:nvPr/>
        </p:nvSpPr>
        <p:spPr bwMode="auto">
          <a:xfrm>
            <a:off x="3581400" y="4724400"/>
            <a:ext cx="1295400" cy="457200"/>
          </a:xfrm>
          <a:prstGeom prst="rightArrow">
            <a:avLst>
              <a:gd name="adj1" fmla="val 50000"/>
              <a:gd name="adj2" fmla="val 70833"/>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a:xfrm>
            <a:off x="685800" y="231775"/>
            <a:ext cx="7772400" cy="1143000"/>
          </a:xfrm>
        </p:spPr>
        <p:txBody>
          <a:bodyPr/>
          <a:lstStyle/>
          <a:p>
            <a:r>
              <a:rPr lang="en-US"/>
              <a:t>Example 6</a:t>
            </a:r>
          </a:p>
        </p:txBody>
      </p:sp>
      <p:sp>
        <p:nvSpPr>
          <p:cNvPr id="652291" name="Rectangle 3"/>
          <p:cNvSpPr>
            <a:spLocks noGrp="1" noChangeArrowheads="1"/>
          </p:cNvSpPr>
          <p:nvPr>
            <p:ph type="body" sz="half" idx="1"/>
          </p:nvPr>
        </p:nvSpPr>
        <p:spPr>
          <a:xfrm>
            <a:off x="457200" y="1143000"/>
            <a:ext cx="8229600" cy="4983163"/>
          </a:xfrm>
        </p:spPr>
        <p:txBody>
          <a:bodyPr/>
          <a:lstStyle/>
          <a:p>
            <a:r>
              <a:rPr lang="en-US" sz="2800"/>
              <a:t>Rotation about the X-axis by </a:t>
            </a:r>
          </a:p>
          <a:p>
            <a:endParaRPr lang="en-US" sz="2800"/>
          </a:p>
          <a:p>
            <a:endParaRPr lang="en-US" sz="2800"/>
          </a:p>
          <a:p>
            <a:endParaRPr lang="en-US" sz="2800"/>
          </a:p>
          <a:p>
            <a:endParaRPr lang="en-US" sz="2800"/>
          </a:p>
        </p:txBody>
      </p:sp>
      <p:graphicFrame>
        <p:nvGraphicFramePr>
          <p:cNvPr id="652313" name="Object 25"/>
          <p:cNvGraphicFramePr>
            <a:graphicFrameLocks noChangeAspect="1"/>
          </p:cNvGraphicFramePr>
          <p:nvPr>
            <p:ph sz="half" idx="2"/>
          </p:nvPr>
        </p:nvGraphicFramePr>
        <p:xfrm>
          <a:off x="4976813" y="1870075"/>
          <a:ext cx="3036887" cy="1447800"/>
        </p:xfrm>
        <a:graphic>
          <a:graphicData uri="http://schemas.openxmlformats.org/presentationml/2006/ole">
            <p:oleObj spid="_x0000_s527370" name="Equation" r:id="rId4" imgW="1917360" imgH="914400" progId="Equation.3">
              <p:embed/>
            </p:oleObj>
          </a:graphicData>
        </a:graphic>
      </p:graphicFrame>
      <p:sp>
        <p:nvSpPr>
          <p:cNvPr id="25" name="Slide Number Placeholder 4"/>
          <p:cNvSpPr>
            <a:spLocks noGrp="1"/>
          </p:cNvSpPr>
          <p:nvPr>
            <p:ph type="sldNum" sz="quarter" idx="10"/>
          </p:nvPr>
        </p:nvSpPr>
        <p:spPr/>
        <p:txBody>
          <a:bodyPr/>
          <a:lstStyle/>
          <a:p>
            <a:fld id="{2D5C3FE9-A6FE-4F20-8668-B1F11A463D3C}" type="slidenum">
              <a:rPr lang="tr-TR"/>
              <a:pPr/>
              <a:t>77</a:t>
            </a:fld>
            <a:endParaRPr lang="tr-TR"/>
          </a:p>
        </p:txBody>
      </p:sp>
      <p:graphicFrame>
        <p:nvGraphicFramePr>
          <p:cNvPr id="652292" name="Object 4"/>
          <p:cNvGraphicFramePr>
            <a:graphicFrameLocks noChangeAspect="1"/>
          </p:cNvGraphicFramePr>
          <p:nvPr/>
        </p:nvGraphicFramePr>
        <p:xfrm>
          <a:off x="685800" y="1828800"/>
          <a:ext cx="3352800" cy="1571625"/>
        </p:xfrm>
        <a:graphic>
          <a:graphicData uri="http://schemas.openxmlformats.org/presentationml/2006/ole">
            <p:oleObj spid="_x0000_s527362" name="Equation" r:id="rId5" imgW="1942920" imgH="914400" progId="Equation.3">
              <p:embed/>
            </p:oleObj>
          </a:graphicData>
        </a:graphic>
      </p:graphicFrame>
      <p:graphicFrame>
        <p:nvGraphicFramePr>
          <p:cNvPr id="652294" name="Object 6"/>
          <p:cNvGraphicFramePr>
            <a:graphicFrameLocks noChangeAspect="1"/>
          </p:cNvGraphicFramePr>
          <p:nvPr/>
        </p:nvGraphicFramePr>
        <p:xfrm>
          <a:off x="3429000" y="6302375"/>
          <a:ext cx="304800" cy="303213"/>
        </p:xfrm>
        <a:graphic>
          <a:graphicData uri="http://schemas.openxmlformats.org/presentationml/2006/ole">
            <p:oleObj spid="_x0000_s527363" name="Equation" r:id="rId6" imgW="126720" imgH="139680" progId="Equation.3">
              <p:embed/>
            </p:oleObj>
          </a:graphicData>
        </a:graphic>
      </p:graphicFrame>
      <p:sp>
        <p:nvSpPr>
          <p:cNvPr id="652295" name="Line 7"/>
          <p:cNvSpPr>
            <a:spLocks noChangeShapeType="1"/>
          </p:cNvSpPr>
          <p:nvPr/>
        </p:nvSpPr>
        <p:spPr bwMode="auto">
          <a:xfrm>
            <a:off x="4465638" y="5562600"/>
            <a:ext cx="2057400" cy="0"/>
          </a:xfrm>
          <a:prstGeom prst="line">
            <a:avLst/>
          </a:prstGeom>
          <a:noFill/>
          <a:ln w="28575">
            <a:solidFill>
              <a:schemeClr val="tx1"/>
            </a:solidFill>
            <a:miter lim="800000"/>
            <a:headEnd/>
            <a:tailEnd type="triangle" w="med" len="med"/>
          </a:ln>
          <a:effectLst/>
        </p:spPr>
        <p:txBody>
          <a:bodyPr wrap="none"/>
          <a:lstStyle/>
          <a:p>
            <a:endParaRPr lang="en-US"/>
          </a:p>
        </p:txBody>
      </p:sp>
      <p:sp>
        <p:nvSpPr>
          <p:cNvPr id="652296" name="Line 8"/>
          <p:cNvSpPr>
            <a:spLocks noChangeShapeType="1"/>
          </p:cNvSpPr>
          <p:nvPr/>
        </p:nvSpPr>
        <p:spPr bwMode="auto">
          <a:xfrm flipV="1">
            <a:off x="4465638" y="3657600"/>
            <a:ext cx="0" cy="1905000"/>
          </a:xfrm>
          <a:prstGeom prst="line">
            <a:avLst/>
          </a:prstGeom>
          <a:noFill/>
          <a:ln w="28575">
            <a:solidFill>
              <a:schemeClr val="tx1"/>
            </a:solidFill>
            <a:miter lim="800000"/>
            <a:headEnd/>
            <a:tailEnd type="triangle" w="med" len="med"/>
          </a:ln>
          <a:effectLst/>
        </p:spPr>
        <p:txBody>
          <a:bodyPr wrap="none"/>
          <a:lstStyle/>
          <a:p>
            <a:endParaRPr lang="en-US"/>
          </a:p>
        </p:txBody>
      </p:sp>
      <p:graphicFrame>
        <p:nvGraphicFramePr>
          <p:cNvPr id="652297" name="Object 9"/>
          <p:cNvGraphicFramePr>
            <a:graphicFrameLocks noChangeAspect="1"/>
          </p:cNvGraphicFramePr>
          <p:nvPr/>
        </p:nvGraphicFramePr>
        <p:xfrm>
          <a:off x="4541838" y="3429000"/>
          <a:ext cx="304800" cy="276225"/>
        </p:xfrm>
        <a:graphic>
          <a:graphicData uri="http://schemas.openxmlformats.org/presentationml/2006/ole">
            <p:oleObj spid="_x0000_s527364" name="Equation" r:id="rId7" imgW="126720" imgH="126720" progId="Equation.3">
              <p:embed/>
            </p:oleObj>
          </a:graphicData>
        </a:graphic>
      </p:graphicFrame>
      <p:graphicFrame>
        <p:nvGraphicFramePr>
          <p:cNvPr id="652298" name="Object 10"/>
          <p:cNvGraphicFramePr>
            <a:graphicFrameLocks noChangeAspect="1"/>
          </p:cNvGraphicFramePr>
          <p:nvPr/>
        </p:nvGraphicFramePr>
        <p:xfrm>
          <a:off x="6370638" y="5692775"/>
          <a:ext cx="334962" cy="358775"/>
        </p:xfrm>
        <a:graphic>
          <a:graphicData uri="http://schemas.openxmlformats.org/presentationml/2006/ole">
            <p:oleObj spid="_x0000_s527365" name="Equation" r:id="rId8" imgW="139680" imgH="164880" progId="Equation.3">
              <p:embed/>
            </p:oleObj>
          </a:graphicData>
        </a:graphic>
      </p:graphicFrame>
      <p:graphicFrame>
        <p:nvGraphicFramePr>
          <p:cNvPr id="652299" name="Object 11"/>
          <p:cNvGraphicFramePr>
            <a:graphicFrameLocks noChangeAspect="1"/>
          </p:cNvGraphicFramePr>
          <p:nvPr/>
        </p:nvGraphicFramePr>
        <p:xfrm>
          <a:off x="5989638" y="4343400"/>
          <a:ext cx="246062" cy="315913"/>
        </p:xfrm>
        <a:graphic>
          <a:graphicData uri="http://schemas.openxmlformats.org/presentationml/2006/ole">
            <p:oleObj spid="_x0000_s527366" name="Equation" r:id="rId9" imgW="114120" imgH="139680" progId="Equation.3">
              <p:embed/>
            </p:oleObj>
          </a:graphicData>
        </a:graphic>
      </p:graphicFrame>
      <p:graphicFrame>
        <p:nvGraphicFramePr>
          <p:cNvPr id="652300" name="Object 12"/>
          <p:cNvGraphicFramePr>
            <a:graphicFrameLocks noChangeAspect="1"/>
          </p:cNvGraphicFramePr>
          <p:nvPr/>
        </p:nvGraphicFramePr>
        <p:xfrm>
          <a:off x="3803650" y="3662363"/>
          <a:ext cx="330200" cy="315912"/>
        </p:xfrm>
        <a:graphic>
          <a:graphicData uri="http://schemas.openxmlformats.org/presentationml/2006/ole">
            <p:oleObj spid="_x0000_s527367" name="Equation" r:id="rId10" imgW="152280" imgH="139680" progId="Equation.3">
              <p:embed/>
            </p:oleObj>
          </a:graphicData>
        </a:graphic>
      </p:graphicFrame>
      <p:grpSp>
        <p:nvGrpSpPr>
          <p:cNvPr id="2" name="Group 13"/>
          <p:cNvGrpSpPr>
            <a:grpSpLocks/>
          </p:cNvGrpSpPr>
          <p:nvPr/>
        </p:nvGrpSpPr>
        <p:grpSpPr bwMode="auto">
          <a:xfrm rot="-1556523">
            <a:off x="3973513" y="3524250"/>
            <a:ext cx="1957387" cy="1690688"/>
            <a:chOff x="3014" y="3080"/>
            <a:chExt cx="820" cy="802"/>
          </a:xfrm>
        </p:grpSpPr>
        <p:sp>
          <p:nvSpPr>
            <p:cNvPr id="652302" name="Line 14"/>
            <p:cNvSpPr>
              <a:spLocks noChangeShapeType="1"/>
            </p:cNvSpPr>
            <p:nvPr/>
          </p:nvSpPr>
          <p:spPr bwMode="auto">
            <a:xfrm>
              <a:off x="3014" y="3882"/>
              <a:ext cx="820" cy="0"/>
            </a:xfrm>
            <a:prstGeom prst="line">
              <a:avLst/>
            </a:prstGeom>
            <a:noFill/>
            <a:ln w="9525">
              <a:solidFill>
                <a:schemeClr val="tx1"/>
              </a:solidFill>
              <a:round/>
              <a:headEnd/>
              <a:tailEnd type="triangle" w="med" len="med"/>
            </a:ln>
            <a:effectLst/>
          </p:spPr>
          <p:txBody>
            <a:bodyPr/>
            <a:lstStyle/>
            <a:p>
              <a:endParaRPr lang="en-US"/>
            </a:p>
          </p:txBody>
        </p:sp>
        <p:sp>
          <p:nvSpPr>
            <p:cNvPr id="652303" name="Line 15"/>
            <p:cNvSpPr>
              <a:spLocks noChangeShapeType="1"/>
            </p:cNvSpPr>
            <p:nvPr/>
          </p:nvSpPr>
          <p:spPr bwMode="auto">
            <a:xfrm flipV="1">
              <a:off x="3014" y="3080"/>
              <a:ext cx="0" cy="802"/>
            </a:xfrm>
            <a:prstGeom prst="line">
              <a:avLst/>
            </a:prstGeom>
            <a:noFill/>
            <a:ln w="9525">
              <a:solidFill>
                <a:schemeClr val="tx1"/>
              </a:solidFill>
              <a:round/>
              <a:headEnd/>
              <a:tailEnd type="triangle" w="med" len="med"/>
            </a:ln>
            <a:effectLst/>
          </p:spPr>
          <p:txBody>
            <a:bodyPr/>
            <a:lstStyle/>
            <a:p>
              <a:endParaRPr lang="en-US"/>
            </a:p>
          </p:txBody>
        </p:sp>
      </p:grpSp>
      <p:sp>
        <p:nvSpPr>
          <p:cNvPr id="652304" name="Line 16"/>
          <p:cNvSpPr>
            <a:spLocks noChangeShapeType="1"/>
          </p:cNvSpPr>
          <p:nvPr/>
        </p:nvSpPr>
        <p:spPr bwMode="auto">
          <a:xfrm flipV="1">
            <a:off x="4465638" y="4572000"/>
            <a:ext cx="1066800" cy="990600"/>
          </a:xfrm>
          <a:prstGeom prst="line">
            <a:avLst/>
          </a:prstGeom>
          <a:noFill/>
          <a:ln w="9525">
            <a:solidFill>
              <a:schemeClr val="tx1"/>
            </a:solidFill>
            <a:prstDash val="sysDot"/>
            <a:round/>
            <a:headEnd/>
            <a:tailEnd/>
          </a:ln>
          <a:effectLst/>
        </p:spPr>
        <p:txBody>
          <a:bodyPr/>
          <a:lstStyle/>
          <a:p>
            <a:endParaRPr lang="en-US"/>
          </a:p>
        </p:txBody>
      </p:sp>
      <p:sp>
        <p:nvSpPr>
          <p:cNvPr id="652305" name="Line 17"/>
          <p:cNvSpPr>
            <a:spLocks noChangeShapeType="1"/>
          </p:cNvSpPr>
          <p:nvPr/>
        </p:nvSpPr>
        <p:spPr bwMode="auto">
          <a:xfrm>
            <a:off x="5532438" y="4572000"/>
            <a:ext cx="0" cy="990600"/>
          </a:xfrm>
          <a:prstGeom prst="line">
            <a:avLst/>
          </a:prstGeom>
          <a:noFill/>
          <a:ln w="9525">
            <a:solidFill>
              <a:schemeClr val="tx1"/>
            </a:solidFill>
            <a:prstDash val="sysDot"/>
            <a:round/>
            <a:headEnd/>
            <a:tailEnd/>
          </a:ln>
          <a:effectLst/>
        </p:spPr>
        <p:txBody>
          <a:bodyPr/>
          <a:lstStyle/>
          <a:p>
            <a:endParaRPr lang="en-US"/>
          </a:p>
        </p:txBody>
      </p:sp>
      <p:sp>
        <p:nvSpPr>
          <p:cNvPr id="652306" name="Line 18"/>
          <p:cNvSpPr>
            <a:spLocks noChangeShapeType="1"/>
          </p:cNvSpPr>
          <p:nvPr/>
        </p:nvSpPr>
        <p:spPr bwMode="auto">
          <a:xfrm flipH="1">
            <a:off x="4465638" y="4572000"/>
            <a:ext cx="1066800" cy="0"/>
          </a:xfrm>
          <a:prstGeom prst="line">
            <a:avLst/>
          </a:prstGeom>
          <a:noFill/>
          <a:ln w="9525">
            <a:solidFill>
              <a:schemeClr val="tx1"/>
            </a:solidFill>
            <a:prstDash val="sysDot"/>
            <a:round/>
            <a:headEnd/>
            <a:tailEnd/>
          </a:ln>
          <a:effectLst/>
        </p:spPr>
        <p:txBody>
          <a:bodyPr/>
          <a:lstStyle/>
          <a:p>
            <a:endParaRPr lang="en-US"/>
          </a:p>
        </p:txBody>
      </p:sp>
      <p:sp>
        <p:nvSpPr>
          <p:cNvPr id="652307" name="Line 19"/>
          <p:cNvSpPr>
            <a:spLocks noChangeShapeType="1"/>
          </p:cNvSpPr>
          <p:nvPr/>
        </p:nvSpPr>
        <p:spPr bwMode="auto">
          <a:xfrm>
            <a:off x="5532438" y="4572000"/>
            <a:ext cx="152400" cy="381000"/>
          </a:xfrm>
          <a:prstGeom prst="line">
            <a:avLst/>
          </a:prstGeom>
          <a:noFill/>
          <a:ln w="9525">
            <a:solidFill>
              <a:srgbClr val="FF3300"/>
            </a:solidFill>
            <a:round/>
            <a:headEnd/>
            <a:tailEnd/>
          </a:ln>
          <a:effectLst/>
        </p:spPr>
        <p:txBody>
          <a:bodyPr/>
          <a:lstStyle/>
          <a:p>
            <a:endParaRPr lang="en-US"/>
          </a:p>
        </p:txBody>
      </p:sp>
      <p:sp>
        <p:nvSpPr>
          <p:cNvPr id="652308" name="Line 20"/>
          <p:cNvSpPr>
            <a:spLocks noChangeShapeType="1"/>
          </p:cNvSpPr>
          <p:nvPr/>
        </p:nvSpPr>
        <p:spPr bwMode="auto">
          <a:xfrm flipH="1">
            <a:off x="4237038" y="4572000"/>
            <a:ext cx="1295400" cy="609600"/>
          </a:xfrm>
          <a:prstGeom prst="line">
            <a:avLst/>
          </a:prstGeom>
          <a:noFill/>
          <a:ln w="9525">
            <a:solidFill>
              <a:srgbClr val="FF3300"/>
            </a:solidFill>
            <a:round/>
            <a:headEnd/>
            <a:tailEnd/>
          </a:ln>
          <a:effectLst/>
        </p:spPr>
        <p:txBody>
          <a:bodyPr/>
          <a:lstStyle/>
          <a:p>
            <a:endParaRPr lang="en-US"/>
          </a:p>
        </p:txBody>
      </p:sp>
      <p:graphicFrame>
        <p:nvGraphicFramePr>
          <p:cNvPr id="652309" name="Object 21"/>
          <p:cNvGraphicFramePr>
            <a:graphicFrameLocks noChangeAspect="1"/>
          </p:cNvGraphicFramePr>
          <p:nvPr/>
        </p:nvGraphicFramePr>
        <p:xfrm>
          <a:off x="5380038" y="4038600"/>
          <a:ext cx="388937" cy="420688"/>
        </p:xfrm>
        <a:graphic>
          <a:graphicData uri="http://schemas.openxmlformats.org/presentationml/2006/ole">
            <p:oleObj spid="_x0000_s527368" name="Equation" r:id="rId11" imgW="152280" imgH="164880" progId="Equation.3">
              <p:embed/>
            </p:oleObj>
          </a:graphicData>
        </a:graphic>
      </p:graphicFrame>
      <p:sp>
        <p:nvSpPr>
          <p:cNvPr id="652310" name="Line 22"/>
          <p:cNvSpPr>
            <a:spLocks noChangeShapeType="1"/>
          </p:cNvSpPr>
          <p:nvPr/>
        </p:nvSpPr>
        <p:spPr bwMode="auto">
          <a:xfrm flipH="1">
            <a:off x="3200400" y="5540375"/>
            <a:ext cx="1295400" cy="914400"/>
          </a:xfrm>
          <a:prstGeom prst="line">
            <a:avLst/>
          </a:prstGeom>
          <a:noFill/>
          <a:ln w="28575">
            <a:solidFill>
              <a:schemeClr val="tx1"/>
            </a:solidFill>
            <a:round/>
            <a:headEnd/>
            <a:tailEnd type="triangle" w="med" len="med"/>
          </a:ln>
          <a:effectLst/>
        </p:spPr>
        <p:txBody>
          <a:bodyPr/>
          <a:lstStyle/>
          <a:p>
            <a:endParaRPr lang="en-US"/>
          </a:p>
        </p:txBody>
      </p:sp>
      <p:sp>
        <p:nvSpPr>
          <p:cNvPr id="652311" name="Line 23"/>
          <p:cNvSpPr>
            <a:spLocks noChangeShapeType="1"/>
          </p:cNvSpPr>
          <p:nvPr/>
        </p:nvSpPr>
        <p:spPr bwMode="auto">
          <a:xfrm flipH="1">
            <a:off x="3733800" y="5540375"/>
            <a:ext cx="762000" cy="533400"/>
          </a:xfrm>
          <a:prstGeom prst="line">
            <a:avLst/>
          </a:prstGeom>
          <a:noFill/>
          <a:ln w="9525">
            <a:solidFill>
              <a:schemeClr val="tx1"/>
            </a:solidFill>
            <a:round/>
            <a:headEnd/>
            <a:tailEnd type="triangle" w="med" len="med"/>
          </a:ln>
          <a:effectLst/>
        </p:spPr>
        <p:txBody>
          <a:bodyPr/>
          <a:lstStyle/>
          <a:p>
            <a:endParaRPr lang="en-US"/>
          </a:p>
        </p:txBody>
      </p:sp>
      <p:graphicFrame>
        <p:nvGraphicFramePr>
          <p:cNvPr id="652312" name="Object 24"/>
          <p:cNvGraphicFramePr>
            <a:graphicFrameLocks noChangeAspect="1"/>
          </p:cNvGraphicFramePr>
          <p:nvPr/>
        </p:nvGraphicFramePr>
        <p:xfrm>
          <a:off x="4044950" y="5951538"/>
          <a:ext cx="274638" cy="315912"/>
        </p:xfrm>
        <a:graphic>
          <a:graphicData uri="http://schemas.openxmlformats.org/presentationml/2006/ole">
            <p:oleObj spid="_x0000_s527369" name="Equation" r:id="rId12" imgW="126720" imgH="139680" progId="Equation.3">
              <p:embed/>
            </p:oleObj>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4338" name="Rectangle 2"/>
          <p:cNvSpPr>
            <a:spLocks noGrp="1" noChangeArrowheads="1"/>
          </p:cNvSpPr>
          <p:nvPr>
            <p:ph type="title"/>
          </p:nvPr>
        </p:nvSpPr>
        <p:spPr>
          <a:xfrm>
            <a:off x="700088" y="290513"/>
            <a:ext cx="7772400" cy="1143000"/>
          </a:xfrm>
        </p:spPr>
        <p:txBody>
          <a:bodyPr>
            <a:normAutofit fontScale="90000"/>
          </a:bodyPr>
          <a:lstStyle/>
          <a:p>
            <a:r>
              <a:rPr lang="en-US"/>
              <a:t>Homogeneous Transformation</a:t>
            </a:r>
          </a:p>
        </p:txBody>
      </p:sp>
      <p:sp>
        <p:nvSpPr>
          <p:cNvPr id="654339" name="Rectangle 3"/>
          <p:cNvSpPr>
            <a:spLocks noGrp="1" noChangeArrowheads="1"/>
          </p:cNvSpPr>
          <p:nvPr>
            <p:ph idx="1"/>
          </p:nvPr>
        </p:nvSpPr>
        <p:spPr>
          <a:xfrm>
            <a:off x="642938" y="1327150"/>
            <a:ext cx="7772400" cy="4114800"/>
          </a:xfrm>
        </p:spPr>
        <p:txBody>
          <a:bodyPr/>
          <a:lstStyle/>
          <a:p>
            <a:r>
              <a:rPr lang="en-US"/>
              <a:t>Composite Homogeneous Transformation Matrix</a:t>
            </a:r>
          </a:p>
          <a:p>
            <a:r>
              <a:rPr lang="en-US"/>
              <a:t>Rules:</a:t>
            </a:r>
          </a:p>
          <a:p>
            <a:pPr lvl="1"/>
            <a:r>
              <a:rPr lang="en-US"/>
              <a:t>Transformation (rotation/translation) w.r.t (X,Y,Z) (OLD FRAME), using pre-multiplication</a:t>
            </a:r>
          </a:p>
          <a:p>
            <a:pPr lvl="1"/>
            <a:r>
              <a:rPr lang="en-US"/>
              <a:t>Transformation (rotation/translation) w.r.t (U,V,W) (NEW FRAME), using post-multiplication</a:t>
            </a:r>
          </a:p>
        </p:txBody>
      </p:sp>
      <p:sp>
        <p:nvSpPr>
          <p:cNvPr id="4" name="Slide Number Placeholder 3"/>
          <p:cNvSpPr>
            <a:spLocks noGrp="1"/>
          </p:cNvSpPr>
          <p:nvPr>
            <p:ph type="sldNum" sz="quarter" idx="12"/>
          </p:nvPr>
        </p:nvSpPr>
        <p:spPr/>
        <p:txBody>
          <a:bodyPr/>
          <a:lstStyle/>
          <a:p>
            <a:fld id="{72D6D86E-E42C-447C-9C88-F1FA87CADFFA}" type="slidenum">
              <a:rPr lang="tr-TR"/>
              <a:pPr/>
              <a:t>78</a:t>
            </a:fld>
            <a:endParaRPr lang="tr-T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a:xfrm>
            <a:off x="700088" y="217488"/>
            <a:ext cx="7772400" cy="1143000"/>
          </a:xfrm>
        </p:spPr>
        <p:txBody>
          <a:bodyPr/>
          <a:lstStyle/>
          <a:p>
            <a:r>
              <a:rPr lang="en-US"/>
              <a:t>Example 7</a:t>
            </a:r>
          </a:p>
        </p:txBody>
      </p:sp>
      <p:sp>
        <p:nvSpPr>
          <p:cNvPr id="656387" name="Rectangle 3"/>
          <p:cNvSpPr>
            <a:spLocks noGrp="1" noChangeArrowheads="1"/>
          </p:cNvSpPr>
          <p:nvPr>
            <p:ph type="body" sz="half" idx="1"/>
          </p:nvPr>
        </p:nvSpPr>
        <p:spPr>
          <a:xfrm>
            <a:off x="457200" y="1295400"/>
            <a:ext cx="7848600" cy="4830763"/>
          </a:xfrm>
        </p:spPr>
        <p:txBody>
          <a:bodyPr/>
          <a:lstStyle/>
          <a:p>
            <a:r>
              <a:rPr lang="en-US" sz="2800"/>
              <a:t>Find the homogeneous transformation matrix (T) for the following operation:</a:t>
            </a:r>
          </a:p>
          <a:p>
            <a:endParaRPr lang="en-US" sz="2800"/>
          </a:p>
        </p:txBody>
      </p:sp>
      <p:graphicFrame>
        <p:nvGraphicFramePr>
          <p:cNvPr id="656388" name="Rectangle 4"/>
          <p:cNvGraphicFramePr>
            <a:graphicFrameLocks/>
          </p:cNvGraphicFramePr>
          <p:nvPr>
            <p:ph sz="quarter" idx="2"/>
          </p:nvPr>
        </p:nvGraphicFramePr>
        <p:xfrm>
          <a:off x="5002213" y="2974975"/>
          <a:ext cx="3097212" cy="0"/>
        </p:xfrm>
        <a:graphic>
          <a:graphicData uri="http://schemas.openxmlformats.org/presentationml/2006/ole">
            <p:oleObj spid="_x0000_s528386" name="Equation" r:id="rId4" imgW="0" imgH="0" progId="Equation.3">
              <p:embed/>
            </p:oleObj>
          </a:graphicData>
        </a:graphic>
      </p:graphicFrame>
      <p:graphicFrame>
        <p:nvGraphicFramePr>
          <p:cNvPr id="656390" name="Object 6"/>
          <p:cNvGraphicFramePr>
            <a:graphicFrameLocks noChangeAspect="1"/>
          </p:cNvGraphicFramePr>
          <p:nvPr>
            <p:ph sz="quarter" idx="3"/>
          </p:nvPr>
        </p:nvGraphicFramePr>
        <p:xfrm>
          <a:off x="2306638" y="4749800"/>
          <a:ext cx="2989262" cy="546100"/>
        </p:xfrm>
        <a:graphic>
          <a:graphicData uri="http://schemas.openxmlformats.org/presentationml/2006/ole">
            <p:oleObj spid="_x0000_s528388" name="Equation" r:id="rId5" imgW="1320480" imgH="241200" progId="Equation.3">
              <p:embed/>
            </p:oleObj>
          </a:graphicData>
        </a:graphic>
      </p:graphicFrame>
      <p:sp>
        <p:nvSpPr>
          <p:cNvPr id="8" name="Slide Number Placeholder 5"/>
          <p:cNvSpPr>
            <a:spLocks noGrp="1"/>
          </p:cNvSpPr>
          <p:nvPr>
            <p:ph type="sldNum" sz="quarter" idx="10"/>
          </p:nvPr>
        </p:nvSpPr>
        <p:spPr/>
        <p:txBody>
          <a:bodyPr/>
          <a:lstStyle/>
          <a:p>
            <a:fld id="{61D8DC48-EF64-4A11-AF4C-E59337A163D8}" type="slidenum">
              <a:rPr lang="tr-TR"/>
              <a:pPr/>
              <a:t>79</a:t>
            </a:fld>
            <a:endParaRPr lang="tr-TR"/>
          </a:p>
        </p:txBody>
      </p:sp>
      <p:graphicFrame>
        <p:nvGraphicFramePr>
          <p:cNvPr id="656389" name="Object 5"/>
          <p:cNvGraphicFramePr>
            <a:graphicFrameLocks noChangeAspect="1"/>
          </p:cNvGraphicFramePr>
          <p:nvPr/>
        </p:nvGraphicFramePr>
        <p:xfrm>
          <a:off x="685800" y="2362200"/>
          <a:ext cx="4200525" cy="2882900"/>
        </p:xfrm>
        <a:graphic>
          <a:graphicData uri="http://schemas.openxmlformats.org/presentationml/2006/ole">
            <p:oleObj spid="_x0000_s528387" name="Equation" r:id="rId6" imgW="1917360" imgH="1320480" progId="Equation.3">
              <p:embed/>
            </p:oleObj>
          </a:graphicData>
        </a:graphic>
      </p:graphicFrame>
      <p:graphicFrame>
        <p:nvGraphicFramePr>
          <p:cNvPr id="656391" name="Object 7"/>
          <p:cNvGraphicFramePr>
            <a:graphicFrameLocks noChangeAspect="1"/>
          </p:cNvGraphicFramePr>
          <p:nvPr/>
        </p:nvGraphicFramePr>
        <p:xfrm>
          <a:off x="2093913" y="5346700"/>
          <a:ext cx="6248400" cy="1322388"/>
        </p:xfrm>
        <a:graphic>
          <a:graphicData uri="http://schemas.openxmlformats.org/presentationml/2006/ole">
            <p:oleObj spid="_x0000_s528389" name="Equation" r:id="rId7" imgW="4317840" imgH="9144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6390"/>
                                        </p:tgtEl>
                                        <p:attrNameLst>
                                          <p:attrName>style.visibility</p:attrName>
                                        </p:attrNameLst>
                                      </p:cBhvr>
                                      <p:to>
                                        <p:strVal val="visible"/>
                                      </p:to>
                                    </p:set>
                                    <p:anim calcmode="lin" valueType="num">
                                      <p:cBhvr additive="base">
                                        <p:cTn id="7" dur="500" fill="hold"/>
                                        <p:tgtEl>
                                          <p:spTgt spid="656390"/>
                                        </p:tgtEl>
                                        <p:attrNameLst>
                                          <p:attrName>ppt_x</p:attrName>
                                        </p:attrNameLst>
                                      </p:cBhvr>
                                      <p:tavLst>
                                        <p:tav tm="0">
                                          <p:val>
                                            <p:strVal val="#ppt_x"/>
                                          </p:val>
                                        </p:tav>
                                        <p:tav tm="100000">
                                          <p:val>
                                            <p:strVal val="#ppt_x"/>
                                          </p:val>
                                        </p:tav>
                                      </p:tavLst>
                                    </p:anim>
                                    <p:anim calcmode="lin" valueType="num">
                                      <p:cBhvr additive="base">
                                        <p:cTn id="8" dur="500" fill="hold"/>
                                        <p:tgtEl>
                                          <p:spTgt spid="6563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56391"/>
                                        </p:tgtEl>
                                        <p:attrNameLst>
                                          <p:attrName>style.visibility</p:attrName>
                                        </p:attrNameLst>
                                      </p:cBhvr>
                                      <p:to>
                                        <p:strVal val="visible"/>
                                      </p:to>
                                    </p:set>
                                    <p:anim calcmode="lin" valueType="num">
                                      <p:cBhvr additive="base">
                                        <p:cTn id="13" dur="500" fill="hold"/>
                                        <p:tgtEl>
                                          <p:spTgt spid="656391"/>
                                        </p:tgtEl>
                                        <p:attrNameLst>
                                          <p:attrName>ppt_x</p:attrName>
                                        </p:attrNameLst>
                                      </p:cBhvr>
                                      <p:tavLst>
                                        <p:tav tm="0">
                                          <p:val>
                                            <p:strVal val="#ppt_x"/>
                                          </p:val>
                                        </p:tav>
                                        <p:tav tm="100000">
                                          <p:val>
                                            <p:strVal val="#ppt_x"/>
                                          </p:val>
                                        </p:tav>
                                      </p:tavLst>
                                    </p:anim>
                                    <p:anim calcmode="lin" valueType="num">
                                      <p:cBhvr additive="base">
                                        <p:cTn id="14" dur="500" fill="hold"/>
                                        <p:tgtEl>
                                          <p:spTgt spid="6563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1586" name="Rectangle 2"/>
          <p:cNvSpPr>
            <a:spLocks noGrp="1" noChangeArrowheads="1"/>
          </p:cNvSpPr>
          <p:nvPr>
            <p:ph type="title" sz="quarter"/>
          </p:nvPr>
        </p:nvSpPr>
        <p:spPr>
          <a:xfrm>
            <a:off x="685800" y="0"/>
            <a:ext cx="7772400" cy="826265"/>
          </a:xfrm>
        </p:spPr>
        <p:txBody>
          <a:bodyPr/>
          <a:lstStyle/>
          <a:p>
            <a:r>
              <a:rPr lang="en-US" sz="3200" dirty="0"/>
              <a:t>Mass Moment of Inertia</a:t>
            </a:r>
          </a:p>
        </p:txBody>
      </p:sp>
      <p:graphicFrame>
        <p:nvGraphicFramePr>
          <p:cNvPr id="451613" name="Object 29"/>
          <p:cNvGraphicFramePr>
            <a:graphicFrameLocks noChangeAspect="1"/>
          </p:cNvGraphicFramePr>
          <p:nvPr>
            <p:ph sz="quarter" idx="2"/>
          </p:nvPr>
        </p:nvGraphicFramePr>
        <p:xfrm>
          <a:off x="2786063" y="3294063"/>
          <a:ext cx="2101850" cy="1981200"/>
        </p:xfrm>
        <a:graphic>
          <a:graphicData uri="http://schemas.openxmlformats.org/presentationml/2006/ole">
            <p:oleObj spid="_x0000_s451613" name="Part" r:id="rId3" imgW="2333333" imgH="2200582" progId="">
              <p:embed/>
            </p:oleObj>
          </a:graphicData>
        </a:graphic>
      </p:graphicFrame>
      <p:graphicFrame>
        <p:nvGraphicFramePr>
          <p:cNvPr id="451615" name="Object 31"/>
          <p:cNvGraphicFramePr>
            <a:graphicFrameLocks noChangeAspect="1"/>
          </p:cNvGraphicFramePr>
          <p:nvPr>
            <p:ph sz="quarter" idx="3"/>
          </p:nvPr>
        </p:nvGraphicFramePr>
        <p:xfrm>
          <a:off x="2786063" y="3294063"/>
          <a:ext cx="2101850" cy="1981200"/>
        </p:xfrm>
        <a:graphic>
          <a:graphicData uri="http://schemas.openxmlformats.org/presentationml/2006/ole">
            <p:oleObj spid="_x0000_s451615" name="Part" r:id="rId4" imgW="2333333" imgH="2200582" progId="">
              <p:embed/>
            </p:oleObj>
          </a:graphicData>
        </a:graphic>
      </p:graphicFrame>
      <p:graphicFrame>
        <p:nvGraphicFramePr>
          <p:cNvPr id="451617" name="Object 33"/>
          <p:cNvGraphicFramePr>
            <a:graphicFrameLocks noChangeAspect="1"/>
          </p:cNvGraphicFramePr>
          <p:nvPr>
            <p:ph sz="quarter" idx="4"/>
          </p:nvPr>
        </p:nvGraphicFramePr>
        <p:xfrm>
          <a:off x="2786063" y="3294063"/>
          <a:ext cx="2101850" cy="1981200"/>
        </p:xfrm>
        <a:graphic>
          <a:graphicData uri="http://schemas.openxmlformats.org/presentationml/2006/ole">
            <p:oleObj spid="_x0000_s451617" name="Part" r:id="rId5" imgW="2333333" imgH="2200582" progId="">
              <p:embed/>
            </p:oleObj>
          </a:graphicData>
        </a:graphic>
      </p:graphicFrame>
      <p:sp>
        <p:nvSpPr>
          <p:cNvPr id="29" name="Slide Number Placeholder 6"/>
          <p:cNvSpPr>
            <a:spLocks noGrp="1"/>
          </p:cNvSpPr>
          <p:nvPr>
            <p:ph type="sldNum" sz="quarter" idx="10"/>
          </p:nvPr>
        </p:nvSpPr>
        <p:spPr/>
        <p:txBody>
          <a:bodyPr/>
          <a:lstStyle/>
          <a:p>
            <a:fld id="{EF9729A2-4200-461C-AA20-99B757E39656}" type="slidenum">
              <a:rPr lang="tr-TR"/>
              <a:pPr/>
              <a:t>8</a:t>
            </a:fld>
            <a:endParaRPr lang="tr-TR"/>
          </a:p>
        </p:txBody>
      </p:sp>
      <p:sp>
        <p:nvSpPr>
          <p:cNvPr id="451588" name="Rectangle 4"/>
          <p:cNvSpPr>
            <a:spLocks noChangeArrowheads="1"/>
          </p:cNvSpPr>
          <p:nvPr/>
        </p:nvSpPr>
        <p:spPr bwMode="auto">
          <a:xfrm>
            <a:off x="0" y="1585913"/>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451589" name="Rectangle 5"/>
          <p:cNvSpPr>
            <a:spLocks noChangeArrowheads="1"/>
          </p:cNvSpPr>
          <p:nvPr/>
        </p:nvSpPr>
        <p:spPr bwMode="auto">
          <a:xfrm>
            <a:off x="585156" y="611513"/>
            <a:ext cx="8258175" cy="1190625"/>
          </a:xfrm>
          <a:prstGeom prst="rect">
            <a:avLst/>
          </a:prstGeom>
          <a:noFill/>
          <a:ln w="38100" algn="ctr">
            <a:noFill/>
            <a:miter lim="800000"/>
            <a:headEnd type="none" w="sm" len="lg"/>
            <a:tailEnd type="none" w="sm" len="lg"/>
          </a:ln>
          <a:effectLst/>
        </p:spPr>
        <p:txBody>
          <a:bodyPr anchor="ctr">
            <a:spAutoFit/>
          </a:bodyPr>
          <a:lstStyle/>
          <a:p>
            <a:pPr algn="just"/>
            <a:r>
              <a:rPr lang="en-US" dirty="0">
                <a:solidFill>
                  <a:schemeClr val="hlink"/>
                </a:solidFill>
              </a:rPr>
              <a:t>Mass moment of inertia</a:t>
            </a:r>
            <a:r>
              <a:rPr lang="en-US" dirty="0"/>
              <a:t> is the name given to rotational inertia, the rotational inertia analog of mass for linear motion. It appears in the relationships for the dynamics of rotational motion. The Mass Moment of Inertia of a solid measures the solid's ability to </a:t>
            </a:r>
            <a:r>
              <a:rPr lang="en-US" dirty="0">
                <a:solidFill>
                  <a:schemeClr val="hlink"/>
                </a:solidFill>
              </a:rPr>
              <a:t>resist changes in rotational speed</a:t>
            </a:r>
            <a:r>
              <a:rPr lang="en-US" dirty="0"/>
              <a:t> about a specific axis</a:t>
            </a:r>
            <a:r>
              <a:rPr lang="tr-TR" dirty="0"/>
              <a:t>.</a:t>
            </a:r>
          </a:p>
        </p:txBody>
      </p:sp>
      <p:sp>
        <p:nvSpPr>
          <p:cNvPr id="451592" name="Rectangle 8"/>
          <p:cNvSpPr>
            <a:spLocks noChangeArrowheads="1"/>
          </p:cNvSpPr>
          <p:nvPr/>
        </p:nvSpPr>
        <p:spPr bwMode="auto">
          <a:xfrm>
            <a:off x="0" y="2352675"/>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451605" name="Rectangle 21"/>
          <p:cNvSpPr>
            <a:spLocks noChangeArrowheads="1"/>
          </p:cNvSpPr>
          <p:nvPr/>
        </p:nvSpPr>
        <p:spPr bwMode="auto">
          <a:xfrm>
            <a:off x="0" y="2790825"/>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graphicFrame>
        <p:nvGraphicFramePr>
          <p:cNvPr id="451604" name="Object 20"/>
          <p:cNvGraphicFramePr>
            <a:graphicFrameLocks noChangeAspect="1"/>
          </p:cNvGraphicFramePr>
          <p:nvPr/>
        </p:nvGraphicFramePr>
        <p:xfrm>
          <a:off x="5272548" y="3406107"/>
          <a:ext cx="1506537" cy="2019300"/>
        </p:xfrm>
        <a:graphic>
          <a:graphicData uri="http://schemas.openxmlformats.org/presentationml/2006/ole">
            <p:oleObj spid="_x0000_s451604" name="Solid Edge Draft Document" r:id="rId6" imgW="942840" imgH="1266840" progId="">
              <p:embed/>
            </p:oleObj>
          </a:graphicData>
        </a:graphic>
      </p:graphicFrame>
      <p:sp>
        <p:nvSpPr>
          <p:cNvPr id="451607" name="Rectangle 23"/>
          <p:cNvSpPr>
            <a:spLocks noChangeArrowheads="1"/>
          </p:cNvSpPr>
          <p:nvPr/>
        </p:nvSpPr>
        <p:spPr bwMode="auto">
          <a:xfrm>
            <a:off x="683926" y="1797146"/>
            <a:ext cx="8258175" cy="915987"/>
          </a:xfrm>
          <a:prstGeom prst="rect">
            <a:avLst/>
          </a:prstGeom>
          <a:noFill/>
          <a:ln w="38100" algn="ctr">
            <a:noFill/>
            <a:miter lim="800000"/>
            <a:headEnd type="none" w="sm" len="lg"/>
            <a:tailEnd type="none" w="sm" len="lg"/>
          </a:ln>
          <a:effectLst/>
        </p:spPr>
        <p:txBody>
          <a:bodyPr anchor="ctr">
            <a:spAutoFit/>
          </a:bodyPr>
          <a:lstStyle/>
          <a:p>
            <a:pPr algn="just"/>
            <a:r>
              <a:rPr lang="en-US" dirty="0"/>
              <a:t>The moment of inertia for a point mass is just the mass times the square of perpendicular distance to the rotation axis. The mass moment of inertia for a single particle is given as:</a:t>
            </a:r>
            <a:r>
              <a:rPr lang="tr-TR" dirty="0"/>
              <a:t> </a:t>
            </a:r>
          </a:p>
        </p:txBody>
      </p:sp>
      <p:graphicFrame>
        <p:nvGraphicFramePr>
          <p:cNvPr id="451608" name="Object 24"/>
          <p:cNvGraphicFramePr>
            <a:graphicFrameLocks noChangeAspect="1"/>
          </p:cNvGraphicFramePr>
          <p:nvPr/>
        </p:nvGraphicFramePr>
        <p:xfrm>
          <a:off x="6389785" y="2523246"/>
          <a:ext cx="2404297" cy="528426"/>
        </p:xfrm>
        <a:graphic>
          <a:graphicData uri="http://schemas.openxmlformats.org/presentationml/2006/ole">
            <p:oleObj spid="_x0000_s451608" name="Denklem" r:id="rId7" imgW="634725" imgH="241195" progId="Equation.3">
              <p:embed/>
            </p:oleObj>
          </a:graphicData>
        </a:graphic>
      </p:graphicFrame>
      <p:graphicFrame>
        <p:nvGraphicFramePr>
          <p:cNvPr id="451619" name="Object 35"/>
          <p:cNvGraphicFramePr>
            <a:graphicFrameLocks noChangeAspect="1"/>
          </p:cNvGraphicFramePr>
          <p:nvPr/>
        </p:nvGraphicFramePr>
        <p:xfrm>
          <a:off x="2786063" y="3294063"/>
          <a:ext cx="2095500" cy="1974850"/>
        </p:xfrm>
        <a:graphic>
          <a:graphicData uri="http://schemas.openxmlformats.org/presentationml/2006/ole">
            <p:oleObj spid="_x0000_s451619" name="Part" r:id="rId8" imgW="2333333" imgH="2200582" progId="">
              <p:embed/>
            </p:oleObj>
          </a:graphicData>
        </a:graphic>
      </p:graphicFrame>
      <p:graphicFrame>
        <p:nvGraphicFramePr>
          <p:cNvPr id="451620" name="Object 36"/>
          <p:cNvGraphicFramePr>
            <a:graphicFrameLocks noChangeAspect="1"/>
          </p:cNvGraphicFramePr>
          <p:nvPr/>
        </p:nvGraphicFramePr>
        <p:xfrm>
          <a:off x="2786063" y="3294063"/>
          <a:ext cx="2095500" cy="1974850"/>
        </p:xfrm>
        <a:graphic>
          <a:graphicData uri="http://schemas.openxmlformats.org/presentationml/2006/ole">
            <p:oleObj spid="_x0000_s451620" name="Part" r:id="rId9" imgW="2333333" imgH="2200582" progId="">
              <p:embed/>
            </p:oleObj>
          </a:graphicData>
        </a:graphic>
      </p:graphicFrame>
      <p:graphicFrame>
        <p:nvGraphicFramePr>
          <p:cNvPr id="451621" name="Object 37"/>
          <p:cNvGraphicFramePr>
            <a:graphicFrameLocks noChangeAspect="1"/>
          </p:cNvGraphicFramePr>
          <p:nvPr/>
        </p:nvGraphicFramePr>
        <p:xfrm>
          <a:off x="2786063" y="3294063"/>
          <a:ext cx="2100262" cy="1979612"/>
        </p:xfrm>
        <a:graphic>
          <a:graphicData uri="http://schemas.openxmlformats.org/presentationml/2006/ole">
            <p:oleObj spid="_x0000_s451621" name="Part" r:id="rId10" imgW="2333333" imgH="2200582" progId="">
              <p:embed/>
            </p:oleObj>
          </a:graphicData>
        </a:graphic>
      </p:graphicFrame>
      <p:graphicFrame>
        <p:nvGraphicFramePr>
          <p:cNvPr id="451622" name="Object 38"/>
          <p:cNvGraphicFramePr>
            <a:graphicFrameLocks noChangeAspect="1"/>
          </p:cNvGraphicFramePr>
          <p:nvPr/>
        </p:nvGraphicFramePr>
        <p:xfrm>
          <a:off x="2786063" y="3294063"/>
          <a:ext cx="2090737" cy="1971675"/>
        </p:xfrm>
        <a:graphic>
          <a:graphicData uri="http://schemas.openxmlformats.org/presentationml/2006/ole">
            <p:oleObj spid="_x0000_s451622" name="Part" r:id="rId11" imgW="2333333" imgH="2200582" progId="">
              <p:embed/>
            </p:oleObj>
          </a:graphicData>
        </a:graphic>
      </p:graphicFrame>
      <p:graphicFrame>
        <p:nvGraphicFramePr>
          <p:cNvPr id="451623" name="Object 39"/>
          <p:cNvGraphicFramePr>
            <a:graphicFrameLocks noChangeAspect="1"/>
          </p:cNvGraphicFramePr>
          <p:nvPr/>
        </p:nvGraphicFramePr>
        <p:xfrm>
          <a:off x="2786063" y="3294063"/>
          <a:ext cx="2103437" cy="1982787"/>
        </p:xfrm>
        <a:graphic>
          <a:graphicData uri="http://schemas.openxmlformats.org/presentationml/2006/ole">
            <p:oleObj spid="_x0000_s451623" name="Part" r:id="rId12" imgW="2333333" imgH="2200582" progId="">
              <p:embed/>
            </p:oleObj>
          </a:graphicData>
        </a:graphic>
      </p:graphicFrame>
      <p:graphicFrame>
        <p:nvGraphicFramePr>
          <p:cNvPr id="451624" name="Object 40"/>
          <p:cNvGraphicFramePr>
            <a:graphicFrameLocks noChangeAspect="1"/>
          </p:cNvGraphicFramePr>
          <p:nvPr/>
        </p:nvGraphicFramePr>
        <p:xfrm>
          <a:off x="2786063" y="3294063"/>
          <a:ext cx="2101850" cy="1982787"/>
        </p:xfrm>
        <a:graphic>
          <a:graphicData uri="http://schemas.openxmlformats.org/presentationml/2006/ole">
            <p:oleObj spid="_x0000_s451624" name="Part" r:id="rId13" imgW="2333333" imgH="2200582" progId="">
              <p:embed/>
            </p:oleObj>
          </a:graphicData>
        </a:graphic>
      </p:graphicFrame>
      <p:graphicFrame>
        <p:nvGraphicFramePr>
          <p:cNvPr id="451625" name="Object 41"/>
          <p:cNvGraphicFramePr>
            <a:graphicFrameLocks noChangeAspect="1"/>
          </p:cNvGraphicFramePr>
          <p:nvPr/>
        </p:nvGraphicFramePr>
        <p:xfrm>
          <a:off x="2786063" y="3294063"/>
          <a:ext cx="2101850" cy="1981200"/>
        </p:xfrm>
        <a:graphic>
          <a:graphicData uri="http://schemas.openxmlformats.org/presentationml/2006/ole">
            <p:oleObj spid="_x0000_s451625" name="Part" r:id="rId14" imgW="2333333" imgH="2200582" progId="">
              <p:embed/>
            </p:oleObj>
          </a:graphicData>
        </a:graphic>
      </p:graphicFrame>
      <p:graphicFrame>
        <p:nvGraphicFramePr>
          <p:cNvPr id="451626" name="Object 42"/>
          <p:cNvGraphicFramePr>
            <a:graphicFrameLocks noChangeAspect="1"/>
          </p:cNvGraphicFramePr>
          <p:nvPr/>
        </p:nvGraphicFramePr>
        <p:xfrm>
          <a:off x="2786063" y="3294063"/>
          <a:ext cx="2117725" cy="1995487"/>
        </p:xfrm>
        <a:graphic>
          <a:graphicData uri="http://schemas.openxmlformats.org/presentationml/2006/ole">
            <p:oleObj spid="_x0000_s451626" name="Part" r:id="rId15" imgW="2333333" imgH="2200582" progId="">
              <p:embed/>
            </p:oleObj>
          </a:graphicData>
        </a:graphic>
      </p:graphicFrame>
      <p:graphicFrame>
        <p:nvGraphicFramePr>
          <p:cNvPr id="451627" name="Object 43"/>
          <p:cNvGraphicFramePr>
            <a:graphicFrameLocks noChangeAspect="1"/>
          </p:cNvGraphicFramePr>
          <p:nvPr/>
        </p:nvGraphicFramePr>
        <p:xfrm>
          <a:off x="2786063" y="3294063"/>
          <a:ext cx="2116137" cy="1995487"/>
        </p:xfrm>
        <a:graphic>
          <a:graphicData uri="http://schemas.openxmlformats.org/presentationml/2006/ole">
            <p:oleObj spid="_x0000_s451627" name="Part" r:id="rId16" imgW="2333333" imgH="2200582" progId="">
              <p:embed/>
            </p:oleObj>
          </a:graphicData>
        </a:graphic>
      </p:graphicFrame>
      <p:graphicFrame>
        <p:nvGraphicFramePr>
          <p:cNvPr id="451628" name="Object 44"/>
          <p:cNvGraphicFramePr>
            <a:graphicFrameLocks noChangeAspect="1"/>
          </p:cNvGraphicFramePr>
          <p:nvPr/>
        </p:nvGraphicFramePr>
        <p:xfrm>
          <a:off x="2786063" y="3294063"/>
          <a:ext cx="2109787" cy="1989137"/>
        </p:xfrm>
        <a:graphic>
          <a:graphicData uri="http://schemas.openxmlformats.org/presentationml/2006/ole">
            <p:oleObj spid="_x0000_s451628" name="Part" r:id="rId17" imgW="2333333" imgH="2200582" progId="">
              <p:embed/>
            </p:oleObj>
          </a:graphicData>
        </a:graphic>
      </p:graphicFrame>
      <p:graphicFrame>
        <p:nvGraphicFramePr>
          <p:cNvPr id="451629" name="Object 45"/>
          <p:cNvGraphicFramePr>
            <a:graphicFrameLocks noChangeAspect="1"/>
          </p:cNvGraphicFramePr>
          <p:nvPr/>
        </p:nvGraphicFramePr>
        <p:xfrm>
          <a:off x="2786063" y="3294063"/>
          <a:ext cx="2108200" cy="1987550"/>
        </p:xfrm>
        <a:graphic>
          <a:graphicData uri="http://schemas.openxmlformats.org/presentationml/2006/ole">
            <p:oleObj spid="_x0000_s451629" name="Part" r:id="rId18" imgW="2333333" imgH="2200582" progId="">
              <p:embed/>
            </p:oleObj>
          </a:graphicData>
        </a:graphic>
      </p:graphicFrame>
      <p:graphicFrame>
        <p:nvGraphicFramePr>
          <p:cNvPr id="451630" name="Object 46"/>
          <p:cNvGraphicFramePr>
            <a:graphicFrameLocks noChangeAspect="1"/>
          </p:cNvGraphicFramePr>
          <p:nvPr/>
        </p:nvGraphicFramePr>
        <p:xfrm>
          <a:off x="2786063" y="3294063"/>
          <a:ext cx="2105025" cy="1984375"/>
        </p:xfrm>
        <a:graphic>
          <a:graphicData uri="http://schemas.openxmlformats.org/presentationml/2006/ole">
            <p:oleObj spid="_x0000_s451630" name="Part" r:id="rId19" imgW="2333333" imgH="2200582" progId="">
              <p:embed/>
            </p:oleObj>
          </a:graphicData>
        </a:graphic>
      </p:graphicFrame>
      <p:graphicFrame>
        <p:nvGraphicFramePr>
          <p:cNvPr id="451631" name="Object 47"/>
          <p:cNvGraphicFramePr>
            <a:graphicFrameLocks noChangeAspect="1"/>
          </p:cNvGraphicFramePr>
          <p:nvPr/>
        </p:nvGraphicFramePr>
        <p:xfrm>
          <a:off x="2786063" y="3294063"/>
          <a:ext cx="2114550" cy="1992312"/>
        </p:xfrm>
        <a:graphic>
          <a:graphicData uri="http://schemas.openxmlformats.org/presentationml/2006/ole">
            <p:oleObj spid="_x0000_s451631" name="Part" r:id="rId20" imgW="2333333" imgH="2200582" progId="">
              <p:embed/>
            </p:oleObj>
          </a:graphicData>
        </a:graphic>
      </p:graphicFrame>
      <p:graphicFrame>
        <p:nvGraphicFramePr>
          <p:cNvPr id="451632" name="Object 48"/>
          <p:cNvGraphicFramePr>
            <a:graphicFrameLocks noChangeAspect="1"/>
          </p:cNvGraphicFramePr>
          <p:nvPr/>
        </p:nvGraphicFramePr>
        <p:xfrm>
          <a:off x="2771775" y="3305082"/>
          <a:ext cx="2124075" cy="2001837"/>
        </p:xfrm>
        <a:graphic>
          <a:graphicData uri="http://schemas.openxmlformats.org/presentationml/2006/ole">
            <p:oleObj spid="_x0000_s451632" name="Part" r:id="rId21" imgW="2333333" imgH="2200582"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
                                  </p:stCondLst>
                                  <p:childTnLst>
                                    <p:set>
                                      <p:cBhvr>
                                        <p:cTn id="6" dur="1" fill="hold">
                                          <p:stCondLst>
                                            <p:cond delay="0"/>
                                          </p:stCondLst>
                                        </p:cTn>
                                        <p:tgtEl>
                                          <p:spTgt spid="451613"/>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nodeType="afterEffect">
                                  <p:stCondLst>
                                    <p:cond delay="100"/>
                                  </p:stCondLst>
                                  <p:childTnLst>
                                    <p:set>
                                      <p:cBhvr>
                                        <p:cTn id="9" dur="1" fill="hold">
                                          <p:stCondLst>
                                            <p:cond delay="0"/>
                                          </p:stCondLst>
                                        </p:cTn>
                                        <p:tgtEl>
                                          <p:spTgt spid="451615"/>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100"/>
                                  </p:stCondLst>
                                  <p:childTnLst>
                                    <p:set>
                                      <p:cBhvr>
                                        <p:cTn id="12" dur="1" fill="hold">
                                          <p:stCondLst>
                                            <p:cond delay="0"/>
                                          </p:stCondLst>
                                        </p:cTn>
                                        <p:tgtEl>
                                          <p:spTgt spid="451617"/>
                                        </p:tgtEl>
                                        <p:attrNameLst>
                                          <p:attrName>style.visibility</p:attrName>
                                        </p:attrNameLst>
                                      </p:cBhvr>
                                      <p:to>
                                        <p:strVal val="visible"/>
                                      </p:to>
                                    </p:set>
                                  </p:childTnLst>
                                </p:cTn>
                              </p:par>
                            </p:childTnLst>
                          </p:cTn>
                        </p:par>
                        <p:par>
                          <p:cTn id="13" fill="hold">
                            <p:stCondLst>
                              <p:cond delay="300"/>
                            </p:stCondLst>
                            <p:childTnLst>
                              <p:par>
                                <p:cTn id="14" presetID="1" presetClass="entr" presetSubtype="0" fill="hold" nodeType="afterEffect">
                                  <p:stCondLst>
                                    <p:cond delay="100"/>
                                  </p:stCondLst>
                                  <p:childTnLst>
                                    <p:set>
                                      <p:cBhvr>
                                        <p:cTn id="15" dur="1" fill="hold">
                                          <p:stCondLst>
                                            <p:cond delay="0"/>
                                          </p:stCondLst>
                                        </p:cTn>
                                        <p:tgtEl>
                                          <p:spTgt spid="451619"/>
                                        </p:tgtEl>
                                        <p:attrNameLst>
                                          <p:attrName>style.visibility</p:attrName>
                                        </p:attrNameLst>
                                      </p:cBhvr>
                                      <p:to>
                                        <p:strVal val="visible"/>
                                      </p:to>
                                    </p:set>
                                  </p:childTnLst>
                                </p:cTn>
                              </p:par>
                            </p:childTnLst>
                          </p:cTn>
                        </p:par>
                        <p:par>
                          <p:cTn id="16" fill="hold">
                            <p:stCondLst>
                              <p:cond delay="400"/>
                            </p:stCondLst>
                            <p:childTnLst>
                              <p:par>
                                <p:cTn id="17" presetID="1" presetClass="entr" presetSubtype="0" fill="hold" nodeType="afterEffect">
                                  <p:stCondLst>
                                    <p:cond delay="100"/>
                                  </p:stCondLst>
                                  <p:childTnLst>
                                    <p:set>
                                      <p:cBhvr>
                                        <p:cTn id="18" dur="1" fill="hold">
                                          <p:stCondLst>
                                            <p:cond delay="0"/>
                                          </p:stCondLst>
                                        </p:cTn>
                                        <p:tgtEl>
                                          <p:spTgt spid="451620"/>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100"/>
                                  </p:stCondLst>
                                  <p:childTnLst>
                                    <p:set>
                                      <p:cBhvr>
                                        <p:cTn id="21" dur="1" fill="hold">
                                          <p:stCondLst>
                                            <p:cond delay="0"/>
                                          </p:stCondLst>
                                        </p:cTn>
                                        <p:tgtEl>
                                          <p:spTgt spid="451621"/>
                                        </p:tgtEl>
                                        <p:attrNameLst>
                                          <p:attrName>style.visibility</p:attrName>
                                        </p:attrNameLst>
                                      </p:cBhvr>
                                      <p:to>
                                        <p:strVal val="visible"/>
                                      </p:to>
                                    </p:set>
                                  </p:childTnLst>
                                </p:cTn>
                              </p:par>
                            </p:childTnLst>
                          </p:cTn>
                        </p:par>
                        <p:par>
                          <p:cTn id="22" fill="hold">
                            <p:stCondLst>
                              <p:cond delay="600"/>
                            </p:stCondLst>
                            <p:childTnLst>
                              <p:par>
                                <p:cTn id="23" presetID="1" presetClass="entr" presetSubtype="0" fill="hold" nodeType="afterEffect">
                                  <p:stCondLst>
                                    <p:cond delay="100"/>
                                  </p:stCondLst>
                                  <p:childTnLst>
                                    <p:set>
                                      <p:cBhvr>
                                        <p:cTn id="24" dur="1" fill="hold">
                                          <p:stCondLst>
                                            <p:cond delay="0"/>
                                          </p:stCondLst>
                                        </p:cTn>
                                        <p:tgtEl>
                                          <p:spTgt spid="451622"/>
                                        </p:tgtEl>
                                        <p:attrNameLst>
                                          <p:attrName>style.visibility</p:attrName>
                                        </p:attrNameLst>
                                      </p:cBhvr>
                                      <p:to>
                                        <p:strVal val="visible"/>
                                      </p:to>
                                    </p:set>
                                  </p:childTnLst>
                                </p:cTn>
                              </p:par>
                            </p:childTnLst>
                          </p:cTn>
                        </p:par>
                        <p:par>
                          <p:cTn id="25" fill="hold">
                            <p:stCondLst>
                              <p:cond delay="700"/>
                            </p:stCondLst>
                            <p:childTnLst>
                              <p:par>
                                <p:cTn id="26" presetID="1" presetClass="entr" presetSubtype="0" fill="hold" nodeType="afterEffect">
                                  <p:stCondLst>
                                    <p:cond delay="100"/>
                                  </p:stCondLst>
                                  <p:childTnLst>
                                    <p:set>
                                      <p:cBhvr>
                                        <p:cTn id="27" dur="1" fill="hold">
                                          <p:stCondLst>
                                            <p:cond delay="0"/>
                                          </p:stCondLst>
                                        </p:cTn>
                                        <p:tgtEl>
                                          <p:spTgt spid="451623"/>
                                        </p:tgtEl>
                                        <p:attrNameLst>
                                          <p:attrName>style.visibility</p:attrName>
                                        </p:attrNameLst>
                                      </p:cBhvr>
                                      <p:to>
                                        <p:strVal val="visible"/>
                                      </p:to>
                                    </p:set>
                                  </p:childTnLst>
                                </p:cTn>
                              </p:par>
                            </p:childTnLst>
                          </p:cTn>
                        </p:par>
                        <p:par>
                          <p:cTn id="28" fill="hold">
                            <p:stCondLst>
                              <p:cond delay="800"/>
                            </p:stCondLst>
                            <p:childTnLst>
                              <p:par>
                                <p:cTn id="29" presetID="1" presetClass="entr" presetSubtype="0" fill="hold" nodeType="afterEffect">
                                  <p:stCondLst>
                                    <p:cond delay="100"/>
                                  </p:stCondLst>
                                  <p:childTnLst>
                                    <p:set>
                                      <p:cBhvr>
                                        <p:cTn id="30" dur="1" fill="hold">
                                          <p:stCondLst>
                                            <p:cond delay="0"/>
                                          </p:stCondLst>
                                        </p:cTn>
                                        <p:tgtEl>
                                          <p:spTgt spid="451624"/>
                                        </p:tgtEl>
                                        <p:attrNameLst>
                                          <p:attrName>style.visibility</p:attrName>
                                        </p:attrNameLst>
                                      </p:cBhvr>
                                      <p:to>
                                        <p:strVal val="visible"/>
                                      </p:to>
                                    </p:set>
                                  </p:childTnLst>
                                </p:cTn>
                              </p:par>
                            </p:childTnLst>
                          </p:cTn>
                        </p:par>
                        <p:par>
                          <p:cTn id="31" fill="hold">
                            <p:stCondLst>
                              <p:cond delay="900"/>
                            </p:stCondLst>
                            <p:childTnLst>
                              <p:par>
                                <p:cTn id="32" presetID="1" presetClass="entr" presetSubtype="0" fill="hold" nodeType="afterEffect">
                                  <p:stCondLst>
                                    <p:cond delay="100"/>
                                  </p:stCondLst>
                                  <p:childTnLst>
                                    <p:set>
                                      <p:cBhvr>
                                        <p:cTn id="33" dur="1" fill="hold">
                                          <p:stCondLst>
                                            <p:cond delay="0"/>
                                          </p:stCondLst>
                                        </p:cTn>
                                        <p:tgtEl>
                                          <p:spTgt spid="451625"/>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nodeType="afterEffect">
                                  <p:stCondLst>
                                    <p:cond delay="100"/>
                                  </p:stCondLst>
                                  <p:childTnLst>
                                    <p:set>
                                      <p:cBhvr>
                                        <p:cTn id="36" dur="1" fill="hold">
                                          <p:stCondLst>
                                            <p:cond delay="0"/>
                                          </p:stCondLst>
                                        </p:cTn>
                                        <p:tgtEl>
                                          <p:spTgt spid="451626"/>
                                        </p:tgtEl>
                                        <p:attrNameLst>
                                          <p:attrName>style.visibility</p:attrName>
                                        </p:attrNameLst>
                                      </p:cBhvr>
                                      <p:to>
                                        <p:strVal val="visible"/>
                                      </p:to>
                                    </p:set>
                                  </p:childTnLst>
                                </p:cTn>
                              </p:par>
                            </p:childTnLst>
                          </p:cTn>
                        </p:par>
                        <p:par>
                          <p:cTn id="37" fill="hold">
                            <p:stCondLst>
                              <p:cond delay="1100"/>
                            </p:stCondLst>
                            <p:childTnLst>
                              <p:par>
                                <p:cTn id="38" presetID="1" presetClass="entr" presetSubtype="0" fill="hold" nodeType="afterEffect">
                                  <p:stCondLst>
                                    <p:cond delay="100"/>
                                  </p:stCondLst>
                                  <p:childTnLst>
                                    <p:set>
                                      <p:cBhvr>
                                        <p:cTn id="39" dur="1" fill="hold">
                                          <p:stCondLst>
                                            <p:cond delay="0"/>
                                          </p:stCondLst>
                                        </p:cTn>
                                        <p:tgtEl>
                                          <p:spTgt spid="451627"/>
                                        </p:tgtEl>
                                        <p:attrNameLst>
                                          <p:attrName>style.visibility</p:attrName>
                                        </p:attrNameLst>
                                      </p:cBhvr>
                                      <p:to>
                                        <p:strVal val="visible"/>
                                      </p:to>
                                    </p:set>
                                  </p:childTnLst>
                                </p:cTn>
                              </p:par>
                            </p:childTnLst>
                          </p:cTn>
                        </p:par>
                        <p:par>
                          <p:cTn id="40" fill="hold">
                            <p:stCondLst>
                              <p:cond delay="1200"/>
                            </p:stCondLst>
                            <p:childTnLst>
                              <p:par>
                                <p:cTn id="41" presetID="1" presetClass="entr" presetSubtype="0" fill="hold" nodeType="afterEffect">
                                  <p:stCondLst>
                                    <p:cond delay="100"/>
                                  </p:stCondLst>
                                  <p:childTnLst>
                                    <p:set>
                                      <p:cBhvr>
                                        <p:cTn id="42" dur="1" fill="hold">
                                          <p:stCondLst>
                                            <p:cond delay="0"/>
                                          </p:stCondLst>
                                        </p:cTn>
                                        <p:tgtEl>
                                          <p:spTgt spid="451628"/>
                                        </p:tgtEl>
                                        <p:attrNameLst>
                                          <p:attrName>style.visibility</p:attrName>
                                        </p:attrNameLst>
                                      </p:cBhvr>
                                      <p:to>
                                        <p:strVal val="visible"/>
                                      </p:to>
                                    </p:set>
                                  </p:childTnLst>
                                </p:cTn>
                              </p:par>
                            </p:childTnLst>
                          </p:cTn>
                        </p:par>
                        <p:par>
                          <p:cTn id="43" fill="hold">
                            <p:stCondLst>
                              <p:cond delay="1300"/>
                            </p:stCondLst>
                            <p:childTnLst>
                              <p:par>
                                <p:cTn id="44" presetID="1" presetClass="entr" presetSubtype="0" fill="hold" nodeType="afterEffect">
                                  <p:stCondLst>
                                    <p:cond delay="100"/>
                                  </p:stCondLst>
                                  <p:childTnLst>
                                    <p:set>
                                      <p:cBhvr>
                                        <p:cTn id="45" dur="1" fill="hold">
                                          <p:stCondLst>
                                            <p:cond delay="0"/>
                                          </p:stCondLst>
                                        </p:cTn>
                                        <p:tgtEl>
                                          <p:spTgt spid="451629"/>
                                        </p:tgtEl>
                                        <p:attrNameLst>
                                          <p:attrName>style.visibility</p:attrName>
                                        </p:attrNameLst>
                                      </p:cBhvr>
                                      <p:to>
                                        <p:strVal val="visible"/>
                                      </p:to>
                                    </p:set>
                                  </p:childTnLst>
                                </p:cTn>
                              </p:par>
                            </p:childTnLst>
                          </p:cTn>
                        </p:par>
                        <p:par>
                          <p:cTn id="46" fill="hold">
                            <p:stCondLst>
                              <p:cond delay="1400"/>
                            </p:stCondLst>
                            <p:childTnLst>
                              <p:par>
                                <p:cTn id="47" presetID="1" presetClass="entr" presetSubtype="0" fill="hold" nodeType="afterEffect">
                                  <p:stCondLst>
                                    <p:cond delay="100"/>
                                  </p:stCondLst>
                                  <p:childTnLst>
                                    <p:set>
                                      <p:cBhvr>
                                        <p:cTn id="48" dur="1" fill="hold">
                                          <p:stCondLst>
                                            <p:cond delay="0"/>
                                          </p:stCondLst>
                                        </p:cTn>
                                        <p:tgtEl>
                                          <p:spTgt spid="451630"/>
                                        </p:tgtEl>
                                        <p:attrNameLst>
                                          <p:attrName>style.visibility</p:attrName>
                                        </p:attrNameLst>
                                      </p:cBhvr>
                                      <p:to>
                                        <p:strVal val="visible"/>
                                      </p:to>
                                    </p:set>
                                  </p:childTnLst>
                                </p:cTn>
                              </p:par>
                            </p:childTnLst>
                          </p:cTn>
                        </p:par>
                        <p:par>
                          <p:cTn id="49" fill="hold">
                            <p:stCondLst>
                              <p:cond delay="1500"/>
                            </p:stCondLst>
                            <p:childTnLst>
                              <p:par>
                                <p:cTn id="50" presetID="1" presetClass="entr" presetSubtype="0" fill="hold" nodeType="afterEffect">
                                  <p:stCondLst>
                                    <p:cond delay="100"/>
                                  </p:stCondLst>
                                  <p:childTnLst>
                                    <p:set>
                                      <p:cBhvr>
                                        <p:cTn id="51" dur="1" fill="hold">
                                          <p:stCondLst>
                                            <p:cond delay="0"/>
                                          </p:stCondLst>
                                        </p:cTn>
                                        <p:tgtEl>
                                          <p:spTgt spid="451631"/>
                                        </p:tgtEl>
                                        <p:attrNameLst>
                                          <p:attrName>style.visibility</p:attrName>
                                        </p:attrNameLst>
                                      </p:cBhvr>
                                      <p:to>
                                        <p:strVal val="visible"/>
                                      </p:to>
                                    </p:set>
                                  </p:childTnLst>
                                </p:cTn>
                              </p:par>
                            </p:childTnLst>
                          </p:cTn>
                        </p:par>
                        <p:par>
                          <p:cTn id="52" fill="hold">
                            <p:stCondLst>
                              <p:cond delay="1600"/>
                            </p:stCondLst>
                            <p:childTnLst>
                              <p:par>
                                <p:cTn id="53" presetID="1" presetClass="entr" presetSubtype="0" fill="hold" nodeType="afterEffect">
                                  <p:stCondLst>
                                    <p:cond delay="100"/>
                                  </p:stCondLst>
                                  <p:childTnLst>
                                    <p:set>
                                      <p:cBhvr>
                                        <p:cTn id="54" dur="1" fill="hold">
                                          <p:stCondLst>
                                            <p:cond delay="0"/>
                                          </p:stCondLst>
                                        </p:cTn>
                                        <p:tgtEl>
                                          <p:spTgt spid="4516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4" presetClass="entr" presetSubtype="0" fill="hold" nodeType="clickEffect">
                                  <p:stCondLst>
                                    <p:cond delay="0"/>
                                  </p:stCondLst>
                                  <p:childTnLst>
                                    <p:set>
                                      <p:cBhvr>
                                        <p:cTn id="58" dur="1" fill="hold">
                                          <p:stCondLst>
                                            <p:cond delay="0"/>
                                          </p:stCondLst>
                                        </p:cTn>
                                        <p:tgtEl>
                                          <p:spTgt spid="451608"/>
                                        </p:tgtEl>
                                        <p:attrNameLst>
                                          <p:attrName>style.visibility</p:attrName>
                                        </p:attrNameLst>
                                      </p:cBhvr>
                                      <p:to>
                                        <p:strVal val="visible"/>
                                      </p:to>
                                    </p:set>
                                    <p:anim to="" calcmode="lin" valueType="num">
                                      <p:cBhvr>
                                        <p:cTn id="59" dur="1" fill="hold"/>
                                        <p:tgtEl>
                                          <p:spTgt spid="45160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8434" name="Rectangle 2"/>
          <p:cNvSpPr>
            <a:spLocks noGrp="1" noChangeArrowheads="1"/>
          </p:cNvSpPr>
          <p:nvPr>
            <p:ph type="title"/>
          </p:nvPr>
        </p:nvSpPr>
        <p:spPr>
          <a:xfrm>
            <a:off x="715963" y="247650"/>
            <a:ext cx="7772400" cy="1143000"/>
          </a:xfrm>
        </p:spPr>
        <p:txBody>
          <a:bodyPr>
            <a:normAutofit fontScale="90000"/>
          </a:bodyPr>
          <a:lstStyle/>
          <a:p>
            <a:r>
              <a:rPr lang="en-US" sz="4000"/>
              <a:t>Homogeneous Representation</a:t>
            </a:r>
            <a:endParaRPr lang="en-US"/>
          </a:p>
        </p:txBody>
      </p:sp>
      <p:sp>
        <p:nvSpPr>
          <p:cNvPr id="658435" name="Rectangle 3"/>
          <p:cNvSpPr>
            <a:spLocks noGrp="1" noChangeArrowheads="1"/>
          </p:cNvSpPr>
          <p:nvPr>
            <p:ph type="body" sz="half" idx="1"/>
          </p:nvPr>
        </p:nvSpPr>
        <p:spPr>
          <a:xfrm>
            <a:off x="457200" y="1219200"/>
            <a:ext cx="5257800" cy="4906963"/>
          </a:xfrm>
        </p:spPr>
        <p:txBody>
          <a:bodyPr/>
          <a:lstStyle/>
          <a:p>
            <a:r>
              <a:rPr lang="en-US" sz="2800"/>
              <a:t>A frame in space (Geometric Interpretation)</a:t>
            </a:r>
          </a:p>
          <a:p>
            <a:pPr>
              <a:buFont typeface="Monotype Sorts" pitchFamily="2" charset="2"/>
              <a:buNone/>
            </a:pPr>
            <a:endParaRPr lang="en-US" sz="2800"/>
          </a:p>
        </p:txBody>
      </p:sp>
      <p:sp>
        <p:nvSpPr>
          <p:cNvPr id="26" name="Slide Number Placeholder 4"/>
          <p:cNvSpPr>
            <a:spLocks noGrp="1"/>
          </p:cNvSpPr>
          <p:nvPr>
            <p:ph type="sldNum" sz="quarter" idx="10"/>
          </p:nvPr>
        </p:nvSpPr>
        <p:spPr/>
        <p:txBody>
          <a:bodyPr/>
          <a:lstStyle/>
          <a:p>
            <a:fld id="{3FF6392D-C119-4098-B05D-D0CD64785F84}" type="slidenum">
              <a:rPr lang="tr-TR"/>
              <a:pPr/>
              <a:t>80</a:t>
            </a:fld>
            <a:endParaRPr lang="tr-TR"/>
          </a:p>
        </p:txBody>
      </p:sp>
      <p:sp>
        <p:nvSpPr>
          <p:cNvPr id="658436" name="Line 4"/>
          <p:cNvSpPr>
            <a:spLocks noChangeShapeType="1"/>
          </p:cNvSpPr>
          <p:nvPr/>
        </p:nvSpPr>
        <p:spPr bwMode="auto">
          <a:xfrm flipV="1">
            <a:off x="5867400" y="3429000"/>
            <a:ext cx="1981200" cy="1676400"/>
          </a:xfrm>
          <a:prstGeom prst="line">
            <a:avLst/>
          </a:prstGeom>
          <a:noFill/>
          <a:ln w="28575">
            <a:solidFill>
              <a:schemeClr val="tx1"/>
            </a:solidFill>
            <a:miter lim="800000"/>
            <a:headEnd/>
            <a:tailEnd type="triangle" w="med" len="med"/>
          </a:ln>
          <a:effectLst/>
        </p:spPr>
        <p:txBody>
          <a:bodyPr wrap="none"/>
          <a:lstStyle/>
          <a:p>
            <a:endParaRPr lang="en-US"/>
          </a:p>
        </p:txBody>
      </p:sp>
      <p:sp>
        <p:nvSpPr>
          <p:cNvPr id="658437" name="Line 5"/>
          <p:cNvSpPr>
            <a:spLocks noChangeShapeType="1"/>
          </p:cNvSpPr>
          <p:nvPr/>
        </p:nvSpPr>
        <p:spPr bwMode="auto">
          <a:xfrm>
            <a:off x="5867400" y="5105400"/>
            <a:ext cx="3048000" cy="0"/>
          </a:xfrm>
          <a:prstGeom prst="line">
            <a:avLst/>
          </a:prstGeom>
          <a:noFill/>
          <a:ln w="28575">
            <a:solidFill>
              <a:schemeClr val="tx1"/>
            </a:solidFill>
            <a:miter lim="800000"/>
            <a:headEnd/>
            <a:tailEnd type="triangle" w="med" len="med"/>
          </a:ln>
          <a:effectLst/>
        </p:spPr>
        <p:txBody>
          <a:bodyPr wrap="none"/>
          <a:lstStyle/>
          <a:p>
            <a:endParaRPr lang="en-US"/>
          </a:p>
        </p:txBody>
      </p:sp>
      <p:sp>
        <p:nvSpPr>
          <p:cNvPr id="658438" name="Line 6"/>
          <p:cNvSpPr>
            <a:spLocks noChangeShapeType="1"/>
          </p:cNvSpPr>
          <p:nvPr/>
        </p:nvSpPr>
        <p:spPr bwMode="auto">
          <a:xfrm flipV="1">
            <a:off x="5867400" y="2362200"/>
            <a:ext cx="0" cy="2743200"/>
          </a:xfrm>
          <a:prstGeom prst="line">
            <a:avLst/>
          </a:prstGeom>
          <a:noFill/>
          <a:ln w="28575">
            <a:solidFill>
              <a:schemeClr val="tx1"/>
            </a:solidFill>
            <a:miter lim="800000"/>
            <a:headEnd/>
            <a:tailEnd type="triangle" w="med" len="med"/>
          </a:ln>
          <a:effectLst/>
        </p:spPr>
        <p:txBody>
          <a:bodyPr wrap="none"/>
          <a:lstStyle/>
          <a:p>
            <a:endParaRPr lang="en-US"/>
          </a:p>
        </p:txBody>
      </p:sp>
      <p:graphicFrame>
        <p:nvGraphicFramePr>
          <p:cNvPr id="658439" name="Object 7"/>
          <p:cNvGraphicFramePr>
            <a:graphicFrameLocks noChangeAspect="1"/>
          </p:cNvGraphicFramePr>
          <p:nvPr/>
        </p:nvGraphicFramePr>
        <p:xfrm>
          <a:off x="8610600" y="4724400"/>
          <a:ext cx="304800" cy="303213"/>
        </p:xfrm>
        <a:graphic>
          <a:graphicData uri="http://schemas.openxmlformats.org/presentationml/2006/ole">
            <p:oleObj spid="_x0000_s529410" name="Equation" r:id="rId4" imgW="126720" imgH="139680" progId="Equation.3">
              <p:embed/>
            </p:oleObj>
          </a:graphicData>
        </a:graphic>
      </p:graphicFrame>
      <p:graphicFrame>
        <p:nvGraphicFramePr>
          <p:cNvPr id="658440" name="Object 8"/>
          <p:cNvGraphicFramePr>
            <a:graphicFrameLocks noChangeAspect="1"/>
          </p:cNvGraphicFramePr>
          <p:nvPr/>
        </p:nvGraphicFramePr>
        <p:xfrm>
          <a:off x="7848600" y="3505200"/>
          <a:ext cx="334963" cy="358775"/>
        </p:xfrm>
        <a:graphic>
          <a:graphicData uri="http://schemas.openxmlformats.org/presentationml/2006/ole">
            <p:oleObj spid="_x0000_s529411" name="Equation" r:id="rId5" imgW="139680" imgH="164880" progId="Equation.3">
              <p:embed/>
            </p:oleObj>
          </a:graphicData>
        </a:graphic>
      </p:graphicFrame>
      <p:graphicFrame>
        <p:nvGraphicFramePr>
          <p:cNvPr id="658441" name="Object 9"/>
          <p:cNvGraphicFramePr>
            <a:graphicFrameLocks noChangeAspect="1"/>
          </p:cNvGraphicFramePr>
          <p:nvPr/>
        </p:nvGraphicFramePr>
        <p:xfrm>
          <a:off x="5867400" y="2146300"/>
          <a:ext cx="304800" cy="276225"/>
        </p:xfrm>
        <a:graphic>
          <a:graphicData uri="http://schemas.openxmlformats.org/presentationml/2006/ole">
            <p:oleObj spid="_x0000_s529412" name="Equation" r:id="rId6" imgW="126720" imgH="126720" progId="Equation.3">
              <p:embed/>
            </p:oleObj>
          </a:graphicData>
        </a:graphic>
      </p:graphicFrame>
      <p:sp>
        <p:nvSpPr>
          <p:cNvPr id="658442" name="Oval 10"/>
          <p:cNvSpPr>
            <a:spLocks noChangeArrowheads="1"/>
          </p:cNvSpPr>
          <p:nvPr/>
        </p:nvSpPr>
        <p:spPr bwMode="auto">
          <a:xfrm>
            <a:off x="7239000" y="2895600"/>
            <a:ext cx="76200" cy="76200"/>
          </a:xfrm>
          <a:prstGeom prst="ellipse">
            <a:avLst/>
          </a:prstGeom>
          <a:solidFill>
            <a:schemeClr val="accent1"/>
          </a:solidFill>
          <a:ln w="9525">
            <a:solidFill>
              <a:schemeClr val="tx1"/>
            </a:solidFill>
            <a:round/>
            <a:headEnd/>
            <a:tailEnd/>
          </a:ln>
          <a:effectLst/>
        </p:spPr>
        <p:txBody>
          <a:bodyPr wrap="none" anchor="ctr"/>
          <a:lstStyle/>
          <a:p>
            <a:endParaRPr lang="en-US"/>
          </a:p>
        </p:txBody>
      </p:sp>
      <p:graphicFrame>
        <p:nvGraphicFramePr>
          <p:cNvPr id="658443" name="Object 11"/>
          <p:cNvGraphicFramePr>
            <a:graphicFrameLocks noChangeAspect="1"/>
          </p:cNvGraphicFramePr>
          <p:nvPr/>
        </p:nvGraphicFramePr>
        <p:xfrm>
          <a:off x="6380163" y="1524000"/>
          <a:ext cx="2171700" cy="646113"/>
        </p:xfrm>
        <a:graphic>
          <a:graphicData uri="http://schemas.openxmlformats.org/presentationml/2006/ole">
            <p:oleObj spid="_x0000_s529413" name="Equation" r:id="rId7" imgW="850680" imgH="253800" progId="Equation.3">
              <p:embed/>
            </p:oleObj>
          </a:graphicData>
        </a:graphic>
      </p:graphicFrame>
      <p:sp>
        <p:nvSpPr>
          <p:cNvPr id="658444" name="Line 12"/>
          <p:cNvSpPr>
            <a:spLocks noChangeShapeType="1"/>
          </p:cNvSpPr>
          <p:nvPr/>
        </p:nvSpPr>
        <p:spPr bwMode="auto">
          <a:xfrm>
            <a:off x="7272338" y="2971800"/>
            <a:ext cx="0" cy="1752600"/>
          </a:xfrm>
          <a:prstGeom prst="line">
            <a:avLst/>
          </a:prstGeom>
          <a:noFill/>
          <a:ln w="9525">
            <a:solidFill>
              <a:schemeClr val="tx1"/>
            </a:solidFill>
            <a:prstDash val="dash"/>
            <a:round/>
            <a:headEnd/>
            <a:tailEnd/>
          </a:ln>
          <a:effectLst/>
        </p:spPr>
        <p:txBody>
          <a:bodyPr/>
          <a:lstStyle/>
          <a:p>
            <a:endParaRPr lang="en-US"/>
          </a:p>
        </p:txBody>
      </p:sp>
      <p:sp>
        <p:nvSpPr>
          <p:cNvPr id="658445" name="Line 13"/>
          <p:cNvSpPr>
            <a:spLocks noChangeShapeType="1"/>
          </p:cNvSpPr>
          <p:nvPr/>
        </p:nvSpPr>
        <p:spPr bwMode="auto">
          <a:xfrm flipH="1">
            <a:off x="6781800" y="4724400"/>
            <a:ext cx="457200" cy="381000"/>
          </a:xfrm>
          <a:prstGeom prst="line">
            <a:avLst/>
          </a:prstGeom>
          <a:noFill/>
          <a:ln w="9525">
            <a:solidFill>
              <a:schemeClr val="tx1"/>
            </a:solidFill>
            <a:prstDash val="dash"/>
            <a:round/>
            <a:headEnd/>
            <a:tailEnd/>
          </a:ln>
          <a:effectLst/>
        </p:spPr>
        <p:txBody>
          <a:bodyPr/>
          <a:lstStyle/>
          <a:p>
            <a:endParaRPr lang="en-US"/>
          </a:p>
        </p:txBody>
      </p:sp>
      <p:sp>
        <p:nvSpPr>
          <p:cNvPr id="658446" name="Line 14"/>
          <p:cNvSpPr>
            <a:spLocks noChangeShapeType="1"/>
          </p:cNvSpPr>
          <p:nvPr/>
        </p:nvSpPr>
        <p:spPr bwMode="auto">
          <a:xfrm flipH="1">
            <a:off x="6338888" y="4695825"/>
            <a:ext cx="914400" cy="0"/>
          </a:xfrm>
          <a:prstGeom prst="line">
            <a:avLst/>
          </a:prstGeom>
          <a:noFill/>
          <a:ln w="9525">
            <a:solidFill>
              <a:schemeClr val="tx1"/>
            </a:solidFill>
            <a:prstDash val="dash"/>
            <a:round/>
            <a:headEnd/>
            <a:tailEnd/>
          </a:ln>
          <a:effectLst/>
        </p:spPr>
        <p:txBody>
          <a:bodyPr/>
          <a:lstStyle/>
          <a:p>
            <a:endParaRPr lang="en-US"/>
          </a:p>
        </p:txBody>
      </p:sp>
      <p:sp>
        <p:nvSpPr>
          <p:cNvPr id="658447" name="Line 15"/>
          <p:cNvSpPr>
            <a:spLocks noChangeShapeType="1"/>
          </p:cNvSpPr>
          <p:nvPr/>
        </p:nvSpPr>
        <p:spPr bwMode="auto">
          <a:xfrm flipH="1">
            <a:off x="5867400" y="2971800"/>
            <a:ext cx="1371600" cy="2133600"/>
          </a:xfrm>
          <a:prstGeom prst="line">
            <a:avLst/>
          </a:prstGeom>
          <a:noFill/>
          <a:ln w="28575">
            <a:solidFill>
              <a:schemeClr val="accent2"/>
            </a:solidFill>
            <a:round/>
            <a:headEnd/>
            <a:tailEnd/>
          </a:ln>
          <a:effectLst/>
        </p:spPr>
        <p:txBody>
          <a:bodyPr/>
          <a:lstStyle/>
          <a:p>
            <a:endParaRPr lang="en-US"/>
          </a:p>
        </p:txBody>
      </p:sp>
      <p:graphicFrame>
        <p:nvGraphicFramePr>
          <p:cNvPr id="658448" name="Object 16"/>
          <p:cNvGraphicFramePr>
            <a:graphicFrameLocks noChangeAspect="1"/>
          </p:cNvGraphicFramePr>
          <p:nvPr/>
        </p:nvGraphicFramePr>
        <p:xfrm>
          <a:off x="914400" y="3600450"/>
          <a:ext cx="3276600" cy="2043113"/>
        </p:xfrm>
        <a:graphic>
          <a:graphicData uri="http://schemas.openxmlformats.org/presentationml/2006/ole">
            <p:oleObj spid="_x0000_s529414" name="Equation" r:id="rId8" imgW="1460160" imgH="914400" progId="Equation.3">
              <p:embed/>
            </p:oleObj>
          </a:graphicData>
        </a:graphic>
      </p:graphicFrame>
      <p:sp>
        <p:nvSpPr>
          <p:cNvPr id="658450" name="Line 18"/>
          <p:cNvSpPr>
            <a:spLocks noChangeShapeType="1"/>
          </p:cNvSpPr>
          <p:nvPr/>
        </p:nvSpPr>
        <p:spPr bwMode="auto">
          <a:xfrm>
            <a:off x="7269163" y="2943225"/>
            <a:ext cx="457200" cy="304800"/>
          </a:xfrm>
          <a:prstGeom prst="line">
            <a:avLst/>
          </a:prstGeom>
          <a:noFill/>
          <a:ln w="9525">
            <a:solidFill>
              <a:schemeClr val="hlink"/>
            </a:solidFill>
            <a:round/>
            <a:headEnd/>
            <a:tailEnd type="triangle" w="med" len="med"/>
          </a:ln>
          <a:effectLst/>
        </p:spPr>
        <p:txBody>
          <a:bodyPr/>
          <a:lstStyle/>
          <a:p>
            <a:endParaRPr lang="en-US"/>
          </a:p>
        </p:txBody>
      </p:sp>
      <p:sp>
        <p:nvSpPr>
          <p:cNvPr id="658451" name="Line 19"/>
          <p:cNvSpPr>
            <a:spLocks noChangeShapeType="1"/>
          </p:cNvSpPr>
          <p:nvPr/>
        </p:nvSpPr>
        <p:spPr bwMode="auto">
          <a:xfrm flipV="1">
            <a:off x="7269163" y="2714625"/>
            <a:ext cx="533400" cy="228600"/>
          </a:xfrm>
          <a:prstGeom prst="line">
            <a:avLst/>
          </a:prstGeom>
          <a:noFill/>
          <a:ln w="9525">
            <a:solidFill>
              <a:schemeClr val="hlink"/>
            </a:solidFill>
            <a:round/>
            <a:headEnd/>
            <a:tailEnd type="triangle" w="med" len="med"/>
          </a:ln>
          <a:effectLst/>
        </p:spPr>
        <p:txBody>
          <a:bodyPr/>
          <a:lstStyle/>
          <a:p>
            <a:endParaRPr lang="en-US"/>
          </a:p>
        </p:txBody>
      </p:sp>
      <p:sp>
        <p:nvSpPr>
          <p:cNvPr id="658452" name="Line 20"/>
          <p:cNvSpPr>
            <a:spLocks noChangeShapeType="1"/>
          </p:cNvSpPr>
          <p:nvPr/>
        </p:nvSpPr>
        <p:spPr bwMode="auto">
          <a:xfrm flipH="1" flipV="1">
            <a:off x="7192963" y="2486025"/>
            <a:ext cx="76200" cy="457200"/>
          </a:xfrm>
          <a:prstGeom prst="line">
            <a:avLst/>
          </a:prstGeom>
          <a:noFill/>
          <a:ln w="9525">
            <a:solidFill>
              <a:schemeClr val="hlink"/>
            </a:solidFill>
            <a:round/>
            <a:headEnd/>
            <a:tailEnd type="triangle" w="med" len="med"/>
          </a:ln>
          <a:effectLst/>
        </p:spPr>
        <p:txBody>
          <a:bodyPr/>
          <a:lstStyle/>
          <a:p>
            <a:endParaRPr lang="en-US"/>
          </a:p>
        </p:txBody>
      </p:sp>
      <p:graphicFrame>
        <p:nvGraphicFramePr>
          <p:cNvPr id="658453" name="Object 21"/>
          <p:cNvGraphicFramePr>
            <a:graphicFrameLocks noChangeAspect="1"/>
          </p:cNvGraphicFramePr>
          <p:nvPr/>
        </p:nvGraphicFramePr>
        <p:xfrm>
          <a:off x="7726363" y="3097213"/>
          <a:ext cx="304800" cy="303212"/>
        </p:xfrm>
        <a:graphic>
          <a:graphicData uri="http://schemas.openxmlformats.org/presentationml/2006/ole">
            <p:oleObj spid="_x0000_s529415" name="Equation" r:id="rId9" imgW="126720" imgH="139680" progId="Equation.3">
              <p:embed/>
            </p:oleObj>
          </a:graphicData>
        </a:graphic>
      </p:graphicFrame>
      <p:graphicFrame>
        <p:nvGraphicFramePr>
          <p:cNvPr id="658454" name="Object 22"/>
          <p:cNvGraphicFramePr>
            <a:graphicFrameLocks noChangeAspect="1"/>
          </p:cNvGraphicFramePr>
          <p:nvPr/>
        </p:nvGraphicFramePr>
        <p:xfrm>
          <a:off x="7818438" y="2562225"/>
          <a:ext cx="273050" cy="303213"/>
        </p:xfrm>
        <a:graphic>
          <a:graphicData uri="http://schemas.openxmlformats.org/presentationml/2006/ole">
            <p:oleObj spid="_x0000_s529416" name="Equation" r:id="rId10" imgW="114120" imgH="139680" progId="Equation.3">
              <p:embed/>
            </p:oleObj>
          </a:graphicData>
        </a:graphic>
      </p:graphicFrame>
      <p:graphicFrame>
        <p:nvGraphicFramePr>
          <p:cNvPr id="658455" name="Object 23"/>
          <p:cNvGraphicFramePr>
            <a:graphicFrameLocks noChangeAspect="1"/>
          </p:cNvGraphicFramePr>
          <p:nvPr/>
        </p:nvGraphicFramePr>
        <p:xfrm>
          <a:off x="6780213" y="2314575"/>
          <a:ext cx="304800" cy="303213"/>
        </p:xfrm>
        <a:graphic>
          <a:graphicData uri="http://schemas.openxmlformats.org/presentationml/2006/ole">
            <p:oleObj spid="_x0000_s529417" name="Equation" r:id="rId11" imgW="126720" imgH="139680" progId="Equation.3">
              <p:embed/>
            </p:oleObj>
          </a:graphicData>
        </a:graphic>
      </p:graphicFrame>
      <p:graphicFrame>
        <p:nvGraphicFramePr>
          <p:cNvPr id="658456" name="Object 24"/>
          <p:cNvGraphicFramePr>
            <a:graphicFrameLocks noChangeAspect="1"/>
          </p:cNvGraphicFramePr>
          <p:nvPr/>
        </p:nvGraphicFramePr>
        <p:xfrm>
          <a:off x="914400" y="2209800"/>
          <a:ext cx="2811463" cy="1290638"/>
        </p:xfrm>
        <a:graphic>
          <a:graphicData uri="http://schemas.openxmlformats.org/presentationml/2006/ole">
            <p:oleObj spid="_x0000_s529418" name="Equation" r:id="rId12" imgW="1041120" imgH="457200" progId="Equation.3">
              <p:embed/>
            </p:oleObj>
          </a:graphicData>
        </a:graphic>
      </p:graphicFrame>
      <p:sp>
        <p:nvSpPr>
          <p:cNvPr id="658457" name="Rectangle 25"/>
          <p:cNvSpPr>
            <a:spLocks noChangeArrowheads="1"/>
          </p:cNvSpPr>
          <p:nvPr/>
        </p:nvSpPr>
        <p:spPr bwMode="auto">
          <a:xfrm>
            <a:off x="1676400" y="3657600"/>
            <a:ext cx="304800" cy="1447800"/>
          </a:xfrm>
          <a:prstGeom prst="rect">
            <a:avLst/>
          </a:prstGeom>
          <a:noFill/>
          <a:ln w="9525">
            <a:solidFill>
              <a:srgbClr val="FF00FF"/>
            </a:solidFill>
            <a:miter lim="800000"/>
            <a:headEnd/>
            <a:tailEnd/>
          </a:ln>
          <a:effectLst/>
        </p:spPr>
        <p:txBody>
          <a:bodyPr wrap="none" anchor="ctr"/>
          <a:lstStyle/>
          <a:p>
            <a:endParaRPr lang="en-US"/>
          </a:p>
        </p:txBody>
      </p:sp>
      <p:sp>
        <p:nvSpPr>
          <p:cNvPr id="658458" name="Text Box 26"/>
          <p:cNvSpPr txBox="1">
            <a:spLocks noChangeArrowheads="1"/>
          </p:cNvSpPr>
          <p:nvPr/>
        </p:nvSpPr>
        <p:spPr bwMode="auto">
          <a:xfrm>
            <a:off x="1219200" y="5791200"/>
            <a:ext cx="6324600" cy="406400"/>
          </a:xfrm>
          <a:prstGeom prst="rect">
            <a:avLst/>
          </a:prstGeom>
          <a:noFill/>
          <a:ln w="9525">
            <a:solidFill>
              <a:srgbClr val="FF00FF"/>
            </a:solidFill>
            <a:miter lim="800000"/>
            <a:headEnd/>
            <a:tailEnd/>
          </a:ln>
          <a:effectLst/>
        </p:spPr>
        <p:txBody>
          <a:bodyPr>
            <a:spAutoFit/>
          </a:bodyPr>
          <a:lstStyle/>
          <a:p>
            <a:pPr algn="l" eaLnBrk="1" hangingPunct="1">
              <a:spcBef>
                <a:spcPct val="50000"/>
              </a:spcBef>
            </a:pPr>
            <a:r>
              <a:rPr lang="en-US" sz="2000"/>
              <a:t>Principal axis </a:t>
            </a:r>
            <a:r>
              <a:rPr lang="en-US" sz="2000" i="1"/>
              <a:t>n</a:t>
            </a:r>
            <a:r>
              <a:rPr lang="en-US" sz="2000"/>
              <a:t> w.r.t. the reference coordinate system</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0482" name="Rectangle 2"/>
          <p:cNvSpPr>
            <a:spLocks noGrp="1" noChangeArrowheads="1"/>
          </p:cNvSpPr>
          <p:nvPr>
            <p:ph type="title"/>
          </p:nvPr>
        </p:nvSpPr>
        <p:spPr>
          <a:xfrm>
            <a:off x="700088" y="203200"/>
            <a:ext cx="7772400" cy="1143000"/>
          </a:xfrm>
        </p:spPr>
        <p:txBody>
          <a:bodyPr>
            <a:normAutofit fontScale="90000"/>
          </a:bodyPr>
          <a:lstStyle/>
          <a:p>
            <a:r>
              <a:rPr lang="en-US"/>
              <a:t>Homogeneous Transformation</a:t>
            </a:r>
          </a:p>
        </p:txBody>
      </p:sp>
      <p:sp>
        <p:nvSpPr>
          <p:cNvPr id="660483" name="Rectangle 3"/>
          <p:cNvSpPr>
            <a:spLocks noGrp="1" noChangeArrowheads="1"/>
          </p:cNvSpPr>
          <p:nvPr>
            <p:ph idx="1"/>
          </p:nvPr>
        </p:nvSpPr>
        <p:spPr>
          <a:xfrm>
            <a:off x="742950" y="1560513"/>
            <a:ext cx="7772400" cy="4114800"/>
          </a:xfrm>
        </p:spPr>
        <p:txBody>
          <a:bodyPr/>
          <a:lstStyle/>
          <a:p>
            <a:r>
              <a:rPr lang="en-US"/>
              <a:t>Translation  </a:t>
            </a:r>
          </a:p>
        </p:txBody>
      </p:sp>
      <p:sp>
        <p:nvSpPr>
          <p:cNvPr id="29" name="Slide Number Placeholder 3"/>
          <p:cNvSpPr>
            <a:spLocks noGrp="1"/>
          </p:cNvSpPr>
          <p:nvPr>
            <p:ph type="sldNum" sz="quarter" idx="12"/>
          </p:nvPr>
        </p:nvSpPr>
        <p:spPr/>
        <p:txBody>
          <a:bodyPr/>
          <a:lstStyle/>
          <a:p>
            <a:fld id="{B62F3AB5-087A-4D99-8CC9-95017C32FEDE}" type="slidenum">
              <a:rPr lang="tr-TR"/>
              <a:pPr/>
              <a:t>81</a:t>
            </a:fld>
            <a:endParaRPr lang="tr-TR"/>
          </a:p>
        </p:txBody>
      </p:sp>
      <p:sp>
        <p:nvSpPr>
          <p:cNvPr id="660484" name="Line 4"/>
          <p:cNvSpPr>
            <a:spLocks noChangeShapeType="1"/>
          </p:cNvSpPr>
          <p:nvPr/>
        </p:nvSpPr>
        <p:spPr bwMode="auto">
          <a:xfrm flipV="1">
            <a:off x="5638800" y="4038600"/>
            <a:ext cx="1981200" cy="1676400"/>
          </a:xfrm>
          <a:prstGeom prst="line">
            <a:avLst/>
          </a:prstGeom>
          <a:noFill/>
          <a:ln w="28575">
            <a:solidFill>
              <a:schemeClr val="tx1"/>
            </a:solidFill>
            <a:miter lim="800000"/>
            <a:headEnd/>
            <a:tailEnd type="triangle" w="med" len="med"/>
          </a:ln>
          <a:effectLst/>
        </p:spPr>
        <p:txBody>
          <a:bodyPr wrap="none"/>
          <a:lstStyle/>
          <a:p>
            <a:endParaRPr lang="en-US"/>
          </a:p>
        </p:txBody>
      </p:sp>
      <p:sp>
        <p:nvSpPr>
          <p:cNvPr id="660485" name="Line 5"/>
          <p:cNvSpPr>
            <a:spLocks noChangeShapeType="1"/>
          </p:cNvSpPr>
          <p:nvPr/>
        </p:nvSpPr>
        <p:spPr bwMode="auto">
          <a:xfrm>
            <a:off x="5638800" y="5715000"/>
            <a:ext cx="3048000" cy="0"/>
          </a:xfrm>
          <a:prstGeom prst="line">
            <a:avLst/>
          </a:prstGeom>
          <a:noFill/>
          <a:ln w="28575">
            <a:solidFill>
              <a:schemeClr val="tx1"/>
            </a:solidFill>
            <a:miter lim="800000"/>
            <a:headEnd/>
            <a:tailEnd type="triangle" w="med" len="med"/>
          </a:ln>
          <a:effectLst/>
        </p:spPr>
        <p:txBody>
          <a:bodyPr wrap="none"/>
          <a:lstStyle/>
          <a:p>
            <a:endParaRPr lang="en-US"/>
          </a:p>
        </p:txBody>
      </p:sp>
      <p:sp>
        <p:nvSpPr>
          <p:cNvPr id="660486" name="Line 6"/>
          <p:cNvSpPr>
            <a:spLocks noChangeShapeType="1"/>
          </p:cNvSpPr>
          <p:nvPr/>
        </p:nvSpPr>
        <p:spPr bwMode="auto">
          <a:xfrm flipV="1">
            <a:off x="5638800" y="2971800"/>
            <a:ext cx="0" cy="2743200"/>
          </a:xfrm>
          <a:prstGeom prst="line">
            <a:avLst/>
          </a:prstGeom>
          <a:noFill/>
          <a:ln w="28575">
            <a:solidFill>
              <a:schemeClr val="tx1"/>
            </a:solidFill>
            <a:miter lim="800000"/>
            <a:headEnd/>
            <a:tailEnd type="triangle" w="med" len="med"/>
          </a:ln>
          <a:effectLst/>
        </p:spPr>
        <p:txBody>
          <a:bodyPr wrap="none"/>
          <a:lstStyle/>
          <a:p>
            <a:endParaRPr lang="en-US"/>
          </a:p>
        </p:txBody>
      </p:sp>
      <p:graphicFrame>
        <p:nvGraphicFramePr>
          <p:cNvPr id="660487" name="Object 7"/>
          <p:cNvGraphicFramePr>
            <a:graphicFrameLocks noChangeAspect="1"/>
          </p:cNvGraphicFramePr>
          <p:nvPr/>
        </p:nvGraphicFramePr>
        <p:xfrm>
          <a:off x="7620000" y="4114800"/>
          <a:ext cx="334963" cy="358775"/>
        </p:xfrm>
        <a:graphic>
          <a:graphicData uri="http://schemas.openxmlformats.org/presentationml/2006/ole">
            <p:oleObj spid="_x0000_s530434" name="Equation" r:id="rId4" imgW="139680" imgH="164880" progId="Equation.3">
              <p:embed/>
            </p:oleObj>
          </a:graphicData>
        </a:graphic>
      </p:graphicFrame>
      <p:graphicFrame>
        <p:nvGraphicFramePr>
          <p:cNvPr id="660488" name="Object 8"/>
          <p:cNvGraphicFramePr>
            <a:graphicFrameLocks noChangeAspect="1"/>
          </p:cNvGraphicFramePr>
          <p:nvPr/>
        </p:nvGraphicFramePr>
        <p:xfrm>
          <a:off x="5740400" y="2670175"/>
          <a:ext cx="304800" cy="276225"/>
        </p:xfrm>
        <a:graphic>
          <a:graphicData uri="http://schemas.openxmlformats.org/presentationml/2006/ole">
            <p:oleObj spid="_x0000_s530435" name="Equation" r:id="rId5" imgW="126720" imgH="126720" progId="Equation.3">
              <p:embed/>
            </p:oleObj>
          </a:graphicData>
        </a:graphic>
      </p:graphicFrame>
      <p:sp>
        <p:nvSpPr>
          <p:cNvPr id="660489" name="Oval 9"/>
          <p:cNvSpPr>
            <a:spLocks noChangeArrowheads="1"/>
          </p:cNvSpPr>
          <p:nvPr/>
        </p:nvSpPr>
        <p:spPr bwMode="auto">
          <a:xfrm>
            <a:off x="7010400" y="3505200"/>
            <a:ext cx="76200" cy="762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660490" name="Line 10"/>
          <p:cNvSpPr>
            <a:spLocks noChangeShapeType="1"/>
          </p:cNvSpPr>
          <p:nvPr/>
        </p:nvSpPr>
        <p:spPr bwMode="auto">
          <a:xfrm>
            <a:off x="7043738" y="3581400"/>
            <a:ext cx="0" cy="1752600"/>
          </a:xfrm>
          <a:prstGeom prst="line">
            <a:avLst/>
          </a:prstGeom>
          <a:noFill/>
          <a:ln w="9525">
            <a:solidFill>
              <a:schemeClr val="tx1"/>
            </a:solidFill>
            <a:prstDash val="dash"/>
            <a:round/>
            <a:headEnd/>
            <a:tailEnd/>
          </a:ln>
          <a:effectLst/>
        </p:spPr>
        <p:txBody>
          <a:bodyPr/>
          <a:lstStyle/>
          <a:p>
            <a:endParaRPr lang="en-US"/>
          </a:p>
        </p:txBody>
      </p:sp>
      <p:sp>
        <p:nvSpPr>
          <p:cNvPr id="660491" name="Line 11"/>
          <p:cNvSpPr>
            <a:spLocks noChangeShapeType="1"/>
          </p:cNvSpPr>
          <p:nvPr/>
        </p:nvSpPr>
        <p:spPr bwMode="auto">
          <a:xfrm flipH="1">
            <a:off x="6553200" y="5334000"/>
            <a:ext cx="457200" cy="381000"/>
          </a:xfrm>
          <a:prstGeom prst="line">
            <a:avLst/>
          </a:prstGeom>
          <a:noFill/>
          <a:ln w="9525">
            <a:solidFill>
              <a:schemeClr val="tx1"/>
            </a:solidFill>
            <a:prstDash val="dash"/>
            <a:round/>
            <a:headEnd/>
            <a:tailEnd/>
          </a:ln>
          <a:effectLst/>
        </p:spPr>
        <p:txBody>
          <a:bodyPr/>
          <a:lstStyle/>
          <a:p>
            <a:endParaRPr lang="en-US"/>
          </a:p>
        </p:txBody>
      </p:sp>
      <p:sp>
        <p:nvSpPr>
          <p:cNvPr id="660492" name="Line 12"/>
          <p:cNvSpPr>
            <a:spLocks noChangeShapeType="1"/>
          </p:cNvSpPr>
          <p:nvPr/>
        </p:nvSpPr>
        <p:spPr bwMode="auto">
          <a:xfrm flipH="1">
            <a:off x="6110288" y="5305425"/>
            <a:ext cx="914400" cy="0"/>
          </a:xfrm>
          <a:prstGeom prst="line">
            <a:avLst/>
          </a:prstGeom>
          <a:noFill/>
          <a:ln w="9525">
            <a:solidFill>
              <a:schemeClr val="tx1"/>
            </a:solidFill>
            <a:prstDash val="dash"/>
            <a:round/>
            <a:headEnd/>
            <a:tailEnd/>
          </a:ln>
          <a:effectLst/>
        </p:spPr>
        <p:txBody>
          <a:bodyPr/>
          <a:lstStyle/>
          <a:p>
            <a:endParaRPr lang="en-US"/>
          </a:p>
        </p:txBody>
      </p:sp>
      <p:sp>
        <p:nvSpPr>
          <p:cNvPr id="660493" name="Line 13"/>
          <p:cNvSpPr>
            <a:spLocks noChangeShapeType="1"/>
          </p:cNvSpPr>
          <p:nvPr/>
        </p:nvSpPr>
        <p:spPr bwMode="auto">
          <a:xfrm flipH="1">
            <a:off x="5638800" y="3581400"/>
            <a:ext cx="1371600" cy="2133600"/>
          </a:xfrm>
          <a:prstGeom prst="line">
            <a:avLst/>
          </a:prstGeom>
          <a:noFill/>
          <a:ln w="28575">
            <a:solidFill>
              <a:srgbClr val="FF3300"/>
            </a:solidFill>
            <a:round/>
            <a:headEnd type="triangle" w="med" len="med"/>
            <a:tailEnd/>
          </a:ln>
          <a:effectLst/>
        </p:spPr>
        <p:txBody>
          <a:bodyPr/>
          <a:lstStyle/>
          <a:p>
            <a:endParaRPr lang="en-US"/>
          </a:p>
        </p:txBody>
      </p:sp>
      <p:sp>
        <p:nvSpPr>
          <p:cNvPr id="660495" name="Line 15"/>
          <p:cNvSpPr>
            <a:spLocks noChangeShapeType="1"/>
          </p:cNvSpPr>
          <p:nvPr/>
        </p:nvSpPr>
        <p:spPr bwMode="auto">
          <a:xfrm>
            <a:off x="7040563" y="3552825"/>
            <a:ext cx="457200" cy="304800"/>
          </a:xfrm>
          <a:prstGeom prst="line">
            <a:avLst/>
          </a:prstGeom>
          <a:noFill/>
          <a:ln w="9525">
            <a:solidFill>
              <a:schemeClr val="hlink"/>
            </a:solidFill>
            <a:round/>
            <a:headEnd/>
            <a:tailEnd type="triangle" w="med" len="med"/>
          </a:ln>
          <a:effectLst/>
        </p:spPr>
        <p:txBody>
          <a:bodyPr/>
          <a:lstStyle/>
          <a:p>
            <a:endParaRPr lang="en-US"/>
          </a:p>
        </p:txBody>
      </p:sp>
      <p:sp>
        <p:nvSpPr>
          <p:cNvPr id="660496" name="Line 16"/>
          <p:cNvSpPr>
            <a:spLocks noChangeShapeType="1"/>
          </p:cNvSpPr>
          <p:nvPr/>
        </p:nvSpPr>
        <p:spPr bwMode="auto">
          <a:xfrm flipV="1">
            <a:off x="7040563" y="3324225"/>
            <a:ext cx="533400" cy="228600"/>
          </a:xfrm>
          <a:prstGeom prst="line">
            <a:avLst/>
          </a:prstGeom>
          <a:noFill/>
          <a:ln w="9525">
            <a:solidFill>
              <a:schemeClr val="hlink"/>
            </a:solidFill>
            <a:round/>
            <a:headEnd/>
            <a:tailEnd type="triangle" w="med" len="med"/>
          </a:ln>
          <a:effectLst/>
        </p:spPr>
        <p:txBody>
          <a:bodyPr/>
          <a:lstStyle/>
          <a:p>
            <a:endParaRPr lang="en-US"/>
          </a:p>
        </p:txBody>
      </p:sp>
      <p:sp>
        <p:nvSpPr>
          <p:cNvPr id="660497" name="Line 17"/>
          <p:cNvSpPr>
            <a:spLocks noChangeShapeType="1"/>
          </p:cNvSpPr>
          <p:nvPr/>
        </p:nvSpPr>
        <p:spPr bwMode="auto">
          <a:xfrm flipH="1" flipV="1">
            <a:off x="6964363" y="3095625"/>
            <a:ext cx="76200" cy="457200"/>
          </a:xfrm>
          <a:prstGeom prst="line">
            <a:avLst/>
          </a:prstGeom>
          <a:noFill/>
          <a:ln w="9525">
            <a:solidFill>
              <a:schemeClr val="hlink"/>
            </a:solidFill>
            <a:round/>
            <a:headEnd/>
            <a:tailEnd type="triangle" w="med" len="med"/>
          </a:ln>
          <a:effectLst/>
        </p:spPr>
        <p:txBody>
          <a:bodyPr/>
          <a:lstStyle/>
          <a:p>
            <a:endParaRPr lang="en-US"/>
          </a:p>
        </p:txBody>
      </p:sp>
      <p:graphicFrame>
        <p:nvGraphicFramePr>
          <p:cNvPr id="660498" name="Object 18"/>
          <p:cNvGraphicFramePr>
            <a:graphicFrameLocks noChangeAspect="1"/>
          </p:cNvGraphicFramePr>
          <p:nvPr/>
        </p:nvGraphicFramePr>
        <p:xfrm>
          <a:off x="7583488" y="3663950"/>
          <a:ext cx="304800" cy="303213"/>
        </p:xfrm>
        <a:graphic>
          <a:graphicData uri="http://schemas.openxmlformats.org/presentationml/2006/ole">
            <p:oleObj spid="_x0000_s530436" name="Equation" r:id="rId6" imgW="126720" imgH="139680" progId="Equation.3">
              <p:embed/>
            </p:oleObj>
          </a:graphicData>
        </a:graphic>
      </p:graphicFrame>
      <p:graphicFrame>
        <p:nvGraphicFramePr>
          <p:cNvPr id="660499" name="Object 19"/>
          <p:cNvGraphicFramePr>
            <a:graphicFrameLocks noChangeAspect="1"/>
          </p:cNvGraphicFramePr>
          <p:nvPr/>
        </p:nvGraphicFramePr>
        <p:xfrm>
          <a:off x="7634288" y="3100388"/>
          <a:ext cx="273050" cy="303212"/>
        </p:xfrm>
        <a:graphic>
          <a:graphicData uri="http://schemas.openxmlformats.org/presentationml/2006/ole">
            <p:oleObj spid="_x0000_s530437" name="Equation" r:id="rId7" imgW="114120" imgH="139680" progId="Equation.3">
              <p:embed/>
            </p:oleObj>
          </a:graphicData>
        </a:graphic>
      </p:graphicFrame>
      <p:graphicFrame>
        <p:nvGraphicFramePr>
          <p:cNvPr id="660500" name="Object 20"/>
          <p:cNvGraphicFramePr>
            <a:graphicFrameLocks noChangeAspect="1"/>
          </p:cNvGraphicFramePr>
          <p:nvPr/>
        </p:nvGraphicFramePr>
        <p:xfrm>
          <a:off x="6623050" y="2779713"/>
          <a:ext cx="304800" cy="303212"/>
        </p:xfrm>
        <a:graphic>
          <a:graphicData uri="http://schemas.openxmlformats.org/presentationml/2006/ole">
            <p:oleObj spid="_x0000_s530438" name="Equation" r:id="rId8" imgW="126720" imgH="139680" progId="Equation.3">
              <p:embed/>
            </p:oleObj>
          </a:graphicData>
        </a:graphic>
      </p:graphicFrame>
      <p:sp>
        <p:nvSpPr>
          <p:cNvPr id="660502" name="Line 22"/>
          <p:cNvSpPr>
            <a:spLocks noChangeShapeType="1"/>
          </p:cNvSpPr>
          <p:nvPr/>
        </p:nvSpPr>
        <p:spPr bwMode="auto">
          <a:xfrm>
            <a:off x="7912100" y="2605088"/>
            <a:ext cx="457200" cy="304800"/>
          </a:xfrm>
          <a:prstGeom prst="line">
            <a:avLst/>
          </a:prstGeom>
          <a:noFill/>
          <a:ln w="9525">
            <a:solidFill>
              <a:schemeClr val="hlink"/>
            </a:solidFill>
            <a:round/>
            <a:headEnd/>
            <a:tailEnd type="triangle" w="med" len="med"/>
          </a:ln>
          <a:effectLst/>
        </p:spPr>
        <p:txBody>
          <a:bodyPr/>
          <a:lstStyle/>
          <a:p>
            <a:endParaRPr lang="en-US"/>
          </a:p>
        </p:txBody>
      </p:sp>
      <p:sp>
        <p:nvSpPr>
          <p:cNvPr id="660503" name="Line 23"/>
          <p:cNvSpPr>
            <a:spLocks noChangeShapeType="1"/>
          </p:cNvSpPr>
          <p:nvPr/>
        </p:nvSpPr>
        <p:spPr bwMode="auto">
          <a:xfrm flipV="1">
            <a:off x="7912100" y="2376488"/>
            <a:ext cx="533400" cy="228600"/>
          </a:xfrm>
          <a:prstGeom prst="line">
            <a:avLst/>
          </a:prstGeom>
          <a:noFill/>
          <a:ln w="9525">
            <a:solidFill>
              <a:schemeClr val="hlink"/>
            </a:solidFill>
            <a:round/>
            <a:headEnd/>
            <a:tailEnd type="triangle" w="med" len="med"/>
          </a:ln>
          <a:effectLst/>
        </p:spPr>
        <p:txBody>
          <a:bodyPr/>
          <a:lstStyle/>
          <a:p>
            <a:endParaRPr lang="en-US"/>
          </a:p>
        </p:txBody>
      </p:sp>
      <p:sp>
        <p:nvSpPr>
          <p:cNvPr id="660504" name="Line 24"/>
          <p:cNvSpPr>
            <a:spLocks noChangeShapeType="1"/>
          </p:cNvSpPr>
          <p:nvPr/>
        </p:nvSpPr>
        <p:spPr bwMode="auto">
          <a:xfrm flipH="1" flipV="1">
            <a:off x="7835900" y="2147888"/>
            <a:ext cx="76200" cy="457200"/>
          </a:xfrm>
          <a:prstGeom prst="line">
            <a:avLst/>
          </a:prstGeom>
          <a:noFill/>
          <a:ln w="9525">
            <a:solidFill>
              <a:schemeClr val="hlink"/>
            </a:solidFill>
            <a:round/>
            <a:headEnd/>
            <a:tailEnd type="triangle" w="med" len="med"/>
          </a:ln>
          <a:effectLst/>
        </p:spPr>
        <p:txBody>
          <a:bodyPr/>
          <a:lstStyle/>
          <a:p>
            <a:endParaRPr lang="en-US"/>
          </a:p>
        </p:txBody>
      </p:sp>
      <p:graphicFrame>
        <p:nvGraphicFramePr>
          <p:cNvPr id="660505" name="Object 25"/>
          <p:cNvGraphicFramePr>
            <a:graphicFrameLocks noChangeAspect="1"/>
          </p:cNvGraphicFramePr>
          <p:nvPr/>
        </p:nvGraphicFramePr>
        <p:xfrm>
          <a:off x="8413750" y="2801938"/>
          <a:ext cx="304800" cy="303212"/>
        </p:xfrm>
        <a:graphic>
          <a:graphicData uri="http://schemas.openxmlformats.org/presentationml/2006/ole">
            <p:oleObj spid="_x0000_s530439" name="Equation" r:id="rId9" imgW="126720" imgH="139680" progId="Equation.3">
              <p:embed/>
            </p:oleObj>
          </a:graphicData>
        </a:graphic>
      </p:graphicFrame>
      <p:graphicFrame>
        <p:nvGraphicFramePr>
          <p:cNvPr id="660506" name="Object 26"/>
          <p:cNvGraphicFramePr>
            <a:graphicFrameLocks noChangeAspect="1"/>
          </p:cNvGraphicFramePr>
          <p:nvPr/>
        </p:nvGraphicFramePr>
        <p:xfrm>
          <a:off x="8504238" y="2209800"/>
          <a:ext cx="273050" cy="303213"/>
        </p:xfrm>
        <a:graphic>
          <a:graphicData uri="http://schemas.openxmlformats.org/presentationml/2006/ole">
            <p:oleObj spid="_x0000_s530440" name="Equation" r:id="rId10" imgW="114120" imgH="139680" progId="Equation.3">
              <p:embed/>
            </p:oleObj>
          </a:graphicData>
        </a:graphic>
      </p:graphicFrame>
      <p:graphicFrame>
        <p:nvGraphicFramePr>
          <p:cNvPr id="660507" name="Object 27"/>
          <p:cNvGraphicFramePr>
            <a:graphicFrameLocks noChangeAspect="1"/>
          </p:cNvGraphicFramePr>
          <p:nvPr/>
        </p:nvGraphicFramePr>
        <p:xfrm>
          <a:off x="7466013" y="1862138"/>
          <a:ext cx="304800" cy="303212"/>
        </p:xfrm>
        <a:graphic>
          <a:graphicData uri="http://schemas.openxmlformats.org/presentationml/2006/ole">
            <p:oleObj spid="_x0000_s530441" name="Equation" r:id="rId11" imgW="126720" imgH="139680" progId="Equation.3">
              <p:embed/>
            </p:oleObj>
          </a:graphicData>
        </a:graphic>
      </p:graphicFrame>
      <p:sp>
        <p:nvSpPr>
          <p:cNvPr id="660508" name="Line 28"/>
          <p:cNvSpPr>
            <a:spLocks noChangeShapeType="1"/>
          </p:cNvSpPr>
          <p:nvPr/>
        </p:nvSpPr>
        <p:spPr bwMode="auto">
          <a:xfrm flipV="1">
            <a:off x="7086600" y="2590800"/>
            <a:ext cx="838200" cy="914400"/>
          </a:xfrm>
          <a:prstGeom prst="line">
            <a:avLst/>
          </a:prstGeom>
          <a:noFill/>
          <a:ln w="28575">
            <a:solidFill>
              <a:srgbClr val="FF3300"/>
            </a:solidFill>
            <a:round/>
            <a:headEnd/>
            <a:tailEnd/>
          </a:ln>
          <a:effectLst/>
        </p:spPr>
        <p:txBody>
          <a:bodyPr/>
          <a:lstStyle/>
          <a:p>
            <a:endParaRPr lang="en-US"/>
          </a:p>
        </p:txBody>
      </p:sp>
      <p:graphicFrame>
        <p:nvGraphicFramePr>
          <p:cNvPr id="660509" name="Object 29"/>
          <p:cNvGraphicFramePr>
            <a:graphicFrameLocks noChangeAspect="1"/>
          </p:cNvGraphicFramePr>
          <p:nvPr/>
        </p:nvGraphicFramePr>
        <p:xfrm>
          <a:off x="533400" y="2590800"/>
          <a:ext cx="4449763" cy="3097213"/>
        </p:xfrm>
        <a:graphic>
          <a:graphicData uri="http://schemas.openxmlformats.org/presentationml/2006/ole">
            <p:oleObj spid="_x0000_s530442" name="Equation" r:id="rId12" imgW="2654280" imgH="1854000" progId="Equation.3">
              <p:embed/>
            </p:oleObj>
          </a:graphicData>
        </a:graphic>
      </p:graphicFrame>
      <p:graphicFrame>
        <p:nvGraphicFramePr>
          <p:cNvPr id="660510" name="Object 30"/>
          <p:cNvGraphicFramePr>
            <a:graphicFrameLocks noChangeAspect="1"/>
          </p:cNvGraphicFramePr>
          <p:nvPr/>
        </p:nvGraphicFramePr>
        <p:xfrm>
          <a:off x="673100" y="5788025"/>
          <a:ext cx="4229100" cy="568325"/>
        </p:xfrm>
        <a:graphic>
          <a:graphicData uri="http://schemas.openxmlformats.org/presentationml/2006/ole">
            <p:oleObj spid="_x0000_s530443" name="Equation" r:id="rId13" imgW="1790640" imgH="241200" progId="Equation.3">
              <p:embed/>
            </p:oleObj>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noFill/>
          <a:ln/>
        </p:spPr>
        <p:txBody>
          <a:bodyPr/>
          <a:lstStyle/>
          <a:p>
            <a:pPr algn="l"/>
            <a:r>
              <a:rPr lang="tr-TR" sz="4000" dirty="0" smtClean="0"/>
              <a:t> </a:t>
            </a:r>
            <a:r>
              <a:rPr lang="tr-TR" sz="4000" dirty="0"/>
              <a:t>DYNAMICS OF MACHINERY</a:t>
            </a:r>
          </a:p>
        </p:txBody>
      </p:sp>
      <p:sp>
        <p:nvSpPr>
          <p:cNvPr id="5123" name="Rectangle 3"/>
          <p:cNvSpPr>
            <a:spLocks noGrp="1" noChangeArrowheads="1"/>
          </p:cNvSpPr>
          <p:nvPr>
            <p:ph type="subTitle" idx="1"/>
          </p:nvPr>
        </p:nvSpPr>
        <p:spPr>
          <a:xfrm>
            <a:off x="685800" y="3429000"/>
            <a:ext cx="7239000" cy="2286000"/>
          </a:xfrm>
          <a:noFill/>
          <a:ln/>
        </p:spPr>
        <p:txBody>
          <a:bodyPr/>
          <a:lstStyle/>
          <a:p>
            <a:pPr algn="l"/>
            <a:r>
              <a:rPr lang="tr-TR" dirty="0"/>
              <a:t>Dynamic Force Analysis </a:t>
            </a:r>
            <a:r>
              <a:rPr lang="tr-TR" dirty="0" smtClean="0"/>
              <a:t>V</a:t>
            </a:r>
            <a:endParaRPr lang="tr-TR" dirty="0"/>
          </a:p>
        </p:txBody>
      </p:sp>
      <p:sp>
        <p:nvSpPr>
          <p:cNvPr id="5" name="Rectangle 9"/>
          <p:cNvSpPr>
            <a:spLocks noGrp="1" noChangeArrowheads="1"/>
          </p:cNvSpPr>
          <p:nvPr>
            <p:ph type="sldNum" sz="quarter" idx="12"/>
          </p:nvPr>
        </p:nvSpPr>
        <p:spPr/>
        <p:txBody>
          <a:bodyPr/>
          <a:lstStyle/>
          <a:p>
            <a:fld id="{6D331D7F-7A94-4BFB-90E1-87BF1DCE8A9F}" type="slidenum">
              <a:rPr lang="tr-TR"/>
              <a:pPr/>
              <a:t>82</a:t>
            </a:fld>
            <a:endParaRPr lang="tr-T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7474" name="Rectangle 2"/>
          <p:cNvSpPr>
            <a:spLocks noGrp="1" noChangeArrowheads="1"/>
          </p:cNvSpPr>
          <p:nvPr>
            <p:ph type="title"/>
          </p:nvPr>
        </p:nvSpPr>
        <p:spPr>
          <a:xfrm>
            <a:off x="685800" y="198438"/>
            <a:ext cx="7772400" cy="1143000"/>
          </a:xfrm>
        </p:spPr>
        <p:txBody>
          <a:bodyPr>
            <a:normAutofit fontScale="90000"/>
          </a:bodyPr>
          <a:lstStyle/>
          <a:p>
            <a:r>
              <a:rPr lang="en-US" sz="4000"/>
              <a:t>Preliminary</a:t>
            </a:r>
            <a:r>
              <a:rPr lang="tr-TR" sz="4000"/>
              <a:t/>
            </a:r>
            <a:br>
              <a:rPr lang="tr-TR" sz="4000"/>
            </a:br>
            <a:r>
              <a:rPr lang="tr-TR" sz="4000"/>
              <a:t>Kinematics of a Rigid Body</a:t>
            </a:r>
            <a:endParaRPr lang="en-US" sz="4000"/>
          </a:p>
        </p:txBody>
      </p:sp>
      <p:sp>
        <p:nvSpPr>
          <p:cNvPr id="26" name="Slide Number Placeholder 5"/>
          <p:cNvSpPr>
            <a:spLocks noGrp="1"/>
          </p:cNvSpPr>
          <p:nvPr>
            <p:ph type="sldNum" sz="quarter" idx="10"/>
          </p:nvPr>
        </p:nvSpPr>
        <p:spPr/>
        <p:txBody>
          <a:bodyPr/>
          <a:lstStyle/>
          <a:p>
            <a:fld id="{617E70E8-ADD5-4986-97FB-55A4F6C05994}" type="slidenum">
              <a:rPr lang="tr-TR"/>
              <a:pPr/>
              <a:t>83</a:t>
            </a:fld>
            <a:endParaRPr lang="tr-TR"/>
          </a:p>
        </p:txBody>
      </p:sp>
      <p:sp>
        <p:nvSpPr>
          <p:cNvPr id="617478" name="Line 6"/>
          <p:cNvSpPr>
            <a:spLocks noChangeShapeType="1"/>
          </p:cNvSpPr>
          <p:nvPr/>
        </p:nvSpPr>
        <p:spPr bwMode="auto">
          <a:xfrm flipH="1">
            <a:off x="1212850" y="4814888"/>
            <a:ext cx="1592263" cy="1371600"/>
          </a:xfrm>
          <a:prstGeom prst="line">
            <a:avLst/>
          </a:prstGeom>
          <a:noFill/>
          <a:ln w="28575">
            <a:solidFill>
              <a:schemeClr val="tx1"/>
            </a:solidFill>
            <a:miter lim="800000"/>
            <a:headEnd/>
            <a:tailEnd type="triangle" w="med" len="lg"/>
          </a:ln>
          <a:effectLst/>
        </p:spPr>
        <p:txBody>
          <a:bodyPr wrap="none"/>
          <a:lstStyle/>
          <a:p>
            <a:endParaRPr lang="en-US"/>
          </a:p>
        </p:txBody>
      </p:sp>
      <p:sp>
        <p:nvSpPr>
          <p:cNvPr id="617479" name="Line 7"/>
          <p:cNvSpPr>
            <a:spLocks noChangeShapeType="1"/>
          </p:cNvSpPr>
          <p:nvPr/>
        </p:nvSpPr>
        <p:spPr bwMode="auto">
          <a:xfrm>
            <a:off x="2805113" y="4814888"/>
            <a:ext cx="3048000" cy="0"/>
          </a:xfrm>
          <a:prstGeom prst="line">
            <a:avLst/>
          </a:prstGeom>
          <a:noFill/>
          <a:ln w="28575">
            <a:solidFill>
              <a:schemeClr val="tx1"/>
            </a:solidFill>
            <a:miter lim="800000"/>
            <a:headEnd/>
            <a:tailEnd type="triangle" w="med" len="lg"/>
          </a:ln>
          <a:effectLst/>
        </p:spPr>
        <p:txBody>
          <a:bodyPr wrap="none"/>
          <a:lstStyle/>
          <a:p>
            <a:endParaRPr lang="en-US"/>
          </a:p>
        </p:txBody>
      </p:sp>
      <p:sp>
        <p:nvSpPr>
          <p:cNvPr id="617480" name="Line 8"/>
          <p:cNvSpPr>
            <a:spLocks noChangeShapeType="1"/>
          </p:cNvSpPr>
          <p:nvPr/>
        </p:nvSpPr>
        <p:spPr bwMode="auto">
          <a:xfrm flipV="1">
            <a:off x="2805113" y="2071688"/>
            <a:ext cx="0" cy="2743200"/>
          </a:xfrm>
          <a:prstGeom prst="line">
            <a:avLst/>
          </a:prstGeom>
          <a:noFill/>
          <a:ln w="28575">
            <a:solidFill>
              <a:schemeClr val="tx1"/>
            </a:solidFill>
            <a:miter lim="800000"/>
            <a:headEnd/>
            <a:tailEnd type="triangle" w="med" len="lg"/>
          </a:ln>
          <a:effectLst/>
        </p:spPr>
        <p:txBody>
          <a:bodyPr wrap="none"/>
          <a:lstStyle/>
          <a:p>
            <a:endParaRPr lang="en-US"/>
          </a:p>
        </p:txBody>
      </p:sp>
      <p:graphicFrame>
        <p:nvGraphicFramePr>
          <p:cNvPr id="617481" name="Object 9"/>
          <p:cNvGraphicFramePr>
            <a:graphicFrameLocks noChangeAspect="1"/>
          </p:cNvGraphicFramePr>
          <p:nvPr/>
        </p:nvGraphicFramePr>
        <p:xfrm>
          <a:off x="5487988" y="4406900"/>
          <a:ext cx="427037" cy="358775"/>
        </p:xfrm>
        <a:graphic>
          <a:graphicData uri="http://schemas.openxmlformats.org/presentationml/2006/ole">
            <p:oleObj spid="_x0000_s531458" name="Denklem" r:id="rId4" imgW="177480" imgH="164880" progId="Equation.3">
              <p:embed/>
            </p:oleObj>
          </a:graphicData>
        </a:graphic>
      </p:graphicFrame>
      <p:graphicFrame>
        <p:nvGraphicFramePr>
          <p:cNvPr id="617482" name="Object 10"/>
          <p:cNvGraphicFramePr>
            <a:graphicFrameLocks noChangeAspect="1"/>
          </p:cNvGraphicFramePr>
          <p:nvPr/>
        </p:nvGraphicFramePr>
        <p:xfrm>
          <a:off x="974725" y="5600700"/>
          <a:ext cx="365125" cy="358775"/>
        </p:xfrm>
        <a:graphic>
          <a:graphicData uri="http://schemas.openxmlformats.org/presentationml/2006/ole">
            <p:oleObj spid="_x0000_s531459" name="Denklem" r:id="rId5" imgW="152280" imgH="164880" progId="Equation.3">
              <p:embed/>
            </p:oleObj>
          </a:graphicData>
        </a:graphic>
      </p:graphicFrame>
      <p:graphicFrame>
        <p:nvGraphicFramePr>
          <p:cNvPr id="617483" name="Object 11"/>
          <p:cNvGraphicFramePr>
            <a:graphicFrameLocks noChangeAspect="1"/>
          </p:cNvGraphicFramePr>
          <p:nvPr/>
        </p:nvGraphicFramePr>
        <p:xfrm>
          <a:off x="2938463" y="1739900"/>
          <a:ext cx="334962" cy="358775"/>
        </p:xfrm>
        <a:graphic>
          <a:graphicData uri="http://schemas.openxmlformats.org/presentationml/2006/ole">
            <p:oleObj spid="_x0000_s531460" name="Denklem" r:id="rId6" imgW="139680" imgH="164880" progId="Equation.3">
              <p:embed/>
            </p:oleObj>
          </a:graphicData>
        </a:graphic>
      </p:graphicFrame>
      <p:graphicFrame>
        <p:nvGraphicFramePr>
          <p:cNvPr id="617485" name="Object 13"/>
          <p:cNvGraphicFramePr>
            <a:graphicFrameLocks noChangeAspect="1"/>
          </p:cNvGraphicFramePr>
          <p:nvPr/>
        </p:nvGraphicFramePr>
        <p:xfrm>
          <a:off x="5492750" y="2049463"/>
          <a:ext cx="385763" cy="417512"/>
        </p:xfrm>
        <a:graphic>
          <a:graphicData uri="http://schemas.openxmlformats.org/presentationml/2006/ole">
            <p:oleObj spid="_x0000_s531461" name="Equation" r:id="rId7" imgW="152280" imgH="164880" progId="Equation.3">
              <p:embed/>
            </p:oleObj>
          </a:graphicData>
        </a:graphic>
      </p:graphicFrame>
      <p:sp>
        <p:nvSpPr>
          <p:cNvPr id="617511" name="Freeform 39"/>
          <p:cNvSpPr>
            <a:spLocks/>
          </p:cNvSpPr>
          <p:nvPr/>
        </p:nvSpPr>
        <p:spPr bwMode="auto">
          <a:xfrm>
            <a:off x="4459288" y="2451100"/>
            <a:ext cx="1417637" cy="1409700"/>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617490" name="Line 18"/>
          <p:cNvSpPr>
            <a:spLocks noChangeShapeType="1"/>
          </p:cNvSpPr>
          <p:nvPr/>
        </p:nvSpPr>
        <p:spPr bwMode="auto">
          <a:xfrm flipH="1">
            <a:off x="4049713" y="3551238"/>
            <a:ext cx="787400" cy="762000"/>
          </a:xfrm>
          <a:prstGeom prst="line">
            <a:avLst/>
          </a:prstGeom>
          <a:noFill/>
          <a:ln w="28575">
            <a:solidFill>
              <a:srgbClr val="FF0000"/>
            </a:solidFill>
            <a:miter lim="800000"/>
            <a:headEnd/>
            <a:tailEnd type="triangle" w="med" len="lg"/>
          </a:ln>
          <a:effectLst/>
        </p:spPr>
        <p:txBody>
          <a:bodyPr wrap="none"/>
          <a:lstStyle/>
          <a:p>
            <a:endParaRPr lang="en-US"/>
          </a:p>
        </p:txBody>
      </p:sp>
      <p:sp>
        <p:nvSpPr>
          <p:cNvPr id="617491" name="Line 19"/>
          <p:cNvSpPr>
            <a:spLocks noChangeShapeType="1"/>
          </p:cNvSpPr>
          <p:nvPr/>
        </p:nvSpPr>
        <p:spPr bwMode="auto">
          <a:xfrm>
            <a:off x="4837113" y="3551238"/>
            <a:ext cx="1524000"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617492" name="Line 20"/>
          <p:cNvSpPr>
            <a:spLocks noChangeShapeType="1"/>
          </p:cNvSpPr>
          <p:nvPr/>
        </p:nvSpPr>
        <p:spPr bwMode="auto">
          <a:xfrm flipV="1">
            <a:off x="4837113" y="2484438"/>
            <a:ext cx="0" cy="1066800"/>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617493" name="Object 21"/>
          <p:cNvGraphicFramePr>
            <a:graphicFrameLocks noChangeAspect="1"/>
          </p:cNvGraphicFramePr>
          <p:nvPr/>
        </p:nvGraphicFramePr>
        <p:xfrm>
          <a:off x="5875338" y="3606800"/>
          <a:ext cx="304800" cy="301625"/>
        </p:xfrm>
        <a:graphic>
          <a:graphicData uri="http://schemas.openxmlformats.org/presentationml/2006/ole">
            <p:oleObj spid="_x0000_s531462" name="Denklem" r:id="rId8" imgW="126720" imgH="139680" progId="Equation.3">
              <p:embed/>
            </p:oleObj>
          </a:graphicData>
        </a:graphic>
      </p:graphicFrame>
      <p:graphicFrame>
        <p:nvGraphicFramePr>
          <p:cNvPr id="617494" name="Object 22"/>
          <p:cNvGraphicFramePr>
            <a:graphicFrameLocks noChangeAspect="1"/>
          </p:cNvGraphicFramePr>
          <p:nvPr/>
        </p:nvGraphicFramePr>
        <p:xfrm>
          <a:off x="4251325" y="4178300"/>
          <a:ext cx="306388" cy="274638"/>
        </p:xfrm>
        <a:graphic>
          <a:graphicData uri="http://schemas.openxmlformats.org/presentationml/2006/ole">
            <p:oleObj spid="_x0000_s531463" name="Denklem" r:id="rId9" imgW="126720" imgH="126720" progId="Equation.3">
              <p:embed/>
            </p:oleObj>
          </a:graphicData>
        </a:graphic>
      </p:graphicFrame>
      <p:graphicFrame>
        <p:nvGraphicFramePr>
          <p:cNvPr id="617495" name="Object 23"/>
          <p:cNvGraphicFramePr>
            <a:graphicFrameLocks noChangeAspect="1"/>
          </p:cNvGraphicFramePr>
          <p:nvPr/>
        </p:nvGraphicFramePr>
        <p:xfrm>
          <a:off x="4402138" y="2076450"/>
          <a:ext cx="338137" cy="358775"/>
        </p:xfrm>
        <a:graphic>
          <a:graphicData uri="http://schemas.openxmlformats.org/presentationml/2006/ole">
            <p:oleObj spid="_x0000_s531464" name="Denklem" r:id="rId10" imgW="139680" imgH="164880" progId="Equation.3">
              <p:embed/>
            </p:oleObj>
          </a:graphicData>
        </a:graphic>
      </p:graphicFrame>
      <p:sp>
        <p:nvSpPr>
          <p:cNvPr id="617496" name="Text Box 24"/>
          <p:cNvSpPr txBox="1">
            <a:spLocks noChangeArrowheads="1"/>
          </p:cNvSpPr>
          <p:nvPr/>
        </p:nvSpPr>
        <p:spPr bwMode="auto">
          <a:xfrm>
            <a:off x="2351088" y="4575175"/>
            <a:ext cx="457200" cy="366713"/>
          </a:xfrm>
          <a:prstGeom prst="rect">
            <a:avLst/>
          </a:prstGeom>
          <a:noFill/>
          <a:ln w="9525">
            <a:noFill/>
            <a:miter lim="800000"/>
            <a:headEnd/>
            <a:tailEnd/>
          </a:ln>
          <a:effectLst/>
        </p:spPr>
        <p:txBody>
          <a:bodyPr>
            <a:spAutoFit/>
          </a:bodyPr>
          <a:lstStyle/>
          <a:p>
            <a:pPr algn="l" eaLnBrk="1" hangingPunct="1">
              <a:spcBef>
                <a:spcPct val="50000"/>
              </a:spcBef>
            </a:pPr>
            <a:r>
              <a:rPr lang="en-US"/>
              <a:t>O </a:t>
            </a:r>
          </a:p>
        </p:txBody>
      </p:sp>
      <p:sp>
        <p:nvSpPr>
          <p:cNvPr id="617508" name="Text Box 36"/>
          <p:cNvSpPr txBox="1">
            <a:spLocks noChangeArrowheads="1"/>
          </p:cNvSpPr>
          <p:nvPr/>
        </p:nvSpPr>
        <p:spPr bwMode="auto">
          <a:xfrm>
            <a:off x="4760913" y="3563938"/>
            <a:ext cx="447675" cy="366712"/>
          </a:xfrm>
          <a:prstGeom prst="rect">
            <a:avLst/>
          </a:prstGeom>
          <a:noFill/>
          <a:ln w="9525">
            <a:noFill/>
            <a:miter lim="800000"/>
            <a:headEnd/>
            <a:tailEnd/>
          </a:ln>
          <a:effectLst/>
        </p:spPr>
        <p:txBody>
          <a:bodyPr>
            <a:spAutoFit/>
          </a:bodyPr>
          <a:lstStyle/>
          <a:p>
            <a:pPr algn="l" eaLnBrk="1" hangingPunct="1">
              <a:spcBef>
                <a:spcPct val="50000"/>
              </a:spcBef>
            </a:pPr>
            <a:r>
              <a:rPr lang="en-US">
                <a:solidFill>
                  <a:schemeClr val="hlink"/>
                </a:solidFill>
              </a:rPr>
              <a:t>O’</a:t>
            </a:r>
          </a:p>
        </p:txBody>
      </p:sp>
      <p:sp>
        <p:nvSpPr>
          <p:cNvPr id="617512" name="Oval 40"/>
          <p:cNvSpPr>
            <a:spLocks noChangeArrowheads="1"/>
          </p:cNvSpPr>
          <p:nvPr/>
        </p:nvSpPr>
        <p:spPr bwMode="auto">
          <a:xfrm>
            <a:off x="5137150" y="2570163"/>
            <a:ext cx="115888" cy="115887"/>
          </a:xfrm>
          <a:prstGeom prst="ellipse">
            <a:avLst/>
          </a:prstGeom>
          <a:solidFill>
            <a:schemeClr val="hlink"/>
          </a:solidFill>
          <a:ln w="9525" algn="ctr">
            <a:solidFill>
              <a:schemeClr val="hlink"/>
            </a:solidFill>
            <a:round/>
            <a:headEnd/>
            <a:tailEnd type="none" w="med" len="lg"/>
          </a:ln>
          <a:effectLst/>
        </p:spPr>
        <p:txBody>
          <a:bodyPr wrap="none" anchor="ctr"/>
          <a:lstStyle/>
          <a:p>
            <a:endParaRPr lang="en-US"/>
          </a:p>
        </p:txBody>
      </p:sp>
      <p:sp>
        <p:nvSpPr>
          <p:cNvPr id="617525" name="Text Box 53"/>
          <p:cNvSpPr txBox="1">
            <a:spLocks noChangeArrowheads="1"/>
          </p:cNvSpPr>
          <p:nvPr/>
        </p:nvSpPr>
        <p:spPr bwMode="auto">
          <a:xfrm>
            <a:off x="1768475" y="5662613"/>
            <a:ext cx="1593850" cy="366712"/>
          </a:xfrm>
          <a:prstGeom prst="rect">
            <a:avLst/>
          </a:prstGeom>
          <a:noFill/>
          <a:ln w="9525" algn="ctr">
            <a:noFill/>
            <a:miter lim="800000"/>
            <a:headEnd/>
            <a:tailEnd type="none" w="med" len="lg"/>
          </a:ln>
          <a:effectLst/>
        </p:spPr>
        <p:txBody>
          <a:bodyPr wrap="none">
            <a:spAutoFit/>
          </a:bodyPr>
          <a:lstStyle/>
          <a:p>
            <a:r>
              <a:rPr lang="tr-TR"/>
              <a:t>Inertial Frame</a:t>
            </a:r>
            <a:endParaRPr lang="en-US"/>
          </a:p>
        </p:txBody>
      </p:sp>
      <p:sp>
        <p:nvSpPr>
          <p:cNvPr id="617528" name="AutoShape 56"/>
          <p:cNvSpPr>
            <a:spLocks/>
          </p:cNvSpPr>
          <p:nvPr/>
        </p:nvSpPr>
        <p:spPr bwMode="auto">
          <a:xfrm>
            <a:off x="6705600" y="2819400"/>
            <a:ext cx="2260600" cy="876300"/>
          </a:xfrm>
          <a:prstGeom prst="callout2">
            <a:avLst>
              <a:gd name="adj1" fmla="val 13042"/>
              <a:gd name="adj2" fmla="val -3370"/>
              <a:gd name="adj3" fmla="val 13042"/>
              <a:gd name="adj4" fmla="val -9903"/>
              <a:gd name="adj5" fmla="val 82606"/>
              <a:gd name="adj6" fmla="val -33495"/>
            </a:avLst>
          </a:prstGeom>
          <a:noFill/>
          <a:ln w="9525">
            <a:solidFill>
              <a:schemeClr val="hlink"/>
            </a:solidFill>
            <a:miter lim="800000"/>
            <a:headEnd type="triangle" w="med" len="lg"/>
            <a:tailEnd/>
          </a:ln>
          <a:effectLst/>
        </p:spPr>
        <p:txBody>
          <a:bodyPr/>
          <a:lstStyle/>
          <a:p>
            <a:r>
              <a:rPr lang="tr-TR" sz="1400"/>
              <a:t>Body coordinate system it rotates at the same angular velocity as the body</a:t>
            </a:r>
            <a:endParaRPr lang="en-US" sz="1400"/>
          </a:p>
        </p:txBody>
      </p:sp>
      <p:sp>
        <p:nvSpPr>
          <p:cNvPr id="617529" name="AutoShape 57"/>
          <p:cNvSpPr>
            <a:spLocks/>
          </p:cNvSpPr>
          <p:nvPr/>
        </p:nvSpPr>
        <p:spPr bwMode="auto">
          <a:xfrm>
            <a:off x="6108700" y="1460500"/>
            <a:ext cx="2260600" cy="393700"/>
          </a:xfrm>
          <a:prstGeom prst="callout2">
            <a:avLst>
              <a:gd name="adj1" fmla="val 29032"/>
              <a:gd name="adj2" fmla="val -3370"/>
              <a:gd name="adj3" fmla="val 29032"/>
              <a:gd name="adj4" fmla="val -26546"/>
              <a:gd name="adj5" fmla="val 280644"/>
              <a:gd name="adj6" fmla="val -39676"/>
            </a:avLst>
          </a:prstGeom>
          <a:noFill/>
          <a:ln w="9525">
            <a:solidFill>
              <a:schemeClr val="hlink"/>
            </a:solidFill>
            <a:miter lim="800000"/>
            <a:headEnd type="triangle" w="med" len="lg"/>
            <a:tailEnd/>
          </a:ln>
          <a:effectLst/>
        </p:spPr>
        <p:txBody>
          <a:bodyPr/>
          <a:lstStyle/>
          <a:p>
            <a:r>
              <a:rPr lang="tr-TR" sz="1400"/>
              <a:t>Arbitrary point in the body</a:t>
            </a:r>
            <a:endParaRPr lang="en-US" sz="1400"/>
          </a:p>
        </p:txBody>
      </p:sp>
      <p:sp>
        <p:nvSpPr>
          <p:cNvPr id="617530" name="Line 58"/>
          <p:cNvSpPr>
            <a:spLocks noChangeShapeType="1"/>
          </p:cNvSpPr>
          <p:nvPr/>
        </p:nvSpPr>
        <p:spPr bwMode="auto">
          <a:xfrm flipV="1">
            <a:off x="4851400" y="2146300"/>
            <a:ext cx="1308100" cy="139700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617533" name="Object 61"/>
          <p:cNvGraphicFramePr>
            <a:graphicFrameLocks noChangeAspect="1"/>
          </p:cNvGraphicFramePr>
          <p:nvPr/>
        </p:nvGraphicFramePr>
        <p:xfrm>
          <a:off x="6037263" y="2259013"/>
          <a:ext cx="366712" cy="384175"/>
        </p:xfrm>
        <a:graphic>
          <a:graphicData uri="http://schemas.openxmlformats.org/presentationml/2006/ole">
            <p:oleObj spid="_x0000_s531465" name="Denklem" r:id="rId11" imgW="152280" imgH="177480" progId="Equation.3">
              <p:embed/>
            </p:oleObj>
          </a:graphicData>
        </a:graphic>
      </p:graphicFrame>
      <p:sp>
        <p:nvSpPr>
          <p:cNvPr id="617534" name="AutoShape 62"/>
          <p:cNvSpPr>
            <a:spLocks/>
          </p:cNvSpPr>
          <p:nvPr/>
        </p:nvSpPr>
        <p:spPr bwMode="auto">
          <a:xfrm>
            <a:off x="6883400" y="1752600"/>
            <a:ext cx="2260600" cy="393700"/>
          </a:xfrm>
          <a:prstGeom prst="callout2">
            <a:avLst>
              <a:gd name="adj1" fmla="val 29032"/>
              <a:gd name="adj2" fmla="val -3370"/>
              <a:gd name="adj3" fmla="val 29032"/>
              <a:gd name="adj4" fmla="val -11866"/>
              <a:gd name="adj5" fmla="val 164514"/>
              <a:gd name="adj6" fmla="val -16644"/>
            </a:avLst>
          </a:prstGeom>
          <a:noFill/>
          <a:ln w="9525">
            <a:solidFill>
              <a:schemeClr val="hlink"/>
            </a:solidFill>
            <a:miter lim="800000"/>
            <a:headEnd type="triangle" w="med" len="lg"/>
            <a:tailEnd/>
          </a:ln>
          <a:effectLst/>
        </p:spPr>
        <p:txBody>
          <a:bodyPr/>
          <a:lstStyle/>
          <a:p>
            <a:r>
              <a:rPr lang="tr-TR" sz="1400"/>
              <a:t>Rigid body angular velocity wrt inertial frame</a:t>
            </a:r>
            <a:endParaRPr lang="en-US"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7511"/>
                                        </p:tgtEl>
                                        <p:attrNameLst>
                                          <p:attrName>style.visibility</p:attrName>
                                        </p:attrNameLst>
                                      </p:cBhvr>
                                      <p:to>
                                        <p:strVal val="visible"/>
                                      </p:to>
                                    </p:set>
                                    <p:animEffect transition="in" filter="dissolve">
                                      <p:cBhvr>
                                        <p:cTn id="7" dur="500"/>
                                        <p:tgtEl>
                                          <p:spTgt spid="6175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17533"/>
                                        </p:tgtEl>
                                        <p:attrNameLst>
                                          <p:attrName>style.visibility</p:attrName>
                                        </p:attrNameLst>
                                      </p:cBhvr>
                                      <p:to>
                                        <p:strVal val="visible"/>
                                      </p:to>
                                    </p:set>
                                    <p:animEffect transition="in" filter="dissolve">
                                      <p:cBhvr>
                                        <p:cTn id="12" dur="500"/>
                                        <p:tgtEl>
                                          <p:spTgt spid="61753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17530"/>
                                        </p:tgtEl>
                                        <p:attrNameLst>
                                          <p:attrName>style.visibility</p:attrName>
                                        </p:attrNameLst>
                                      </p:cBhvr>
                                      <p:to>
                                        <p:strVal val="visible"/>
                                      </p:to>
                                    </p:set>
                                    <p:animEffect transition="in" filter="dissolve">
                                      <p:cBhvr>
                                        <p:cTn id="15" dur="500"/>
                                        <p:tgtEl>
                                          <p:spTgt spid="61753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17534"/>
                                        </p:tgtEl>
                                        <p:attrNameLst>
                                          <p:attrName>style.visibility</p:attrName>
                                        </p:attrNameLst>
                                      </p:cBhvr>
                                      <p:to>
                                        <p:strVal val="visible"/>
                                      </p:to>
                                    </p:set>
                                    <p:animEffect transition="in" filter="dissolve">
                                      <p:cBhvr>
                                        <p:cTn id="18" dur="500"/>
                                        <p:tgtEl>
                                          <p:spTgt spid="61753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17491"/>
                                        </p:tgtEl>
                                        <p:attrNameLst>
                                          <p:attrName>style.visibility</p:attrName>
                                        </p:attrNameLst>
                                      </p:cBhvr>
                                      <p:to>
                                        <p:strVal val="visible"/>
                                      </p:to>
                                    </p:set>
                                    <p:animEffect transition="in" filter="dissolve">
                                      <p:cBhvr>
                                        <p:cTn id="23" dur="500"/>
                                        <p:tgtEl>
                                          <p:spTgt spid="617491"/>
                                        </p:tgtEl>
                                      </p:cBhvr>
                                    </p:animEffect>
                                  </p:childTnLst>
                                </p:cTn>
                              </p:par>
                              <p:par>
                                <p:cTn id="24" presetID="9" presetClass="entr" presetSubtype="0" fill="hold" nodeType="withEffect">
                                  <p:stCondLst>
                                    <p:cond delay="0"/>
                                  </p:stCondLst>
                                  <p:childTnLst>
                                    <p:set>
                                      <p:cBhvr>
                                        <p:cTn id="25" dur="1" fill="hold">
                                          <p:stCondLst>
                                            <p:cond delay="0"/>
                                          </p:stCondLst>
                                        </p:cTn>
                                        <p:tgtEl>
                                          <p:spTgt spid="617493"/>
                                        </p:tgtEl>
                                        <p:attrNameLst>
                                          <p:attrName>style.visibility</p:attrName>
                                        </p:attrNameLst>
                                      </p:cBhvr>
                                      <p:to>
                                        <p:strVal val="visible"/>
                                      </p:to>
                                    </p:set>
                                    <p:animEffect transition="in" filter="dissolve">
                                      <p:cBhvr>
                                        <p:cTn id="26" dur="500"/>
                                        <p:tgtEl>
                                          <p:spTgt spid="617493"/>
                                        </p:tgtEl>
                                      </p:cBhvr>
                                    </p:animEffect>
                                  </p:childTnLst>
                                </p:cTn>
                              </p:par>
                              <p:par>
                                <p:cTn id="27" presetID="9" presetClass="entr" presetSubtype="0" fill="hold" nodeType="withEffect">
                                  <p:stCondLst>
                                    <p:cond delay="0"/>
                                  </p:stCondLst>
                                  <p:childTnLst>
                                    <p:set>
                                      <p:cBhvr>
                                        <p:cTn id="28" dur="1" fill="hold">
                                          <p:stCondLst>
                                            <p:cond delay="0"/>
                                          </p:stCondLst>
                                        </p:cTn>
                                        <p:tgtEl>
                                          <p:spTgt spid="617494"/>
                                        </p:tgtEl>
                                        <p:attrNameLst>
                                          <p:attrName>style.visibility</p:attrName>
                                        </p:attrNameLst>
                                      </p:cBhvr>
                                      <p:to>
                                        <p:strVal val="visible"/>
                                      </p:to>
                                    </p:set>
                                    <p:animEffect transition="in" filter="dissolve">
                                      <p:cBhvr>
                                        <p:cTn id="29" dur="500"/>
                                        <p:tgtEl>
                                          <p:spTgt spid="617494"/>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17490"/>
                                        </p:tgtEl>
                                        <p:attrNameLst>
                                          <p:attrName>style.visibility</p:attrName>
                                        </p:attrNameLst>
                                      </p:cBhvr>
                                      <p:to>
                                        <p:strVal val="visible"/>
                                      </p:to>
                                    </p:set>
                                    <p:animEffect transition="in" filter="dissolve">
                                      <p:cBhvr>
                                        <p:cTn id="32" dur="500"/>
                                        <p:tgtEl>
                                          <p:spTgt spid="617490"/>
                                        </p:tgtEl>
                                      </p:cBhvr>
                                    </p:animEffect>
                                  </p:childTnLst>
                                </p:cTn>
                              </p:par>
                              <p:par>
                                <p:cTn id="33" presetID="9" presetClass="entr" presetSubtype="0" fill="hold" nodeType="withEffect">
                                  <p:stCondLst>
                                    <p:cond delay="0"/>
                                  </p:stCondLst>
                                  <p:childTnLst>
                                    <p:set>
                                      <p:cBhvr>
                                        <p:cTn id="34" dur="1" fill="hold">
                                          <p:stCondLst>
                                            <p:cond delay="0"/>
                                          </p:stCondLst>
                                        </p:cTn>
                                        <p:tgtEl>
                                          <p:spTgt spid="617495"/>
                                        </p:tgtEl>
                                        <p:attrNameLst>
                                          <p:attrName>style.visibility</p:attrName>
                                        </p:attrNameLst>
                                      </p:cBhvr>
                                      <p:to>
                                        <p:strVal val="visible"/>
                                      </p:to>
                                    </p:set>
                                    <p:animEffect transition="in" filter="dissolve">
                                      <p:cBhvr>
                                        <p:cTn id="35" dur="500"/>
                                        <p:tgtEl>
                                          <p:spTgt spid="617495"/>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617492"/>
                                        </p:tgtEl>
                                        <p:attrNameLst>
                                          <p:attrName>style.visibility</p:attrName>
                                        </p:attrNameLst>
                                      </p:cBhvr>
                                      <p:to>
                                        <p:strVal val="visible"/>
                                      </p:to>
                                    </p:set>
                                    <p:animEffect transition="in" filter="dissolve">
                                      <p:cBhvr>
                                        <p:cTn id="38" dur="500"/>
                                        <p:tgtEl>
                                          <p:spTgt spid="617492"/>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617508"/>
                                        </p:tgtEl>
                                        <p:attrNameLst>
                                          <p:attrName>style.visibility</p:attrName>
                                        </p:attrNameLst>
                                      </p:cBhvr>
                                      <p:to>
                                        <p:strVal val="visible"/>
                                      </p:to>
                                    </p:set>
                                    <p:animEffect transition="in" filter="dissolve">
                                      <p:cBhvr>
                                        <p:cTn id="41" dur="500"/>
                                        <p:tgtEl>
                                          <p:spTgt spid="617508"/>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617528"/>
                                        </p:tgtEl>
                                        <p:attrNameLst>
                                          <p:attrName>style.visibility</p:attrName>
                                        </p:attrNameLst>
                                      </p:cBhvr>
                                      <p:to>
                                        <p:strVal val="visible"/>
                                      </p:to>
                                    </p:set>
                                    <p:animEffect transition="in" filter="dissolve">
                                      <p:cBhvr>
                                        <p:cTn id="44" dur="500"/>
                                        <p:tgtEl>
                                          <p:spTgt spid="617528"/>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617512"/>
                                        </p:tgtEl>
                                        <p:attrNameLst>
                                          <p:attrName>style.visibility</p:attrName>
                                        </p:attrNameLst>
                                      </p:cBhvr>
                                      <p:to>
                                        <p:strVal val="visible"/>
                                      </p:to>
                                    </p:set>
                                    <p:animEffect transition="in" filter="dissolve">
                                      <p:cBhvr>
                                        <p:cTn id="49" dur="500"/>
                                        <p:tgtEl>
                                          <p:spTgt spid="617512"/>
                                        </p:tgtEl>
                                      </p:cBhvr>
                                    </p:animEffect>
                                  </p:childTnLst>
                                </p:cTn>
                              </p:par>
                              <p:par>
                                <p:cTn id="50" presetID="9" presetClass="entr" presetSubtype="0" fill="hold" nodeType="withEffect">
                                  <p:stCondLst>
                                    <p:cond delay="0"/>
                                  </p:stCondLst>
                                  <p:childTnLst>
                                    <p:set>
                                      <p:cBhvr>
                                        <p:cTn id="51" dur="1" fill="hold">
                                          <p:stCondLst>
                                            <p:cond delay="0"/>
                                          </p:stCondLst>
                                        </p:cTn>
                                        <p:tgtEl>
                                          <p:spTgt spid="617485"/>
                                        </p:tgtEl>
                                        <p:attrNameLst>
                                          <p:attrName>style.visibility</p:attrName>
                                        </p:attrNameLst>
                                      </p:cBhvr>
                                      <p:to>
                                        <p:strVal val="visible"/>
                                      </p:to>
                                    </p:set>
                                    <p:animEffect transition="in" filter="dissolve">
                                      <p:cBhvr>
                                        <p:cTn id="52" dur="500"/>
                                        <p:tgtEl>
                                          <p:spTgt spid="617485"/>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617529"/>
                                        </p:tgtEl>
                                        <p:attrNameLst>
                                          <p:attrName>style.visibility</p:attrName>
                                        </p:attrNameLst>
                                      </p:cBhvr>
                                      <p:to>
                                        <p:strVal val="visible"/>
                                      </p:to>
                                    </p:set>
                                    <p:animEffect transition="in" filter="dissolve">
                                      <p:cBhvr>
                                        <p:cTn id="55" dur="500"/>
                                        <p:tgtEl>
                                          <p:spTgt spid="617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511" grpId="0" animBg="1"/>
      <p:bldP spid="617490" grpId="0" animBg="1"/>
      <p:bldP spid="617491" grpId="0" animBg="1"/>
      <p:bldP spid="617492" grpId="0" animBg="1"/>
      <p:bldP spid="617508" grpId="0"/>
      <p:bldP spid="617512" grpId="0" animBg="1"/>
      <p:bldP spid="617528" grpId="0" animBg="1"/>
      <p:bldP spid="617529" grpId="0" animBg="1"/>
      <p:bldP spid="617530" grpId="0" animBg="1"/>
      <p:bldP spid="617534"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6627" name="Rectangle 3"/>
          <p:cNvSpPr>
            <a:spLocks noGrp="1" noChangeArrowheads="1"/>
          </p:cNvSpPr>
          <p:nvPr>
            <p:ph type="title"/>
          </p:nvPr>
        </p:nvSpPr>
        <p:spPr>
          <a:xfrm>
            <a:off x="671513" y="247650"/>
            <a:ext cx="7772400" cy="1143000"/>
          </a:xfrm>
        </p:spPr>
        <p:txBody>
          <a:bodyPr>
            <a:normAutofit fontScale="90000"/>
          </a:bodyPr>
          <a:lstStyle/>
          <a:p>
            <a:r>
              <a:rPr lang="en-US" sz="4000"/>
              <a:t>Preliminary</a:t>
            </a:r>
            <a:r>
              <a:rPr lang="tr-TR" sz="4000"/>
              <a:t/>
            </a:r>
            <a:br>
              <a:rPr lang="tr-TR" sz="4000"/>
            </a:br>
            <a:r>
              <a:rPr lang="tr-TR" sz="4000"/>
              <a:t>Kinematics of a Rigid Body</a:t>
            </a:r>
            <a:endParaRPr lang="en-US" sz="4000"/>
          </a:p>
        </p:txBody>
      </p:sp>
      <p:graphicFrame>
        <p:nvGraphicFramePr>
          <p:cNvPr id="666660" name="Object 36"/>
          <p:cNvGraphicFramePr>
            <a:graphicFrameLocks noChangeAspect="1"/>
          </p:cNvGraphicFramePr>
          <p:nvPr>
            <p:ph idx="1"/>
          </p:nvPr>
        </p:nvGraphicFramePr>
        <p:xfrm>
          <a:off x="4235450" y="4048125"/>
          <a:ext cx="673100" cy="241300"/>
        </p:xfrm>
        <a:graphic>
          <a:graphicData uri="http://schemas.openxmlformats.org/presentationml/2006/ole">
            <p:oleObj spid="_x0000_s532494" name="Denklem" r:id="rId4" imgW="672840" imgH="241200" progId="Equation.3">
              <p:embed/>
            </p:oleObj>
          </a:graphicData>
        </a:graphic>
      </p:graphicFrame>
      <p:sp>
        <p:nvSpPr>
          <p:cNvPr id="34" name="Slide Number Placeholder 3"/>
          <p:cNvSpPr>
            <a:spLocks noGrp="1"/>
          </p:cNvSpPr>
          <p:nvPr>
            <p:ph type="sldNum" sz="quarter" idx="12"/>
          </p:nvPr>
        </p:nvSpPr>
        <p:spPr/>
        <p:txBody>
          <a:bodyPr/>
          <a:lstStyle/>
          <a:p>
            <a:fld id="{F9ABC596-C2BD-4FB4-932B-76C32EF8E90E}" type="slidenum">
              <a:rPr lang="tr-TR"/>
              <a:pPr/>
              <a:t>84</a:t>
            </a:fld>
            <a:endParaRPr lang="tr-TR"/>
          </a:p>
        </p:txBody>
      </p:sp>
      <p:graphicFrame>
        <p:nvGraphicFramePr>
          <p:cNvPr id="666626" name="Object 2"/>
          <p:cNvGraphicFramePr>
            <a:graphicFrameLocks noChangeAspect="1"/>
          </p:cNvGraphicFramePr>
          <p:nvPr/>
        </p:nvGraphicFramePr>
        <p:xfrm>
          <a:off x="3530600" y="4179888"/>
          <a:ext cx="479425" cy="611187"/>
        </p:xfrm>
        <a:graphic>
          <a:graphicData uri="http://schemas.openxmlformats.org/presentationml/2006/ole">
            <p:oleObj spid="_x0000_s532482" name="Denklem" r:id="rId5" imgW="190440" imgH="241200" progId="Equation.3">
              <p:embed/>
            </p:oleObj>
          </a:graphicData>
        </a:graphic>
      </p:graphicFrame>
      <p:sp>
        <p:nvSpPr>
          <p:cNvPr id="666628" name="Line 4"/>
          <p:cNvSpPr>
            <a:spLocks noChangeShapeType="1"/>
          </p:cNvSpPr>
          <p:nvPr/>
        </p:nvSpPr>
        <p:spPr bwMode="auto">
          <a:xfrm flipH="1">
            <a:off x="1212850" y="4814888"/>
            <a:ext cx="1592263" cy="1371600"/>
          </a:xfrm>
          <a:prstGeom prst="line">
            <a:avLst/>
          </a:prstGeom>
          <a:noFill/>
          <a:ln w="28575">
            <a:solidFill>
              <a:schemeClr val="tx1"/>
            </a:solidFill>
            <a:miter lim="800000"/>
            <a:headEnd/>
            <a:tailEnd type="triangle" w="med" len="lg"/>
          </a:ln>
          <a:effectLst/>
        </p:spPr>
        <p:txBody>
          <a:bodyPr wrap="none"/>
          <a:lstStyle/>
          <a:p>
            <a:endParaRPr lang="en-US"/>
          </a:p>
        </p:txBody>
      </p:sp>
      <p:sp>
        <p:nvSpPr>
          <p:cNvPr id="666629" name="Line 5"/>
          <p:cNvSpPr>
            <a:spLocks noChangeShapeType="1"/>
          </p:cNvSpPr>
          <p:nvPr/>
        </p:nvSpPr>
        <p:spPr bwMode="auto">
          <a:xfrm>
            <a:off x="2805113" y="4814888"/>
            <a:ext cx="3048000" cy="0"/>
          </a:xfrm>
          <a:prstGeom prst="line">
            <a:avLst/>
          </a:prstGeom>
          <a:noFill/>
          <a:ln w="28575">
            <a:solidFill>
              <a:schemeClr val="tx1"/>
            </a:solidFill>
            <a:miter lim="800000"/>
            <a:headEnd/>
            <a:tailEnd type="triangle" w="med" len="lg"/>
          </a:ln>
          <a:effectLst/>
        </p:spPr>
        <p:txBody>
          <a:bodyPr wrap="none"/>
          <a:lstStyle/>
          <a:p>
            <a:endParaRPr lang="en-US"/>
          </a:p>
        </p:txBody>
      </p:sp>
      <p:sp>
        <p:nvSpPr>
          <p:cNvPr id="666630" name="Line 6"/>
          <p:cNvSpPr>
            <a:spLocks noChangeShapeType="1"/>
          </p:cNvSpPr>
          <p:nvPr/>
        </p:nvSpPr>
        <p:spPr bwMode="auto">
          <a:xfrm flipV="1">
            <a:off x="2805113" y="2071688"/>
            <a:ext cx="0" cy="2743200"/>
          </a:xfrm>
          <a:prstGeom prst="line">
            <a:avLst/>
          </a:prstGeom>
          <a:noFill/>
          <a:ln w="28575">
            <a:solidFill>
              <a:schemeClr val="tx1"/>
            </a:solidFill>
            <a:miter lim="800000"/>
            <a:headEnd/>
            <a:tailEnd type="triangle" w="med" len="lg"/>
          </a:ln>
          <a:effectLst/>
        </p:spPr>
        <p:txBody>
          <a:bodyPr wrap="none"/>
          <a:lstStyle/>
          <a:p>
            <a:endParaRPr lang="en-US"/>
          </a:p>
        </p:txBody>
      </p:sp>
      <p:graphicFrame>
        <p:nvGraphicFramePr>
          <p:cNvPr id="666631" name="Object 7"/>
          <p:cNvGraphicFramePr>
            <a:graphicFrameLocks noChangeAspect="1"/>
          </p:cNvGraphicFramePr>
          <p:nvPr/>
        </p:nvGraphicFramePr>
        <p:xfrm>
          <a:off x="5548313" y="4433888"/>
          <a:ext cx="304800" cy="303212"/>
        </p:xfrm>
        <a:graphic>
          <a:graphicData uri="http://schemas.openxmlformats.org/presentationml/2006/ole">
            <p:oleObj spid="_x0000_s532483" name="Denklem" r:id="rId6" imgW="126720" imgH="139680" progId="Equation.3">
              <p:embed/>
            </p:oleObj>
          </a:graphicData>
        </a:graphic>
      </p:graphicFrame>
      <p:graphicFrame>
        <p:nvGraphicFramePr>
          <p:cNvPr id="666632" name="Object 8"/>
          <p:cNvGraphicFramePr>
            <a:graphicFrameLocks noChangeAspect="1"/>
          </p:cNvGraphicFramePr>
          <p:nvPr/>
        </p:nvGraphicFramePr>
        <p:xfrm>
          <a:off x="974725" y="5600700"/>
          <a:ext cx="365125" cy="358775"/>
        </p:xfrm>
        <a:graphic>
          <a:graphicData uri="http://schemas.openxmlformats.org/presentationml/2006/ole">
            <p:oleObj spid="_x0000_s532484" name="Denklem" r:id="rId7" imgW="152280" imgH="164880" progId="Equation.3">
              <p:embed/>
            </p:oleObj>
          </a:graphicData>
        </a:graphic>
      </p:graphicFrame>
      <p:graphicFrame>
        <p:nvGraphicFramePr>
          <p:cNvPr id="666633" name="Object 9"/>
          <p:cNvGraphicFramePr>
            <a:graphicFrameLocks noChangeAspect="1"/>
          </p:cNvGraphicFramePr>
          <p:nvPr/>
        </p:nvGraphicFramePr>
        <p:xfrm>
          <a:off x="2938463" y="1739900"/>
          <a:ext cx="334962" cy="358775"/>
        </p:xfrm>
        <a:graphic>
          <a:graphicData uri="http://schemas.openxmlformats.org/presentationml/2006/ole">
            <p:oleObj spid="_x0000_s532485" name="Denklem" r:id="rId8" imgW="139680" imgH="164880" progId="Equation.3">
              <p:embed/>
            </p:oleObj>
          </a:graphicData>
        </a:graphic>
      </p:graphicFrame>
      <p:graphicFrame>
        <p:nvGraphicFramePr>
          <p:cNvPr id="666634" name="Object 10"/>
          <p:cNvGraphicFramePr>
            <a:graphicFrameLocks noChangeAspect="1"/>
          </p:cNvGraphicFramePr>
          <p:nvPr/>
        </p:nvGraphicFramePr>
        <p:xfrm>
          <a:off x="5264150" y="2024063"/>
          <a:ext cx="385763" cy="417512"/>
        </p:xfrm>
        <a:graphic>
          <a:graphicData uri="http://schemas.openxmlformats.org/presentationml/2006/ole">
            <p:oleObj spid="_x0000_s532486" name="Equation" r:id="rId9" imgW="152280" imgH="164880" progId="Equation.3">
              <p:embed/>
            </p:oleObj>
          </a:graphicData>
        </a:graphic>
      </p:graphicFrame>
      <p:sp>
        <p:nvSpPr>
          <p:cNvPr id="666635" name="Freeform 11"/>
          <p:cNvSpPr>
            <a:spLocks/>
          </p:cNvSpPr>
          <p:nvPr/>
        </p:nvSpPr>
        <p:spPr bwMode="auto">
          <a:xfrm>
            <a:off x="4459288" y="2451100"/>
            <a:ext cx="1417637" cy="1409700"/>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666636" name="Line 12"/>
          <p:cNvSpPr>
            <a:spLocks noChangeShapeType="1"/>
          </p:cNvSpPr>
          <p:nvPr/>
        </p:nvSpPr>
        <p:spPr bwMode="auto">
          <a:xfrm flipH="1">
            <a:off x="4049713" y="3551238"/>
            <a:ext cx="787400" cy="762000"/>
          </a:xfrm>
          <a:prstGeom prst="line">
            <a:avLst/>
          </a:prstGeom>
          <a:noFill/>
          <a:ln w="28575">
            <a:solidFill>
              <a:srgbClr val="FF0000"/>
            </a:solidFill>
            <a:miter lim="800000"/>
            <a:headEnd/>
            <a:tailEnd type="triangle" w="med" len="lg"/>
          </a:ln>
          <a:effectLst/>
        </p:spPr>
        <p:txBody>
          <a:bodyPr wrap="none"/>
          <a:lstStyle/>
          <a:p>
            <a:endParaRPr lang="en-US"/>
          </a:p>
        </p:txBody>
      </p:sp>
      <p:sp>
        <p:nvSpPr>
          <p:cNvPr id="666637" name="Line 13"/>
          <p:cNvSpPr>
            <a:spLocks noChangeShapeType="1"/>
          </p:cNvSpPr>
          <p:nvPr/>
        </p:nvSpPr>
        <p:spPr bwMode="auto">
          <a:xfrm>
            <a:off x="4837113" y="3551238"/>
            <a:ext cx="1524000"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666638" name="Line 14"/>
          <p:cNvSpPr>
            <a:spLocks noChangeShapeType="1"/>
          </p:cNvSpPr>
          <p:nvPr/>
        </p:nvSpPr>
        <p:spPr bwMode="auto">
          <a:xfrm flipV="1">
            <a:off x="4837113" y="2484438"/>
            <a:ext cx="0" cy="1066800"/>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666639" name="Object 15"/>
          <p:cNvGraphicFramePr>
            <a:graphicFrameLocks noChangeAspect="1"/>
          </p:cNvGraphicFramePr>
          <p:nvPr/>
        </p:nvGraphicFramePr>
        <p:xfrm>
          <a:off x="5875338" y="3605213"/>
          <a:ext cx="304800" cy="303212"/>
        </p:xfrm>
        <a:graphic>
          <a:graphicData uri="http://schemas.openxmlformats.org/presentationml/2006/ole">
            <p:oleObj spid="_x0000_s532487" name="Denklem" r:id="rId10" imgW="126720" imgH="139680" progId="Equation.3">
              <p:embed/>
            </p:oleObj>
          </a:graphicData>
        </a:graphic>
      </p:graphicFrame>
      <p:graphicFrame>
        <p:nvGraphicFramePr>
          <p:cNvPr id="666640" name="Object 16"/>
          <p:cNvGraphicFramePr>
            <a:graphicFrameLocks noChangeAspect="1"/>
          </p:cNvGraphicFramePr>
          <p:nvPr/>
        </p:nvGraphicFramePr>
        <p:xfrm>
          <a:off x="4252913" y="4178300"/>
          <a:ext cx="304800" cy="274638"/>
        </p:xfrm>
        <a:graphic>
          <a:graphicData uri="http://schemas.openxmlformats.org/presentationml/2006/ole">
            <p:oleObj spid="_x0000_s532488" name="Denklem" r:id="rId11" imgW="126720" imgH="126720" progId="Equation.3">
              <p:embed/>
            </p:oleObj>
          </a:graphicData>
        </a:graphic>
      </p:graphicFrame>
      <p:graphicFrame>
        <p:nvGraphicFramePr>
          <p:cNvPr id="666641" name="Object 17"/>
          <p:cNvGraphicFramePr>
            <a:graphicFrameLocks noChangeAspect="1"/>
          </p:cNvGraphicFramePr>
          <p:nvPr/>
        </p:nvGraphicFramePr>
        <p:xfrm>
          <a:off x="4403725" y="2076450"/>
          <a:ext cx="334963" cy="358775"/>
        </p:xfrm>
        <a:graphic>
          <a:graphicData uri="http://schemas.openxmlformats.org/presentationml/2006/ole">
            <p:oleObj spid="_x0000_s532489" name="Denklem" r:id="rId12" imgW="139680" imgH="164880" progId="Equation.3">
              <p:embed/>
            </p:oleObj>
          </a:graphicData>
        </a:graphic>
      </p:graphicFrame>
      <p:sp>
        <p:nvSpPr>
          <p:cNvPr id="666642" name="Text Box 18"/>
          <p:cNvSpPr txBox="1">
            <a:spLocks noChangeArrowheads="1"/>
          </p:cNvSpPr>
          <p:nvPr/>
        </p:nvSpPr>
        <p:spPr bwMode="auto">
          <a:xfrm>
            <a:off x="2351088" y="4575175"/>
            <a:ext cx="457200" cy="366713"/>
          </a:xfrm>
          <a:prstGeom prst="rect">
            <a:avLst/>
          </a:prstGeom>
          <a:noFill/>
          <a:ln w="9525">
            <a:noFill/>
            <a:miter lim="800000"/>
            <a:headEnd/>
            <a:tailEnd/>
          </a:ln>
          <a:effectLst/>
        </p:spPr>
        <p:txBody>
          <a:bodyPr>
            <a:spAutoFit/>
          </a:bodyPr>
          <a:lstStyle/>
          <a:p>
            <a:pPr algn="l" eaLnBrk="1" hangingPunct="1">
              <a:spcBef>
                <a:spcPct val="50000"/>
              </a:spcBef>
            </a:pPr>
            <a:r>
              <a:rPr lang="en-US"/>
              <a:t>O </a:t>
            </a:r>
          </a:p>
        </p:txBody>
      </p:sp>
      <p:sp>
        <p:nvSpPr>
          <p:cNvPr id="666643" name="Text Box 19"/>
          <p:cNvSpPr txBox="1">
            <a:spLocks noChangeArrowheads="1"/>
          </p:cNvSpPr>
          <p:nvPr/>
        </p:nvSpPr>
        <p:spPr bwMode="auto">
          <a:xfrm>
            <a:off x="4760913" y="3563938"/>
            <a:ext cx="447675" cy="366712"/>
          </a:xfrm>
          <a:prstGeom prst="rect">
            <a:avLst/>
          </a:prstGeom>
          <a:noFill/>
          <a:ln w="9525">
            <a:noFill/>
            <a:miter lim="800000"/>
            <a:headEnd/>
            <a:tailEnd/>
          </a:ln>
          <a:effectLst/>
        </p:spPr>
        <p:txBody>
          <a:bodyPr>
            <a:spAutoFit/>
          </a:bodyPr>
          <a:lstStyle/>
          <a:p>
            <a:pPr algn="l" eaLnBrk="1" hangingPunct="1">
              <a:spcBef>
                <a:spcPct val="50000"/>
              </a:spcBef>
            </a:pPr>
            <a:r>
              <a:rPr lang="en-US">
                <a:solidFill>
                  <a:schemeClr val="hlink"/>
                </a:solidFill>
              </a:rPr>
              <a:t>O’</a:t>
            </a:r>
          </a:p>
        </p:txBody>
      </p:sp>
      <p:sp>
        <p:nvSpPr>
          <p:cNvPr id="666644" name="Oval 20"/>
          <p:cNvSpPr>
            <a:spLocks noChangeArrowheads="1"/>
          </p:cNvSpPr>
          <p:nvPr/>
        </p:nvSpPr>
        <p:spPr bwMode="auto">
          <a:xfrm>
            <a:off x="5137150" y="2570163"/>
            <a:ext cx="115888" cy="115887"/>
          </a:xfrm>
          <a:prstGeom prst="ellipse">
            <a:avLst/>
          </a:prstGeom>
          <a:solidFill>
            <a:schemeClr val="hlink"/>
          </a:solidFill>
          <a:ln w="9525" algn="ctr">
            <a:solidFill>
              <a:schemeClr val="hlink"/>
            </a:solidFill>
            <a:round/>
            <a:headEnd/>
            <a:tailEnd type="none" w="med" len="lg"/>
          </a:ln>
          <a:effectLst/>
        </p:spPr>
        <p:txBody>
          <a:bodyPr wrap="none" anchor="ctr"/>
          <a:lstStyle/>
          <a:p>
            <a:endParaRPr lang="en-US"/>
          </a:p>
        </p:txBody>
      </p:sp>
      <p:sp>
        <p:nvSpPr>
          <p:cNvPr id="666645" name="Line 21"/>
          <p:cNvSpPr>
            <a:spLocks noChangeShapeType="1"/>
          </p:cNvSpPr>
          <p:nvPr/>
        </p:nvSpPr>
        <p:spPr bwMode="auto">
          <a:xfrm flipV="1">
            <a:off x="4860925" y="2671763"/>
            <a:ext cx="319088" cy="885825"/>
          </a:xfrm>
          <a:prstGeom prst="line">
            <a:avLst/>
          </a:prstGeom>
          <a:noFill/>
          <a:ln w="28575">
            <a:solidFill>
              <a:srgbClr val="FF3399"/>
            </a:solidFill>
            <a:round/>
            <a:headEnd/>
            <a:tailEnd type="triangle" w="med" len="lg"/>
          </a:ln>
          <a:effectLst/>
        </p:spPr>
        <p:txBody>
          <a:bodyPr/>
          <a:lstStyle/>
          <a:p>
            <a:endParaRPr lang="en-US"/>
          </a:p>
        </p:txBody>
      </p:sp>
      <p:sp>
        <p:nvSpPr>
          <p:cNvPr id="666646" name="Line 22"/>
          <p:cNvSpPr>
            <a:spLocks noChangeShapeType="1"/>
          </p:cNvSpPr>
          <p:nvPr/>
        </p:nvSpPr>
        <p:spPr bwMode="auto">
          <a:xfrm flipV="1">
            <a:off x="2809875" y="3541713"/>
            <a:ext cx="2052638" cy="1266825"/>
          </a:xfrm>
          <a:prstGeom prst="line">
            <a:avLst/>
          </a:prstGeom>
          <a:noFill/>
          <a:ln w="28575">
            <a:solidFill>
              <a:srgbClr val="FF3399"/>
            </a:solidFill>
            <a:round/>
            <a:headEnd/>
            <a:tailEnd type="triangle" w="med" len="lg"/>
          </a:ln>
          <a:effectLst/>
        </p:spPr>
        <p:txBody>
          <a:bodyPr/>
          <a:lstStyle/>
          <a:p>
            <a:endParaRPr lang="en-US"/>
          </a:p>
        </p:txBody>
      </p:sp>
      <p:sp>
        <p:nvSpPr>
          <p:cNvPr id="666647" name="Line 23"/>
          <p:cNvSpPr>
            <a:spLocks noChangeShapeType="1"/>
          </p:cNvSpPr>
          <p:nvPr/>
        </p:nvSpPr>
        <p:spPr bwMode="auto">
          <a:xfrm flipV="1">
            <a:off x="2786063" y="2613025"/>
            <a:ext cx="2409825" cy="2209800"/>
          </a:xfrm>
          <a:prstGeom prst="line">
            <a:avLst/>
          </a:prstGeom>
          <a:noFill/>
          <a:ln w="28575">
            <a:solidFill>
              <a:srgbClr val="FF3399"/>
            </a:solidFill>
            <a:round/>
            <a:headEnd/>
            <a:tailEnd type="triangle" w="med" len="lg"/>
          </a:ln>
          <a:effectLst/>
        </p:spPr>
        <p:txBody>
          <a:bodyPr/>
          <a:lstStyle/>
          <a:p>
            <a:endParaRPr lang="en-US"/>
          </a:p>
        </p:txBody>
      </p:sp>
      <p:graphicFrame>
        <p:nvGraphicFramePr>
          <p:cNvPr id="666648" name="Object 24"/>
          <p:cNvGraphicFramePr>
            <a:graphicFrameLocks noChangeAspect="1"/>
          </p:cNvGraphicFramePr>
          <p:nvPr/>
        </p:nvGraphicFramePr>
        <p:xfrm>
          <a:off x="5121275" y="2973388"/>
          <a:ext cx="320675" cy="385762"/>
        </p:xfrm>
        <a:graphic>
          <a:graphicData uri="http://schemas.openxmlformats.org/presentationml/2006/ole">
            <p:oleObj spid="_x0000_s532490" name="Denklem" r:id="rId13" imgW="126720" imgH="152280" progId="Equation.3">
              <p:embed/>
            </p:oleObj>
          </a:graphicData>
        </a:graphic>
      </p:graphicFrame>
      <p:graphicFrame>
        <p:nvGraphicFramePr>
          <p:cNvPr id="666649" name="Object 25"/>
          <p:cNvGraphicFramePr>
            <a:graphicFrameLocks noChangeAspect="1"/>
          </p:cNvGraphicFramePr>
          <p:nvPr/>
        </p:nvGraphicFramePr>
        <p:xfrm>
          <a:off x="3286125" y="3446463"/>
          <a:ext cx="384175" cy="482600"/>
        </p:xfrm>
        <a:graphic>
          <a:graphicData uri="http://schemas.openxmlformats.org/presentationml/2006/ole">
            <p:oleObj spid="_x0000_s532491" name="Denklem" r:id="rId14" imgW="152280" imgH="190440" progId="Equation.3">
              <p:embed/>
            </p:oleObj>
          </a:graphicData>
        </a:graphic>
      </p:graphicFrame>
      <p:sp>
        <p:nvSpPr>
          <p:cNvPr id="666652" name="AutoShape 28"/>
          <p:cNvSpPr>
            <a:spLocks/>
          </p:cNvSpPr>
          <p:nvPr/>
        </p:nvSpPr>
        <p:spPr bwMode="auto">
          <a:xfrm>
            <a:off x="6159500" y="2616200"/>
            <a:ext cx="2260600" cy="393700"/>
          </a:xfrm>
          <a:prstGeom prst="callout2">
            <a:avLst>
              <a:gd name="adj1" fmla="val 29032"/>
              <a:gd name="adj2" fmla="val -3370"/>
              <a:gd name="adj3" fmla="val 29032"/>
              <a:gd name="adj4" fmla="val -30829"/>
              <a:gd name="adj5" fmla="val 83870"/>
              <a:gd name="adj6" fmla="val -46417"/>
            </a:avLst>
          </a:prstGeom>
          <a:noFill/>
          <a:ln w="9525">
            <a:solidFill>
              <a:schemeClr val="hlink"/>
            </a:solidFill>
            <a:miter lim="800000"/>
            <a:headEnd type="triangle" w="med" len="lg"/>
            <a:tailEnd/>
          </a:ln>
          <a:effectLst/>
        </p:spPr>
        <p:txBody>
          <a:bodyPr/>
          <a:lstStyle/>
          <a:p>
            <a:r>
              <a:rPr lang="tr-TR" sz="1400"/>
              <a:t>Position of P</a:t>
            </a:r>
            <a:endParaRPr lang="en-US" sz="1400"/>
          </a:p>
        </p:txBody>
      </p:sp>
      <p:sp>
        <p:nvSpPr>
          <p:cNvPr id="666653" name="Line 29"/>
          <p:cNvSpPr>
            <a:spLocks noChangeShapeType="1"/>
          </p:cNvSpPr>
          <p:nvPr/>
        </p:nvSpPr>
        <p:spPr bwMode="auto">
          <a:xfrm flipV="1">
            <a:off x="4851400" y="2146300"/>
            <a:ext cx="1308100" cy="139700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666654" name="Object 30"/>
          <p:cNvGraphicFramePr>
            <a:graphicFrameLocks noChangeAspect="1"/>
          </p:cNvGraphicFramePr>
          <p:nvPr/>
        </p:nvGraphicFramePr>
        <p:xfrm>
          <a:off x="6037263" y="2259013"/>
          <a:ext cx="366712" cy="384175"/>
        </p:xfrm>
        <a:graphic>
          <a:graphicData uri="http://schemas.openxmlformats.org/presentationml/2006/ole">
            <p:oleObj spid="_x0000_s532492" name="Denklem" r:id="rId15" imgW="152280" imgH="177480" progId="Equation.3">
              <p:embed/>
            </p:oleObj>
          </a:graphicData>
        </a:graphic>
      </p:graphicFrame>
      <p:graphicFrame>
        <p:nvGraphicFramePr>
          <p:cNvPr id="666658" name="Object 34"/>
          <p:cNvGraphicFramePr>
            <a:graphicFrameLocks noChangeAspect="1"/>
          </p:cNvGraphicFramePr>
          <p:nvPr/>
        </p:nvGraphicFramePr>
        <p:xfrm>
          <a:off x="6567488" y="2951163"/>
          <a:ext cx="2405062" cy="488950"/>
        </p:xfrm>
        <a:graphic>
          <a:graphicData uri="http://schemas.openxmlformats.org/presentationml/2006/ole">
            <p:oleObj spid="_x0000_s532493" name="Denklem" r:id="rId16" imgW="1257120" imgH="253800" progId="Equation.3">
              <p:embed/>
            </p:oleObj>
          </a:graphicData>
        </a:graphic>
      </p:graphicFrame>
      <p:sp>
        <p:nvSpPr>
          <p:cNvPr id="666659" name="AutoShape 35"/>
          <p:cNvSpPr>
            <a:spLocks/>
          </p:cNvSpPr>
          <p:nvPr/>
        </p:nvSpPr>
        <p:spPr bwMode="auto">
          <a:xfrm>
            <a:off x="6235700" y="4064000"/>
            <a:ext cx="2641600" cy="393700"/>
          </a:xfrm>
          <a:prstGeom prst="callout2">
            <a:avLst>
              <a:gd name="adj1" fmla="val 29032"/>
              <a:gd name="adj2" fmla="val -2884"/>
              <a:gd name="adj3" fmla="val 29032"/>
              <a:gd name="adj4" fmla="val -51861"/>
              <a:gd name="adj5" fmla="val -125806"/>
              <a:gd name="adj6" fmla="val -79630"/>
            </a:avLst>
          </a:prstGeom>
          <a:noFill/>
          <a:ln w="9525">
            <a:solidFill>
              <a:schemeClr val="hlink"/>
            </a:solidFill>
            <a:miter lim="800000"/>
            <a:headEnd type="triangle" w="med" len="lg"/>
            <a:tailEnd/>
          </a:ln>
          <a:effectLst/>
        </p:spPr>
        <p:txBody>
          <a:bodyPr/>
          <a:lstStyle/>
          <a:p>
            <a:r>
              <a:rPr lang="tr-TR" sz="1400"/>
              <a:t>The position of P wrt inertial coordinate frame</a:t>
            </a:r>
            <a:endParaRPr lang="en-US" sz="1400"/>
          </a:p>
        </p:txBody>
      </p:sp>
      <p:sp>
        <p:nvSpPr>
          <p:cNvPr id="666662" name="Text Box 38"/>
          <p:cNvSpPr txBox="1">
            <a:spLocks noChangeArrowheads="1"/>
          </p:cNvSpPr>
          <p:nvPr/>
        </p:nvSpPr>
        <p:spPr bwMode="auto">
          <a:xfrm>
            <a:off x="6372225" y="5345113"/>
            <a:ext cx="2392363" cy="304800"/>
          </a:xfrm>
          <a:prstGeom prst="rect">
            <a:avLst/>
          </a:prstGeom>
          <a:noFill/>
          <a:ln w="9525" algn="ctr">
            <a:noFill/>
            <a:miter lim="800000"/>
            <a:headEnd/>
            <a:tailEnd type="none" w="med" len="lg"/>
          </a:ln>
          <a:effectLst/>
        </p:spPr>
        <p:txBody>
          <a:bodyPr wrap="none">
            <a:spAutoFit/>
          </a:bodyPr>
          <a:lstStyle/>
          <a:p>
            <a:r>
              <a:rPr lang="tr-TR" sz="1400"/>
              <a:t>The absolute velocity of P is</a:t>
            </a:r>
            <a:endParaRPr lang="en-US" sz="1400"/>
          </a:p>
        </p:txBody>
      </p:sp>
      <p:graphicFrame>
        <p:nvGraphicFramePr>
          <p:cNvPr id="666665" name="Object 41"/>
          <p:cNvGraphicFramePr>
            <a:graphicFrameLocks noChangeAspect="1"/>
          </p:cNvGraphicFramePr>
          <p:nvPr/>
        </p:nvGraphicFramePr>
        <p:xfrm>
          <a:off x="6446838" y="5703888"/>
          <a:ext cx="2327275" cy="800100"/>
        </p:xfrm>
        <a:graphic>
          <a:graphicData uri="http://schemas.openxmlformats.org/presentationml/2006/ole">
            <p:oleObj spid="_x0000_s532495" name="Denklem" r:id="rId17" imgW="1218960" imgH="41904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6645"/>
                                        </p:tgtEl>
                                        <p:attrNameLst>
                                          <p:attrName>style.visibility</p:attrName>
                                        </p:attrNameLst>
                                      </p:cBhvr>
                                      <p:to>
                                        <p:strVal val="visible"/>
                                      </p:to>
                                    </p:set>
                                    <p:animEffect transition="in" filter="dissolve">
                                      <p:cBhvr>
                                        <p:cTn id="7" dur="500"/>
                                        <p:tgtEl>
                                          <p:spTgt spid="66664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66652"/>
                                        </p:tgtEl>
                                        <p:attrNameLst>
                                          <p:attrName>style.visibility</p:attrName>
                                        </p:attrNameLst>
                                      </p:cBhvr>
                                      <p:to>
                                        <p:strVal val="visible"/>
                                      </p:to>
                                    </p:set>
                                    <p:animEffect transition="in" filter="dissolve">
                                      <p:cBhvr>
                                        <p:cTn id="10" dur="500"/>
                                        <p:tgtEl>
                                          <p:spTgt spid="666652"/>
                                        </p:tgtEl>
                                      </p:cBhvr>
                                    </p:animEffect>
                                  </p:childTnLst>
                                </p:cTn>
                              </p:par>
                              <p:par>
                                <p:cTn id="11" presetID="9" presetClass="entr" presetSubtype="0" fill="hold" nodeType="withEffect">
                                  <p:stCondLst>
                                    <p:cond delay="0"/>
                                  </p:stCondLst>
                                  <p:childTnLst>
                                    <p:set>
                                      <p:cBhvr>
                                        <p:cTn id="12" dur="1" fill="hold">
                                          <p:stCondLst>
                                            <p:cond delay="0"/>
                                          </p:stCondLst>
                                        </p:cTn>
                                        <p:tgtEl>
                                          <p:spTgt spid="666658"/>
                                        </p:tgtEl>
                                        <p:attrNameLst>
                                          <p:attrName>style.visibility</p:attrName>
                                        </p:attrNameLst>
                                      </p:cBhvr>
                                      <p:to>
                                        <p:strVal val="visible"/>
                                      </p:to>
                                    </p:set>
                                    <p:animEffect transition="in" filter="dissolve">
                                      <p:cBhvr>
                                        <p:cTn id="13" dur="500"/>
                                        <p:tgtEl>
                                          <p:spTgt spid="66665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66646"/>
                                        </p:tgtEl>
                                        <p:attrNameLst>
                                          <p:attrName>style.visibility</p:attrName>
                                        </p:attrNameLst>
                                      </p:cBhvr>
                                      <p:to>
                                        <p:strVal val="visible"/>
                                      </p:to>
                                    </p:set>
                                    <p:animEffect transition="in" filter="dissolve">
                                      <p:cBhvr>
                                        <p:cTn id="18" dur="500"/>
                                        <p:tgtEl>
                                          <p:spTgt spid="666646"/>
                                        </p:tgtEl>
                                      </p:cBhvr>
                                    </p:animEffect>
                                  </p:childTnLst>
                                </p:cTn>
                              </p:par>
                              <p:par>
                                <p:cTn id="19" presetID="9" presetClass="entr" presetSubtype="0" fill="hold" nodeType="withEffect">
                                  <p:stCondLst>
                                    <p:cond delay="0"/>
                                  </p:stCondLst>
                                  <p:childTnLst>
                                    <p:set>
                                      <p:cBhvr>
                                        <p:cTn id="20" dur="1" fill="hold">
                                          <p:stCondLst>
                                            <p:cond delay="0"/>
                                          </p:stCondLst>
                                        </p:cTn>
                                        <p:tgtEl>
                                          <p:spTgt spid="666626"/>
                                        </p:tgtEl>
                                        <p:attrNameLst>
                                          <p:attrName>style.visibility</p:attrName>
                                        </p:attrNameLst>
                                      </p:cBhvr>
                                      <p:to>
                                        <p:strVal val="visible"/>
                                      </p:to>
                                    </p:set>
                                    <p:animEffect transition="in" filter="dissolve">
                                      <p:cBhvr>
                                        <p:cTn id="21" dur="500"/>
                                        <p:tgtEl>
                                          <p:spTgt spid="66662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666649"/>
                                        </p:tgtEl>
                                        <p:attrNameLst>
                                          <p:attrName>style.visibility</p:attrName>
                                        </p:attrNameLst>
                                      </p:cBhvr>
                                      <p:to>
                                        <p:strVal val="visible"/>
                                      </p:to>
                                    </p:set>
                                    <p:animEffect transition="in" filter="dissolve">
                                      <p:cBhvr>
                                        <p:cTn id="26" dur="500"/>
                                        <p:tgtEl>
                                          <p:spTgt spid="666649"/>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66647"/>
                                        </p:tgtEl>
                                        <p:attrNameLst>
                                          <p:attrName>style.visibility</p:attrName>
                                        </p:attrNameLst>
                                      </p:cBhvr>
                                      <p:to>
                                        <p:strVal val="visible"/>
                                      </p:to>
                                    </p:set>
                                    <p:animEffect transition="in" filter="dissolve">
                                      <p:cBhvr>
                                        <p:cTn id="29" dur="500"/>
                                        <p:tgtEl>
                                          <p:spTgt spid="666647"/>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666659"/>
                                        </p:tgtEl>
                                        <p:attrNameLst>
                                          <p:attrName>style.visibility</p:attrName>
                                        </p:attrNameLst>
                                      </p:cBhvr>
                                      <p:to>
                                        <p:strVal val="visible"/>
                                      </p:to>
                                    </p:set>
                                    <p:animEffect transition="in" filter="dissolve">
                                      <p:cBhvr>
                                        <p:cTn id="34" dur="500"/>
                                        <p:tgtEl>
                                          <p:spTgt spid="666659"/>
                                        </p:tgtEl>
                                      </p:cBhvr>
                                    </p:animEffect>
                                  </p:childTnLst>
                                </p:cTn>
                              </p:par>
                              <p:par>
                                <p:cTn id="35" presetID="9" presetClass="entr" presetSubtype="0" fill="hold" nodeType="withEffect">
                                  <p:stCondLst>
                                    <p:cond delay="0"/>
                                  </p:stCondLst>
                                  <p:childTnLst>
                                    <p:set>
                                      <p:cBhvr>
                                        <p:cTn id="36" dur="1" fill="hold">
                                          <p:stCondLst>
                                            <p:cond delay="0"/>
                                          </p:stCondLst>
                                        </p:cTn>
                                        <p:tgtEl>
                                          <p:spTgt spid="666660"/>
                                        </p:tgtEl>
                                        <p:attrNameLst>
                                          <p:attrName>style.visibility</p:attrName>
                                        </p:attrNameLst>
                                      </p:cBhvr>
                                      <p:to>
                                        <p:strVal val="visible"/>
                                      </p:to>
                                    </p:set>
                                    <p:animEffect transition="in" filter="dissolve">
                                      <p:cBhvr>
                                        <p:cTn id="37" dur="500"/>
                                        <p:tgtEl>
                                          <p:spTgt spid="66666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66662"/>
                                        </p:tgtEl>
                                        <p:attrNameLst>
                                          <p:attrName>style.visibility</p:attrName>
                                        </p:attrNameLst>
                                      </p:cBhvr>
                                      <p:to>
                                        <p:strVal val="visible"/>
                                      </p:to>
                                    </p:set>
                                    <p:animEffect transition="in" filter="dissolve">
                                      <p:cBhvr>
                                        <p:cTn id="42" dur="500"/>
                                        <p:tgtEl>
                                          <p:spTgt spid="666662"/>
                                        </p:tgtEl>
                                      </p:cBhvr>
                                    </p:animEffect>
                                  </p:childTnLst>
                                </p:cTn>
                              </p:par>
                              <p:par>
                                <p:cTn id="43" presetID="9" presetClass="entr" presetSubtype="0" fill="hold" nodeType="withEffect">
                                  <p:stCondLst>
                                    <p:cond delay="0"/>
                                  </p:stCondLst>
                                  <p:childTnLst>
                                    <p:set>
                                      <p:cBhvr>
                                        <p:cTn id="44" dur="1" fill="hold">
                                          <p:stCondLst>
                                            <p:cond delay="0"/>
                                          </p:stCondLst>
                                        </p:cTn>
                                        <p:tgtEl>
                                          <p:spTgt spid="666665"/>
                                        </p:tgtEl>
                                        <p:attrNameLst>
                                          <p:attrName>style.visibility</p:attrName>
                                        </p:attrNameLst>
                                      </p:cBhvr>
                                      <p:to>
                                        <p:strVal val="visible"/>
                                      </p:to>
                                    </p:set>
                                    <p:animEffect transition="in" filter="dissolve">
                                      <p:cBhvr>
                                        <p:cTn id="45" dur="500"/>
                                        <p:tgtEl>
                                          <p:spTgt spid="666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645" grpId="0" animBg="1"/>
      <p:bldP spid="666646" grpId="0" animBg="1"/>
      <p:bldP spid="666647" grpId="0" animBg="1"/>
      <p:bldP spid="666652" grpId="0" animBg="1"/>
      <p:bldP spid="666659" grpId="0" animBg="1"/>
      <p:bldP spid="666662" grpId="0"/>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1747" name="Rectangle 3"/>
          <p:cNvSpPr>
            <a:spLocks noGrp="1" noChangeArrowheads="1"/>
          </p:cNvSpPr>
          <p:nvPr>
            <p:ph type="title"/>
          </p:nvPr>
        </p:nvSpPr>
        <p:spPr>
          <a:xfrm>
            <a:off x="687388" y="0"/>
            <a:ext cx="7772400" cy="1143000"/>
          </a:xfrm>
        </p:spPr>
        <p:txBody>
          <a:bodyPr/>
          <a:lstStyle/>
          <a:p>
            <a:r>
              <a:rPr lang="en-US" sz="3200"/>
              <a:t>Preliminary</a:t>
            </a:r>
            <a:r>
              <a:rPr lang="tr-TR" sz="3200"/>
              <a:t/>
            </a:r>
            <a:br>
              <a:rPr lang="tr-TR" sz="3200"/>
            </a:br>
            <a:r>
              <a:rPr lang="tr-TR" sz="3200"/>
              <a:t>Kinematics of a Rigid Body</a:t>
            </a:r>
            <a:endParaRPr lang="en-US" sz="3200"/>
          </a:p>
        </p:txBody>
      </p:sp>
      <p:graphicFrame>
        <p:nvGraphicFramePr>
          <p:cNvPr id="671776" name="Object 32"/>
          <p:cNvGraphicFramePr>
            <a:graphicFrameLocks noChangeAspect="1"/>
          </p:cNvGraphicFramePr>
          <p:nvPr>
            <p:ph idx="1"/>
          </p:nvPr>
        </p:nvGraphicFramePr>
        <p:xfrm>
          <a:off x="5918200" y="1120775"/>
          <a:ext cx="1284288" cy="460375"/>
        </p:xfrm>
        <a:graphic>
          <a:graphicData uri="http://schemas.openxmlformats.org/presentationml/2006/ole">
            <p:oleObj spid="_x0000_s533507" name="Denklem" r:id="rId4" imgW="672840" imgH="241200" progId="Equation.3">
              <p:embed/>
            </p:oleObj>
          </a:graphicData>
        </a:graphic>
      </p:graphicFrame>
      <p:sp>
        <p:nvSpPr>
          <p:cNvPr id="40" name="Slide Number Placeholder 3"/>
          <p:cNvSpPr>
            <a:spLocks noGrp="1"/>
          </p:cNvSpPr>
          <p:nvPr>
            <p:ph type="sldNum" sz="quarter" idx="12"/>
          </p:nvPr>
        </p:nvSpPr>
        <p:spPr/>
        <p:txBody>
          <a:bodyPr/>
          <a:lstStyle/>
          <a:p>
            <a:fld id="{15FADE3D-E964-4E13-8E47-C45E3CB27919}" type="slidenum">
              <a:rPr lang="tr-TR"/>
              <a:pPr/>
              <a:t>85</a:t>
            </a:fld>
            <a:endParaRPr lang="tr-TR"/>
          </a:p>
        </p:txBody>
      </p:sp>
      <p:grpSp>
        <p:nvGrpSpPr>
          <p:cNvPr id="2" name="Group 38"/>
          <p:cNvGrpSpPr>
            <a:grpSpLocks/>
          </p:cNvGrpSpPr>
          <p:nvPr/>
        </p:nvGrpSpPr>
        <p:grpSpPr bwMode="auto">
          <a:xfrm>
            <a:off x="-11113" y="1404938"/>
            <a:ext cx="3221038" cy="2689225"/>
            <a:chOff x="156" y="949"/>
            <a:chExt cx="2873" cy="2345"/>
          </a:xfrm>
        </p:grpSpPr>
        <p:graphicFrame>
          <p:nvGraphicFramePr>
            <p:cNvPr id="671746" name="Object 2"/>
            <p:cNvGraphicFramePr>
              <a:graphicFrameLocks noChangeAspect="1"/>
            </p:cNvGraphicFramePr>
            <p:nvPr/>
          </p:nvGraphicFramePr>
          <p:xfrm>
            <a:off x="1219" y="2486"/>
            <a:ext cx="302" cy="385"/>
          </p:xfrm>
          <a:graphic>
            <a:graphicData uri="http://schemas.openxmlformats.org/presentationml/2006/ole">
              <p:oleObj spid="_x0000_s533512" name="Denklem" r:id="rId5" imgW="190440" imgH="241200" progId="Equation.3">
                <p:embed/>
              </p:oleObj>
            </a:graphicData>
          </a:graphic>
        </p:graphicFrame>
        <p:sp>
          <p:nvSpPr>
            <p:cNvPr id="671748" name="Line 4"/>
            <p:cNvSpPr>
              <a:spLocks noChangeShapeType="1"/>
            </p:cNvSpPr>
            <p:nvPr/>
          </p:nvSpPr>
          <p:spPr bwMode="auto">
            <a:xfrm flipH="1">
              <a:off x="418" y="2886"/>
              <a:ext cx="344" cy="306"/>
            </a:xfrm>
            <a:prstGeom prst="line">
              <a:avLst/>
            </a:prstGeom>
            <a:noFill/>
            <a:ln w="28575">
              <a:solidFill>
                <a:schemeClr val="tx1"/>
              </a:solidFill>
              <a:miter lim="800000"/>
              <a:headEnd/>
              <a:tailEnd type="triangle" w="med" len="lg"/>
            </a:ln>
            <a:effectLst/>
          </p:spPr>
          <p:txBody>
            <a:bodyPr wrap="none"/>
            <a:lstStyle/>
            <a:p>
              <a:endParaRPr lang="en-US"/>
            </a:p>
          </p:txBody>
        </p:sp>
        <p:sp>
          <p:nvSpPr>
            <p:cNvPr id="671749" name="Line 5"/>
            <p:cNvSpPr>
              <a:spLocks noChangeShapeType="1"/>
            </p:cNvSpPr>
            <p:nvPr/>
          </p:nvSpPr>
          <p:spPr bwMode="auto">
            <a:xfrm>
              <a:off x="762" y="2886"/>
              <a:ext cx="1920" cy="0"/>
            </a:xfrm>
            <a:prstGeom prst="line">
              <a:avLst/>
            </a:prstGeom>
            <a:noFill/>
            <a:ln w="28575">
              <a:solidFill>
                <a:schemeClr val="tx1"/>
              </a:solidFill>
              <a:miter lim="800000"/>
              <a:headEnd/>
              <a:tailEnd type="triangle" w="med" len="lg"/>
            </a:ln>
            <a:effectLst/>
          </p:spPr>
          <p:txBody>
            <a:bodyPr wrap="none"/>
            <a:lstStyle/>
            <a:p>
              <a:endParaRPr lang="en-US"/>
            </a:p>
          </p:txBody>
        </p:sp>
        <p:sp>
          <p:nvSpPr>
            <p:cNvPr id="671750" name="Line 6"/>
            <p:cNvSpPr>
              <a:spLocks noChangeShapeType="1"/>
            </p:cNvSpPr>
            <p:nvPr/>
          </p:nvSpPr>
          <p:spPr bwMode="auto">
            <a:xfrm flipV="1">
              <a:off x="762" y="1158"/>
              <a:ext cx="0" cy="1728"/>
            </a:xfrm>
            <a:prstGeom prst="line">
              <a:avLst/>
            </a:prstGeom>
            <a:noFill/>
            <a:ln w="28575">
              <a:solidFill>
                <a:schemeClr val="tx1"/>
              </a:solidFill>
              <a:miter lim="800000"/>
              <a:headEnd/>
              <a:tailEnd type="triangle" w="med" len="lg"/>
            </a:ln>
            <a:effectLst/>
          </p:spPr>
          <p:txBody>
            <a:bodyPr wrap="none"/>
            <a:lstStyle/>
            <a:p>
              <a:endParaRPr lang="en-US"/>
            </a:p>
          </p:txBody>
        </p:sp>
        <p:graphicFrame>
          <p:nvGraphicFramePr>
            <p:cNvPr id="671751" name="Object 7"/>
            <p:cNvGraphicFramePr>
              <a:graphicFrameLocks noChangeAspect="1"/>
            </p:cNvGraphicFramePr>
            <p:nvPr/>
          </p:nvGraphicFramePr>
          <p:xfrm>
            <a:off x="2451" y="2630"/>
            <a:ext cx="271" cy="225"/>
          </p:xfrm>
          <a:graphic>
            <a:graphicData uri="http://schemas.openxmlformats.org/presentationml/2006/ole">
              <p:oleObj spid="_x0000_s533513" name="Denklem" r:id="rId6" imgW="177480" imgH="164880" progId="Equation.3">
                <p:embed/>
              </p:oleObj>
            </a:graphicData>
          </a:graphic>
        </p:graphicFrame>
        <p:graphicFrame>
          <p:nvGraphicFramePr>
            <p:cNvPr id="671752" name="Object 8"/>
            <p:cNvGraphicFramePr>
              <a:graphicFrameLocks noChangeAspect="1"/>
            </p:cNvGraphicFramePr>
            <p:nvPr/>
          </p:nvGraphicFramePr>
          <p:xfrm>
            <a:off x="156" y="3061"/>
            <a:ext cx="231" cy="226"/>
          </p:xfrm>
          <a:graphic>
            <a:graphicData uri="http://schemas.openxmlformats.org/presentationml/2006/ole">
              <p:oleObj spid="_x0000_s533514" name="Denklem" r:id="rId7" imgW="152280" imgH="164880" progId="Equation.3">
                <p:embed/>
              </p:oleObj>
            </a:graphicData>
          </a:graphic>
        </p:graphicFrame>
        <p:graphicFrame>
          <p:nvGraphicFramePr>
            <p:cNvPr id="671753" name="Object 9"/>
            <p:cNvGraphicFramePr>
              <a:graphicFrameLocks noChangeAspect="1"/>
            </p:cNvGraphicFramePr>
            <p:nvPr/>
          </p:nvGraphicFramePr>
          <p:xfrm>
            <a:off x="846" y="949"/>
            <a:ext cx="211" cy="226"/>
          </p:xfrm>
          <a:graphic>
            <a:graphicData uri="http://schemas.openxmlformats.org/presentationml/2006/ole">
              <p:oleObj spid="_x0000_s533515" name="Denklem" r:id="rId8" imgW="139680" imgH="164880" progId="Equation.3">
                <p:embed/>
              </p:oleObj>
            </a:graphicData>
          </a:graphic>
        </p:graphicFrame>
        <p:graphicFrame>
          <p:nvGraphicFramePr>
            <p:cNvPr id="671754" name="Object 10"/>
            <p:cNvGraphicFramePr>
              <a:graphicFrameLocks noChangeAspect="1"/>
            </p:cNvGraphicFramePr>
            <p:nvPr/>
          </p:nvGraphicFramePr>
          <p:xfrm>
            <a:off x="2311" y="1128"/>
            <a:ext cx="243" cy="263"/>
          </p:xfrm>
          <a:graphic>
            <a:graphicData uri="http://schemas.openxmlformats.org/presentationml/2006/ole">
              <p:oleObj spid="_x0000_s533516" name="Equation" r:id="rId9" imgW="152280" imgH="164880" progId="Equation.3">
                <p:embed/>
              </p:oleObj>
            </a:graphicData>
          </a:graphic>
        </p:graphicFrame>
        <p:sp>
          <p:nvSpPr>
            <p:cNvPr id="671755" name="Freeform 11"/>
            <p:cNvSpPr>
              <a:spLocks/>
            </p:cNvSpPr>
            <p:nvPr/>
          </p:nvSpPr>
          <p:spPr bwMode="auto">
            <a:xfrm>
              <a:off x="1804" y="1397"/>
              <a:ext cx="893" cy="888"/>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671756" name="Line 12"/>
            <p:cNvSpPr>
              <a:spLocks noChangeShapeType="1"/>
            </p:cNvSpPr>
            <p:nvPr/>
          </p:nvSpPr>
          <p:spPr bwMode="auto">
            <a:xfrm flipH="1">
              <a:off x="1546" y="2090"/>
              <a:ext cx="496" cy="480"/>
            </a:xfrm>
            <a:prstGeom prst="line">
              <a:avLst/>
            </a:prstGeom>
            <a:noFill/>
            <a:ln w="28575">
              <a:solidFill>
                <a:srgbClr val="FF0000"/>
              </a:solidFill>
              <a:miter lim="800000"/>
              <a:headEnd/>
              <a:tailEnd type="triangle" w="med" len="lg"/>
            </a:ln>
            <a:effectLst/>
          </p:spPr>
          <p:txBody>
            <a:bodyPr wrap="none"/>
            <a:lstStyle/>
            <a:p>
              <a:endParaRPr lang="en-US"/>
            </a:p>
          </p:txBody>
        </p:sp>
        <p:sp>
          <p:nvSpPr>
            <p:cNvPr id="671757" name="Line 13"/>
            <p:cNvSpPr>
              <a:spLocks noChangeShapeType="1"/>
            </p:cNvSpPr>
            <p:nvPr/>
          </p:nvSpPr>
          <p:spPr bwMode="auto">
            <a:xfrm>
              <a:off x="2042" y="2090"/>
              <a:ext cx="960"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671758" name="Line 14"/>
            <p:cNvSpPr>
              <a:spLocks noChangeShapeType="1"/>
            </p:cNvSpPr>
            <p:nvPr/>
          </p:nvSpPr>
          <p:spPr bwMode="auto">
            <a:xfrm flipV="1">
              <a:off x="2042" y="1418"/>
              <a:ext cx="0" cy="672"/>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671759" name="Object 15"/>
            <p:cNvGraphicFramePr>
              <a:graphicFrameLocks noChangeAspect="1"/>
            </p:cNvGraphicFramePr>
            <p:nvPr/>
          </p:nvGraphicFramePr>
          <p:xfrm>
            <a:off x="2696" y="2124"/>
            <a:ext cx="192" cy="191"/>
          </p:xfrm>
          <a:graphic>
            <a:graphicData uri="http://schemas.openxmlformats.org/presentationml/2006/ole">
              <p:oleObj spid="_x0000_s533517" name="Denklem" r:id="rId10" imgW="126720" imgH="139680" progId="Equation.3">
                <p:embed/>
              </p:oleObj>
            </a:graphicData>
          </a:graphic>
        </p:graphicFrame>
        <p:graphicFrame>
          <p:nvGraphicFramePr>
            <p:cNvPr id="671760" name="Object 16"/>
            <p:cNvGraphicFramePr>
              <a:graphicFrameLocks noChangeAspect="1"/>
            </p:cNvGraphicFramePr>
            <p:nvPr/>
          </p:nvGraphicFramePr>
          <p:xfrm>
            <a:off x="1673" y="2484"/>
            <a:ext cx="193" cy="175"/>
          </p:xfrm>
          <a:graphic>
            <a:graphicData uri="http://schemas.openxmlformats.org/presentationml/2006/ole">
              <p:oleObj spid="_x0000_s533518" name="Denklem" r:id="rId11" imgW="126720" imgH="126720" progId="Equation.3">
                <p:embed/>
              </p:oleObj>
            </a:graphicData>
          </a:graphic>
        </p:graphicFrame>
        <p:graphicFrame>
          <p:nvGraphicFramePr>
            <p:cNvPr id="671761" name="Object 17"/>
            <p:cNvGraphicFramePr>
              <a:graphicFrameLocks noChangeAspect="1"/>
            </p:cNvGraphicFramePr>
            <p:nvPr/>
          </p:nvGraphicFramePr>
          <p:xfrm>
            <a:off x="1767" y="1161"/>
            <a:ext cx="213" cy="225"/>
          </p:xfrm>
          <a:graphic>
            <a:graphicData uri="http://schemas.openxmlformats.org/presentationml/2006/ole">
              <p:oleObj spid="_x0000_s533519" name="Denklem" r:id="rId12" imgW="139680" imgH="164880" progId="Equation.3">
                <p:embed/>
              </p:oleObj>
            </a:graphicData>
          </a:graphic>
        </p:graphicFrame>
        <p:sp>
          <p:nvSpPr>
            <p:cNvPr id="671762" name="Text Box 18"/>
            <p:cNvSpPr txBox="1">
              <a:spLocks noChangeArrowheads="1"/>
            </p:cNvSpPr>
            <p:nvPr/>
          </p:nvSpPr>
          <p:spPr bwMode="auto">
            <a:xfrm>
              <a:off x="476" y="2735"/>
              <a:ext cx="288" cy="559"/>
            </a:xfrm>
            <a:prstGeom prst="rect">
              <a:avLst/>
            </a:prstGeom>
            <a:noFill/>
            <a:ln w="9525">
              <a:noFill/>
              <a:miter lim="800000"/>
              <a:headEnd/>
              <a:tailEnd/>
            </a:ln>
            <a:effectLst/>
          </p:spPr>
          <p:txBody>
            <a:bodyPr>
              <a:spAutoFit/>
            </a:bodyPr>
            <a:lstStyle/>
            <a:p>
              <a:pPr algn="l" eaLnBrk="1" hangingPunct="1">
                <a:spcBef>
                  <a:spcPct val="50000"/>
                </a:spcBef>
              </a:pPr>
              <a:r>
                <a:rPr lang="en-US"/>
                <a:t>O </a:t>
              </a:r>
            </a:p>
          </p:txBody>
        </p:sp>
        <p:sp>
          <p:nvSpPr>
            <p:cNvPr id="671763" name="Text Box 19"/>
            <p:cNvSpPr txBox="1">
              <a:spLocks noChangeArrowheads="1"/>
            </p:cNvSpPr>
            <p:nvPr/>
          </p:nvSpPr>
          <p:spPr bwMode="auto">
            <a:xfrm>
              <a:off x="1994" y="2098"/>
              <a:ext cx="282" cy="559"/>
            </a:xfrm>
            <a:prstGeom prst="rect">
              <a:avLst/>
            </a:prstGeom>
            <a:noFill/>
            <a:ln w="9525">
              <a:noFill/>
              <a:miter lim="800000"/>
              <a:headEnd/>
              <a:tailEnd/>
            </a:ln>
            <a:effectLst/>
          </p:spPr>
          <p:txBody>
            <a:bodyPr>
              <a:spAutoFit/>
            </a:bodyPr>
            <a:lstStyle/>
            <a:p>
              <a:pPr algn="l" eaLnBrk="1" hangingPunct="1">
                <a:spcBef>
                  <a:spcPct val="50000"/>
                </a:spcBef>
              </a:pPr>
              <a:r>
                <a:rPr lang="en-US">
                  <a:solidFill>
                    <a:schemeClr val="hlink"/>
                  </a:solidFill>
                </a:rPr>
                <a:t>O’</a:t>
              </a:r>
            </a:p>
          </p:txBody>
        </p:sp>
        <p:sp>
          <p:nvSpPr>
            <p:cNvPr id="671764" name="Oval 20"/>
            <p:cNvSpPr>
              <a:spLocks noChangeArrowheads="1"/>
            </p:cNvSpPr>
            <p:nvPr/>
          </p:nvSpPr>
          <p:spPr bwMode="auto">
            <a:xfrm>
              <a:off x="2231" y="1472"/>
              <a:ext cx="73" cy="73"/>
            </a:xfrm>
            <a:prstGeom prst="ellipse">
              <a:avLst/>
            </a:prstGeom>
            <a:solidFill>
              <a:schemeClr val="hlink"/>
            </a:solidFill>
            <a:ln w="9525" algn="ctr">
              <a:solidFill>
                <a:schemeClr val="hlink"/>
              </a:solidFill>
              <a:round/>
              <a:headEnd/>
              <a:tailEnd type="none" w="med" len="lg"/>
            </a:ln>
            <a:effectLst/>
          </p:spPr>
          <p:txBody>
            <a:bodyPr wrap="none" anchor="ctr"/>
            <a:lstStyle/>
            <a:p>
              <a:endParaRPr lang="en-US"/>
            </a:p>
          </p:txBody>
        </p:sp>
        <p:sp>
          <p:nvSpPr>
            <p:cNvPr id="671765" name="Line 21"/>
            <p:cNvSpPr>
              <a:spLocks noChangeShapeType="1"/>
            </p:cNvSpPr>
            <p:nvPr/>
          </p:nvSpPr>
          <p:spPr bwMode="auto">
            <a:xfrm flipV="1">
              <a:off x="2057" y="1536"/>
              <a:ext cx="201" cy="558"/>
            </a:xfrm>
            <a:prstGeom prst="line">
              <a:avLst/>
            </a:prstGeom>
            <a:noFill/>
            <a:ln w="28575">
              <a:solidFill>
                <a:srgbClr val="FF3399"/>
              </a:solidFill>
              <a:round/>
              <a:headEnd/>
              <a:tailEnd type="triangle" w="med" len="lg"/>
            </a:ln>
            <a:effectLst/>
          </p:spPr>
          <p:txBody>
            <a:bodyPr/>
            <a:lstStyle/>
            <a:p>
              <a:endParaRPr lang="en-US"/>
            </a:p>
          </p:txBody>
        </p:sp>
        <p:sp>
          <p:nvSpPr>
            <p:cNvPr id="671766" name="Line 22"/>
            <p:cNvSpPr>
              <a:spLocks noChangeShapeType="1"/>
            </p:cNvSpPr>
            <p:nvPr/>
          </p:nvSpPr>
          <p:spPr bwMode="auto">
            <a:xfrm flipV="1">
              <a:off x="765" y="2084"/>
              <a:ext cx="1293" cy="798"/>
            </a:xfrm>
            <a:prstGeom prst="line">
              <a:avLst/>
            </a:prstGeom>
            <a:noFill/>
            <a:ln w="28575">
              <a:solidFill>
                <a:srgbClr val="FF3399"/>
              </a:solidFill>
              <a:round/>
              <a:headEnd/>
              <a:tailEnd type="triangle" w="med" len="lg"/>
            </a:ln>
            <a:effectLst/>
          </p:spPr>
          <p:txBody>
            <a:bodyPr/>
            <a:lstStyle/>
            <a:p>
              <a:endParaRPr lang="en-US"/>
            </a:p>
          </p:txBody>
        </p:sp>
        <p:sp>
          <p:nvSpPr>
            <p:cNvPr id="671767" name="Line 23"/>
            <p:cNvSpPr>
              <a:spLocks noChangeShapeType="1"/>
            </p:cNvSpPr>
            <p:nvPr/>
          </p:nvSpPr>
          <p:spPr bwMode="auto">
            <a:xfrm flipV="1">
              <a:off x="750" y="1499"/>
              <a:ext cx="1518" cy="1392"/>
            </a:xfrm>
            <a:prstGeom prst="line">
              <a:avLst/>
            </a:prstGeom>
            <a:noFill/>
            <a:ln w="28575">
              <a:solidFill>
                <a:srgbClr val="FF3399"/>
              </a:solidFill>
              <a:round/>
              <a:headEnd/>
              <a:tailEnd type="triangle" w="med" len="lg"/>
            </a:ln>
            <a:effectLst/>
          </p:spPr>
          <p:txBody>
            <a:bodyPr/>
            <a:lstStyle/>
            <a:p>
              <a:endParaRPr lang="en-US"/>
            </a:p>
          </p:txBody>
        </p:sp>
        <p:graphicFrame>
          <p:nvGraphicFramePr>
            <p:cNvPr id="671768" name="Object 24"/>
            <p:cNvGraphicFramePr>
              <a:graphicFrameLocks noChangeAspect="1"/>
            </p:cNvGraphicFramePr>
            <p:nvPr/>
          </p:nvGraphicFramePr>
          <p:xfrm>
            <a:off x="2221" y="1726"/>
            <a:ext cx="202" cy="243"/>
          </p:xfrm>
          <a:graphic>
            <a:graphicData uri="http://schemas.openxmlformats.org/presentationml/2006/ole">
              <p:oleObj spid="_x0000_s533520" name="Denklem" r:id="rId13" imgW="126720" imgH="152280" progId="Equation.3">
                <p:embed/>
              </p:oleObj>
            </a:graphicData>
          </a:graphic>
        </p:graphicFrame>
        <p:graphicFrame>
          <p:nvGraphicFramePr>
            <p:cNvPr id="671769" name="Object 25"/>
            <p:cNvGraphicFramePr>
              <a:graphicFrameLocks noChangeAspect="1"/>
            </p:cNvGraphicFramePr>
            <p:nvPr/>
          </p:nvGraphicFramePr>
          <p:xfrm>
            <a:off x="1065" y="2024"/>
            <a:ext cx="242" cy="304"/>
          </p:xfrm>
          <a:graphic>
            <a:graphicData uri="http://schemas.openxmlformats.org/presentationml/2006/ole">
              <p:oleObj spid="_x0000_s533521" name="Denklem" r:id="rId14" imgW="152280" imgH="190440" progId="Equation.3">
                <p:embed/>
              </p:oleObj>
            </a:graphicData>
          </a:graphic>
        </p:graphicFrame>
        <p:sp>
          <p:nvSpPr>
            <p:cNvPr id="671772" name="Line 28"/>
            <p:cNvSpPr>
              <a:spLocks noChangeShapeType="1"/>
            </p:cNvSpPr>
            <p:nvPr/>
          </p:nvSpPr>
          <p:spPr bwMode="auto">
            <a:xfrm flipV="1">
              <a:off x="2051" y="1205"/>
              <a:ext cx="824" cy="88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671773" name="Object 29"/>
            <p:cNvGraphicFramePr>
              <a:graphicFrameLocks noChangeAspect="1"/>
            </p:cNvGraphicFramePr>
            <p:nvPr/>
          </p:nvGraphicFramePr>
          <p:xfrm>
            <a:off x="2798" y="1276"/>
            <a:ext cx="231" cy="242"/>
          </p:xfrm>
          <a:graphic>
            <a:graphicData uri="http://schemas.openxmlformats.org/presentationml/2006/ole">
              <p:oleObj spid="_x0000_s533522" name="Denklem" r:id="rId15" imgW="152280" imgH="177480" progId="Equation.3">
                <p:embed/>
              </p:oleObj>
            </a:graphicData>
          </a:graphic>
        </p:graphicFrame>
      </p:grpSp>
      <p:graphicFrame>
        <p:nvGraphicFramePr>
          <p:cNvPr id="671774" name="Object 30"/>
          <p:cNvGraphicFramePr>
            <a:graphicFrameLocks noChangeAspect="1"/>
          </p:cNvGraphicFramePr>
          <p:nvPr/>
        </p:nvGraphicFramePr>
        <p:xfrm>
          <a:off x="2816225" y="3611563"/>
          <a:ext cx="6048375" cy="806450"/>
        </p:xfrm>
        <a:graphic>
          <a:graphicData uri="http://schemas.openxmlformats.org/presentationml/2006/ole">
            <p:oleObj spid="_x0000_s533506" name="Denklem" r:id="rId16" imgW="3162240" imgH="419040" progId="Equation.3">
              <p:embed/>
            </p:oleObj>
          </a:graphicData>
        </a:graphic>
      </p:graphicFrame>
      <p:sp>
        <p:nvSpPr>
          <p:cNvPr id="671777" name="Text Box 33"/>
          <p:cNvSpPr txBox="1">
            <a:spLocks noChangeArrowheads="1"/>
          </p:cNvSpPr>
          <p:nvPr/>
        </p:nvSpPr>
        <p:spPr bwMode="auto">
          <a:xfrm>
            <a:off x="5413375" y="1557338"/>
            <a:ext cx="2392363" cy="304800"/>
          </a:xfrm>
          <a:prstGeom prst="rect">
            <a:avLst/>
          </a:prstGeom>
          <a:noFill/>
          <a:ln w="9525" algn="ctr">
            <a:noFill/>
            <a:miter lim="800000"/>
            <a:headEnd/>
            <a:tailEnd type="none" w="med" len="lg"/>
          </a:ln>
          <a:effectLst/>
        </p:spPr>
        <p:txBody>
          <a:bodyPr wrap="none">
            <a:spAutoFit/>
          </a:bodyPr>
          <a:lstStyle/>
          <a:p>
            <a:r>
              <a:rPr lang="tr-TR" sz="1400"/>
              <a:t>The absolute velocity of P is</a:t>
            </a:r>
            <a:endParaRPr lang="en-US" sz="1400"/>
          </a:p>
        </p:txBody>
      </p:sp>
      <p:graphicFrame>
        <p:nvGraphicFramePr>
          <p:cNvPr id="671778" name="Object 34"/>
          <p:cNvGraphicFramePr>
            <a:graphicFrameLocks noChangeAspect="1"/>
          </p:cNvGraphicFramePr>
          <p:nvPr/>
        </p:nvGraphicFramePr>
        <p:xfrm>
          <a:off x="5487988" y="1916113"/>
          <a:ext cx="2327275" cy="800100"/>
        </p:xfrm>
        <a:graphic>
          <a:graphicData uri="http://schemas.openxmlformats.org/presentationml/2006/ole">
            <p:oleObj spid="_x0000_s533508" name="Denklem" r:id="rId17" imgW="1218960" imgH="419040" progId="Equation.3">
              <p:embed/>
            </p:oleObj>
          </a:graphicData>
        </a:graphic>
      </p:graphicFrame>
      <p:graphicFrame>
        <p:nvGraphicFramePr>
          <p:cNvPr id="671781" name="Object 37"/>
          <p:cNvGraphicFramePr>
            <a:graphicFrameLocks noChangeAspect="1"/>
          </p:cNvGraphicFramePr>
          <p:nvPr/>
        </p:nvGraphicFramePr>
        <p:xfrm>
          <a:off x="2860675" y="2760663"/>
          <a:ext cx="6048375" cy="806450"/>
        </p:xfrm>
        <a:graphic>
          <a:graphicData uri="http://schemas.openxmlformats.org/presentationml/2006/ole">
            <p:oleObj spid="_x0000_s533509" name="Denklem" r:id="rId18" imgW="3162240" imgH="419040" progId="Equation.3">
              <p:embed/>
            </p:oleObj>
          </a:graphicData>
        </a:graphic>
      </p:graphicFrame>
      <p:sp>
        <p:nvSpPr>
          <p:cNvPr id="671783" name="Oval 39"/>
          <p:cNvSpPr>
            <a:spLocks noChangeArrowheads="1"/>
          </p:cNvSpPr>
          <p:nvPr/>
        </p:nvSpPr>
        <p:spPr bwMode="auto">
          <a:xfrm>
            <a:off x="7331075" y="1843088"/>
            <a:ext cx="581025" cy="1044575"/>
          </a:xfrm>
          <a:prstGeom prst="ellipse">
            <a:avLst/>
          </a:prstGeom>
          <a:noFill/>
          <a:ln w="28575" algn="ctr">
            <a:solidFill>
              <a:schemeClr val="hlink"/>
            </a:solidFill>
            <a:round/>
            <a:headEnd/>
            <a:tailEnd type="none" w="med" len="lg"/>
          </a:ln>
          <a:effectLst/>
        </p:spPr>
        <p:txBody>
          <a:bodyPr wrap="none" anchor="ctr"/>
          <a:lstStyle/>
          <a:p>
            <a:endParaRPr lang="en-US"/>
          </a:p>
        </p:txBody>
      </p:sp>
      <p:sp>
        <p:nvSpPr>
          <p:cNvPr id="671786" name="Text Box 42"/>
          <p:cNvSpPr txBox="1">
            <a:spLocks noChangeArrowheads="1"/>
          </p:cNvSpPr>
          <p:nvPr/>
        </p:nvSpPr>
        <p:spPr bwMode="auto">
          <a:xfrm>
            <a:off x="2844800" y="5130800"/>
            <a:ext cx="3051175" cy="822325"/>
          </a:xfrm>
          <a:prstGeom prst="rect">
            <a:avLst/>
          </a:prstGeom>
          <a:noFill/>
          <a:ln w="9525" algn="ctr">
            <a:noFill/>
            <a:miter lim="800000"/>
            <a:headEnd/>
            <a:tailEnd type="none" w="med" len="lg"/>
          </a:ln>
          <a:effectLst/>
        </p:spPr>
        <p:txBody>
          <a:bodyPr wrap="none">
            <a:spAutoFit/>
          </a:bodyPr>
          <a:lstStyle/>
          <a:p>
            <a:r>
              <a:rPr lang="tr-TR" sz="2400"/>
              <a:t>Becomes zero </a:t>
            </a:r>
          </a:p>
          <a:p>
            <a:r>
              <a:rPr lang="tr-TR" sz="2400"/>
              <a:t>because body is rigid</a:t>
            </a:r>
            <a:endParaRPr lang="en-US" sz="2400"/>
          </a:p>
        </p:txBody>
      </p:sp>
      <p:sp>
        <p:nvSpPr>
          <p:cNvPr id="671787" name="Text Box 43"/>
          <p:cNvSpPr txBox="1">
            <a:spLocks noChangeArrowheads="1"/>
          </p:cNvSpPr>
          <p:nvPr/>
        </p:nvSpPr>
        <p:spPr bwMode="auto">
          <a:xfrm rot="5400000">
            <a:off x="7288213" y="2881313"/>
            <a:ext cx="1463675" cy="3902075"/>
          </a:xfrm>
          <a:prstGeom prst="rect">
            <a:avLst/>
          </a:prstGeom>
          <a:noFill/>
          <a:ln w="9525" algn="ctr">
            <a:noFill/>
            <a:miter lim="800000"/>
            <a:headEnd/>
            <a:tailEnd type="none" w="med" len="lg"/>
          </a:ln>
          <a:effectLst/>
        </p:spPr>
        <p:txBody>
          <a:bodyPr>
            <a:spAutoFit/>
          </a:bodyPr>
          <a:lstStyle/>
          <a:p>
            <a:r>
              <a:rPr lang="tr-TR" sz="25000">
                <a:solidFill>
                  <a:schemeClr val="hlink"/>
                </a:solidFill>
                <a:latin typeface="Times New Roman" pitchFamily="18" charset="0"/>
              </a:rPr>
              <a:t>}</a:t>
            </a:r>
            <a:endParaRPr lang="en-US" sz="25000">
              <a:solidFill>
                <a:schemeClr val="hlink"/>
              </a:solidFill>
              <a:latin typeface="Times New Roman" pitchFamily="18" charset="0"/>
            </a:endParaRPr>
          </a:p>
        </p:txBody>
      </p:sp>
      <p:sp>
        <p:nvSpPr>
          <p:cNvPr id="671788" name="Text Box 44"/>
          <p:cNvSpPr txBox="1">
            <a:spLocks noChangeArrowheads="1"/>
          </p:cNvSpPr>
          <p:nvPr/>
        </p:nvSpPr>
        <p:spPr bwMode="auto">
          <a:xfrm rot="5400000">
            <a:off x="4094163" y="2778125"/>
            <a:ext cx="1463675" cy="3902075"/>
          </a:xfrm>
          <a:prstGeom prst="rect">
            <a:avLst/>
          </a:prstGeom>
          <a:noFill/>
          <a:ln w="9525" algn="ctr">
            <a:noFill/>
            <a:miter lim="800000"/>
            <a:headEnd/>
            <a:tailEnd type="none" w="med" len="lg"/>
          </a:ln>
          <a:effectLst/>
        </p:spPr>
        <p:txBody>
          <a:bodyPr>
            <a:spAutoFit/>
          </a:bodyPr>
          <a:lstStyle/>
          <a:p>
            <a:r>
              <a:rPr lang="tr-TR" sz="25000">
                <a:solidFill>
                  <a:schemeClr val="hlink"/>
                </a:solidFill>
                <a:latin typeface="Times New Roman" pitchFamily="18" charset="0"/>
              </a:rPr>
              <a:t>}</a:t>
            </a:r>
            <a:endParaRPr lang="en-US" sz="25000">
              <a:solidFill>
                <a:schemeClr val="hlink"/>
              </a:solidFill>
              <a:latin typeface="Times New Roman" pitchFamily="18" charset="0"/>
            </a:endParaRPr>
          </a:p>
        </p:txBody>
      </p:sp>
      <p:graphicFrame>
        <p:nvGraphicFramePr>
          <p:cNvPr id="671791" name="Object 47"/>
          <p:cNvGraphicFramePr>
            <a:graphicFrameLocks noChangeAspect="1"/>
          </p:cNvGraphicFramePr>
          <p:nvPr/>
        </p:nvGraphicFramePr>
        <p:xfrm>
          <a:off x="7253288" y="5395913"/>
          <a:ext cx="727075" cy="388937"/>
        </p:xfrm>
        <a:graphic>
          <a:graphicData uri="http://schemas.openxmlformats.org/presentationml/2006/ole">
            <p:oleObj spid="_x0000_s533510" name="Denklem" r:id="rId19" imgW="380880" imgH="203040" progId="Equation.3">
              <p:embed/>
            </p:oleObj>
          </a:graphicData>
        </a:graphic>
      </p:graphicFrame>
      <p:graphicFrame>
        <p:nvGraphicFramePr>
          <p:cNvPr id="671794" name="Object 50"/>
          <p:cNvGraphicFramePr>
            <a:graphicFrameLocks noChangeAspect="1"/>
          </p:cNvGraphicFramePr>
          <p:nvPr/>
        </p:nvGraphicFramePr>
        <p:xfrm>
          <a:off x="5594350" y="5913438"/>
          <a:ext cx="1360488" cy="757237"/>
        </p:xfrm>
        <a:graphic>
          <a:graphicData uri="http://schemas.openxmlformats.org/presentationml/2006/ole">
            <p:oleObj spid="_x0000_s533511" name="Denklem" r:id="rId20" imgW="711000" imgH="39348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1783"/>
                                        </p:tgtEl>
                                        <p:attrNameLst>
                                          <p:attrName>style.visibility</p:attrName>
                                        </p:attrNameLst>
                                      </p:cBhvr>
                                      <p:to>
                                        <p:strVal val="visible"/>
                                      </p:to>
                                    </p:set>
                                    <p:animEffect transition="in" filter="dissolve">
                                      <p:cBhvr>
                                        <p:cTn id="7" dur="500"/>
                                        <p:tgtEl>
                                          <p:spTgt spid="67178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71781"/>
                                        </p:tgtEl>
                                        <p:attrNameLst>
                                          <p:attrName>style.visibility</p:attrName>
                                        </p:attrNameLst>
                                      </p:cBhvr>
                                      <p:to>
                                        <p:strVal val="visible"/>
                                      </p:to>
                                    </p:set>
                                    <p:animEffect transition="in" filter="dissolve">
                                      <p:cBhvr>
                                        <p:cTn id="11" dur="500"/>
                                        <p:tgtEl>
                                          <p:spTgt spid="67178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671774"/>
                                        </p:tgtEl>
                                        <p:attrNameLst>
                                          <p:attrName>style.visibility</p:attrName>
                                        </p:attrNameLst>
                                      </p:cBhvr>
                                      <p:to>
                                        <p:strVal val="visible"/>
                                      </p:to>
                                    </p:set>
                                    <p:animEffect transition="in" filter="dissolve">
                                      <p:cBhvr>
                                        <p:cTn id="16" dur="500"/>
                                        <p:tgtEl>
                                          <p:spTgt spid="67177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71788"/>
                                        </p:tgtEl>
                                        <p:attrNameLst>
                                          <p:attrName>style.visibility</p:attrName>
                                        </p:attrNameLst>
                                      </p:cBhvr>
                                      <p:to>
                                        <p:strVal val="visible"/>
                                      </p:to>
                                    </p:set>
                                    <p:animEffect transition="in" filter="dissolve">
                                      <p:cBhvr>
                                        <p:cTn id="21" dur="500"/>
                                        <p:tgtEl>
                                          <p:spTgt spid="67178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71786"/>
                                        </p:tgtEl>
                                        <p:attrNameLst>
                                          <p:attrName>style.visibility</p:attrName>
                                        </p:attrNameLst>
                                      </p:cBhvr>
                                      <p:to>
                                        <p:strVal val="visible"/>
                                      </p:to>
                                    </p:set>
                                    <p:animEffect transition="in" filter="dissolve">
                                      <p:cBhvr>
                                        <p:cTn id="24" dur="500"/>
                                        <p:tgtEl>
                                          <p:spTgt spid="67178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671787"/>
                                        </p:tgtEl>
                                        <p:attrNameLst>
                                          <p:attrName>style.visibility</p:attrName>
                                        </p:attrNameLst>
                                      </p:cBhvr>
                                      <p:to>
                                        <p:strVal val="visible"/>
                                      </p:to>
                                    </p:set>
                                    <p:animEffect transition="in" filter="dissolve">
                                      <p:cBhvr>
                                        <p:cTn id="29" dur="500"/>
                                        <p:tgtEl>
                                          <p:spTgt spid="671787"/>
                                        </p:tgtEl>
                                      </p:cBhvr>
                                    </p:animEffect>
                                  </p:childTnLst>
                                </p:cTn>
                              </p:par>
                              <p:par>
                                <p:cTn id="30" presetID="9" presetClass="entr" presetSubtype="0" fill="hold" nodeType="withEffect">
                                  <p:stCondLst>
                                    <p:cond delay="0"/>
                                  </p:stCondLst>
                                  <p:childTnLst>
                                    <p:set>
                                      <p:cBhvr>
                                        <p:cTn id="31" dur="1" fill="hold">
                                          <p:stCondLst>
                                            <p:cond delay="0"/>
                                          </p:stCondLst>
                                        </p:cTn>
                                        <p:tgtEl>
                                          <p:spTgt spid="671791"/>
                                        </p:tgtEl>
                                        <p:attrNameLst>
                                          <p:attrName>style.visibility</p:attrName>
                                        </p:attrNameLst>
                                      </p:cBhvr>
                                      <p:to>
                                        <p:strVal val="visible"/>
                                      </p:to>
                                    </p:set>
                                    <p:animEffect transition="in" filter="dissolve">
                                      <p:cBhvr>
                                        <p:cTn id="32" dur="500"/>
                                        <p:tgtEl>
                                          <p:spTgt spid="67179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671794"/>
                                        </p:tgtEl>
                                        <p:attrNameLst>
                                          <p:attrName>style.visibility</p:attrName>
                                        </p:attrNameLst>
                                      </p:cBhvr>
                                      <p:to>
                                        <p:strVal val="visible"/>
                                      </p:to>
                                    </p:set>
                                    <p:animEffect transition="in" filter="dissolve">
                                      <p:cBhvr>
                                        <p:cTn id="37" dur="500"/>
                                        <p:tgtEl>
                                          <p:spTgt spid="671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83" grpId="0" animBg="1"/>
      <p:bldP spid="671786" grpId="0" autoUpdateAnimBg="0"/>
      <p:bldP spid="671787" grpId="0"/>
      <p:bldP spid="671788" grpId="0"/>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6866" name="Rectangle 2"/>
          <p:cNvSpPr>
            <a:spLocks noGrp="1" noChangeArrowheads="1"/>
          </p:cNvSpPr>
          <p:nvPr>
            <p:ph type="title"/>
          </p:nvPr>
        </p:nvSpPr>
        <p:spPr>
          <a:xfrm>
            <a:off x="687388" y="0"/>
            <a:ext cx="7772400" cy="1143000"/>
          </a:xfrm>
        </p:spPr>
        <p:txBody>
          <a:bodyPr/>
          <a:lstStyle/>
          <a:p>
            <a:r>
              <a:rPr lang="en-US" sz="3200"/>
              <a:t>Preliminary</a:t>
            </a:r>
            <a:r>
              <a:rPr lang="tr-TR" sz="3200"/>
              <a:t/>
            </a:r>
            <a:br>
              <a:rPr lang="tr-TR" sz="3200"/>
            </a:br>
            <a:r>
              <a:rPr lang="tr-TR" sz="3200"/>
              <a:t>Kinematics of a Rigid Body</a:t>
            </a:r>
            <a:endParaRPr lang="en-US" sz="3200"/>
          </a:p>
        </p:txBody>
      </p:sp>
      <p:graphicFrame>
        <p:nvGraphicFramePr>
          <p:cNvPr id="676894" name="Object 30"/>
          <p:cNvGraphicFramePr>
            <a:graphicFrameLocks noChangeAspect="1"/>
          </p:cNvGraphicFramePr>
          <p:nvPr>
            <p:ph idx="1"/>
          </p:nvPr>
        </p:nvGraphicFramePr>
        <p:xfrm>
          <a:off x="5859463" y="1628775"/>
          <a:ext cx="1284287" cy="460375"/>
        </p:xfrm>
        <a:graphic>
          <a:graphicData uri="http://schemas.openxmlformats.org/presentationml/2006/ole">
            <p:oleObj spid="_x0000_s534530" name="Denklem" r:id="rId4" imgW="672840" imgH="241200" progId="Equation.3">
              <p:embed/>
            </p:oleObj>
          </a:graphicData>
        </a:graphic>
      </p:graphicFrame>
      <p:sp>
        <p:nvSpPr>
          <p:cNvPr id="37" name="Slide Number Placeholder 3"/>
          <p:cNvSpPr>
            <a:spLocks noGrp="1"/>
          </p:cNvSpPr>
          <p:nvPr>
            <p:ph type="sldNum" sz="quarter" idx="12"/>
          </p:nvPr>
        </p:nvSpPr>
        <p:spPr/>
        <p:txBody>
          <a:bodyPr/>
          <a:lstStyle/>
          <a:p>
            <a:fld id="{7D697BC1-8165-419A-A042-11F45EC1E585}" type="slidenum">
              <a:rPr lang="tr-TR"/>
              <a:pPr/>
              <a:t>86</a:t>
            </a:fld>
            <a:endParaRPr lang="tr-TR"/>
          </a:p>
        </p:txBody>
      </p:sp>
      <p:sp>
        <p:nvSpPr>
          <p:cNvPr id="676895" name="Text Box 31"/>
          <p:cNvSpPr txBox="1">
            <a:spLocks noChangeArrowheads="1"/>
          </p:cNvSpPr>
          <p:nvPr/>
        </p:nvSpPr>
        <p:spPr bwMode="auto">
          <a:xfrm>
            <a:off x="5354638" y="2065338"/>
            <a:ext cx="2392362" cy="304800"/>
          </a:xfrm>
          <a:prstGeom prst="rect">
            <a:avLst/>
          </a:prstGeom>
          <a:noFill/>
          <a:ln w="9525" algn="ctr">
            <a:noFill/>
            <a:miter lim="800000"/>
            <a:headEnd/>
            <a:tailEnd type="none" w="med" len="lg"/>
          </a:ln>
          <a:effectLst/>
        </p:spPr>
        <p:txBody>
          <a:bodyPr wrap="none">
            <a:spAutoFit/>
          </a:bodyPr>
          <a:lstStyle/>
          <a:p>
            <a:r>
              <a:rPr lang="tr-TR" sz="1400"/>
              <a:t>The absolute velocity of P is</a:t>
            </a:r>
            <a:endParaRPr lang="en-US" sz="1400"/>
          </a:p>
        </p:txBody>
      </p:sp>
      <p:graphicFrame>
        <p:nvGraphicFramePr>
          <p:cNvPr id="676896" name="Object 32"/>
          <p:cNvGraphicFramePr>
            <a:graphicFrameLocks noChangeAspect="1"/>
          </p:cNvGraphicFramePr>
          <p:nvPr/>
        </p:nvGraphicFramePr>
        <p:xfrm>
          <a:off x="5429250" y="2424113"/>
          <a:ext cx="2327275" cy="800100"/>
        </p:xfrm>
        <a:graphic>
          <a:graphicData uri="http://schemas.openxmlformats.org/presentationml/2006/ole">
            <p:oleObj spid="_x0000_s534531" name="Denklem" r:id="rId5" imgW="1218960" imgH="419040" progId="Equation.3">
              <p:embed/>
            </p:oleObj>
          </a:graphicData>
        </a:graphic>
      </p:graphicFrame>
      <p:graphicFrame>
        <p:nvGraphicFramePr>
          <p:cNvPr id="676897" name="Object 33"/>
          <p:cNvGraphicFramePr>
            <a:graphicFrameLocks noChangeAspect="1"/>
          </p:cNvGraphicFramePr>
          <p:nvPr/>
        </p:nvGraphicFramePr>
        <p:xfrm>
          <a:off x="5424488" y="4086225"/>
          <a:ext cx="1093787" cy="804863"/>
        </p:xfrm>
        <a:graphic>
          <a:graphicData uri="http://schemas.openxmlformats.org/presentationml/2006/ole">
            <p:oleObj spid="_x0000_s534532" name="Denklem" r:id="rId6" imgW="571320" imgH="419040" progId="Equation.3">
              <p:embed/>
            </p:oleObj>
          </a:graphicData>
        </a:graphic>
      </p:graphicFrame>
      <p:graphicFrame>
        <p:nvGraphicFramePr>
          <p:cNvPr id="676903" name="Object 39"/>
          <p:cNvGraphicFramePr>
            <a:graphicFrameLocks noChangeAspect="1"/>
          </p:cNvGraphicFramePr>
          <p:nvPr/>
        </p:nvGraphicFramePr>
        <p:xfrm>
          <a:off x="5419725" y="3257550"/>
          <a:ext cx="1360488" cy="757238"/>
        </p:xfrm>
        <a:graphic>
          <a:graphicData uri="http://schemas.openxmlformats.org/presentationml/2006/ole">
            <p:oleObj spid="_x0000_s534533" name="Denklem" r:id="rId7" imgW="711000" imgH="393480" progId="Equation.3">
              <p:embed/>
            </p:oleObj>
          </a:graphicData>
        </a:graphic>
      </p:graphicFrame>
      <p:sp>
        <p:nvSpPr>
          <p:cNvPr id="676904" name="Line 40"/>
          <p:cNvSpPr>
            <a:spLocks noChangeShapeType="1"/>
          </p:cNvSpPr>
          <p:nvPr/>
        </p:nvSpPr>
        <p:spPr bwMode="auto">
          <a:xfrm flipV="1">
            <a:off x="5718175" y="2816225"/>
            <a:ext cx="1770063" cy="754063"/>
          </a:xfrm>
          <a:prstGeom prst="line">
            <a:avLst/>
          </a:prstGeom>
          <a:noFill/>
          <a:ln w="38100">
            <a:solidFill>
              <a:schemeClr val="hlink"/>
            </a:solidFill>
            <a:round/>
            <a:headEnd/>
            <a:tailEnd type="triangle" w="med" len="lg"/>
          </a:ln>
          <a:effectLst/>
        </p:spPr>
        <p:txBody>
          <a:bodyPr/>
          <a:lstStyle/>
          <a:p>
            <a:endParaRPr lang="en-US"/>
          </a:p>
        </p:txBody>
      </p:sp>
      <p:sp>
        <p:nvSpPr>
          <p:cNvPr id="676905" name="Line 41"/>
          <p:cNvSpPr>
            <a:spLocks noChangeShapeType="1"/>
          </p:cNvSpPr>
          <p:nvPr/>
        </p:nvSpPr>
        <p:spPr bwMode="auto">
          <a:xfrm flipV="1">
            <a:off x="5978525" y="2830513"/>
            <a:ext cx="668338" cy="1479550"/>
          </a:xfrm>
          <a:prstGeom prst="line">
            <a:avLst/>
          </a:prstGeom>
          <a:noFill/>
          <a:ln w="38100">
            <a:solidFill>
              <a:schemeClr val="hlink"/>
            </a:solidFill>
            <a:round/>
            <a:headEnd/>
            <a:tailEnd type="triangle" w="med" len="lg"/>
          </a:ln>
          <a:effectLst/>
        </p:spPr>
        <p:txBody>
          <a:bodyPr/>
          <a:lstStyle/>
          <a:p>
            <a:endParaRPr lang="en-US"/>
          </a:p>
        </p:txBody>
      </p:sp>
      <p:graphicFrame>
        <p:nvGraphicFramePr>
          <p:cNvPr id="676908" name="Object 44"/>
          <p:cNvGraphicFramePr>
            <a:graphicFrameLocks noChangeAspect="1"/>
          </p:cNvGraphicFramePr>
          <p:nvPr/>
        </p:nvGraphicFramePr>
        <p:xfrm>
          <a:off x="5424488" y="4957763"/>
          <a:ext cx="1720850" cy="460375"/>
        </p:xfrm>
        <a:graphic>
          <a:graphicData uri="http://schemas.openxmlformats.org/presentationml/2006/ole">
            <p:oleObj spid="_x0000_s534534" name="Denklem" r:id="rId8" imgW="901440" imgH="241200" progId="Equation.3">
              <p:embed/>
            </p:oleObj>
          </a:graphicData>
        </a:graphic>
      </p:graphicFrame>
      <p:grpSp>
        <p:nvGrpSpPr>
          <p:cNvPr id="2" name="Group 75"/>
          <p:cNvGrpSpPr>
            <a:grpSpLocks/>
          </p:cNvGrpSpPr>
          <p:nvPr/>
        </p:nvGrpSpPr>
        <p:grpSpPr bwMode="auto">
          <a:xfrm>
            <a:off x="-11113" y="1404938"/>
            <a:ext cx="3221038" cy="2689225"/>
            <a:chOff x="156" y="949"/>
            <a:chExt cx="2873" cy="2345"/>
          </a:xfrm>
        </p:grpSpPr>
        <p:graphicFrame>
          <p:nvGraphicFramePr>
            <p:cNvPr id="676940" name="Object 76"/>
            <p:cNvGraphicFramePr>
              <a:graphicFrameLocks noChangeAspect="1"/>
            </p:cNvGraphicFramePr>
            <p:nvPr/>
          </p:nvGraphicFramePr>
          <p:xfrm>
            <a:off x="1219" y="2486"/>
            <a:ext cx="302" cy="385"/>
          </p:xfrm>
          <a:graphic>
            <a:graphicData uri="http://schemas.openxmlformats.org/presentationml/2006/ole">
              <p:oleObj spid="_x0000_s534535" name="Denklem" r:id="rId9" imgW="190440" imgH="241200" progId="Equation.3">
                <p:embed/>
              </p:oleObj>
            </a:graphicData>
          </a:graphic>
        </p:graphicFrame>
        <p:sp>
          <p:nvSpPr>
            <p:cNvPr id="676941" name="Line 77"/>
            <p:cNvSpPr>
              <a:spLocks noChangeShapeType="1"/>
            </p:cNvSpPr>
            <p:nvPr/>
          </p:nvSpPr>
          <p:spPr bwMode="auto">
            <a:xfrm flipH="1">
              <a:off x="418" y="2886"/>
              <a:ext cx="344" cy="306"/>
            </a:xfrm>
            <a:prstGeom prst="line">
              <a:avLst/>
            </a:prstGeom>
            <a:noFill/>
            <a:ln w="28575">
              <a:solidFill>
                <a:schemeClr val="tx1"/>
              </a:solidFill>
              <a:miter lim="800000"/>
              <a:headEnd/>
              <a:tailEnd type="triangle" w="med" len="lg"/>
            </a:ln>
            <a:effectLst/>
          </p:spPr>
          <p:txBody>
            <a:bodyPr wrap="none"/>
            <a:lstStyle/>
            <a:p>
              <a:endParaRPr lang="en-US"/>
            </a:p>
          </p:txBody>
        </p:sp>
        <p:sp>
          <p:nvSpPr>
            <p:cNvPr id="676942" name="Line 78"/>
            <p:cNvSpPr>
              <a:spLocks noChangeShapeType="1"/>
            </p:cNvSpPr>
            <p:nvPr/>
          </p:nvSpPr>
          <p:spPr bwMode="auto">
            <a:xfrm>
              <a:off x="762" y="2886"/>
              <a:ext cx="1920" cy="0"/>
            </a:xfrm>
            <a:prstGeom prst="line">
              <a:avLst/>
            </a:prstGeom>
            <a:noFill/>
            <a:ln w="28575">
              <a:solidFill>
                <a:schemeClr val="tx1"/>
              </a:solidFill>
              <a:miter lim="800000"/>
              <a:headEnd/>
              <a:tailEnd type="triangle" w="med" len="lg"/>
            </a:ln>
            <a:effectLst/>
          </p:spPr>
          <p:txBody>
            <a:bodyPr wrap="none"/>
            <a:lstStyle/>
            <a:p>
              <a:endParaRPr lang="en-US"/>
            </a:p>
          </p:txBody>
        </p:sp>
        <p:sp>
          <p:nvSpPr>
            <p:cNvPr id="676943" name="Line 79"/>
            <p:cNvSpPr>
              <a:spLocks noChangeShapeType="1"/>
            </p:cNvSpPr>
            <p:nvPr/>
          </p:nvSpPr>
          <p:spPr bwMode="auto">
            <a:xfrm flipV="1">
              <a:off x="762" y="1158"/>
              <a:ext cx="0" cy="1728"/>
            </a:xfrm>
            <a:prstGeom prst="line">
              <a:avLst/>
            </a:prstGeom>
            <a:noFill/>
            <a:ln w="28575">
              <a:solidFill>
                <a:schemeClr val="tx1"/>
              </a:solidFill>
              <a:miter lim="800000"/>
              <a:headEnd/>
              <a:tailEnd type="triangle" w="med" len="lg"/>
            </a:ln>
            <a:effectLst/>
          </p:spPr>
          <p:txBody>
            <a:bodyPr wrap="none"/>
            <a:lstStyle/>
            <a:p>
              <a:endParaRPr lang="en-US"/>
            </a:p>
          </p:txBody>
        </p:sp>
        <p:graphicFrame>
          <p:nvGraphicFramePr>
            <p:cNvPr id="676944" name="Object 80"/>
            <p:cNvGraphicFramePr>
              <a:graphicFrameLocks noChangeAspect="1"/>
            </p:cNvGraphicFramePr>
            <p:nvPr/>
          </p:nvGraphicFramePr>
          <p:xfrm>
            <a:off x="2451" y="2630"/>
            <a:ext cx="271" cy="225"/>
          </p:xfrm>
          <a:graphic>
            <a:graphicData uri="http://schemas.openxmlformats.org/presentationml/2006/ole">
              <p:oleObj spid="_x0000_s534536" name="Denklem" r:id="rId10" imgW="177480" imgH="164880" progId="Equation.3">
                <p:embed/>
              </p:oleObj>
            </a:graphicData>
          </a:graphic>
        </p:graphicFrame>
        <p:graphicFrame>
          <p:nvGraphicFramePr>
            <p:cNvPr id="676945" name="Object 81"/>
            <p:cNvGraphicFramePr>
              <a:graphicFrameLocks noChangeAspect="1"/>
            </p:cNvGraphicFramePr>
            <p:nvPr/>
          </p:nvGraphicFramePr>
          <p:xfrm>
            <a:off x="156" y="3061"/>
            <a:ext cx="231" cy="226"/>
          </p:xfrm>
          <a:graphic>
            <a:graphicData uri="http://schemas.openxmlformats.org/presentationml/2006/ole">
              <p:oleObj spid="_x0000_s534537" name="Denklem" r:id="rId11" imgW="152280" imgH="164880" progId="Equation.3">
                <p:embed/>
              </p:oleObj>
            </a:graphicData>
          </a:graphic>
        </p:graphicFrame>
        <p:graphicFrame>
          <p:nvGraphicFramePr>
            <p:cNvPr id="676946" name="Object 82"/>
            <p:cNvGraphicFramePr>
              <a:graphicFrameLocks noChangeAspect="1"/>
            </p:cNvGraphicFramePr>
            <p:nvPr/>
          </p:nvGraphicFramePr>
          <p:xfrm>
            <a:off x="846" y="949"/>
            <a:ext cx="211" cy="226"/>
          </p:xfrm>
          <a:graphic>
            <a:graphicData uri="http://schemas.openxmlformats.org/presentationml/2006/ole">
              <p:oleObj spid="_x0000_s534538" name="Denklem" r:id="rId12" imgW="139680" imgH="164880" progId="Equation.3">
                <p:embed/>
              </p:oleObj>
            </a:graphicData>
          </a:graphic>
        </p:graphicFrame>
        <p:graphicFrame>
          <p:nvGraphicFramePr>
            <p:cNvPr id="676947" name="Object 83"/>
            <p:cNvGraphicFramePr>
              <a:graphicFrameLocks noChangeAspect="1"/>
            </p:cNvGraphicFramePr>
            <p:nvPr/>
          </p:nvGraphicFramePr>
          <p:xfrm>
            <a:off x="2311" y="1128"/>
            <a:ext cx="243" cy="263"/>
          </p:xfrm>
          <a:graphic>
            <a:graphicData uri="http://schemas.openxmlformats.org/presentationml/2006/ole">
              <p:oleObj spid="_x0000_s534539" name="Equation" r:id="rId13" imgW="152280" imgH="164880" progId="Equation.3">
                <p:embed/>
              </p:oleObj>
            </a:graphicData>
          </a:graphic>
        </p:graphicFrame>
        <p:sp>
          <p:nvSpPr>
            <p:cNvPr id="676948" name="Freeform 84"/>
            <p:cNvSpPr>
              <a:spLocks/>
            </p:cNvSpPr>
            <p:nvPr/>
          </p:nvSpPr>
          <p:spPr bwMode="auto">
            <a:xfrm>
              <a:off x="1804" y="1397"/>
              <a:ext cx="893" cy="888"/>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676949" name="Line 85"/>
            <p:cNvSpPr>
              <a:spLocks noChangeShapeType="1"/>
            </p:cNvSpPr>
            <p:nvPr/>
          </p:nvSpPr>
          <p:spPr bwMode="auto">
            <a:xfrm flipH="1">
              <a:off x="1546" y="2090"/>
              <a:ext cx="496" cy="480"/>
            </a:xfrm>
            <a:prstGeom prst="line">
              <a:avLst/>
            </a:prstGeom>
            <a:noFill/>
            <a:ln w="28575">
              <a:solidFill>
                <a:srgbClr val="FF0000"/>
              </a:solidFill>
              <a:miter lim="800000"/>
              <a:headEnd/>
              <a:tailEnd type="triangle" w="med" len="lg"/>
            </a:ln>
            <a:effectLst/>
          </p:spPr>
          <p:txBody>
            <a:bodyPr wrap="none"/>
            <a:lstStyle/>
            <a:p>
              <a:endParaRPr lang="en-US"/>
            </a:p>
          </p:txBody>
        </p:sp>
        <p:sp>
          <p:nvSpPr>
            <p:cNvPr id="676950" name="Line 86"/>
            <p:cNvSpPr>
              <a:spLocks noChangeShapeType="1"/>
            </p:cNvSpPr>
            <p:nvPr/>
          </p:nvSpPr>
          <p:spPr bwMode="auto">
            <a:xfrm>
              <a:off x="2042" y="2090"/>
              <a:ext cx="960"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676951" name="Line 87"/>
            <p:cNvSpPr>
              <a:spLocks noChangeShapeType="1"/>
            </p:cNvSpPr>
            <p:nvPr/>
          </p:nvSpPr>
          <p:spPr bwMode="auto">
            <a:xfrm flipV="1">
              <a:off x="2042" y="1418"/>
              <a:ext cx="0" cy="672"/>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676952" name="Object 88"/>
            <p:cNvGraphicFramePr>
              <a:graphicFrameLocks noChangeAspect="1"/>
            </p:cNvGraphicFramePr>
            <p:nvPr/>
          </p:nvGraphicFramePr>
          <p:xfrm>
            <a:off x="2696" y="2124"/>
            <a:ext cx="192" cy="191"/>
          </p:xfrm>
          <a:graphic>
            <a:graphicData uri="http://schemas.openxmlformats.org/presentationml/2006/ole">
              <p:oleObj spid="_x0000_s534540" name="Denklem" r:id="rId14" imgW="126720" imgH="139680" progId="Equation.3">
                <p:embed/>
              </p:oleObj>
            </a:graphicData>
          </a:graphic>
        </p:graphicFrame>
        <p:graphicFrame>
          <p:nvGraphicFramePr>
            <p:cNvPr id="676953" name="Object 89"/>
            <p:cNvGraphicFramePr>
              <a:graphicFrameLocks noChangeAspect="1"/>
            </p:cNvGraphicFramePr>
            <p:nvPr/>
          </p:nvGraphicFramePr>
          <p:xfrm>
            <a:off x="1673" y="2484"/>
            <a:ext cx="193" cy="175"/>
          </p:xfrm>
          <a:graphic>
            <a:graphicData uri="http://schemas.openxmlformats.org/presentationml/2006/ole">
              <p:oleObj spid="_x0000_s534541" name="Denklem" r:id="rId15" imgW="126720" imgH="126720" progId="Equation.3">
                <p:embed/>
              </p:oleObj>
            </a:graphicData>
          </a:graphic>
        </p:graphicFrame>
        <p:graphicFrame>
          <p:nvGraphicFramePr>
            <p:cNvPr id="676954" name="Object 90"/>
            <p:cNvGraphicFramePr>
              <a:graphicFrameLocks noChangeAspect="1"/>
            </p:cNvGraphicFramePr>
            <p:nvPr/>
          </p:nvGraphicFramePr>
          <p:xfrm>
            <a:off x="1767" y="1161"/>
            <a:ext cx="213" cy="225"/>
          </p:xfrm>
          <a:graphic>
            <a:graphicData uri="http://schemas.openxmlformats.org/presentationml/2006/ole">
              <p:oleObj spid="_x0000_s534542" name="Denklem" r:id="rId16" imgW="139680" imgH="164880" progId="Equation.3">
                <p:embed/>
              </p:oleObj>
            </a:graphicData>
          </a:graphic>
        </p:graphicFrame>
        <p:sp>
          <p:nvSpPr>
            <p:cNvPr id="676955" name="Text Box 91"/>
            <p:cNvSpPr txBox="1">
              <a:spLocks noChangeArrowheads="1"/>
            </p:cNvSpPr>
            <p:nvPr/>
          </p:nvSpPr>
          <p:spPr bwMode="auto">
            <a:xfrm>
              <a:off x="476" y="2735"/>
              <a:ext cx="288" cy="559"/>
            </a:xfrm>
            <a:prstGeom prst="rect">
              <a:avLst/>
            </a:prstGeom>
            <a:noFill/>
            <a:ln w="9525">
              <a:noFill/>
              <a:miter lim="800000"/>
              <a:headEnd/>
              <a:tailEnd/>
            </a:ln>
            <a:effectLst/>
          </p:spPr>
          <p:txBody>
            <a:bodyPr>
              <a:spAutoFit/>
            </a:bodyPr>
            <a:lstStyle/>
            <a:p>
              <a:pPr algn="l" eaLnBrk="1" hangingPunct="1">
                <a:spcBef>
                  <a:spcPct val="50000"/>
                </a:spcBef>
              </a:pPr>
              <a:r>
                <a:rPr lang="en-US"/>
                <a:t>O </a:t>
              </a:r>
            </a:p>
          </p:txBody>
        </p:sp>
        <p:sp>
          <p:nvSpPr>
            <p:cNvPr id="676956" name="Text Box 92"/>
            <p:cNvSpPr txBox="1">
              <a:spLocks noChangeArrowheads="1"/>
            </p:cNvSpPr>
            <p:nvPr/>
          </p:nvSpPr>
          <p:spPr bwMode="auto">
            <a:xfrm>
              <a:off x="1994" y="2098"/>
              <a:ext cx="282" cy="559"/>
            </a:xfrm>
            <a:prstGeom prst="rect">
              <a:avLst/>
            </a:prstGeom>
            <a:noFill/>
            <a:ln w="9525">
              <a:noFill/>
              <a:miter lim="800000"/>
              <a:headEnd/>
              <a:tailEnd/>
            </a:ln>
            <a:effectLst/>
          </p:spPr>
          <p:txBody>
            <a:bodyPr>
              <a:spAutoFit/>
            </a:bodyPr>
            <a:lstStyle/>
            <a:p>
              <a:pPr algn="l" eaLnBrk="1" hangingPunct="1">
                <a:spcBef>
                  <a:spcPct val="50000"/>
                </a:spcBef>
              </a:pPr>
              <a:r>
                <a:rPr lang="en-US">
                  <a:solidFill>
                    <a:schemeClr val="hlink"/>
                  </a:solidFill>
                </a:rPr>
                <a:t>O’</a:t>
              </a:r>
            </a:p>
          </p:txBody>
        </p:sp>
        <p:sp>
          <p:nvSpPr>
            <p:cNvPr id="676957" name="Oval 93"/>
            <p:cNvSpPr>
              <a:spLocks noChangeArrowheads="1"/>
            </p:cNvSpPr>
            <p:nvPr/>
          </p:nvSpPr>
          <p:spPr bwMode="auto">
            <a:xfrm>
              <a:off x="2231" y="1472"/>
              <a:ext cx="73" cy="73"/>
            </a:xfrm>
            <a:prstGeom prst="ellipse">
              <a:avLst/>
            </a:prstGeom>
            <a:solidFill>
              <a:schemeClr val="hlink"/>
            </a:solidFill>
            <a:ln w="9525" algn="ctr">
              <a:solidFill>
                <a:schemeClr val="hlink"/>
              </a:solidFill>
              <a:round/>
              <a:headEnd/>
              <a:tailEnd type="none" w="med" len="lg"/>
            </a:ln>
            <a:effectLst/>
          </p:spPr>
          <p:txBody>
            <a:bodyPr wrap="none" anchor="ctr"/>
            <a:lstStyle/>
            <a:p>
              <a:endParaRPr lang="en-US"/>
            </a:p>
          </p:txBody>
        </p:sp>
        <p:sp>
          <p:nvSpPr>
            <p:cNvPr id="676958" name="Line 94"/>
            <p:cNvSpPr>
              <a:spLocks noChangeShapeType="1"/>
            </p:cNvSpPr>
            <p:nvPr/>
          </p:nvSpPr>
          <p:spPr bwMode="auto">
            <a:xfrm flipV="1">
              <a:off x="2057" y="1536"/>
              <a:ext cx="201" cy="558"/>
            </a:xfrm>
            <a:prstGeom prst="line">
              <a:avLst/>
            </a:prstGeom>
            <a:noFill/>
            <a:ln w="28575">
              <a:solidFill>
                <a:srgbClr val="FF3399"/>
              </a:solidFill>
              <a:round/>
              <a:headEnd/>
              <a:tailEnd type="triangle" w="med" len="lg"/>
            </a:ln>
            <a:effectLst/>
          </p:spPr>
          <p:txBody>
            <a:bodyPr/>
            <a:lstStyle/>
            <a:p>
              <a:endParaRPr lang="en-US"/>
            </a:p>
          </p:txBody>
        </p:sp>
        <p:sp>
          <p:nvSpPr>
            <p:cNvPr id="676959" name="Line 95"/>
            <p:cNvSpPr>
              <a:spLocks noChangeShapeType="1"/>
            </p:cNvSpPr>
            <p:nvPr/>
          </p:nvSpPr>
          <p:spPr bwMode="auto">
            <a:xfrm flipV="1">
              <a:off x="765" y="2084"/>
              <a:ext cx="1293" cy="798"/>
            </a:xfrm>
            <a:prstGeom prst="line">
              <a:avLst/>
            </a:prstGeom>
            <a:noFill/>
            <a:ln w="28575">
              <a:solidFill>
                <a:srgbClr val="FF3399"/>
              </a:solidFill>
              <a:round/>
              <a:headEnd/>
              <a:tailEnd type="triangle" w="med" len="lg"/>
            </a:ln>
            <a:effectLst/>
          </p:spPr>
          <p:txBody>
            <a:bodyPr/>
            <a:lstStyle/>
            <a:p>
              <a:endParaRPr lang="en-US"/>
            </a:p>
          </p:txBody>
        </p:sp>
        <p:sp>
          <p:nvSpPr>
            <p:cNvPr id="676960" name="Line 96"/>
            <p:cNvSpPr>
              <a:spLocks noChangeShapeType="1"/>
            </p:cNvSpPr>
            <p:nvPr/>
          </p:nvSpPr>
          <p:spPr bwMode="auto">
            <a:xfrm flipV="1">
              <a:off x="750" y="1499"/>
              <a:ext cx="1518" cy="1392"/>
            </a:xfrm>
            <a:prstGeom prst="line">
              <a:avLst/>
            </a:prstGeom>
            <a:noFill/>
            <a:ln w="28575">
              <a:solidFill>
                <a:srgbClr val="FF3399"/>
              </a:solidFill>
              <a:round/>
              <a:headEnd/>
              <a:tailEnd type="triangle" w="med" len="lg"/>
            </a:ln>
            <a:effectLst/>
          </p:spPr>
          <p:txBody>
            <a:bodyPr/>
            <a:lstStyle/>
            <a:p>
              <a:endParaRPr lang="en-US"/>
            </a:p>
          </p:txBody>
        </p:sp>
        <p:graphicFrame>
          <p:nvGraphicFramePr>
            <p:cNvPr id="676961" name="Object 97"/>
            <p:cNvGraphicFramePr>
              <a:graphicFrameLocks noChangeAspect="1"/>
            </p:cNvGraphicFramePr>
            <p:nvPr/>
          </p:nvGraphicFramePr>
          <p:xfrm>
            <a:off x="2221" y="1726"/>
            <a:ext cx="202" cy="243"/>
          </p:xfrm>
          <a:graphic>
            <a:graphicData uri="http://schemas.openxmlformats.org/presentationml/2006/ole">
              <p:oleObj spid="_x0000_s534543" name="Denklem" r:id="rId17" imgW="126720" imgH="152280" progId="Equation.3">
                <p:embed/>
              </p:oleObj>
            </a:graphicData>
          </a:graphic>
        </p:graphicFrame>
        <p:graphicFrame>
          <p:nvGraphicFramePr>
            <p:cNvPr id="676962" name="Object 98"/>
            <p:cNvGraphicFramePr>
              <a:graphicFrameLocks noChangeAspect="1"/>
            </p:cNvGraphicFramePr>
            <p:nvPr/>
          </p:nvGraphicFramePr>
          <p:xfrm>
            <a:off x="1065" y="2024"/>
            <a:ext cx="242" cy="304"/>
          </p:xfrm>
          <a:graphic>
            <a:graphicData uri="http://schemas.openxmlformats.org/presentationml/2006/ole">
              <p:oleObj spid="_x0000_s534544" name="Denklem" r:id="rId18" imgW="152280" imgH="190440" progId="Equation.3">
                <p:embed/>
              </p:oleObj>
            </a:graphicData>
          </a:graphic>
        </p:graphicFrame>
        <p:sp>
          <p:nvSpPr>
            <p:cNvPr id="676963" name="Line 99"/>
            <p:cNvSpPr>
              <a:spLocks noChangeShapeType="1"/>
            </p:cNvSpPr>
            <p:nvPr/>
          </p:nvSpPr>
          <p:spPr bwMode="auto">
            <a:xfrm flipV="1">
              <a:off x="2051" y="1205"/>
              <a:ext cx="824" cy="88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676964" name="Object 100"/>
            <p:cNvGraphicFramePr>
              <a:graphicFrameLocks noChangeAspect="1"/>
            </p:cNvGraphicFramePr>
            <p:nvPr/>
          </p:nvGraphicFramePr>
          <p:xfrm>
            <a:off x="2798" y="1276"/>
            <a:ext cx="231" cy="242"/>
          </p:xfrm>
          <a:graphic>
            <a:graphicData uri="http://schemas.openxmlformats.org/presentationml/2006/ole">
              <p:oleObj spid="_x0000_s534545" name="Denklem" r:id="rId19" imgW="152280" imgH="177480" progId="Equation.3">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76897"/>
                                        </p:tgtEl>
                                        <p:attrNameLst>
                                          <p:attrName>style.visibility</p:attrName>
                                        </p:attrNameLst>
                                      </p:cBhvr>
                                      <p:to>
                                        <p:strVal val="visible"/>
                                      </p:to>
                                    </p:set>
                                    <p:animEffect transition="in" filter="dissolve">
                                      <p:cBhvr>
                                        <p:cTn id="7" dur="500"/>
                                        <p:tgtEl>
                                          <p:spTgt spid="67689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6904"/>
                                        </p:tgtEl>
                                        <p:attrNameLst>
                                          <p:attrName>style.visibility</p:attrName>
                                        </p:attrNameLst>
                                      </p:cBhvr>
                                      <p:to>
                                        <p:strVal val="visible"/>
                                      </p:to>
                                    </p:set>
                                    <p:animEffect transition="in" filter="dissolve">
                                      <p:cBhvr>
                                        <p:cTn id="12" dur="500"/>
                                        <p:tgtEl>
                                          <p:spTgt spid="67690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76905"/>
                                        </p:tgtEl>
                                        <p:attrNameLst>
                                          <p:attrName>style.visibility</p:attrName>
                                        </p:attrNameLst>
                                      </p:cBhvr>
                                      <p:to>
                                        <p:strVal val="visible"/>
                                      </p:to>
                                    </p:set>
                                    <p:animEffect transition="in" filter="dissolve">
                                      <p:cBhvr>
                                        <p:cTn id="15" dur="500"/>
                                        <p:tgtEl>
                                          <p:spTgt spid="67690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76908"/>
                                        </p:tgtEl>
                                        <p:attrNameLst>
                                          <p:attrName>style.visibility</p:attrName>
                                        </p:attrNameLst>
                                      </p:cBhvr>
                                      <p:to>
                                        <p:strVal val="visible"/>
                                      </p:to>
                                    </p:set>
                                    <p:animEffect transition="in" filter="dissolve">
                                      <p:cBhvr>
                                        <p:cTn id="20" dur="500"/>
                                        <p:tgtEl>
                                          <p:spTgt spid="676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904" grpId="0" animBg="1"/>
      <p:bldP spid="676905"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0962" name="Rectangle 2"/>
          <p:cNvSpPr>
            <a:spLocks noGrp="1" noChangeArrowheads="1"/>
          </p:cNvSpPr>
          <p:nvPr>
            <p:ph type="title"/>
          </p:nvPr>
        </p:nvSpPr>
        <p:spPr>
          <a:xfrm>
            <a:off x="687388" y="0"/>
            <a:ext cx="7772400" cy="1143000"/>
          </a:xfrm>
        </p:spPr>
        <p:txBody>
          <a:bodyPr/>
          <a:lstStyle/>
          <a:p>
            <a:r>
              <a:rPr lang="en-US" sz="3200"/>
              <a:t>Preliminary</a:t>
            </a:r>
            <a:r>
              <a:rPr lang="tr-TR" sz="3200"/>
              <a:t/>
            </a:r>
            <a:br>
              <a:rPr lang="tr-TR" sz="3200"/>
            </a:br>
            <a:r>
              <a:rPr lang="tr-TR" sz="3200"/>
              <a:t>Kinematics of a Rigid Body</a:t>
            </a:r>
            <a:endParaRPr lang="en-US" sz="3200"/>
          </a:p>
        </p:txBody>
      </p:sp>
      <p:graphicFrame>
        <p:nvGraphicFramePr>
          <p:cNvPr id="680989" name="Object 29"/>
          <p:cNvGraphicFramePr>
            <a:graphicFrameLocks noChangeAspect="1"/>
          </p:cNvGraphicFramePr>
          <p:nvPr>
            <p:ph idx="1"/>
          </p:nvPr>
        </p:nvGraphicFramePr>
        <p:xfrm>
          <a:off x="5918200" y="1120775"/>
          <a:ext cx="1284288" cy="460375"/>
        </p:xfrm>
        <a:graphic>
          <a:graphicData uri="http://schemas.openxmlformats.org/presentationml/2006/ole">
            <p:oleObj spid="_x0000_s535554" name="Denklem" r:id="rId4" imgW="672840" imgH="241200" progId="Equation.3">
              <p:embed/>
            </p:oleObj>
          </a:graphicData>
        </a:graphic>
      </p:graphicFrame>
      <p:sp>
        <p:nvSpPr>
          <p:cNvPr id="36" name="Slide Number Placeholder 3"/>
          <p:cNvSpPr>
            <a:spLocks noGrp="1"/>
          </p:cNvSpPr>
          <p:nvPr>
            <p:ph type="sldNum" sz="quarter" idx="12"/>
          </p:nvPr>
        </p:nvSpPr>
        <p:spPr/>
        <p:txBody>
          <a:bodyPr/>
          <a:lstStyle/>
          <a:p>
            <a:fld id="{635E2011-04C9-48D1-86D5-B8C697E4D065}" type="slidenum">
              <a:rPr lang="tr-TR"/>
              <a:pPr/>
              <a:t>87</a:t>
            </a:fld>
            <a:endParaRPr lang="tr-TR"/>
          </a:p>
        </p:txBody>
      </p:sp>
      <p:sp>
        <p:nvSpPr>
          <p:cNvPr id="680990" name="Text Box 30"/>
          <p:cNvSpPr txBox="1">
            <a:spLocks noChangeArrowheads="1"/>
          </p:cNvSpPr>
          <p:nvPr/>
        </p:nvSpPr>
        <p:spPr bwMode="auto">
          <a:xfrm>
            <a:off x="5413375" y="1557338"/>
            <a:ext cx="2392363" cy="304800"/>
          </a:xfrm>
          <a:prstGeom prst="rect">
            <a:avLst/>
          </a:prstGeom>
          <a:noFill/>
          <a:ln w="9525" algn="ctr">
            <a:noFill/>
            <a:miter lim="800000"/>
            <a:headEnd/>
            <a:tailEnd type="none" w="med" len="lg"/>
          </a:ln>
          <a:effectLst/>
        </p:spPr>
        <p:txBody>
          <a:bodyPr wrap="none">
            <a:spAutoFit/>
          </a:bodyPr>
          <a:lstStyle/>
          <a:p>
            <a:r>
              <a:rPr lang="tr-TR" sz="1400"/>
              <a:t>The absolute velocity of P is</a:t>
            </a:r>
            <a:endParaRPr lang="en-US" sz="1400"/>
          </a:p>
        </p:txBody>
      </p:sp>
      <p:graphicFrame>
        <p:nvGraphicFramePr>
          <p:cNvPr id="680996" name="Object 36"/>
          <p:cNvGraphicFramePr>
            <a:graphicFrameLocks noChangeAspect="1"/>
          </p:cNvGraphicFramePr>
          <p:nvPr/>
        </p:nvGraphicFramePr>
        <p:xfrm>
          <a:off x="5599113" y="1851025"/>
          <a:ext cx="1720850" cy="460375"/>
        </p:xfrm>
        <a:graphic>
          <a:graphicData uri="http://schemas.openxmlformats.org/presentationml/2006/ole">
            <p:oleObj spid="_x0000_s535555" name="Denklem" r:id="rId5" imgW="901440" imgH="241200" progId="Equation.3">
              <p:embed/>
            </p:oleObj>
          </a:graphicData>
        </a:graphic>
      </p:graphicFrame>
      <p:sp>
        <p:nvSpPr>
          <p:cNvPr id="680997" name="Text Box 37"/>
          <p:cNvSpPr txBox="1">
            <a:spLocks noChangeArrowheads="1"/>
          </p:cNvSpPr>
          <p:nvPr/>
        </p:nvSpPr>
        <p:spPr bwMode="auto">
          <a:xfrm>
            <a:off x="4260850" y="2382838"/>
            <a:ext cx="4048125" cy="304800"/>
          </a:xfrm>
          <a:prstGeom prst="rect">
            <a:avLst/>
          </a:prstGeom>
          <a:noFill/>
          <a:ln w="9525" algn="ctr">
            <a:noFill/>
            <a:miter lim="800000"/>
            <a:headEnd/>
            <a:tailEnd type="none" w="med" len="lg"/>
          </a:ln>
          <a:effectLst/>
        </p:spPr>
        <p:txBody>
          <a:bodyPr wrap="none">
            <a:spAutoFit/>
          </a:bodyPr>
          <a:lstStyle/>
          <a:p>
            <a:r>
              <a:rPr lang="tr-TR" sz="1400"/>
              <a:t>Acceleration of P wrt inertial coordinate system is</a:t>
            </a:r>
            <a:endParaRPr lang="en-US" sz="1400"/>
          </a:p>
        </p:txBody>
      </p:sp>
      <p:graphicFrame>
        <p:nvGraphicFramePr>
          <p:cNvPr id="680998" name="Object 38"/>
          <p:cNvGraphicFramePr>
            <a:graphicFrameLocks noChangeAspect="1"/>
          </p:cNvGraphicFramePr>
          <p:nvPr/>
        </p:nvGraphicFramePr>
        <p:xfrm>
          <a:off x="4873625" y="2725738"/>
          <a:ext cx="3054350" cy="800100"/>
        </p:xfrm>
        <a:graphic>
          <a:graphicData uri="http://schemas.openxmlformats.org/presentationml/2006/ole">
            <p:oleObj spid="_x0000_s535556" name="Denklem" r:id="rId6" imgW="1600200" imgH="419040" progId="Equation.3">
              <p:embed/>
            </p:oleObj>
          </a:graphicData>
        </a:graphic>
      </p:graphicFrame>
      <p:graphicFrame>
        <p:nvGraphicFramePr>
          <p:cNvPr id="681001" name="Object 41"/>
          <p:cNvGraphicFramePr>
            <a:graphicFrameLocks noChangeAspect="1"/>
          </p:cNvGraphicFramePr>
          <p:nvPr/>
        </p:nvGraphicFramePr>
        <p:xfrm>
          <a:off x="4922838" y="3719513"/>
          <a:ext cx="2981325" cy="750887"/>
        </p:xfrm>
        <a:graphic>
          <a:graphicData uri="http://schemas.openxmlformats.org/presentationml/2006/ole">
            <p:oleObj spid="_x0000_s535557" name="Denklem" r:id="rId7" imgW="1562040" imgH="393480" progId="Equation.3">
              <p:embed/>
            </p:oleObj>
          </a:graphicData>
        </a:graphic>
      </p:graphicFrame>
      <p:graphicFrame>
        <p:nvGraphicFramePr>
          <p:cNvPr id="681004" name="Object 44"/>
          <p:cNvGraphicFramePr>
            <a:graphicFrameLocks noChangeAspect="1"/>
          </p:cNvGraphicFramePr>
          <p:nvPr/>
        </p:nvGraphicFramePr>
        <p:xfrm>
          <a:off x="4829175" y="4805363"/>
          <a:ext cx="3224213" cy="460375"/>
        </p:xfrm>
        <a:graphic>
          <a:graphicData uri="http://schemas.openxmlformats.org/presentationml/2006/ole">
            <p:oleObj spid="_x0000_s535558" name="Denklem" r:id="rId8" imgW="1688760" imgH="241200" progId="Equation.3">
              <p:embed/>
            </p:oleObj>
          </a:graphicData>
        </a:graphic>
      </p:graphicFrame>
      <p:grpSp>
        <p:nvGrpSpPr>
          <p:cNvPr id="2" name="Group 45"/>
          <p:cNvGrpSpPr>
            <a:grpSpLocks/>
          </p:cNvGrpSpPr>
          <p:nvPr/>
        </p:nvGrpSpPr>
        <p:grpSpPr bwMode="auto">
          <a:xfrm>
            <a:off x="-11113" y="1404938"/>
            <a:ext cx="3221038" cy="2689225"/>
            <a:chOff x="156" y="949"/>
            <a:chExt cx="2873" cy="2345"/>
          </a:xfrm>
        </p:grpSpPr>
        <p:graphicFrame>
          <p:nvGraphicFramePr>
            <p:cNvPr id="681006" name="Object 46"/>
            <p:cNvGraphicFramePr>
              <a:graphicFrameLocks noChangeAspect="1"/>
            </p:cNvGraphicFramePr>
            <p:nvPr/>
          </p:nvGraphicFramePr>
          <p:xfrm>
            <a:off x="1219" y="2486"/>
            <a:ext cx="302" cy="385"/>
          </p:xfrm>
          <a:graphic>
            <a:graphicData uri="http://schemas.openxmlformats.org/presentationml/2006/ole">
              <p:oleObj spid="_x0000_s535559" name="Denklem" r:id="rId9" imgW="190440" imgH="241200" progId="Equation.3">
                <p:embed/>
              </p:oleObj>
            </a:graphicData>
          </a:graphic>
        </p:graphicFrame>
        <p:sp>
          <p:nvSpPr>
            <p:cNvPr id="681007" name="Line 47"/>
            <p:cNvSpPr>
              <a:spLocks noChangeShapeType="1"/>
            </p:cNvSpPr>
            <p:nvPr/>
          </p:nvSpPr>
          <p:spPr bwMode="auto">
            <a:xfrm flipH="1">
              <a:off x="418" y="2886"/>
              <a:ext cx="344" cy="306"/>
            </a:xfrm>
            <a:prstGeom prst="line">
              <a:avLst/>
            </a:prstGeom>
            <a:noFill/>
            <a:ln w="28575">
              <a:solidFill>
                <a:schemeClr val="tx1"/>
              </a:solidFill>
              <a:miter lim="800000"/>
              <a:headEnd/>
              <a:tailEnd type="triangle" w="med" len="lg"/>
            </a:ln>
            <a:effectLst/>
          </p:spPr>
          <p:txBody>
            <a:bodyPr wrap="none"/>
            <a:lstStyle/>
            <a:p>
              <a:endParaRPr lang="en-US"/>
            </a:p>
          </p:txBody>
        </p:sp>
        <p:sp>
          <p:nvSpPr>
            <p:cNvPr id="681008" name="Line 48"/>
            <p:cNvSpPr>
              <a:spLocks noChangeShapeType="1"/>
            </p:cNvSpPr>
            <p:nvPr/>
          </p:nvSpPr>
          <p:spPr bwMode="auto">
            <a:xfrm>
              <a:off x="762" y="2886"/>
              <a:ext cx="1920" cy="0"/>
            </a:xfrm>
            <a:prstGeom prst="line">
              <a:avLst/>
            </a:prstGeom>
            <a:noFill/>
            <a:ln w="28575">
              <a:solidFill>
                <a:schemeClr val="tx1"/>
              </a:solidFill>
              <a:miter lim="800000"/>
              <a:headEnd/>
              <a:tailEnd type="triangle" w="med" len="lg"/>
            </a:ln>
            <a:effectLst/>
          </p:spPr>
          <p:txBody>
            <a:bodyPr wrap="none"/>
            <a:lstStyle/>
            <a:p>
              <a:endParaRPr lang="en-US"/>
            </a:p>
          </p:txBody>
        </p:sp>
        <p:sp>
          <p:nvSpPr>
            <p:cNvPr id="681009" name="Line 49"/>
            <p:cNvSpPr>
              <a:spLocks noChangeShapeType="1"/>
            </p:cNvSpPr>
            <p:nvPr/>
          </p:nvSpPr>
          <p:spPr bwMode="auto">
            <a:xfrm flipV="1">
              <a:off x="762" y="1158"/>
              <a:ext cx="0" cy="1728"/>
            </a:xfrm>
            <a:prstGeom prst="line">
              <a:avLst/>
            </a:prstGeom>
            <a:noFill/>
            <a:ln w="28575">
              <a:solidFill>
                <a:schemeClr val="tx1"/>
              </a:solidFill>
              <a:miter lim="800000"/>
              <a:headEnd/>
              <a:tailEnd type="triangle" w="med" len="lg"/>
            </a:ln>
            <a:effectLst/>
          </p:spPr>
          <p:txBody>
            <a:bodyPr wrap="none"/>
            <a:lstStyle/>
            <a:p>
              <a:endParaRPr lang="en-US"/>
            </a:p>
          </p:txBody>
        </p:sp>
        <p:graphicFrame>
          <p:nvGraphicFramePr>
            <p:cNvPr id="681010" name="Object 50"/>
            <p:cNvGraphicFramePr>
              <a:graphicFrameLocks noChangeAspect="1"/>
            </p:cNvGraphicFramePr>
            <p:nvPr/>
          </p:nvGraphicFramePr>
          <p:xfrm>
            <a:off x="2451" y="2630"/>
            <a:ext cx="271" cy="225"/>
          </p:xfrm>
          <a:graphic>
            <a:graphicData uri="http://schemas.openxmlformats.org/presentationml/2006/ole">
              <p:oleObj spid="_x0000_s535560" name="Denklem" r:id="rId10" imgW="177480" imgH="164880" progId="Equation.3">
                <p:embed/>
              </p:oleObj>
            </a:graphicData>
          </a:graphic>
        </p:graphicFrame>
        <p:graphicFrame>
          <p:nvGraphicFramePr>
            <p:cNvPr id="681011" name="Object 51"/>
            <p:cNvGraphicFramePr>
              <a:graphicFrameLocks noChangeAspect="1"/>
            </p:cNvGraphicFramePr>
            <p:nvPr/>
          </p:nvGraphicFramePr>
          <p:xfrm>
            <a:off x="156" y="3061"/>
            <a:ext cx="231" cy="226"/>
          </p:xfrm>
          <a:graphic>
            <a:graphicData uri="http://schemas.openxmlformats.org/presentationml/2006/ole">
              <p:oleObj spid="_x0000_s535561" name="Denklem" r:id="rId11" imgW="152280" imgH="164880" progId="Equation.3">
                <p:embed/>
              </p:oleObj>
            </a:graphicData>
          </a:graphic>
        </p:graphicFrame>
        <p:graphicFrame>
          <p:nvGraphicFramePr>
            <p:cNvPr id="681012" name="Object 52"/>
            <p:cNvGraphicFramePr>
              <a:graphicFrameLocks noChangeAspect="1"/>
            </p:cNvGraphicFramePr>
            <p:nvPr/>
          </p:nvGraphicFramePr>
          <p:xfrm>
            <a:off x="846" y="949"/>
            <a:ext cx="211" cy="226"/>
          </p:xfrm>
          <a:graphic>
            <a:graphicData uri="http://schemas.openxmlformats.org/presentationml/2006/ole">
              <p:oleObj spid="_x0000_s535562" name="Denklem" r:id="rId12" imgW="139680" imgH="164880" progId="Equation.3">
                <p:embed/>
              </p:oleObj>
            </a:graphicData>
          </a:graphic>
        </p:graphicFrame>
        <p:graphicFrame>
          <p:nvGraphicFramePr>
            <p:cNvPr id="681013" name="Object 53"/>
            <p:cNvGraphicFramePr>
              <a:graphicFrameLocks noChangeAspect="1"/>
            </p:cNvGraphicFramePr>
            <p:nvPr/>
          </p:nvGraphicFramePr>
          <p:xfrm>
            <a:off x="2311" y="1128"/>
            <a:ext cx="243" cy="263"/>
          </p:xfrm>
          <a:graphic>
            <a:graphicData uri="http://schemas.openxmlformats.org/presentationml/2006/ole">
              <p:oleObj spid="_x0000_s535563" name="Equation" r:id="rId13" imgW="152280" imgH="164880" progId="Equation.3">
                <p:embed/>
              </p:oleObj>
            </a:graphicData>
          </a:graphic>
        </p:graphicFrame>
        <p:sp>
          <p:nvSpPr>
            <p:cNvPr id="681014" name="Freeform 54"/>
            <p:cNvSpPr>
              <a:spLocks/>
            </p:cNvSpPr>
            <p:nvPr/>
          </p:nvSpPr>
          <p:spPr bwMode="auto">
            <a:xfrm>
              <a:off x="1804" y="1397"/>
              <a:ext cx="893" cy="888"/>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681015" name="Line 55"/>
            <p:cNvSpPr>
              <a:spLocks noChangeShapeType="1"/>
            </p:cNvSpPr>
            <p:nvPr/>
          </p:nvSpPr>
          <p:spPr bwMode="auto">
            <a:xfrm flipH="1">
              <a:off x="1546" y="2090"/>
              <a:ext cx="496" cy="480"/>
            </a:xfrm>
            <a:prstGeom prst="line">
              <a:avLst/>
            </a:prstGeom>
            <a:noFill/>
            <a:ln w="28575">
              <a:solidFill>
                <a:srgbClr val="FF0000"/>
              </a:solidFill>
              <a:miter lim="800000"/>
              <a:headEnd/>
              <a:tailEnd type="triangle" w="med" len="lg"/>
            </a:ln>
            <a:effectLst/>
          </p:spPr>
          <p:txBody>
            <a:bodyPr wrap="none"/>
            <a:lstStyle/>
            <a:p>
              <a:endParaRPr lang="en-US"/>
            </a:p>
          </p:txBody>
        </p:sp>
        <p:sp>
          <p:nvSpPr>
            <p:cNvPr id="681016" name="Line 56"/>
            <p:cNvSpPr>
              <a:spLocks noChangeShapeType="1"/>
            </p:cNvSpPr>
            <p:nvPr/>
          </p:nvSpPr>
          <p:spPr bwMode="auto">
            <a:xfrm>
              <a:off x="2042" y="2090"/>
              <a:ext cx="960"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681017" name="Line 57"/>
            <p:cNvSpPr>
              <a:spLocks noChangeShapeType="1"/>
            </p:cNvSpPr>
            <p:nvPr/>
          </p:nvSpPr>
          <p:spPr bwMode="auto">
            <a:xfrm flipV="1">
              <a:off x="2042" y="1418"/>
              <a:ext cx="0" cy="672"/>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681018" name="Object 58"/>
            <p:cNvGraphicFramePr>
              <a:graphicFrameLocks noChangeAspect="1"/>
            </p:cNvGraphicFramePr>
            <p:nvPr/>
          </p:nvGraphicFramePr>
          <p:xfrm>
            <a:off x="2696" y="2124"/>
            <a:ext cx="192" cy="191"/>
          </p:xfrm>
          <a:graphic>
            <a:graphicData uri="http://schemas.openxmlformats.org/presentationml/2006/ole">
              <p:oleObj spid="_x0000_s535564" name="Denklem" r:id="rId14" imgW="126720" imgH="139680" progId="Equation.3">
                <p:embed/>
              </p:oleObj>
            </a:graphicData>
          </a:graphic>
        </p:graphicFrame>
        <p:graphicFrame>
          <p:nvGraphicFramePr>
            <p:cNvPr id="681019" name="Object 59"/>
            <p:cNvGraphicFramePr>
              <a:graphicFrameLocks noChangeAspect="1"/>
            </p:cNvGraphicFramePr>
            <p:nvPr/>
          </p:nvGraphicFramePr>
          <p:xfrm>
            <a:off x="1673" y="2484"/>
            <a:ext cx="193" cy="175"/>
          </p:xfrm>
          <a:graphic>
            <a:graphicData uri="http://schemas.openxmlformats.org/presentationml/2006/ole">
              <p:oleObj spid="_x0000_s535565" name="Denklem" r:id="rId15" imgW="126720" imgH="126720" progId="Equation.3">
                <p:embed/>
              </p:oleObj>
            </a:graphicData>
          </a:graphic>
        </p:graphicFrame>
        <p:graphicFrame>
          <p:nvGraphicFramePr>
            <p:cNvPr id="681020" name="Object 60"/>
            <p:cNvGraphicFramePr>
              <a:graphicFrameLocks noChangeAspect="1"/>
            </p:cNvGraphicFramePr>
            <p:nvPr/>
          </p:nvGraphicFramePr>
          <p:xfrm>
            <a:off x="1767" y="1161"/>
            <a:ext cx="213" cy="225"/>
          </p:xfrm>
          <a:graphic>
            <a:graphicData uri="http://schemas.openxmlformats.org/presentationml/2006/ole">
              <p:oleObj spid="_x0000_s535566" name="Denklem" r:id="rId16" imgW="139680" imgH="164880" progId="Equation.3">
                <p:embed/>
              </p:oleObj>
            </a:graphicData>
          </a:graphic>
        </p:graphicFrame>
        <p:sp>
          <p:nvSpPr>
            <p:cNvPr id="681021" name="Text Box 61"/>
            <p:cNvSpPr txBox="1">
              <a:spLocks noChangeArrowheads="1"/>
            </p:cNvSpPr>
            <p:nvPr/>
          </p:nvSpPr>
          <p:spPr bwMode="auto">
            <a:xfrm>
              <a:off x="476" y="2735"/>
              <a:ext cx="288" cy="559"/>
            </a:xfrm>
            <a:prstGeom prst="rect">
              <a:avLst/>
            </a:prstGeom>
            <a:noFill/>
            <a:ln w="9525">
              <a:noFill/>
              <a:miter lim="800000"/>
              <a:headEnd/>
              <a:tailEnd/>
            </a:ln>
            <a:effectLst/>
          </p:spPr>
          <p:txBody>
            <a:bodyPr>
              <a:spAutoFit/>
            </a:bodyPr>
            <a:lstStyle/>
            <a:p>
              <a:pPr algn="l" eaLnBrk="1" hangingPunct="1">
                <a:spcBef>
                  <a:spcPct val="50000"/>
                </a:spcBef>
              </a:pPr>
              <a:r>
                <a:rPr lang="en-US"/>
                <a:t>O </a:t>
              </a:r>
            </a:p>
          </p:txBody>
        </p:sp>
        <p:sp>
          <p:nvSpPr>
            <p:cNvPr id="681022" name="Text Box 62"/>
            <p:cNvSpPr txBox="1">
              <a:spLocks noChangeArrowheads="1"/>
            </p:cNvSpPr>
            <p:nvPr/>
          </p:nvSpPr>
          <p:spPr bwMode="auto">
            <a:xfrm>
              <a:off x="1994" y="2098"/>
              <a:ext cx="282" cy="559"/>
            </a:xfrm>
            <a:prstGeom prst="rect">
              <a:avLst/>
            </a:prstGeom>
            <a:noFill/>
            <a:ln w="9525">
              <a:noFill/>
              <a:miter lim="800000"/>
              <a:headEnd/>
              <a:tailEnd/>
            </a:ln>
            <a:effectLst/>
          </p:spPr>
          <p:txBody>
            <a:bodyPr>
              <a:spAutoFit/>
            </a:bodyPr>
            <a:lstStyle/>
            <a:p>
              <a:pPr algn="l" eaLnBrk="1" hangingPunct="1">
                <a:spcBef>
                  <a:spcPct val="50000"/>
                </a:spcBef>
              </a:pPr>
              <a:r>
                <a:rPr lang="en-US">
                  <a:solidFill>
                    <a:schemeClr val="hlink"/>
                  </a:solidFill>
                </a:rPr>
                <a:t>O’</a:t>
              </a:r>
            </a:p>
          </p:txBody>
        </p:sp>
        <p:sp>
          <p:nvSpPr>
            <p:cNvPr id="681023" name="Oval 63"/>
            <p:cNvSpPr>
              <a:spLocks noChangeArrowheads="1"/>
            </p:cNvSpPr>
            <p:nvPr/>
          </p:nvSpPr>
          <p:spPr bwMode="auto">
            <a:xfrm>
              <a:off x="2231" y="1472"/>
              <a:ext cx="73" cy="73"/>
            </a:xfrm>
            <a:prstGeom prst="ellipse">
              <a:avLst/>
            </a:prstGeom>
            <a:solidFill>
              <a:schemeClr val="hlink"/>
            </a:solidFill>
            <a:ln w="9525" algn="ctr">
              <a:solidFill>
                <a:schemeClr val="hlink"/>
              </a:solidFill>
              <a:round/>
              <a:headEnd/>
              <a:tailEnd type="none" w="med" len="lg"/>
            </a:ln>
            <a:effectLst/>
          </p:spPr>
          <p:txBody>
            <a:bodyPr wrap="none" anchor="ctr"/>
            <a:lstStyle/>
            <a:p>
              <a:endParaRPr lang="en-US"/>
            </a:p>
          </p:txBody>
        </p:sp>
        <p:sp>
          <p:nvSpPr>
            <p:cNvPr id="681024" name="Line 64"/>
            <p:cNvSpPr>
              <a:spLocks noChangeShapeType="1"/>
            </p:cNvSpPr>
            <p:nvPr/>
          </p:nvSpPr>
          <p:spPr bwMode="auto">
            <a:xfrm flipV="1">
              <a:off x="2057" y="1536"/>
              <a:ext cx="201" cy="558"/>
            </a:xfrm>
            <a:prstGeom prst="line">
              <a:avLst/>
            </a:prstGeom>
            <a:noFill/>
            <a:ln w="28575">
              <a:solidFill>
                <a:srgbClr val="FF3399"/>
              </a:solidFill>
              <a:round/>
              <a:headEnd/>
              <a:tailEnd type="triangle" w="med" len="lg"/>
            </a:ln>
            <a:effectLst/>
          </p:spPr>
          <p:txBody>
            <a:bodyPr/>
            <a:lstStyle/>
            <a:p>
              <a:endParaRPr lang="en-US"/>
            </a:p>
          </p:txBody>
        </p:sp>
        <p:sp>
          <p:nvSpPr>
            <p:cNvPr id="681025" name="Line 65"/>
            <p:cNvSpPr>
              <a:spLocks noChangeShapeType="1"/>
            </p:cNvSpPr>
            <p:nvPr/>
          </p:nvSpPr>
          <p:spPr bwMode="auto">
            <a:xfrm flipV="1">
              <a:off x="765" y="2084"/>
              <a:ext cx="1293" cy="798"/>
            </a:xfrm>
            <a:prstGeom prst="line">
              <a:avLst/>
            </a:prstGeom>
            <a:noFill/>
            <a:ln w="28575">
              <a:solidFill>
                <a:srgbClr val="FF3399"/>
              </a:solidFill>
              <a:round/>
              <a:headEnd/>
              <a:tailEnd type="triangle" w="med" len="lg"/>
            </a:ln>
            <a:effectLst/>
          </p:spPr>
          <p:txBody>
            <a:bodyPr/>
            <a:lstStyle/>
            <a:p>
              <a:endParaRPr lang="en-US"/>
            </a:p>
          </p:txBody>
        </p:sp>
        <p:sp>
          <p:nvSpPr>
            <p:cNvPr id="681026" name="Line 66"/>
            <p:cNvSpPr>
              <a:spLocks noChangeShapeType="1"/>
            </p:cNvSpPr>
            <p:nvPr/>
          </p:nvSpPr>
          <p:spPr bwMode="auto">
            <a:xfrm flipV="1">
              <a:off x="750" y="1499"/>
              <a:ext cx="1518" cy="1392"/>
            </a:xfrm>
            <a:prstGeom prst="line">
              <a:avLst/>
            </a:prstGeom>
            <a:noFill/>
            <a:ln w="28575">
              <a:solidFill>
                <a:srgbClr val="FF3399"/>
              </a:solidFill>
              <a:round/>
              <a:headEnd/>
              <a:tailEnd type="triangle" w="med" len="lg"/>
            </a:ln>
            <a:effectLst/>
          </p:spPr>
          <p:txBody>
            <a:bodyPr/>
            <a:lstStyle/>
            <a:p>
              <a:endParaRPr lang="en-US"/>
            </a:p>
          </p:txBody>
        </p:sp>
        <p:graphicFrame>
          <p:nvGraphicFramePr>
            <p:cNvPr id="681027" name="Object 67"/>
            <p:cNvGraphicFramePr>
              <a:graphicFrameLocks noChangeAspect="1"/>
            </p:cNvGraphicFramePr>
            <p:nvPr/>
          </p:nvGraphicFramePr>
          <p:xfrm>
            <a:off x="2221" y="1726"/>
            <a:ext cx="202" cy="243"/>
          </p:xfrm>
          <a:graphic>
            <a:graphicData uri="http://schemas.openxmlformats.org/presentationml/2006/ole">
              <p:oleObj spid="_x0000_s535567" name="Denklem" r:id="rId17" imgW="126720" imgH="152280" progId="Equation.3">
                <p:embed/>
              </p:oleObj>
            </a:graphicData>
          </a:graphic>
        </p:graphicFrame>
        <p:graphicFrame>
          <p:nvGraphicFramePr>
            <p:cNvPr id="681028" name="Object 68"/>
            <p:cNvGraphicFramePr>
              <a:graphicFrameLocks noChangeAspect="1"/>
            </p:cNvGraphicFramePr>
            <p:nvPr/>
          </p:nvGraphicFramePr>
          <p:xfrm>
            <a:off x="1065" y="2024"/>
            <a:ext cx="242" cy="304"/>
          </p:xfrm>
          <a:graphic>
            <a:graphicData uri="http://schemas.openxmlformats.org/presentationml/2006/ole">
              <p:oleObj spid="_x0000_s535568" name="Denklem" r:id="rId18" imgW="152280" imgH="190440" progId="Equation.3">
                <p:embed/>
              </p:oleObj>
            </a:graphicData>
          </a:graphic>
        </p:graphicFrame>
        <p:sp>
          <p:nvSpPr>
            <p:cNvPr id="681029" name="Line 69"/>
            <p:cNvSpPr>
              <a:spLocks noChangeShapeType="1"/>
            </p:cNvSpPr>
            <p:nvPr/>
          </p:nvSpPr>
          <p:spPr bwMode="auto">
            <a:xfrm flipV="1">
              <a:off x="2051" y="1205"/>
              <a:ext cx="824" cy="88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681030" name="Object 70"/>
            <p:cNvGraphicFramePr>
              <a:graphicFrameLocks noChangeAspect="1"/>
            </p:cNvGraphicFramePr>
            <p:nvPr/>
          </p:nvGraphicFramePr>
          <p:xfrm>
            <a:off x="2798" y="1276"/>
            <a:ext cx="231" cy="242"/>
          </p:xfrm>
          <a:graphic>
            <a:graphicData uri="http://schemas.openxmlformats.org/presentationml/2006/ole">
              <p:oleObj spid="_x0000_s535569" name="Denklem" r:id="rId19" imgW="152280" imgH="177480" progId="Equation.3">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80996"/>
                                        </p:tgtEl>
                                        <p:attrNameLst>
                                          <p:attrName>style.visibility</p:attrName>
                                        </p:attrNameLst>
                                      </p:cBhvr>
                                      <p:to>
                                        <p:strVal val="visible"/>
                                      </p:to>
                                    </p:set>
                                    <p:animEffect transition="in" filter="dissolve">
                                      <p:cBhvr>
                                        <p:cTn id="7" dur="500"/>
                                        <p:tgtEl>
                                          <p:spTgt spid="68099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0997"/>
                                        </p:tgtEl>
                                        <p:attrNameLst>
                                          <p:attrName>style.visibility</p:attrName>
                                        </p:attrNameLst>
                                      </p:cBhvr>
                                      <p:to>
                                        <p:strVal val="visible"/>
                                      </p:to>
                                    </p:set>
                                    <p:animEffect transition="in" filter="dissolve">
                                      <p:cBhvr>
                                        <p:cTn id="12" dur="500"/>
                                        <p:tgtEl>
                                          <p:spTgt spid="68099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80998"/>
                                        </p:tgtEl>
                                        <p:attrNameLst>
                                          <p:attrName>style.visibility</p:attrName>
                                        </p:attrNameLst>
                                      </p:cBhvr>
                                      <p:to>
                                        <p:strVal val="visible"/>
                                      </p:to>
                                    </p:set>
                                    <p:animEffect transition="in" filter="dissolve">
                                      <p:cBhvr>
                                        <p:cTn id="17" dur="500"/>
                                        <p:tgtEl>
                                          <p:spTgt spid="68099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81001"/>
                                        </p:tgtEl>
                                        <p:attrNameLst>
                                          <p:attrName>style.visibility</p:attrName>
                                        </p:attrNameLst>
                                      </p:cBhvr>
                                      <p:to>
                                        <p:strVal val="visible"/>
                                      </p:to>
                                    </p:set>
                                    <p:animEffect transition="in" filter="dissolve">
                                      <p:cBhvr>
                                        <p:cTn id="22" dur="500"/>
                                        <p:tgtEl>
                                          <p:spTgt spid="68100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81004"/>
                                        </p:tgtEl>
                                        <p:attrNameLst>
                                          <p:attrName>style.visibility</p:attrName>
                                        </p:attrNameLst>
                                      </p:cBhvr>
                                      <p:to>
                                        <p:strVal val="visible"/>
                                      </p:to>
                                    </p:set>
                                    <p:animEffect transition="in" filter="dissolve">
                                      <p:cBhvr>
                                        <p:cTn id="27" dur="500"/>
                                        <p:tgtEl>
                                          <p:spTgt spid="681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997" grpId="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4274" name="Rectangle 2"/>
          <p:cNvSpPr>
            <a:spLocks noGrp="1" noChangeArrowheads="1"/>
          </p:cNvSpPr>
          <p:nvPr>
            <p:ph type="title"/>
          </p:nvPr>
        </p:nvSpPr>
        <p:spPr>
          <a:xfrm>
            <a:off x="623888" y="0"/>
            <a:ext cx="7864475" cy="1143000"/>
          </a:xfrm>
        </p:spPr>
        <p:txBody>
          <a:bodyPr/>
          <a:lstStyle/>
          <a:p>
            <a:r>
              <a:rPr lang="en-US" sz="2800"/>
              <a:t>Preliminary</a:t>
            </a:r>
            <a:r>
              <a:rPr lang="tr-TR" sz="2800"/>
              <a:t> Kinematics of a Rigid Body</a:t>
            </a:r>
            <a:endParaRPr lang="en-US" sz="2800"/>
          </a:p>
        </p:txBody>
      </p:sp>
      <p:pic>
        <p:nvPicPr>
          <p:cNvPr id="694309" name="Picture 37" descr="fig1"/>
          <p:cNvPicPr>
            <a:picLocks noGrp="1" noChangeAspect="1" noChangeArrowheads="1"/>
          </p:cNvPicPr>
          <p:nvPr>
            <p:ph idx="1"/>
          </p:nvPr>
        </p:nvPicPr>
        <p:blipFill>
          <a:blip r:embed="rId3" cstate="print"/>
          <a:srcRect/>
          <a:stretch>
            <a:fillRect/>
          </a:stretch>
        </p:blipFill>
        <p:spPr>
          <a:xfrm>
            <a:off x="0" y="898525"/>
            <a:ext cx="4171950" cy="3609975"/>
          </a:xfrm>
          <a:noFill/>
          <a:ln/>
        </p:spPr>
      </p:pic>
      <p:sp>
        <p:nvSpPr>
          <p:cNvPr id="8" name="Slide Number Placeholder 3"/>
          <p:cNvSpPr>
            <a:spLocks noGrp="1"/>
          </p:cNvSpPr>
          <p:nvPr>
            <p:ph type="sldNum" sz="quarter" idx="12"/>
          </p:nvPr>
        </p:nvSpPr>
        <p:spPr/>
        <p:txBody>
          <a:bodyPr/>
          <a:lstStyle/>
          <a:p>
            <a:fld id="{7CC5C36F-4A5B-4E0F-9F96-6F7497E7230A}" type="slidenum">
              <a:rPr lang="tr-TR"/>
              <a:pPr/>
              <a:t>88</a:t>
            </a:fld>
            <a:endParaRPr lang="tr-TR"/>
          </a:p>
        </p:txBody>
      </p:sp>
      <p:grpSp>
        <p:nvGrpSpPr>
          <p:cNvPr id="2" name="Group 42"/>
          <p:cNvGrpSpPr>
            <a:grpSpLocks/>
          </p:cNvGrpSpPr>
          <p:nvPr/>
        </p:nvGrpSpPr>
        <p:grpSpPr bwMode="auto">
          <a:xfrm>
            <a:off x="4208463" y="857250"/>
            <a:ext cx="4935537" cy="2770188"/>
            <a:chOff x="2651" y="888"/>
            <a:chExt cx="3109" cy="1745"/>
          </a:xfrm>
        </p:grpSpPr>
        <p:pic>
          <p:nvPicPr>
            <p:cNvPr id="694311" name="Picture 39" descr="fig2"/>
            <p:cNvPicPr>
              <a:picLocks noChangeAspect="1" noChangeArrowheads="1"/>
            </p:cNvPicPr>
            <p:nvPr/>
          </p:nvPicPr>
          <p:blipFill>
            <a:blip r:embed="rId4" cstate="print"/>
            <a:srcRect/>
            <a:stretch>
              <a:fillRect/>
            </a:stretch>
          </p:blipFill>
          <p:spPr bwMode="auto">
            <a:xfrm>
              <a:off x="2651" y="888"/>
              <a:ext cx="3109" cy="1743"/>
            </a:xfrm>
            <a:prstGeom prst="rect">
              <a:avLst/>
            </a:prstGeom>
            <a:noFill/>
          </p:spPr>
        </p:pic>
        <p:sp>
          <p:nvSpPr>
            <p:cNvPr id="694313" name="Rectangle 41"/>
            <p:cNvSpPr>
              <a:spLocks noChangeArrowheads="1"/>
            </p:cNvSpPr>
            <p:nvPr/>
          </p:nvSpPr>
          <p:spPr bwMode="auto">
            <a:xfrm>
              <a:off x="3602" y="2496"/>
              <a:ext cx="1107" cy="137"/>
            </a:xfrm>
            <a:prstGeom prst="rect">
              <a:avLst/>
            </a:prstGeom>
            <a:solidFill>
              <a:schemeClr val="tx1"/>
            </a:solidFill>
            <a:ln w="9525" algn="ctr">
              <a:solidFill>
                <a:schemeClr val="tx1"/>
              </a:solidFill>
              <a:miter lim="800000"/>
              <a:headEnd/>
              <a:tailEnd type="none" w="med" len="lg"/>
            </a:ln>
            <a:effectLst/>
          </p:spPr>
          <p:txBody>
            <a:bodyPr wrap="none" anchor="ctr"/>
            <a:lstStyle/>
            <a:p>
              <a:endParaRPr lang="en-US"/>
            </a:p>
          </p:txBody>
        </p:sp>
      </p:grpSp>
      <p:pic>
        <p:nvPicPr>
          <p:cNvPr id="694315" name="Picture 43" descr="fig3"/>
          <p:cNvPicPr>
            <a:picLocks noChangeAspect="1" noChangeArrowheads="1"/>
          </p:cNvPicPr>
          <p:nvPr/>
        </p:nvPicPr>
        <p:blipFill>
          <a:blip r:embed="rId5" cstate="print"/>
          <a:srcRect/>
          <a:stretch>
            <a:fillRect/>
          </a:stretch>
        </p:blipFill>
        <p:spPr bwMode="auto">
          <a:xfrm>
            <a:off x="3548063" y="3448050"/>
            <a:ext cx="3046412" cy="340995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623888" y="0"/>
            <a:ext cx="7864475" cy="1143000"/>
          </a:xfrm>
        </p:spPr>
        <p:txBody>
          <a:bodyPr/>
          <a:lstStyle/>
          <a:p>
            <a:r>
              <a:rPr lang="en-US" sz="2800"/>
              <a:t>Preliminary</a:t>
            </a:r>
            <a:r>
              <a:rPr lang="tr-TR" sz="2800"/>
              <a:t> Kinematics of a Rigid Body</a:t>
            </a:r>
            <a:endParaRPr lang="en-US" sz="2800"/>
          </a:p>
        </p:txBody>
      </p:sp>
      <p:sp>
        <p:nvSpPr>
          <p:cNvPr id="4" name="Slide Number Placeholder 3"/>
          <p:cNvSpPr>
            <a:spLocks noGrp="1"/>
          </p:cNvSpPr>
          <p:nvPr>
            <p:ph type="sldNum" sz="quarter" idx="12"/>
          </p:nvPr>
        </p:nvSpPr>
        <p:spPr/>
        <p:txBody>
          <a:bodyPr/>
          <a:lstStyle/>
          <a:p>
            <a:fld id="{B3E91F26-482C-401A-9E0B-5640DB94CA9D}" type="slidenum">
              <a:rPr lang="tr-TR"/>
              <a:pPr/>
              <a:t>89</a:t>
            </a:fld>
            <a:endParaRPr lang="tr-TR"/>
          </a:p>
        </p:txBody>
      </p:sp>
      <p:pic>
        <p:nvPicPr>
          <p:cNvPr id="698377" name="Picture 9" descr="fig4"/>
          <p:cNvPicPr>
            <a:picLocks noChangeAspect="1" noChangeArrowheads="1"/>
          </p:cNvPicPr>
          <p:nvPr/>
        </p:nvPicPr>
        <p:blipFill>
          <a:blip r:embed="rId3" cstate="print"/>
          <a:srcRect/>
          <a:stretch>
            <a:fillRect/>
          </a:stretch>
        </p:blipFill>
        <p:spPr bwMode="auto">
          <a:xfrm>
            <a:off x="2611438" y="795338"/>
            <a:ext cx="3586162" cy="6062662"/>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5682" name="Rectangle 2"/>
          <p:cNvSpPr>
            <a:spLocks noGrp="1" noChangeArrowheads="1"/>
          </p:cNvSpPr>
          <p:nvPr>
            <p:ph type="title" sz="quarter"/>
          </p:nvPr>
        </p:nvSpPr>
        <p:spPr>
          <a:xfrm>
            <a:off x="685800" y="0"/>
            <a:ext cx="7772400" cy="1143000"/>
          </a:xfrm>
        </p:spPr>
        <p:txBody>
          <a:bodyPr/>
          <a:lstStyle/>
          <a:p>
            <a:r>
              <a:rPr lang="en-US" sz="3200"/>
              <a:t>Mass Moment of Inertia</a:t>
            </a:r>
          </a:p>
        </p:txBody>
      </p:sp>
      <p:sp>
        <p:nvSpPr>
          <p:cNvPr id="9" name="Slide Number Placeholder 6"/>
          <p:cNvSpPr>
            <a:spLocks noGrp="1"/>
          </p:cNvSpPr>
          <p:nvPr>
            <p:ph type="sldNum" sz="quarter" idx="10"/>
          </p:nvPr>
        </p:nvSpPr>
        <p:spPr/>
        <p:txBody>
          <a:bodyPr/>
          <a:lstStyle/>
          <a:p>
            <a:fld id="{8A29AFB0-0928-4A91-86B5-E89B832724EF}" type="slidenum">
              <a:rPr lang="tr-TR"/>
              <a:pPr/>
              <a:t>9</a:t>
            </a:fld>
            <a:endParaRPr lang="tr-TR"/>
          </a:p>
        </p:txBody>
      </p:sp>
      <p:sp>
        <p:nvSpPr>
          <p:cNvPr id="455686" name="Rectangle 6"/>
          <p:cNvSpPr>
            <a:spLocks noChangeArrowheads="1"/>
          </p:cNvSpPr>
          <p:nvPr/>
        </p:nvSpPr>
        <p:spPr bwMode="auto">
          <a:xfrm>
            <a:off x="0" y="1585913"/>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455691" name="Rectangle 11"/>
          <p:cNvSpPr>
            <a:spLocks noChangeArrowheads="1"/>
          </p:cNvSpPr>
          <p:nvPr/>
        </p:nvSpPr>
        <p:spPr bwMode="auto">
          <a:xfrm>
            <a:off x="0" y="3195638"/>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455692" name="Rectangle 12"/>
          <p:cNvSpPr>
            <a:spLocks noChangeArrowheads="1"/>
          </p:cNvSpPr>
          <p:nvPr/>
        </p:nvSpPr>
        <p:spPr bwMode="auto">
          <a:xfrm>
            <a:off x="0" y="3195638"/>
            <a:ext cx="9144000" cy="0"/>
          </a:xfrm>
          <a:prstGeom prst="rect">
            <a:avLst/>
          </a:prstGeom>
          <a:noFill/>
          <a:ln w="38100" algn="ctr">
            <a:noFill/>
            <a:miter lim="800000"/>
            <a:headEnd type="none" w="sm" len="lg"/>
            <a:tailEnd type="none" w="sm" len="lg"/>
          </a:ln>
          <a:effectLst/>
        </p:spPr>
        <p:txBody>
          <a:bodyPr wrap="none" anchor="ctr">
            <a:spAutoFit/>
          </a:bodyPr>
          <a:lstStyle/>
          <a:p>
            <a:endParaRPr lang="en-US"/>
          </a:p>
        </p:txBody>
      </p:sp>
      <p:sp>
        <p:nvSpPr>
          <p:cNvPr id="455696" name="Rectangle 16"/>
          <p:cNvSpPr>
            <a:spLocks noChangeArrowheads="1"/>
          </p:cNvSpPr>
          <p:nvPr/>
        </p:nvSpPr>
        <p:spPr bwMode="auto">
          <a:xfrm>
            <a:off x="666750" y="1119188"/>
            <a:ext cx="8258175" cy="1190625"/>
          </a:xfrm>
          <a:prstGeom prst="rect">
            <a:avLst/>
          </a:prstGeom>
          <a:noFill/>
          <a:ln w="38100" algn="ctr">
            <a:noFill/>
            <a:miter lim="800000"/>
            <a:headEnd type="none" w="sm" len="lg"/>
            <a:tailEnd type="none" w="sm" len="lg"/>
          </a:ln>
          <a:effectLst/>
        </p:spPr>
        <p:txBody>
          <a:bodyPr anchor="ctr">
            <a:spAutoFit/>
          </a:bodyPr>
          <a:lstStyle/>
          <a:p>
            <a:pPr algn="just"/>
            <a:r>
              <a:rPr lang="en-US"/>
              <a:t>When calculating the mass moment of inertia for a rigid body, one thinks of the body as a sum of particles, each having a mass of </a:t>
            </a:r>
            <a:r>
              <a:rPr lang="en-US" i="1"/>
              <a:t>dm</a:t>
            </a:r>
            <a:r>
              <a:rPr lang="en-US"/>
              <a:t>. Integration is used to sum the moment of inertia of each </a:t>
            </a:r>
            <a:r>
              <a:rPr lang="en-US" i="1"/>
              <a:t>dm</a:t>
            </a:r>
            <a:r>
              <a:rPr lang="en-US"/>
              <a:t> to get the mass moment of inertia of body. The equation for the mass moment of inertia of the rigid body is </a:t>
            </a:r>
            <a:endParaRPr lang="tr-TR"/>
          </a:p>
        </p:txBody>
      </p:sp>
      <p:graphicFrame>
        <p:nvGraphicFramePr>
          <p:cNvPr id="455698" name="Object 18"/>
          <p:cNvGraphicFramePr>
            <a:graphicFrameLocks noChangeAspect="1"/>
          </p:cNvGraphicFramePr>
          <p:nvPr/>
        </p:nvGraphicFramePr>
        <p:xfrm>
          <a:off x="2878138" y="3638550"/>
          <a:ext cx="5168900" cy="996950"/>
        </p:xfrm>
        <a:graphic>
          <a:graphicData uri="http://schemas.openxmlformats.org/presentationml/2006/ole">
            <p:oleObj spid="_x0000_s455698" name="Denklem" r:id="rId3" imgW="1422360" imgH="279360" progId="Equation.3">
              <p:embed/>
            </p:oleObj>
          </a:graphicData>
        </a:graphic>
      </p:graphicFrame>
      <p:graphicFrame>
        <p:nvGraphicFramePr>
          <p:cNvPr id="455719" name="Object 39"/>
          <p:cNvGraphicFramePr>
            <a:graphicFrameLocks noChangeAspect="1"/>
          </p:cNvGraphicFramePr>
          <p:nvPr/>
        </p:nvGraphicFramePr>
        <p:xfrm>
          <a:off x="1117600" y="3209925"/>
          <a:ext cx="1562100" cy="1973263"/>
        </p:xfrm>
        <a:graphic>
          <a:graphicData uri="http://schemas.openxmlformats.org/presentationml/2006/ole">
            <p:oleObj spid="_x0000_s455719" name="Solid Edge Draft Document" r:id="rId4" imgW="1192680" imgH="1507680" progId="">
              <p:embed/>
            </p:oleObj>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5058" name="Rectangle 2"/>
          <p:cNvSpPr>
            <a:spLocks noGrp="1" noChangeArrowheads="1"/>
          </p:cNvSpPr>
          <p:nvPr>
            <p:ph type="title"/>
          </p:nvPr>
        </p:nvSpPr>
        <p:spPr>
          <a:xfrm>
            <a:off x="687388" y="0"/>
            <a:ext cx="7772400" cy="1143000"/>
          </a:xfrm>
        </p:spPr>
        <p:txBody>
          <a:bodyPr/>
          <a:lstStyle/>
          <a:p>
            <a:r>
              <a:rPr lang="tr-TR" sz="3200"/>
              <a:t>Kinematics of a Rigid Body</a:t>
            </a:r>
            <a:br>
              <a:rPr lang="tr-TR" sz="3200"/>
            </a:br>
            <a:r>
              <a:rPr lang="tr-TR" sz="3200"/>
              <a:t>Example</a:t>
            </a:r>
            <a:endParaRPr lang="en-US" sz="3200"/>
          </a:p>
        </p:txBody>
      </p:sp>
      <p:pic>
        <p:nvPicPr>
          <p:cNvPr id="685096" name="Picture 40" descr="dina1"/>
          <p:cNvPicPr>
            <a:picLocks noGrp="1" noChangeAspect="1" noChangeArrowheads="1"/>
          </p:cNvPicPr>
          <p:nvPr>
            <p:ph idx="1"/>
          </p:nvPr>
        </p:nvPicPr>
        <p:blipFill>
          <a:blip r:embed="rId4" cstate="print"/>
          <a:srcRect/>
          <a:stretch>
            <a:fillRect/>
          </a:stretch>
        </p:blipFill>
        <p:spPr>
          <a:xfrm>
            <a:off x="0" y="2393950"/>
            <a:ext cx="3781425" cy="3781425"/>
          </a:xfrm>
          <a:noFill/>
          <a:ln/>
        </p:spPr>
      </p:pic>
      <p:sp>
        <p:nvSpPr>
          <p:cNvPr id="24" name="Slide Number Placeholder 3"/>
          <p:cNvSpPr>
            <a:spLocks noGrp="1"/>
          </p:cNvSpPr>
          <p:nvPr>
            <p:ph type="sldNum" sz="quarter" idx="12"/>
          </p:nvPr>
        </p:nvSpPr>
        <p:spPr/>
        <p:txBody>
          <a:bodyPr/>
          <a:lstStyle/>
          <a:p>
            <a:fld id="{F5E8C662-9AA6-4D32-A960-160294E632E1}" type="slidenum">
              <a:rPr lang="tr-TR"/>
              <a:pPr/>
              <a:t>90</a:t>
            </a:fld>
            <a:endParaRPr lang="tr-TR"/>
          </a:p>
        </p:txBody>
      </p:sp>
      <p:sp>
        <p:nvSpPr>
          <p:cNvPr id="685086" name="Text Box 30"/>
          <p:cNvSpPr txBox="1">
            <a:spLocks noChangeArrowheads="1"/>
          </p:cNvSpPr>
          <p:nvPr/>
        </p:nvSpPr>
        <p:spPr bwMode="auto">
          <a:xfrm>
            <a:off x="234950" y="1003300"/>
            <a:ext cx="8589963" cy="1314450"/>
          </a:xfrm>
          <a:prstGeom prst="rect">
            <a:avLst/>
          </a:prstGeom>
          <a:noFill/>
          <a:ln w="9525" algn="ctr">
            <a:noFill/>
            <a:miter lim="800000"/>
            <a:headEnd/>
            <a:tailEnd type="none" w="med" len="lg"/>
          </a:ln>
          <a:effectLst/>
        </p:spPr>
        <p:txBody>
          <a:bodyPr>
            <a:spAutoFit/>
          </a:bodyPr>
          <a:lstStyle/>
          <a:p>
            <a:pPr algn="l"/>
            <a:r>
              <a:rPr lang="en-US" sz="1600"/>
              <a:t>The 0.8 m arm OA for a remote-control mechanism is pivoted about the horizontal x-axis of the clevis, and the entire assembly </a:t>
            </a:r>
            <a:r>
              <a:rPr lang="tr-TR" sz="1600"/>
              <a:t>rotates about the z-axis with </a:t>
            </a:r>
            <a:r>
              <a:rPr lang="en-US" sz="1600"/>
              <a:t>a constant speed N</a:t>
            </a:r>
            <a:r>
              <a:rPr lang="tr-TR" sz="1600"/>
              <a:t>=60rev/min. Simultaneously the arm is being raised at the constant rate                        . For the position where </a:t>
            </a:r>
            <a:r>
              <a:rPr lang="tr-TR" sz="1600">
                <a:latin typeface="Symbol" pitchFamily="18" charset="2"/>
              </a:rPr>
              <a:t>b</a:t>
            </a:r>
            <a:r>
              <a:rPr lang="tr-TR" sz="1600"/>
              <a:t>=60</a:t>
            </a:r>
            <a:r>
              <a:rPr lang="tr-TR" sz="1600" baseline="30000"/>
              <a:t>o</a:t>
            </a:r>
            <a:r>
              <a:rPr lang="tr-TR" sz="1600"/>
              <a:t> determine </a:t>
            </a:r>
            <a:r>
              <a:rPr lang="tr-TR" sz="1600">
                <a:solidFill>
                  <a:schemeClr val="accent1"/>
                </a:solidFill>
              </a:rPr>
              <a:t>(a) angular velocity of OA</a:t>
            </a:r>
            <a:r>
              <a:rPr lang="tr-TR" sz="1600"/>
              <a:t>, </a:t>
            </a:r>
            <a:r>
              <a:rPr lang="tr-TR" sz="1600">
                <a:solidFill>
                  <a:schemeClr val="hlink"/>
                </a:solidFill>
              </a:rPr>
              <a:t>(b) the angular acceleration of OA</a:t>
            </a:r>
            <a:r>
              <a:rPr lang="tr-TR" sz="1600"/>
              <a:t>, </a:t>
            </a:r>
            <a:r>
              <a:rPr lang="tr-TR" sz="1600">
                <a:solidFill>
                  <a:srgbClr val="00CC00"/>
                </a:solidFill>
              </a:rPr>
              <a:t>(c) the velocity of point A</a:t>
            </a:r>
            <a:r>
              <a:rPr lang="tr-TR" sz="1600"/>
              <a:t>, and </a:t>
            </a:r>
            <a:r>
              <a:rPr lang="tr-TR" sz="1600">
                <a:solidFill>
                  <a:srgbClr val="FF3399"/>
                </a:solidFill>
              </a:rPr>
              <a:t>(d) the acceleration of point A.</a:t>
            </a:r>
            <a:r>
              <a:rPr lang="tr-TR" sz="1400">
                <a:solidFill>
                  <a:srgbClr val="FF6600"/>
                </a:solidFill>
              </a:rPr>
              <a:t> </a:t>
            </a:r>
            <a:endParaRPr lang="en-US" sz="1400">
              <a:solidFill>
                <a:srgbClr val="FF6600"/>
              </a:solidFill>
            </a:endParaRPr>
          </a:p>
        </p:txBody>
      </p:sp>
      <p:graphicFrame>
        <p:nvGraphicFramePr>
          <p:cNvPr id="685100" name="Object 44"/>
          <p:cNvGraphicFramePr>
            <a:graphicFrameLocks noChangeAspect="1"/>
          </p:cNvGraphicFramePr>
          <p:nvPr/>
        </p:nvGraphicFramePr>
        <p:xfrm>
          <a:off x="7050088" y="1524000"/>
          <a:ext cx="1111250" cy="317500"/>
        </p:xfrm>
        <a:graphic>
          <a:graphicData uri="http://schemas.openxmlformats.org/presentationml/2006/ole">
            <p:oleObj spid="_x0000_s536578" name="Denklem" r:id="rId5" imgW="799920" imgH="228600" progId="Equation.3">
              <p:embed/>
            </p:oleObj>
          </a:graphicData>
        </a:graphic>
      </p:graphicFrame>
      <p:graphicFrame>
        <p:nvGraphicFramePr>
          <p:cNvPr id="685103" name="Object 47"/>
          <p:cNvGraphicFramePr>
            <a:graphicFrameLocks noChangeAspect="1"/>
          </p:cNvGraphicFramePr>
          <p:nvPr/>
        </p:nvGraphicFramePr>
        <p:xfrm>
          <a:off x="3522663" y="2905125"/>
          <a:ext cx="4970462" cy="412750"/>
        </p:xfrm>
        <a:graphic>
          <a:graphicData uri="http://schemas.openxmlformats.org/presentationml/2006/ole">
            <p:oleObj spid="_x0000_s536579" name="Denklem" r:id="rId6" imgW="2603160" imgH="215640" progId="Equation.3">
              <p:embed/>
            </p:oleObj>
          </a:graphicData>
        </a:graphic>
      </p:graphicFrame>
      <p:graphicFrame>
        <p:nvGraphicFramePr>
          <p:cNvPr id="685106" name="Object 50"/>
          <p:cNvGraphicFramePr>
            <a:graphicFrameLocks noChangeAspect="1"/>
          </p:cNvGraphicFramePr>
          <p:nvPr/>
        </p:nvGraphicFramePr>
        <p:xfrm>
          <a:off x="3502025" y="3430588"/>
          <a:ext cx="3903663" cy="461962"/>
        </p:xfrm>
        <a:graphic>
          <a:graphicData uri="http://schemas.openxmlformats.org/presentationml/2006/ole">
            <p:oleObj spid="_x0000_s536580" name="Denklem" r:id="rId7" imgW="2044440" imgH="241200" progId="Equation.3">
              <p:embed/>
            </p:oleObj>
          </a:graphicData>
        </a:graphic>
      </p:graphicFrame>
      <p:graphicFrame>
        <p:nvGraphicFramePr>
          <p:cNvPr id="685109" name="Object 53"/>
          <p:cNvGraphicFramePr>
            <a:graphicFrameLocks noChangeAspect="1"/>
          </p:cNvGraphicFramePr>
          <p:nvPr/>
        </p:nvGraphicFramePr>
        <p:xfrm>
          <a:off x="3487738" y="3995738"/>
          <a:ext cx="1843087" cy="460375"/>
        </p:xfrm>
        <a:graphic>
          <a:graphicData uri="http://schemas.openxmlformats.org/presentationml/2006/ole">
            <p:oleObj spid="_x0000_s536581" name="Denklem" r:id="rId8" imgW="965160" imgH="241200" progId="Equation.3">
              <p:embed/>
            </p:oleObj>
          </a:graphicData>
        </a:graphic>
      </p:graphicFrame>
      <p:graphicFrame>
        <p:nvGraphicFramePr>
          <p:cNvPr id="685114" name="Object 58"/>
          <p:cNvGraphicFramePr>
            <a:graphicFrameLocks noChangeAspect="1"/>
          </p:cNvGraphicFramePr>
          <p:nvPr/>
        </p:nvGraphicFramePr>
        <p:xfrm>
          <a:off x="6042025" y="4016375"/>
          <a:ext cx="1430338" cy="387350"/>
        </p:xfrm>
        <a:graphic>
          <a:graphicData uri="http://schemas.openxmlformats.org/presentationml/2006/ole">
            <p:oleObj spid="_x0000_s536582" name="Denklem" r:id="rId9" imgW="749160" imgH="203040" progId="Equation.3">
              <p:embed/>
            </p:oleObj>
          </a:graphicData>
        </a:graphic>
      </p:graphicFrame>
      <p:graphicFrame>
        <p:nvGraphicFramePr>
          <p:cNvPr id="685117" name="Object 61"/>
          <p:cNvGraphicFramePr>
            <a:graphicFrameLocks noChangeAspect="1"/>
          </p:cNvGraphicFramePr>
          <p:nvPr/>
        </p:nvGraphicFramePr>
        <p:xfrm>
          <a:off x="3495675" y="4586288"/>
          <a:ext cx="3879850" cy="436562"/>
        </p:xfrm>
        <a:graphic>
          <a:graphicData uri="http://schemas.openxmlformats.org/presentationml/2006/ole">
            <p:oleObj spid="_x0000_s536583" name="Denklem" r:id="rId10" imgW="2031840" imgH="228600" progId="Equation.3">
              <p:embed/>
            </p:oleObj>
          </a:graphicData>
        </a:graphic>
      </p:graphicFrame>
      <p:sp>
        <p:nvSpPr>
          <p:cNvPr id="685120" name="Line 64"/>
          <p:cNvSpPr>
            <a:spLocks noChangeShapeType="1"/>
          </p:cNvSpPr>
          <p:nvPr/>
        </p:nvSpPr>
        <p:spPr bwMode="auto">
          <a:xfrm flipV="1">
            <a:off x="1625600" y="3962400"/>
            <a:ext cx="14288" cy="1204913"/>
          </a:xfrm>
          <a:prstGeom prst="line">
            <a:avLst/>
          </a:prstGeom>
          <a:noFill/>
          <a:ln w="57150">
            <a:solidFill>
              <a:schemeClr val="hlink"/>
            </a:solidFill>
            <a:round/>
            <a:headEnd/>
            <a:tailEnd type="triangle" w="med" len="lg"/>
          </a:ln>
          <a:effectLst/>
        </p:spPr>
        <p:txBody>
          <a:bodyPr/>
          <a:lstStyle/>
          <a:p>
            <a:endParaRPr lang="en-US"/>
          </a:p>
        </p:txBody>
      </p:sp>
      <p:graphicFrame>
        <p:nvGraphicFramePr>
          <p:cNvPr id="685124" name="Object 68"/>
          <p:cNvGraphicFramePr>
            <a:graphicFrameLocks noChangeAspect="1"/>
          </p:cNvGraphicFramePr>
          <p:nvPr/>
        </p:nvGraphicFramePr>
        <p:xfrm>
          <a:off x="1485900" y="3486150"/>
          <a:ext cx="363538" cy="412750"/>
        </p:xfrm>
        <a:graphic>
          <a:graphicData uri="http://schemas.openxmlformats.org/presentationml/2006/ole">
            <p:oleObj spid="_x0000_s536584" name="Denklem" r:id="rId11" imgW="190440" imgH="215640" progId="Equation.3">
              <p:embed/>
            </p:oleObj>
          </a:graphicData>
        </a:graphic>
      </p:graphicFrame>
      <p:sp>
        <p:nvSpPr>
          <p:cNvPr id="685125" name="Line 69"/>
          <p:cNvSpPr>
            <a:spLocks noChangeShapeType="1"/>
          </p:cNvSpPr>
          <p:nvPr/>
        </p:nvSpPr>
        <p:spPr bwMode="auto">
          <a:xfrm flipH="1">
            <a:off x="595313" y="5240338"/>
            <a:ext cx="1001712" cy="463550"/>
          </a:xfrm>
          <a:prstGeom prst="line">
            <a:avLst/>
          </a:prstGeom>
          <a:noFill/>
          <a:ln w="57150">
            <a:solidFill>
              <a:schemeClr val="hlink"/>
            </a:solidFill>
            <a:round/>
            <a:headEnd/>
            <a:tailEnd type="triangle" w="med" len="lg"/>
          </a:ln>
          <a:effectLst/>
        </p:spPr>
        <p:txBody>
          <a:bodyPr/>
          <a:lstStyle/>
          <a:p>
            <a:endParaRPr lang="en-US"/>
          </a:p>
        </p:txBody>
      </p:sp>
      <p:graphicFrame>
        <p:nvGraphicFramePr>
          <p:cNvPr id="685128" name="Object 72"/>
          <p:cNvGraphicFramePr>
            <a:graphicFrameLocks noChangeAspect="1"/>
          </p:cNvGraphicFramePr>
          <p:nvPr/>
        </p:nvGraphicFramePr>
        <p:xfrm>
          <a:off x="265113" y="5229225"/>
          <a:ext cx="363537" cy="438150"/>
        </p:xfrm>
        <a:graphic>
          <a:graphicData uri="http://schemas.openxmlformats.org/presentationml/2006/ole">
            <p:oleObj spid="_x0000_s536585" name="Denklem" r:id="rId12" imgW="190440" imgH="228600" progId="Equation.3">
              <p:embed/>
            </p:oleObj>
          </a:graphicData>
        </a:graphic>
      </p:graphicFrame>
      <p:sp>
        <p:nvSpPr>
          <p:cNvPr id="685129" name="Line 73"/>
          <p:cNvSpPr>
            <a:spLocks noChangeShapeType="1"/>
          </p:cNvSpPr>
          <p:nvPr/>
        </p:nvSpPr>
        <p:spPr bwMode="auto">
          <a:xfrm>
            <a:off x="1682750" y="5238750"/>
            <a:ext cx="1031875" cy="493713"/>
          </a:xfrm>
          <a:prstGeom prst="line">
            <a:avLst/>
          </a:prstGeom>
          <a:noFill/>
          <a:ln w="57150">
            <a:solidFill>
              <a:schemeClr val="hlink"/>
            </a:solidFill>
            <a:round/>
            <a:headEnd/>
            <a:tailEnd type="triangle" w="med" len="lg"/>
          </a:ln>
          <a:effectLst/>
        </p:spPr>
        <p:txBody>
          <a:bodyPr/>
          <a:lstStyle/>
          <a:p>
            <a:endParaRPr lang="en-US"/>
          </a:p>
        </p:txBody>
      </p:sp>
      <p:graphicFrame>
        <p:nvGraphicFramePr>
          <p:cNvPr id="685132" name="Object 76"/>
          <p:cNvGraphicFramePr>
            <a:graphicFrameLocks noChangeAspect="1"/>
          </p:cNvGraphicFramePr>
          <p:nvPr/>
        </p:nvGraphicFramePr>
        <p:xfrm>
          <a:off x="2520950" y="5173663"/>
          <a:ext cx="290513" cy="341312"/>
        </p:xfrm>
        <a:graphic>
          <a:graphicData uri="http://schemas.openxmlformats.org/presentationml/2006/ole">
            <p:oleObj spid="_x0000_s536586" name="Denklem" r:id="rId13" imgW="152280" imgH="177480" progId="Equation.3">
              <p:embed/>
            </p:oleObj>
          </a:graphicData>
        </a:graphic>
      </p:graphicFrame>
      <p:sp>
        <p:nvSpPr>
          <p:cNvPr id="685133" name="Line 77"/>
          <p:cNvSpPr>
            <a:spLocks noChangeShapeType="1"/>
          </p:cNvSpPr>
          <p:nvPr/>
        </p:nvSpPr>
        <p:spPr bwMode="auto">
          <a:xfrm flipH="1" flipV="1">
            <a:off x="609600" y="4543425"/>
            <a:ext cx="987425" cy="666750"/>
          </a:xfrm>
          <a:prstGeom prst="line">
            <a:avLst/>
          </a:prstGeom>
          <a:noFill/>
          <a:ln w="57150">
            <a:solidFill>
              <a:schemeClr val="hlink"/>
            </a:solidFill>
            <a:round/>
            <a:headEnd/>
            <a:tailEnd type="triangle" w="med" len="lg"/>
          </a:ln>
          <a:effectLst/>
        </p:spPr>
        <p:txBody>
          <a:bodyPr/>
          <a:lstStyle/>
          <a:p>
            <a:endParaRPr lang="en-US"/>
          </a:p>
        </p:txBody>
      </p:sp>
      <p:sp>
        <p:nvSpPr>
          <p:cNvPr id="685134" name="Line 78"/>
          <p:cNvSpPr>
            <a:spLocks noChangeShapeType="1"/>
          </p:cNvSpPr>
          <p:nvPr/>
        </p:nvSpPr>
        <p:spPr bwMode="auto">
          <a:xfrm flipV="1">
            <a:off x="609600" y="4543425"/>
            <a:ext cx="0" cy="1189038"/>
          </a:xfrm>
          <a:prstGeom prst="line">
            <a:avLst/>
          </a:prstGeom>
          <a:noFill/>
          <a:ln w="9525">
            <a:solidFill>
              <a:schemeClr val="hlink"/>
            </a:solidFill>
            <a:round/>
            <a:headEnd/>
            <a:tailEnd type="none" w="med" len="lg"/>
          </a:ln>
          <a:effectLst/>
        </p:spPr>
        <p:txBody>
          <a:bodyPr/>
          <a:lstStyle/>
          <a:p>
            <a:endParaRPr lang="en-US"/>
          </a:p>
        </p:txBody>
      </p:sp>
      <p:sp>
        <p:nvSpPr>
          <p:cNvPr id="685135" name="Line 79"/>
          <p:cNvSpPr>
            <a:spLocks noChangeShapeType="1"/>
          </p:cNvSpPr>
          <p:nvPr/>
        </p:nvSpPr>
        <p:spPr bwMode="auto">
          <a:xfrm flipV="1">
            <a:off x="609600" y="4005263"/>
            <a:ext cx="1030288" cy="523875"/>
          </a:xfrm>
          <a:prstGeom prst="line">
            <a:avLst/>
          </a:prstGeom>
          <a:noFill/>
          <a:ln w="9525">
            <a:solidFill>
              <a:schemeClr val="hlink"/>
            </a:solidFill>
            <a:round/>
            <a:headEnd/>
            <a:tailEnd type="none" w="med" len="lg"/>
          </a:ln>
          <a:effectLst/>
        </p:spPr>
        <p:txBody>
          <a:bodyPr/>
          <a:lstStyle/>
          <a:p>
            <a:endParaRPr lang="en-US"/>
          </a:p>
        </p:txBody>
      </p:sp>
      <p:graphicFrame>
        <p:nvGraphicFramePr>
          <p:cNvPr id="685138" name="Object 82"/>
          <p:cNvGraphicFramePr>
            <a:graphicFrameLocks noChangeAspect="1"/>
          </p:cNvGraphicFramePr>
          <p:nvPr/>
        </p:nvGraphicFramePr>
        <p:xfrm>
          <a:off x="996950" y="4392613"/>
          <a:ext cx="290513" cy="339725"/>
        </p:xfrm>
        <a:graphic>
          <a:graphicData uri="http://schemas.openxmlformats.org/presentationml/2006/ole">
            <p:oleObj spid="_x0000_s536587" name="Denklem" r:id="rId14" imgW="152280" imgH="177480" progId="Equation.3">
              <p:embed/>
            </p:oleObj>
          </a:graphicData>
        </a:graphic>
      </p:graphicFrame>
      <p:graphicFrame>
        <p:nvGraphicFramePr>
          <p:cNvPr id="685141" name="Object 85"/>
          <p:cNvGraphicFramePr>
            <a:graphicFrameLocks noChangeAspect="1"/>
          </p:cNvGraphicFramePr>
          <p:nvPr/>
        </p:nvGraphicFramePr>
        <p:xfrm>
          <a:off x="3509963" y="5106988"/>
          <a:ext cx="2133600" cy="436562"/>
        </p:xfrm>
        <a:graphic>
          <a:graphicData uri="http://schemas.openxmlformats.org/presentationml/2006/ole">
            <p:oleObj spid="_x0000_s536588" name="Denklem" r:id="rId15" imgW="1117440" imgH="228600" progId="Equation.3">
              <p:embed/>
            </p:oleObj>
          </a:graphicData>
        </a:graphic>
      </p:graphicFrame>
      <p:graphicFrame>
        <p:nvGraphicFramePr>
          <p:cNvPr id="685144" name="Object 88"/>
          <p:cNvGraphicFramePr>
            <a:graphicFrameLocks noChangeAspect="1"/>
          </p:cNvGraphicFramePr>
          <p:nvPr/>
        </p:nvGraphicFramePr>
        <p:xfrm>
          <a:off x="5641975" y="5118100"/>
          <a:ext cx="3502025" cy="1739900"/>
        </p:xfrm>
        <a:graphic>
          <a:graphicData uri="http://schemas.openxmlformats.org/presentationml/2006/ole">
            <p:oleObj spid="_x0000_s536589" name="Denklem" r:id="rId16" imgW="1993680" imgH="990360" progId="Equation.3">
              <p:embed/>
            </p:oleObj>
          </a:graphicData>
        </a:graphic>
      </p:graphicFrame>
      <p:graphicFrame>
        <p:nvGraphicFramePr>
          <p:cNvPr id="685089" name="Object 33"/>
          <p:cNvGraphicFramePr>
            <a:graphicFrameLocks noChangeAspect="1"/>
          </p:cNvGraphicFramePr>
          <p:nvPr/>
        </p:nvGraphicFramePr>
        <p:xfrm>
          <a:off x="3506788" y="2403475"/>
          <a:ext cx="2133600" cy="460375"/>
        </p:xfrm>
        <a:graphic>
          <a:graphicData uri="http://schemas.openxmlformats.org/presentationml/2006/ole">
            <p:oleObj spid="_x0000_s536590" name="Denklem" r:id="rId17" imgW="1117440" imgH="2412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85089"/>
                                        </p:tgtEl>
                                        <p:attrNameLst>
                                          <p:attrName>style.visibility</p:attrName>
                                        </p:attrNameLst>
                                      </p:cBhvr>
                                      <p:to>
                                        <p:strVal val="visible"/>
                                      </p:to>
                                    </p:set>
                                    <p:animEffect transition="in" filter="dissolve">
                                      <p:cBhvr>
                                        <p:cTn id="7" dur="500"/>
                                        <p:tgtEl>
                                          <p:spTgt spid="68508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85125"/>
                                        </p:tgtEl>
                                        <p:attrNameLst>
                                          <p:attrName>style.visibility</p:attrName>
                                        </p:attrNameLst>
                                      </p:cBhvr>
                                      <p:to>
                                        <p:strVal val="visible"/>
                                      </p:to>
                                    </p:set>
                                    <p:animEffect transition="in" filter="dissolve">
                                      <p:cBhvr>
                                        <p:cTn id="10" dur="500"/>
                                        <p:tgtEl>
                                          <p:spTgt spid="685125"/>
                                        </p:tgtEl>
                                      </p:cBhvr>
                                    </p:animEffect>
                                  </p:childTnLst>
                                </p:cTn>
                              </p:par>
                              <p:par>
                                <p:cTn id="11" presetID="26" presetClass="entr" presetSubtype="0" fill="hold" nodeType="withEffect">
                                  <p:stCondLst>
                                    <p:cond delay="0"/>
                                  </p:stCondLst>
                                  <p:childTnLst>
                                    <p:set>
                                      <p:cBhvr>
                                        <p:cTn id="12" dur="1" fill="hold">
                                          <p:stCondLst>
                                            <p:cond delay="0"/>
                                          </p:stCondLst>
                                        </p:cTn>
                                        <p:tgtEl>
                                          <p:spTgt spid="685128"/>
                                        </p:tgtEl>
                                        <p:attrNameLst>
                                          <p:attrName>style.visibility</p:attrName>
                                        </p:attrNameLst>
                                      </p:cBhvr>
                                      <p:to>
                                        <p:strVal val="visible"/>
                                      </p:to>
                                    </p:set>
                                    <p:animEffect transition="in" filter="wipe(down)">
                                      <p:cBhvr>
                                        <p:cTn id="13" dur="580">
                                          <p:stCondLst>
                                            <p:cond delay="0"/>
                                          </p:stCondLst>
                                        </p:cTn>
                                        <p:tgtEl>
                                          <p:spTgt spid="685128"/>
                                        </p:tgtEl>
                                      </p:cBhvr>
                                    </p:animEffect>
                                    <p:anim calcmode="lin" valueType="num">
                                      <p:cBhvr>
                                        <p:cTn id="14" dur="1822" tmFilter="0,0; 0.14,0.36; 0.43,0.73; 0.71,0.91; 1.0,1.0">
                                          <p:stCondLst>
                                            <p:cond delay="0"/>
                                          </p:stCondLst>
                                        </p:cTn>
                                        <p:tgtEl>
                                          <p:spTgt spid="68512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8512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8512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8512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85128"/>
                                        </p:tgtEl>
                                        <p:attrNameLst>
                                          <p:attrName>ppt_y</p:attrName>
                                        </p:attrNameLst>
                                      </p:cBhvr>
                                      <p:tavLst>
                                        <p:tav tm="0" fmla="#ppt_y-sin(pi*$)/81">
                                          <p:val>
                                            <p:fltVal val="0"/>
                                          </p:val>
                                        </p:tav>
                                        <p:tav tm="100000">
                                          <p:val>
                                            <p:fltVal val="1"/>
                                          </p:val>
                                        </p:tav>
                                      </p:tavLst>
                                    </p:anim>
                                    <p:animScale>
                                      <p:cBhvr>
                                        <p:cTn id="19" dur="26">
                                          <p:stCondLst>
                                            <p:cond delay="650"/>
                                          </p:stCondLst>
                                        </p:cTn>
                                        <p:tgtEl>
                                          <p:spTgt spid="685128"/>
                                        </p:tgtEl>
                                      </p:cBhvr>
                                      <p:to x="100000" y="60000"/>
                                    </p:animScale>
                                    <p:animScale>
                                      <p:cBhvr>
                                        <p:cTn id="20" dur="166" decel="50000">
                                          <p:stCondLst>
                                            <p:cond delay="676"/>
                                          </p:stCondLst>
                                        </p:cTn>
                                        <p:tgtEl>
                                          <p:spTgt spid="685128"/>
                                        </p:tgtEl>
                                      </p:cBhvr>
                                      <p:to x="100000" y="100000"/>
                                    </p:animScale>
                                    <p:animScale>
                                      <p:cBhvr>
                                        <p:cTn id="21" dur="26">
                                          <p:stCondLst>
                                            <p:cond delay="1312"/>
                                          </p:stCondLst>
                                        </p:cTn>
                                        <p:tgtEl>
                                          <p:spTgt spid="685128"/>
                                        </p:tgtEl>
                                      </p:cBhvr>
                                      <p:to x="100000" y="80000"/>
                                    </p:animScale>
                                    <p:animScale>
                                      <p:cBhvr>
                                        <p:cTn id="22" dur="166" decel="50000">
                                          <p:stCondLst>
                                            <p:cond delay="1338"/>
                                          </p:stCondLst>
                                        </p:cTn>
                                        <p:tgtEl>
                                          <p:spTgt spid="685128"/>
                                        </p:tgtEl>
                                      </p:cBhvr>
                                      <p:to x="100000" y="100000"/>
                                    </p:animScale>
                                    <p:animScale>
                                      <p:cBhvr>
                                        <p:cTn id="23" dur="26">
                                          <p:stCondLst>
                                            <p:cond delay="1642"/>
                                          </p:stCondLst>
                                        </p:cTn>
                                        <p:tgtEl>
                                          <p:spTgt spid="685128"/>
                                        </p:tgtEl>
                                      </p:cBhvr>
                                      <p:to x="100000" y="90000"/>
                                    </p:animScale>
                                    <p:animScale>
                                      <p:cBhvr>
                                        <p:cTn id="24" dur="166" decel="50000">
                                          <p:stCondLst>
                                            <p:cond delay="1668"/>
                                          </p:stCondLst>
                                        </p:cTn>
                                        <p:tgtEl>
                                          <p:spTgt spid="685128"/>
                                        </p:tgtEl>
                                      </p:cBhvr>
                                      <p:to x="100000" y="100000"/>
                                    </p:animScale>
                                    <p:animScale>
                                      <p:cBhvr>
                                        <p:cTn id="25" dur="26">
                                          <p:stCondLst>
                                            <p:cond delay="1808"/>
                                          </p:stCondLst>
                                        </p:cTn>
                                        <p:tgtEl>
                                          <p:spTgt spid="685128"/>
                                        </p:tgtEl>
                                      </p:cBhvr>
                                      <p:to x="100000" y="95000"/>
                                    </p:animScale>
                                    <p:animScale>
                                      <p:cBhvr>
                                        <p:cTn id="26" dur="166" decel="50000">
                                          <p:stCondLst>
                                            <p:cond delay="1834"/>
                                          </p:stCondLst>
                                        </p:cTn>
                                        <p:tgtEl>
                                          <p:spTgt spid="685128"/>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85103"/>
                                        </p:tgtEl>
                                        <p:attrNameLst>
                                          <p:attrName>style.visibility</p:attrName>
                                        </p:attrNameLst>
                                      </p:cBhvr>
                                      <p:to>
                                        <p:strVal val="visible"/>
                                      </p:to>
                                    </p:set>
                                    <p:animEffect transition="in" filter="dissolve">
                                      <p:cBhvr>
                                        <p:cTn id="31" dur="500"/>
                                        <p:tgtEl>
                                          <p:spTgt spid="685103"/>
                                        </p:tgtEl>
                                      </p:cBhvr>
                                    </p:animEffect>
                                  </p:childTnLst>
                                </p:cTn>
                              </p:par>
                              <p:par>
                                <p:cTn id="32" presetID="26" presetClass="entr" presetSubtype="0" fill="hold" grpId="0" nodeType="withEffect">
                                  <p:stCondLst>
                                    <p:cond delay="0"/>
                                  </p:stCondLst>
                                  <p:childTnLst>
                                    <p:set>
                                      <p:cBhvr>
                                        <p:cTn id="33" dur="1" fill="hold">
                                          <p:stCondLst>
                                            <p:cond delay="0"/>
                                          </p:stCondLst>
                                        </p:cTn>
                                        <p:tgtEl>
                                          <p:spTgt spid="685120"/>
                                        </p:tgtEl>
                                        <p:attrNameLst>
                                          <p:attrName>style.visibility</p:attrName>
                                        </p:attrNameLst>
                                      </p:cBhvr>
                                      <p:to>
                                        <p:strVal val="visible"/>
                                      </p:to>
                                    </p:set>
                                    <p:animEffect transition="in" filter="wipe(down)">
                                      <p:cBhvr>
                                        <p:cTn id="34" dur="580">
                                          <p:stCondLst>
                                            <p:cond delay="0"/>
                                          </p:stCondLst>
                                        </p:cTn>
                                        <p:tgtEl>
                                          <p:spTgt spid="685120"/>
                                        </p:tgtEl>
                                      </p:cBhvr>
                                    </p:animEffect>
                                    <p:anim calcmode="lin" valueType="num">
                                      <p:cBhvr>
                                        <p:cTn id="35" dur="1822" tmFilter="0,0; 0.14,0.36; 0.43,0.73; 0.71,0.91; 1.0,1.0">
                                          <p:stCondLst>
                                            <p:cond delay="0"/>
                                          </p:stCondLst>
                                        </p:cTn>
                                        <p:tgtEl>
                                          <p:spTgt spid="685120"/>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685120"/>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685120"/>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685120"/>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685120"/>
                                        </p:tgtEl>
                                        <p:attrNameLst>
                                          <p:attrName>ppt_y</p:attrName>
                                        </p:attrNameLst>
                                      </p:cBhvr>
                                      <p:tavLst>
                                        <p:tav tm="0" fmla="#ppt_y-sin(pi*$)/81">
                                          <p:val>
                                            <p:fltVal val="0"/>
                                          </p:val>
                                        </p:tav>
                                        <p:tav tm="100000">
                                          <p:val>
                                            <p:fltVal val="1"/>
                                          </p:val>
                                        </p:tav>
                                      </p:tavLst>
                                    </p:anim>
                                    <p:animScale>
                                      <p:cBhvr>
                                        <p:cTn id="40" dur="26">
                                          <p:stCondLst>
                                            <p:cond delay="650"/>
                                          </p:stCondLst>
                                        </p:cTn>
                                        <p:tgtEl>
                                          <p:spTgt spid="685120"/>
                                        </p:tgtEl>
                                      </p:cBhvr>
                                      <p:to x="100000" y="60000"/>
                                    </p:animScale>
                                    <p:animScale>
                                      <p:cBhvr>
                                        <p:cTn id="41" dur="166" decel="50000">
                                          <p:stCondLst>
                                            <p:cond delay="676"/>
                                          </p:stCondLst>
                                        </p:cTn>
                                        <p:tgtEl>
                                          <p:spTgt spid="685120"/>
                                        </p:tgtEl>
                                      </p:cBhvr>
                                      <p:to x="100000" y="100000"/>
                                    </p:animScale>
                                    <p:animScale>
                                      <p:cBhvr>
                                        <p:cTn id="42" dur="26">
                                          <p:stCondLst>
                                            <p:cond delay="1312"/>
                                          </p:stCondLst>
                                        </p:cTn>
                                        <p:tgtEl>
                                          <p:spTgt spid="685120"/>
                                        </p:tgtEl>
                                      </p:cBhvr>
                                      <p:to x="100000" y="80000"/>
                                    </p:animScale>
                                    <p:animScale>
                                      <p:cBhvr>
                                        <p:cTn id="43" dur="166" decel="50000">
                                          <p:stCondLst>
                                            <p:cond delay="1338"/>
                                          </p:stCondLst>
                                        </p:cTn>
                                        <p:tgtEl>
                                          <p:spTgt spid="685120"/>
                                        </p:tgtEl>
                                      </p:cBhvr>
                                      <p:to x="100000" y="100000"/>
                                    </p:animScale>
                                    <p:animScale>
                                      <p:cBhvr>
                                        <p:cTn id="44" dur="26">
                                          <p:stCondLst>
                                            <p:cond delay="1642"/>
                                          </p:stCondLst>
                                        </p:cTn>
                                        <p:tgtEl>
                                          <p:spTgt spid="685120"/>
                                        </p:tgtEl>
                                      </p:cBhvr>
                                      <p:to x="100000" y="90000"/>
                                    </p:animScale>
                                    <p:animScale>
                                      <p:cBhvr>
                                        <p:cTn id="45" dur="166" decel="50000">
                                          <p:stCondLst>
                                            <p:cond delay="1668"/>
                                          </p:stCondLst>
                                        </p:cTn>
                                        <p:tgtEl>
                                          <p:spTgt spid="685120"/>
                                        </p:tgtEl>
                                      </p:cBhvr>
                                      <p:to x="100000" y="100000"/>
                                    </p:animScale>
                                    <p:animScale>
                                      <p:cBhvr>
                                        <p:cTn id="46" dur="26">
                                          <p:stCondLst>
                                            <p:cond delay="1808"/>
                                          </p:stCondLst>
                                        </p:cTn>
                                        <p:tgtEl>
                                          <p:spTgt spid="685120"/>
                                        </p:tgtEl>
                                      </p:cBhvr>
                                      <p:to x="100000" y="95000"/>
                                    </p:animScale>
                                    <p:animScale>
                                      <p:cBhvr>
                                        <p:cTn id="47" dur="166" decel="50000">
                                          <p:stCondLst>
                                            <p:cond delay="1834"/>
                                          </p:stCondLst>
                                        </p:cTn>
                                        <p:tgtEl>
                                          <p:spTgt spid="685120"/>
                                        </p:tgtEl>
                                      </p:cBhvr>
                                      <p:to x="100000" y="100000"/>
                                    </p:animScale>
                                  </p:childTnLst>
                                </p:cTn>
                              </p:par>
                              <p:par>
                                <p:cTn id="48" presetID="26" presetClass="entr" presetSubtype="0" fill="hold" nodeType="withEffect">
                                  <p:stCondLst>
                                    <p:cond delay="0"/>
                                  </p:stCondLst>
                                  <p:childTnLst>
                                    <p:set>
                                      <p:cBhvr>
                                        <p:cTn id="49" dur="1" fill="hold">
                                          <p:stCondLst>
                                            <p:cond delay="0"/>
                                          </p:stCondLst>
                                        </p:cTn>
                                        <p:tgtEl>
                                          <p:spTgt spid="685124"/>
                                        </p:tgtEl>
                                        <p:attrNameLst>
                                          <p:attrName>style.visibility</p:attrName>
                                        </p:attrNameLst>
                                      </p:cBhvr>
                                      <p:to>
                                        <p:strVal val="visible"/>
                                      </p:to>
                                    </p:set>
                                    <p:animEffect transition="in" filter="wipe(down)">
                                      <p:cBhvr>
                                        <p:cTn id="50" dur="580">
                                          <p:stCondLst>
                                            <p:cond delay="0"/>
                                          </p:stCondLst>
                                        </p:cTn>
                                        <p:tgtEl>
                                          <p:spTgt spid="685124"/>
                                        </p:tgtEl>
                                      </p:cBhvr>
                                    </p:animEffect>
                                    <p:anim calcmode="lin" valueType="num">
                                      <p:cBhvr>
                                        <p:cTn id="51" dur="1822" tmFilter="0,0; 0.14,0.36; 0.43,0.73; 0.71,0.91; 1.0,1.0">
                                          <p:stCondLst>
                                            <p:cond delay="0"/>
                                          </p:stCondLst>
                                        </p:cTn>
                                        <p:tgtEl>
                                          <p:spTgt spid="685124"/>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685124"/>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685124"/>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685124"/>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685124"/>
                                        </p:tgtEl>
                                        <p:attrNameLst>
                                          <p:attrName>ppt_y</p:attrName>
                                        </p:attrNameLst>
                                      </p:cBhvr>
                                      <p:tavLst>
                                        <p:tav tm="0" fmla="#ppt_y-sin(pi*$)/81">
                                          <p:val>
                                            <p:fltVal val="0"/>
                                          </p:val>
                                        </p:tav>
                                        <p:tav tm="100000">
                                          <p:val>
                                            <p:fltVal val="1"/>
                                          </p:val>
                                        </p:tav>
                                      </p:tavLst>
                                    </p:anim>
                                    <p:animScale>
                                      <p:cBhvr>
                                        <p:cTn id="56" dur="26">
                                          <p:stCondLst>
                                            <p:cond delay="650"/>
                                          </p:stCondLst>
                                        </p:cTn>
                                        <p:tgtEl>
                                          <p:spTgt spid="685124"/>
                                        </p:tgtEl>
                                      </p:cBhvr>
                                      <p:to x="100000" y="60000"/>
                                    </p:animScale>
                                    <p:animScale>
                                      <p:cBhvr>
                                        <p:cTn id="57" dur="166" decel="50000">
                                          <p:stCondLst>
                                            <p:cond delay="676"/>
                                          </p:stCondLst>
                                        </p:cTn>
                                        <p:tgtEl>
                                          <p:spTgt spid="685124"/>
                                        </p:tgtEl>
                                      </p:cBhvr>
                                      <p:to x="100000" y="100000"/>
                                    </p:animScale>
                                    <p:animScale>
                                      <p:cBhvr>
                                        <p:cTn id="58" dur="26">
                                          <p:stCondLst>
                                            <p:cond delay="1312"/>
                                          </p:stCondLst>
                                        </p:cTn>
                                        <p:tgtEl>
                                          <p:spTgt spid="685124"/>
                                        </p:tgtEl>
                                      </p:cBhvr>
                                      <p:to x="100000" y="80000"/>
                                    </p:animScale>
                                    <p:animScale>
                                      <p:cBhvr>
                                        <p:cTn id="59" dur="166" decel="50000">
                                          <p:stCondLst>
                                            <p:cond delay="1338"/>
                                          </p:stCondLst>
                                        </p:cTn>
                                        <p:tgtEl>
                                          <p:spTgt spid="685124"/>
                                        </p:tgtEl>
                                      </p:cBhvr>
                                      <p:to x="100000" y="100000"/>
                                    </p:animScale>
                                    <p:animScale>
                                      <p:cBhvr>
                                        <p:cTn id="60" dur="26">
                                          <p:stCondLst>
                                            <p:cond delay="1642"/>
                                          </p:stCondLst>
                                        </p:cTn>
                                        <p:tgtEl>
                                          <p:spTgt spid="685124"/>
                                        </p:tgtEl>
                                      </p:cBhvr>
                                      <p:to x="100000" y="90000"/>
                                    </p:animScale>
                                    <p:animScale>
                                      <p:cBhvr>
                                        <p:cTn id="61" dur="166" decel="50000">
                                          <p:stCondLst>
                                            <p:cond delay="1668"/>
                                          </p:stCondLst>
                                        </p:cTn>
                                        <p:tgtEl>
                                          <p:spTgt spid="685124"/>
                                        </p:tgtEl>
                                      </p:cBhvr>
                                      <p:to x="100000" y="100000"/>
                                    </p:animScale>
                                    <p:animScale>
                                      <p:cBhvr>
                                        <p:cTn id="62" dur="26">
                                          <p:stCondLst>
                                            <p:cond delay="1808"/>
                                          </p:stCondLst>
                                        </p:cTn>
                                        <p:tgtEl>
                                          <p:spTgt spid="685124"/>
                                        </p:tgtEl>
                                      </p:cBhvr>
                                      <p:to x="100000" y="95000"/>
                                    </p:animScale>
                                    <p:animScale>
                                      <p:cBhvr>
                                        <p:cTn id="63" dur="166" decel="50000">
                                          <p:stCondLst>
                                            <p:cond delay="1834"/>
                                          </p:stCondLst>
                                        </p:cTn>
                                        <p:tgtEl>
                                          <p:spTgt spid="685124"/>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685106"/>
                                        </p:tgtEl>
                                        <p:attrNameLst>
                                          <p:attrName>style.visibility</p:attrName>
                                        </p:attrNameLst>
                                      </p:cBhvr>
                                      <p:to>
                                        <p:strVal val="visible"/>
                                      </p:to>
                                    </p:set>
                                    <p:animEffect transition="in" filter="dissolve">
                                      <p:cBhvr>
                                        <p:cTn id="68" dur="500"/>
                                        <p:tgtEl>
                                          <p:spTgt spid="685106"/>
                                        </p:tgtEl>
                                      </p:cBhvr>
                                    </p:animEffect>
                                  </p:childTnLst>
                                </p:cTn>
                              </p:par>
                            </p:childTnLst>
                          </p:cTn>
                        </p:par>
                        <p:par>
                          <p:cTn id="69" fill="hold">
                            <p:stCondLst>
                              <p:cond delay="500"/>
                            </p:stCondLst>
                            <p:childTnLst>
                              <p:par>
                                <p:cTn id="70" presetID="9" presetClass="entr" presetSubtype="0" fill="hold" grpId="0" nodeType="afterEffect">
                                  <p:stCondLst>
                                    <p:cond delay="0"/>
                                  </p:stCondLst>
                                  <p:childTnLst>
                                    <p:set>
                                      <p:cBhvr>
                                        <p:cTn id="71" dur="1" fill="hold">
                                          <p:stCondLst>
                                            <p:cond delay="0"/>
                                          </p:stCondLst>
                                        </p:cTn>
                                        <p:tgtEl>
                                          <p:spTgt spid="685134"/>
                                        </p:tgtEl>
                                        <p:attrNameLst>
                                          <p:attrName>style.visibility</p:attrName>
                                        </p:attrNameLst>
                                      </p:cBhvr>
                                      <p:to>
                                        <p:strVal val="visible"/>
                                      </p:to>
                                    </p:set>
                                    <p:animEffect transition="in" filter="dissolve">
                                      <p:cBhvr>
                                        <p:cTn id="72" dur="500"/>
                                        <p:tgtEl>
                                          <p:spTgt spid="685134"/>
                                        </p:tgtEl>
                                      </p:cBhvr>
                                    </p:animEffect>
                                  </p:childTnLst>
                                </p:cTn>
                              </p:par>
                            </p:childTnLst>
                          </p:cTn>
                        </p:par>
                        <p:par>
                          <p:cTn id="73" fill="hold">
                            <p:stCondLst>
                              <p:cond delay="1000"/>
                            </p:stCondLst>
                            <p:childTnLst>
                              <p:par>
                                <p:cTn id="74" presetID="9" presetClass="entr" presetSubtype="0" fill="hold" grpId="0" nodeType="afterEffect">
                                  <p:stCondLst>
                                    <p:cond delay="0"/>
                                  </p:stCondLst>
                                  <p:childTnLst>
                                    <p:set>
                                      <p:cBhvr>
                                        <p:cTn id="75" dur="1" fill="hold">
                                          <p:stCondLst>
                                            <p:cond delay="0"/>
                                          </p:stCondLst>
                                        </p:cTn>
                                        <p:tgtEl>
                                          <p:spTgt spid="685135"/>
                                        </p:tgtEl>
                                        <p:attrNameLst>
                                          <p:attrName>style.visibility</p:attrName>
                                        </p:attrNameLst>
                                      </p:cBhvr>
                                      <p:to>
                                        <p:strVal val="visible"/>
                                      </p:to>
                                    </p:set>
                                    <p:animEffect transition="in" filter="dissolve">
                                      <p:cBhvr>
                                        <p:cTn id="76" dur="500"/>
                                        <p:tgtEl>
                                          <p:spTgt spid="685135"/>
                                        </p:tgtEl>
                                      </p:cBhvr>
                                    </p:animEffect>
                                  </p:childTnLst>
                                </p:cTn>
                              </p:par>
                            </p:childTnLst>
                          </p:cTn>
                        </p:par>
                        <p:par>
                          <p:cTn id="77" fill="hold">
                            <p:stCondLst>
                              <p:cond delay="1500"/>
                            </p:stCondLst>
                            <p:childTnLst>
                              <p:par>
                                <p:cTn id="78" presetID="9" presetClass="entr" presetSubtype="0" fill="hold" grpId="0" nodeType="afterEffect">
                                  <p:stCondLst>
                                    <p:cond delay="0"/>
                                  </p:stCondLst>
                                  <p:childTnLst>
                                    <p:set>
                                      <p:cBhvr>
                                        <p:cTn id="79" dur="1" fill="hold">
                                          <p:stCondLst>
                                            <p:cond delay="0"/>
                                          </p:stCondLst>
                                        </p:cTn>
                                        <p:tgtEl>
                                          <p:spTgt spid="685133"/>
                                        </p:tgtEl>
                                        <p:attrNameLst>
                                          <p:attrName>style.visibility</p:attrName>
                                        </p:attrNameLst>
                                      </p:cBhvr>
                                      <p:to>
                                        <p:strVal val="visible"/>
                                      </p:to>
                                    </p:set>
                                    <p:animEffect transition="in" filter="dissolve">
                                      <p:cBhvr>
                                        <p:cTn id="80" dur="500"/>
                                        <p:tgtEl>
                                          <p:spTgt spid="685133"/>
                                        </p:tgtEl>
                                      </p:cBhvr>
                                    </p:animEffect>
                                  </p:childTnLst>
                                </p:cTn>
                              </p:par>
                            </p:childTnLst>
                          </p:cTn>
                        </p:par>
                        <p:par>
                          <p:cTn id="81" fill="hold">
                            <p:stCondLst>
                              <p:cond delay="2000"/>
                            </p:stCondLst>
                            <p:childTnLst>
                              <p:par>
                                <p:cTn id="82" presetID="26" presetClass="entr" presetSubtype="0" fill="hold" nodeType="afterEffect">
                                  <p:stCondLst>
                                    <p:cond delay="0"/>
                                  </p:stCondLst>
                                  <p:childTnLst>
                                    <p:set>
                                      <p:cBhvr>
                                        <p:cTn id="83" dur="1" fill="hold">
                                          <p:stCondLst>
                                            <p:cond delay="0"/>
                                          </p:stCondLst>
                                        </p:cTn>
                                        <p:tgtEl>
                                          <p:spTgt spid="685138"/>
                                        </p:tgtEl>
                                        <p:attrNameLst>
                                          <p:attrName>style.visibility</p:attrName>
                                        </p:attrNameLst>
                                      </p:cBhvr>
                                      <p:to>
                                        <p:strVal val="visible"/>
                                      </p:to>
                                    </p:set>
                                    <p:animEffect transition="in" filter="wipe(down)">
                                      <p:cBhvr>
                                        <p:cTn id="84" dur="580">
                                          <p:stCondLst>
                                            <p:cond delay="0"/>
                                          </p:stCondLst>
                                        </p:cTn>
                                        <p:tgtEl>
                                          <p:spTgt spid="685138"/>
                                        </p:tgtEl>
                                      </p:cBhvr>
                                    </p:animEffect>
                                    <p:anim calcmode="lin" valueType="num">
                                      <p:cBhvr>
                                        <p:cTn id="85" dur="1822" tmFilter="0,0; 0.14,0.36; 0.43,0.73; 0.71,0.91; 1.0,1.0">
                                          <p:stCondLst>
                                            <p:cond delay="0"/>
                                          </p:stCondLst>
                                        </p:cTn>
                                        <p:tgtEl>
                                          <p:spTgt spid="685138"/>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685138"/>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685138"/>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685138"/>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685138"/>
                                        </p:tgtEl>
                                        <p:attrNameLst>
                                          <p:attrName>ppt_y</p:attrName>
                                        </p:attrNameLst>
                                      </p:cBhvr>
                                      <p:tavLst>
                                        <p:tav tm="0" fmla="#ppt_y-sin(pi*$)/81">
                                          <p:val>
                                            <p:fltVal val="0"/>
                                          </p:val>
                                        </p:tav>
                                        <p:tav tm="100000">
                                          <p:val>
                                            <p:fltVal val="1"/>
                                          </p:val>
                                        </p:tav>
                                      </p:tavLst>
                                    </p:anim>
                                    <p:animScale>
                                      <p:cBhvr>
                                        <p:cTn id="90" dur="26">
                                          <p:stCondLst>
                                            <p:cond delay="650"/>
                                          </p:stCondLst>
                                        </p:cTn>
                                        <p:tgtEl>
                                          <p:spTgt spid="685138"/>
                                        </p:tgtEl>
                                      </p:cBhvr>
                                      <p:to x="100000" y="60000"/>
                                    </p:animScale>
                                    <p:animScale>
                                      <p:cBhvr>
                                        <p:cTn id="91" dur="166" decel="50000">
                                          <p:stCondLst>
                                            <p:cond delay="676"/>
                                          </p:stCondLst>
                                        </p:cTn>
                                        <p:tgtEl>
                                          <p:spTgt spid="685138"/>
                                        </p:tgtEl>
                                      </p:cBhvr>
                                      <p:to x="100000" y="100000"/>
                                    </p:animScale>
                                    <p:animScale>
                                      <p:cBhvr>
                                        <p:cTn id="92" dur="26">
                                          <p:stCondLst>
                                            <p:cond delay="1312"/>
                                          </p:stCondLst>
                                        </p:cTn>
                                        <p:tgtEl>
                                          <p:spTgt spid="685138"/>
                                        </p:tgtEl>
                                      </p:cBhvr>
                                      <p:to x="100000" y="80000"/>
                                    </p:animScale>
                                    <p:animScale>
                                      <p:cBhvr>
                                        <p:cTn id="93" dur="166" decel="50000">
                                          <p:stCondLst>
                                            <p:cond delay="1338"/>
                                          </p:stCondLst>
                                        </p:cTn>
                                        <p:tgtEl>
                                          <p:spTgt spid="685138"/>
                                        </p:tgtEl>
                                      </p:cBhvr>
                                      <p:to x="100000" y="100000"/>
                                    </p:animScale>
                                    <p:animScale>
                                      <p:cBhvr>
                                        <p:cTn id="94" dur="26">
                                          <p:stCondLst>
                                            <p:cond delay="1642"/>
                                          </p:stCondLst>
                                        </p:cTn>
                                        <p:tgtEl>
                                          <p:spTgt spid="685138"/>
                                        </p:tgtEl>
                                      </p:cBhvr>
                                      <p:to x="100000" y="90000"/>
                                    </p:animScale>
                                    <p:animScale>
                                      <p:cBhvr>
                                        <p:cTn id="95" dur="166" decel="50000">
                                          <p:stCondLst>
                                            <p:cond delay="1668"/>
                                          </p:stCondLst>
                                        </p:cTn>
                                        <p:tgtEl>
                                          <p:spTgt spid="685138"/>
                                        </p:tgtEl>
                                      </p:cBhvr>
                                      <p:to x="100000" y="100000"/>
                                    </p:animScale>
                                    <p:animScale>
                                      <p:cBhvr>
                                        <p:cTn id="96" dur="26">
                                          <p:stCondLst>
                                            <p:cond delay="1808"/>
                                          </p:stCondLst>
                                        </p:cTn>
                                        <p:tgtEl>
                                          <p:spTgt spid="685138"/>
                                        </p:tgtEl>
                                      </p:cBhvr>
                                      <p:to x="100000" y="95000"/>
                                    </p:animScale>
                                    <p:animScale>
                                      <p:cBhvr>
                                        <p:cTn id="97" dur="166" decel="50000">
                                          <p:stCondLst>
                                            <p:cond delay="1834"/>
                                          </p:stCondLst>
                                        </p:cTn>
                                        <p:tgtEl>
                                          <p:spTgt spid="685138"/>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nodeType="clickEffect">
                                  <p:stCondLst>
                                    <p:cond delay="0"/>
                                  </p:stCondLst>
                                  <p:childTnLst>
                                    <p:set>
                                      <p:cBhvr>
                                        <p:cTn id="101" dur="1" fill="hold">
                                          <p:stCondLst>
                                            <p:cond delay="0"/>
                                          </p:stCondLst>
                                        </p:cTn>
                                        <p:tgtEl>
                                          <p:spTgt spid="685109"/>
                                        </p:tgtEl>
                                        <p:attrNameLst>
                                          <p:attrName>style.visibility</p:attrName>
                                        </p:attrNameLst>
                                      </p:cBhvr>
                                      <p:to>
                                        <p:strVal val="visible"/>
                                      </p:to>
                                    </p:set>
                                    <p:animEffect transition="in" filter="dissolve">
                                      <p:cBhvr>
                                        <p:cTn id="102" dur="500"/>
                                        <p:tgtEl>
                                          <p:spTgt spid="685109"/>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nodeType="clickEffect">
                                  <p:stCondLst>
                                    <p:cond delay="0"/>
                                  </p:stCondLst>
                                  <p:childTnLst>
                                    <p:set>
                                      <p:cBhvr>
                                        <p:cTn id="106" dur="1" fill="hold">
                                          <p:stCondLst>
                                            <p:cond delay="0"/>
                                          </p:stCondLst>
                                        </p:cTn>
                                        <p:tgtEl>
                                          <p:spTgt spid="685114"/>
                                        </p:tgtEl>
                                        <p:attrNameLst>
                                          <p:attrName>style.visibility</p:attrName>
                                        </p:attrNameLst>
                                      </p:cBhvr>
                                      <p:to>
                                        <p:strVal val="visible"/>
                                      </p:to>
                                    </p:set>
                                    <p:animEffect transition="in" filter="dissolve">
                                      <p:cBhvr>
                                        <p:cTn id="107" dur="500"/>
                                        <p:tgtEl>
                                          <p:spTgt spid="685114"/>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nodeType="clickEffect">
                                  <p:stCondLst>
                                    <p:cond delay="0"/>
                                  </p:stCondLst>
                                  <p:childTnLst>
                                    <p:set>
                                      <p:cBhvr>
                                        <p:cTn id="111" dur="1" fill="hold">
                                          <p:stCondLst>
                                            <p:cond delay="0"/>
                                          </p:stCondLst>
                                        </p:cTn>
                                        <p:tgtEl>
                                          <p:spTgt spid="685117"/>
                                        </p:tgtEl>
                                        <p:attrNameLst>
                                          <p:attrName>style.visibility</p:attrName>
                                        </p:attrNameLst>
                                      </p:cBhvr>
                                      <p:to>
                                        <p:strVal val="visible"/>
                                      </p:to>
                                    </p:set>
                                    <p:animEffect transition="in" filter="dissolve">
                                      <p:cBhvr>
                                        <p:cTn id="112" dur="500"/>
                                        <p:tgtEl>
                                          <p:spTgt spid="685117"/>
                                        </p:tgtEl>
                                      </p:cBhvr>
                                    </p:animEffect>
                                  </p:childTnLst>
                                </p:cTn>
                              </p:par>
                            </p:childTnLst>
                          </p:cTn>
                        </p:par>
                        <p:par>
                          <p:cTn id="113" fill="hold">
                            <p:stCondLst>
                              <p:cond delay="500"/>
                            </p:stCondLst>
                            <p:childTnLst>
                              <p:par>
                                <p:cTn id="114" presetID="26" presetClass="entr" presetSubtype="0" fill="hold" grpId="0" nodeType="afterEffect">
                                  <p:stCondLst>
                                    <p:cond delay="0"/>
                                  </p:stCondLst>
                                  <p:childTnLst>
                                    <p:set>
                                      <p:cBhvr>
                                        <p:cTn id="115" dur="1" fill="hold">
                                          <p:stCondLst>
                                            <p:cond delay="0"/>
                                          </p:stCondLst>
                                        </p:cTn>
                                        <p:tgtEl>
                                          <p:spTgt spid="685129"/>
                                        </p:tgtEl>
                                        <p:attrNameLst>
                                          <p:attrName>style.visibility</p:attrName>
                                        </p:attrNameLst>
                                      </p:cBhvr>
                                      <p:to>
                                        <p:strVal val="visible"/>
                                      </p:to>
                                    </p:set>
                                    <p:animEffect transition="in" filter="wipe(down)">
                                      <p:cBhvr>
                                        <p:cTn id="116" dur="580">
                                          <p:stCondLst>
                                            <p:cond delay="0"/>
                                          </p:stCondLst>
                                        </p:cTn>
                                        <p:tgtEl>
                                          <p:spTgt spid="685129"/>
                                        </p:tgtEl>
                                      </p:cBhvr>
                                    </p:animEffect>
                                    <p:anim calcmode="lin" valueType="num">
                                      <p:cBhvr>
                                        <p:cTn id="117" dur="1822" tmFilter="0,0; 0.14,0.36; 0.43,0.73; 0.71,0.91; 1.0,1.0">
                                          <p:stCondLst>
                                            <p:cond delay="0"/>
                                          </p:stCondLst>
                                        </p:cTn>
                                        <p:tgtEl>
                                          <p:spTgt spid="685129"/>
                                        </p:tgtEl>
                                        <p:attrNameLst>
                                          <p:attrName>ppt_x</p:attrName>
                                        </p:attrNameLst>
                                      </p:cBhvr>
                                      <p:tavLst>
                                        <p:tav tm="0">
                                          <p:val>
                                            <p:strVal val="#ppt_x-0.25"/>
                                          </p:val>
                                        </p:tav>
                                        <p:tav tm="100000">
                                          <p:val>
                                            <p:strVal val="#ppt_x"/>
                                          </p:val>
                                        </p:tav>
                                      </p:tavLst>
                                    </p:anim>
                                    <p:anim calcmode="lin" valueType="num">
                                      <p:cBhvr>
                                        <p:cTn id="118" dur="664" tmFilter="0.0,0.0; 0.25,0.07; 0.50,0.2; 0.75,0.467; 1.0,1.0">
                                          <p:stCondLst>
                                            <p:cond delay="0"/>
                                          </p:stCondLst>
                                        </p:cTn>
                                        <p:tgtEl>
                                          <p:spTgt spid="685129"/>
                                        </p:tgtEl>
                                        <p:attrNameLst>
                                          <p:attrName>ppt_y</p:attrName>
                                        </p:attrNameLst>
                                      </p:cBhvr>
                                      <p:tavLst>
                                        <p:tav tm="0" fmla="#ppt_y-sin(pi*$)/3">
                                          <p:val>
                                            <p:fltVal val="0.5"/>
                                          </p:val>
                                        </p:tav>
                                        <p:tav tm="100000">
                                          <p:val>
                                            <p:fltVal val="1"/>
                                          </p:val>
                                        </p:tav>
                                      </p:tavLst>
                                    </p:anim>
                                    <p:anim calcmode="lin" valueType="num">
                                      <p:cBhvr>
                                        <p:cTn id="119" dur="664" tmFilter="0, 0; 0.125,0.2665; 0.25,0.4; 0.375,0.465; 0.5,0.5;  0.625,0.535; 0.75,0.6; 0.875,0.7335; 1,1">
                                          <p:stCondLst>
                                            <p:cond delay="664"/>
                                          </p:stCondLst>
                                        </p:cTn>
                                        <p:tgtEl>
                                          <p:spTgt spid="685129"/>
                                        </p:tgtEl>
                                        <p:attrNameLst>
                                          <p:attrName>ppt_y</p:attrName>
                                        </p:attrNameLst>
                                      </p:cBhvr>
                                      <p:tavLst>
                                        <p:tav tm="0" fmla="#ppt_y-sin(pi*$)/9">
                                          <p:val>
                                            <p:fltVal val="0"/>
                                          </p:val>
                                        </p:tav>
                                        <p:tav tm="100000">
                                          <p:val>
                                            <p:fltVal val="1"/>
                                          </p:val>
                                        </p:tav>
                                      </p:tavLst>
                                    </p:anim>
                                    <p:anim calcmode="lin" valueType="num">
                                      <p:cBhvr>
                                        <p:cTn id="120" dur="332" tmFilter="0, 0; 0.125,0.2665; 0.25,0.4; 0.375,0.465; 0.5,0.5;  0.625,0.535; 0.75,0.6; 0.875,0.7335; 1,1">
                                          <p:stCondLst>
                                            <p:cond delay="1324"/>
                                          </p:stCondLst>
                                        </p:cTn>
                                        <p:tgtEl>
                                          <p:spTgt spid="685129"/>
                                        </p:tgtEl>
                                        <p:attrNameLst>
                                          <p:attrName>ppt_y</p:attrName>
                                        </p:attrNameLst>
                                      </p:cBhvr>
                                      <p:tavLst>
                                        <p:tav tm="0" fmla="#ppt_y-sin(pi*$)/27">
                                          <p:val>
                                            <p:fltVal val="0"/>
                                          </p:val>
                                        </p:tav>
                                        <p:tav tm="100000">
                                          <p:val>
                                            <p:fltVal val="1"/>
                                          </p:val>
                                        </p:tav>
                                      </p:tavLst>
                                    </p:anim>
                                    <p:anim calcmode="lin" valueType="num">
                                      <p:cBhvr>
                                        <p:cTn id="121" dur="164" tmFilter="0, 0; 0.125,0.2665; 0.25,0.4; 0.375,0.465; 0.5,0.5;  0.625,0.535; 0.75,0.6; 0.875,0.7335; 1,1">
                                          <p:stCondLst>
                                            <p:cond delay="1656"/>
                                          </p:stCondLst>
                                        </p:cTn>
                                        <p:tgtEl>
                                          <p:spTgt spid="685129"/>
                                        </p:tgtEl>
                                        <p:attrNameLst>
                                          <p:attrName>ppt_y</p:attrName>
                                        </p:attrNameLst>
                                      </p:cBhvr>
                                      <p:tavLst>
                                        <p:tav tm="0" fmla="#ppt_y-sin(pi*$)/81">
                                          <p:val>
                                            <p:fltVal val="0"/>
                                          </p:val>
                                        </p:tav>
                                        <p:tav tm="100000">
                                          <p:val>
                                            <p:fltVal val="1"/>
                                          </p:val>
                                        </p:tav>
                                      </p:tavLst>
                                    </p:anim>
                                    <p:animScale>
                                      <p:cBhvr>
                                        <p:cTn id="122" dur="26">
                                          <p:stCondLst>
                                            <p:cond delay="650"/>
                                          </p:stCondLst>
                                        </p:cTn>
                                        <p:tgtEl>
                                          <p:spTgt spid="685129"/>
                                        </p:tgtEl>
                                      </p:cBhvr>
                                      <p:to x="100000" y="60000"/>
                                    </p:animScale>
                                    <p:animScale>
                                      <p:cBhvr>
                                        <p:cTn id="123" dur="166" decel="50000">
                                          <p:stCondLst>
                                            <p:cond delay="676"/>
                                          </p:stCondLst>
                                        </p:cTn>
                                        <p:tgtEl>
                                          <p:spTgt spid="685129"/>
                                        </p:tgtEl>
                                      </p:cBhvr>
                                      <p:to x="100000" y="100000"/>
                                    </p:animScale>
                                    <p:animScale>
                                      <p:cBhvr>
                                        <p:cTn id="124" dur="26">
                                          <p:stCondLst>
                                            <p:cond delay="1312"/>
                                          </p:stCondLst>
                                        </p:cTn>
                                        <p:tgtEl>
                                          <p:spTgt spid="685129"/>
                                        </p:tgtEl>
                                      </p:cBhvr>
                                      <p:to x="100000" y="80000"/>
                                    </p:animScale>
                                    <p:animScale>
                                      <p:cBhvr>
                                        <p:cTn id="125" dur="166" decel="50000">
                                          <p:stCondLst>
                                            <p:cond delay="1338"/>
                                          </p:stCondLst>
                                        </p:cTn>
                                        <p:tgtEl>
                                          <p:spTgt spid="685129"/>
                                        </p:tgtEl>
                                      </p:cBhvr>
                                      <p:to x="100000" y="100000"/>
                                    </p:animScale>
                                    <p:animScale>
                                      <p:cBhvr>
                                        <p:cTn id="126" dur="26">
                                          <p:stCondLst>
                                            <p:cond delay="1642"/>
                                          </p:stCondLst>
                                        </p:cTn>
                                        <p:tgtEl>
                                          <p:spTgt spid="685129"/>
                                        </p:tgtEl>
                                      </p:cBhvr>
                                      <p:to x="100000" y="90000"/>
                                    </p:animScale>
                                    <p:animScale>
                                      <p:cBhvr>
                                        <p:cTn id="127" dur="166" decel="50000">
                                          <p:stCondLst>
                                            <p:cond delay="1668"/>
                                          </p:stCondLst>
                                        </p:cTn>
                                        <p:tgtEl>
                                          <p:spTgt spid="685129"/>
                                        </p:tgtEl>
                                      </p:cBhvr>
                                      <p:to x="100000" y="100000"/>
                                    </p:animScale>
                                    <p:animScale>
                                      <p:cBhvr>
                                        <p:cTn id="128" dur="26">
                                          <p:stCondLst>
                                            <p:cond delay="1808"/>
                                          </p:stCondLst>
                                        </p:cTn>
                                        <p:tgtEl>
                                          <p:spTgt spid="685129"/>
                                        </p:tgtEl>
                                      </p:cBhvr>
                                      <p:to x="100000" y="95000"/>
                                    </p:animScale>
                                    <p:animScale>
                                      <p:cBhvr>
                                        <p:cTn id="129" dur="166" decel="50000">
                                          <p:stCondLst>
                                            <p:cond delay="1834"/>
                                          </p:stCondLst>
                                        </p:cTn>
                                        <p:tgtEl>
                                          <p:spTgt spid="685129"/>
                                        </p:tgtEl>
                                      </p:cBhvr>
                                      <p:to x="100000" y="100000"/>
                                    </p:animScale>
                                  </p:childTnLst>
                                </p:cTn>
                              </p:par>
                              <p:par>
                                <p:cTn id="130" presetID="26" presetClass="entr" presetSubtype="0" fill="hold" nodeType="withEffect">
                                  <p:stCondLst>
                                    <p:cond delay="0"/>
                                  </p:stCondLst>
                                  <p:childTnLst>
                                    <p:set>
                                      <p:cBhvr>
                                        <p:cTn id="131" dur="1" fill="hold">
                                          <p:stCondLst>
                                            <p:cond delay="0"/>
                                          </p:stCondLst>
                                        </p:cTn>
                                        <p:tgtEl>
                                          <p:spTgt spid="685132"/>
                                        </p:tgtEl>
                                        <p:attrNameLst>
                                          <p:attrName>style.visibility</p:attrName>
                                        </p:attrNameLst>
                                      </p:cBhvr>
                                      <p:to>
                                        <p:strVal val="visible"/>
                                      </p:to>
                                    </p:set>
                                    <p:animEffect transition="in" filter="wipe(down)">
                                      <p:cBhvr>
                                        <p:cTn id="132" dur="580">
                                          <p:stCondLst>
                                            <p:cond delay="0"/>
                                          </p:stCondLst>
                                        </p:cTn>
                                        <p:tgtEl>
                                          <p:spTgt spid="685132"/>
                                        </p:tgtEl>
                                      </p:cBhvr>
                                    </p:animEffect>
                                    <p:anim calcmode="lin" valueType="num">
                                      <p:cBhvr>
                                        <p:cTn id="133" dur="1822" tmFilter="0,0; 0.14,0.36; 0.43,0.73; 0.71,0.91; 1.0,1.0">
                                          <p:stCondLst>
                                            <p:cond delay="0"/>
                                          </p:stCondLst>
                                        </p:cTn>
                                        <p:tgtEl>
                                          <p:spTgt spid="685132"/>
                                        </p:tgtEl>
                                        <p:attrNameLst>
                                          <p:attrName>ppt_x</p:attrName>
                                        </p:attrNameLst>
                                      </p:cBhvr>
                                      <p:tavLst>
                                        <p:tav tm="0">
                                          <p:val>
                                            <p:strVal val="#ppt_x-0.25"/>
                                          </p:val>
                                        </p:tav>
                                        <p:tav tm="100000">
                                          <p:val>
                                            <p:strVal val="#ppt_x"/>
                                          </p:val>
                                        </p:tav>
                                      </p:tavLst>
                                    </p:anim>
                                    <p:anim calcmode="lin" valueType="num">
                                      <p:cBhvr>
                                        <p:cTn id="134" dur="664" tmFilter="0.0,0.0; 0.25,0.07; 0.50,0.2; 0.75,0.467; 1.0,1.0">
                                          <p:stCondLst>
                                            <p:cond delay="0"/>
                                          </p:stCondLst>
                                        </p:cTn>
                                        <p:tgtEl>
                                          <p:spTgt spid="685132"/>
                                        </p:tgtEl>
                                        <p:attrNameLst>
                                          <p:attrName>ppt_y</p:attrName>
                                        </p:attrNameLst>
                                      </p:cBhvr>
                                      <p:tavLst>
                                        <p:tav tm="0" fmla="#ppt_y-sin(pi*$)/3">
                                          <p:val>
                                            <p:fltVal val="0.5"/>
                                          </p:val>
                                        </p:tav>
                                        <p:tav tm="100000">
                                          <p:val>
                                            <p:fltVal val="1"/>
                                          </p:val>
                                        </p:tav>
                                      </p:tavLst>
                                    </p:anim>
                                    <p:anim calcmode="lin" valueType="num">
                                      <p:cBhvr>
                                        <p:cTn id="135" dur="664" tmFilter="0, 0; 0.125,0.2665; 0.25,0.4; 0.375,0.465; 0.5,0.5;  0.625,0.535; 0.75,0.6; 0.875,0.7335; 1,1">
                                          <p:stCondLst>
                                            <p:cond delay="664"/>
                                          </p:stCondLst>
                                        </p:cTn>
                                        <p:tgtEl>
                                          <p:spTgt spid="685132"/>
                                        </p:tgtEl>
                                        <p:attrNameLst>
                                          <p:attrName>ppt_y</p:attrName>
                                        </p:attrNameLst>
                                      </p:cBhvr>
                                      <p:tavLst>
                                        <p:tav tm="0" fmla="#ppt_y-sin(pi*$)/9">
                                          <p:val>
                                            <p:fltVal val="0"/>
                                          </p:val>
                                        </p:tav>
                                        <p:tav tm="100000">
                                          <p:val>
                                            <p:fltVal val="1"/>
                                          </p:val>
                                        </p:tav>
                                      </p:tavLst>
                                    </p:anim>
                                    <p:anim calcmode="lin" valueType="num">
                                      <p:cBhvr>
                                        <p:cTn id="136" dur="332" tmFilter="0, 0; 0.125,0.2665; 0.25,0.4; 0.375,0.465; 0.5,0.5;  0.625,0.535; 0.75,0.6; 0.875,0.7335; 1,1">
                                          <p:stCondLst>
                                            <p:cond delay="1324"/>
                                          </p:stCondLst>
                                        </p:cTn>
                                        <p:tgtEl>
                                          <p:spTgt spid="685132"/>
                                        </p:tgtEl>
                                        <p:attrNameLst>
                                          <p:attrName>ppt_y</p:attrName>
                                        </p:attrNameLst>
                                      </p:cBhvr>
                                      <p:tavLst>
                                        <p:tav tm="0" fmla="#ppt_y-sin(pi*$)/27">
                                          <p:val>
                                            <p:fltVal val="0"/>
                                          </p:val>
                                        </p:tav>
                                        <p:tav tm="100000">
                                          <p:val>
                                            <p:fltVal val="1"/>
                                          </p:val>
                                        </p:tav>
                                      </p:tavLst>
                                    </p:anim>
                                    <p:anim calcmode="lin" valueType="num">
                                      <p:cBhvr>
                                        <p:cTn id="137" dur="164" tmFilter="0, 0; 0.125,0.2665; 0.25,0.4; 0.375,0.465; 0.5,0.5;  0.625,0.535; 0.75,0.6; 0.875,0.7335; 1,1">
                                          <p:stCondLst>
                                            <p:cond delay="1656"/>
                                          </p:stCondLst>
                                        </p:cTn>
                                        <p:tgtEl>
                                          <p:spTgt spid="685132"/>
                                        </p:tgtEl>
                                        <p:attrNameLst>
                                          <p:attrName>ppt_y</p:attrName>
                                        </p:attrNameLst>
                                      </p:cBhvr>
                                      <p:tavLst>
                                        <p:tav tm="0" fmla="#ppt_y-sin(pi*$)/81">
                                          <p:val>
                                            <p:fltVal val="0"/>
                                          </p:val>
                                        </p:tav>
                                        <p:tav tm="100000">
                                          <p:val>
                                            <p:fltVal val="1"/>
                                          </p:val>
                                        </p:tav>
                                      </p:tavLst>
                                    </p:anim>
                                    <p:animScale>
                                      <p:cBhvr>
                                        <p:cTn id="138" dur="26">
                                          <p:stCondLst>
                                            <p:cond delay="650"/>
                                          </p:stCondLst>
                                        </p:cTn>
                                        <p:tgtEl>
                                          <p:spTgt spid="685132"/>
                                        </p:tgtEl>
                                      </p:cBhvr>
                                      <p:to x="100000" y="60000"/>
                                    </p:animScale>
                                    <p:animScale>
                                      <p:cBhvr>
                                        <p:cTn id="139" dur="166" decel="50000">
                                          <p:stCondLst>
                                            <p:cond delay="676"/>
                                          </p:stCondLst>
                                        </p:cTn>
                                        <p:tgtEl>
                                          <p:spTgt spid="685132"/>
                                        </p:tgtEl>
                                      </p:cBhvr>
                                      <p:to x="100000" y="100000"/>
                                    </p:animScale>
                                    <p:animScale>
                                      <p:cBhvr>
                                        <p:cTn id="140" dur="26">
                                          <p:stCondLst>
                                            <p:cond delay="1312"/>
                                          </p:stCondLst>
                                        </p:cTn>
                                        <p:tgtEl>
                                          <p:spTgt spid="685132"/>
                                        </p:tgtEl>
                                      </p:cBhvr>
                                      <p:to x="100000" y="80000"/>
                                    </p:animScale>
                                    <p:animScale>
                                      <p:cBhvr>
                                        <p:cTn id="141" dur="166" decel="50000">
                                          <p:stCondLst>
                                            <p:cond delay="1338"/>
                                          </p:stCondLst>
                                        </p:cTn>
                                        <p:tgtEl>
                                          <p:spTgt spid="685132"/>
                                        </p:tgtEl>
                                      </p:cBhvr>
                                      <p:to x="100000" y="100000"/>
                                    </p:animScale>
                                    <p:animScale>
                                      <p:cBhvr>
                                        <p:cTn id="142" dur="26">
                                          <p:stCondLst>
                                            <p:cond delay="1642"/>
                                          </p:stCondLst>
                                        </p:cTn>
                                        <p:tgtEl>
                                          <p:spTgt spid="685132"/>
                                        </p:tgtEl>
                                      </p:cBhvr>
                                      <p:to x="100000" y="90000"/>
                                    </p:animScale>
                                    <p:animScale>
                                      <p:cBhvr>
                                        <p:cTn id="143" dur="166" decel="50000">
                                          <p:stCondLst>
                                            <p:cond delay="1668"/>
                                          </p:stCondLst>
                                        </p:cTn>
                                        <p:tgtEl>
                                          <p:spTgt spid="685132"/>
                                        </p:tgtEl>
                                      </p:cBhvr>
                                      <p:to x="100000" y="100000"/>
                                    </p:animScale>
                                    <p:animScale>
                                      <p:cBhvr>
                                        <p:cTn id="144" dur="26">
                                          <p:stCondLst>
                                            <p:cond delay="1808"/>
                                          </p:stCondLst>
                                        </p:cTn>
                                        <p:tgtEl>
                                          <p:spTgt spid="685132"/>
                                        </p:tgtEl>
                                      </p:cBhvr>
                                      <p:to x="100000" y="95000"/>
                                    </p:animScale>
                                    <p:animScale>
                                      <p:cBhvr>
                                        <p:cTn id="145" dur="166" decel="50000">
                                          <p:stCondLst>
                                            <p:cond delay="1834"/>
                                          </p:stCondLst>
                                        </p:cTn>
                                        <p:tgtEl>
                                          <p:spTgt spid="685132"/>
                                        </p:tgtEl>
                                      </p:cBhvr>
                                      <p:to x="100000" y="100000"/>
                                    </p:animScale>
                                  </p:childTnLst>
                                </p:cTn>
                              </p:par>
                            </p:childTnLst>
                          </p:cTn>
                        </p:par>
                      </p:childTnLst>
                    </p:cTn>
                  </p:par>
                  <p:par>
                    <p:cTn id="146" fill="hold">
                      <p:stCondLst>
                        <p:cond delay="indefinite"/>
                      </p:stCondLst>
                      <p:childTnLst>
                        <p:par>
                          <p:cTn id="147" fill="hold">
                            <p:stCondLst>
                              <p:cond delay="0"/>
                            </p:stCondLst>
                            <p:childTnLst>
                              <p:par>
                                <p:cTn id="148" presetID="9" presetClass="entr" presetSubtype="0" fill="hold" nodeType="clickEffect">
                                  <p:stCondLst>
                                    <p:cond delay="0"/>
                                  </p:stCondLst>
                                  <p:childTnLst>
                                    <p:set>
                                      <p:cBhvr>
                                        <p:cTn id="149" dur="1" fill="hold">
                                          <p:stCondLst>
                                            <p:cond delay="0"/>
                                          </p:stCondLst>
                                        </p:cTn>
                                        <p:tgtEl>
                                          <p:spTgt spid="685141"/>
                                        </p:tgtEl>
                                        <p:attrNameLst>
                                          <p:attrName>style.visibility</p:attrName>
                                        </p:attrNameLst>
                                      </p:cBhvr>
                                      <p:to>
                                        <p:strVal val="visible"/>
                                      </p:to>
                                    </p:set>
                                    <p:animEffect transition="in" filter="dissolve">
                                      <p:cBhvr>
                                        <p:cTn id="150" dur="500"/>
                                        <p:tgtEl>
                                          <p:spTgt spid="685141"/>
                                        </p:tgtEl>
                                      </p:cBhvr>
                                    </p:animEffect>
                                  </p:childTnLst>
                                </p:cTn>
                              </p:par>
                            </p:childTnLst>
                          </p:cTn>
                        </p:par>
                      </p:childTnLst>
                    </p:cTn>
                  </p:par>
                  <p:par>
                    <p:cTn id="151" fill="hold">
                      <p:stCondLst>
                        <p:cond delay="indefinite"/>
                      </p:stCondLst>
                      <p:childTnLst>
                        <p:par>
                          <p:cTn id="152" fill="hold">
                            <p:stCondLst>
                              <p:cond delay="0"/>
                            </p:stCondLst>
                            <p:childTnLst>
                              <p:par>
                                <p:cTn id="153" presetID="9" presetClass="entr" presetSubtype="0" fill="hold" nodeType="clickEffect">
                                  <p:stCondLst>
                                    <p:cond delay="0"/>
                                  </p:stCondLst>
                                  <p:childTnLst>
                                    <p:set>
                                      <p:cBhvr>
                                        <p:cTn id="154" dur="1" fill="hold">
                                          <p:stCondLst>
                                            <p:cond delay="0"/>
                                          </p:stCondLst>
                                        </p:cTn>
                                        <p:tgtEl>
                                          <p:spTgt spid="685144"/>
                                        </p:tgtEl>
                                        <p:attrNameLst>
                                          <p:attrName>style.visibility</p:attrName>
                                        </p:attrNameLst>
                                      </p:cBhvr>
                                      <p:to>
                                        <p:strVal val="visible"/>
                                      </p:to>
                                    </p:set>
                                    <p:animEffect transition="in" filter="dissolve">
                                      <p:cBhvr>
                                        <p:cTn id="155" dur="500"/>
                                        <p:tgtEl>
                                          <p:spTgt spid="685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120" grpId="0" animBg="1"/>
      <p:bldP spid="685125" grpId="0" animBg="1"/>
      <p:bldP spid="685129" grpId="0" animBg="1"/>
      <p:bldP spid="685133" grpId="0" animBg="1"/>
      <p:bldP spid="685134" grpId="0" animBg="1"/>
      <p:bldP spid="685135"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a:xfrm>
            <a:off x="687388" y="0"/>
            <a:ext cx="7772400" cy="1143000"/>
          </a:xfrm>
        </p:spPr>
        <p:txBody>
          <a:bodyPr/>
          <a:lstStyle/>
          <a:p>
            <a:r>
              <a:rPr lang="tr-TR" sz="3200"/>
              <a:t>Kinematics of a Rigid Body</a:t>
            </a:r>
            <a:br>
              <a:rPr lang="tr-TR" sz="3200"/>
            </a:br>
            <a:r>
              <a:rPr lang="tr-TR" sz="3200"/>
              <a:t>Example</a:t>
            </a:r>
            <a:endParaRPr lang="en-US" sz="3200"/>
          </a:p>
        </p:txBody>
      </p:sp>
      <p:pic>
        <p:nvPicPr>
          <p:cNvPr id="714756" name="Picture 4" descr="dina1"/>
          <p:cNvPicPr>
            <a:picLocks noGrp="1" noChangeAspect="1" noChangeArrowheads="1"/>
          </p:cNvPicPr>
          <p:nvPr>
            <p:ph idx="1"/>
          </p:nvPr>
        </p:nvPicPr>
        <p:blipFill>
          <a:blip r:embed="rId4" cstate="print"/>
          <a:srcRect/>
          <a:stretch>
            <a:fillRect/>
          </a:stretch>
        </p:blipFill>
        <p:spPr>
          <a:xfrm>
            <a:off x="0" y="2393950"/>
            <a:ext cx="3781425" cy="3781425"/>
          </a:xfrm>
          <a:noFill/>
          <a:ln/>
        </p:spPr>
      </p:pic>
      <p:sp>
        <p:nvSpPr>
          <p:cNvPr id="21" name="Slide Number Placeholder 3"/>
          <p:cNvSpPr>
            <a:spLocks noGrp="1"/>
          </p:cNvSpPr>
          <p:nvPr>
            <p:ph type="sldNum" sz="quarter" idx="12"/>
          </p:nvPr>
        </p:nvSpPr>
        <p:spPr/>
        <p:txBody>
          <a:bodyPr/>
          <a:lstStyle/>
          <a:p>
            <a:fld id="{CA9EADEA-FC0D-46BE-8AA6-76A0EDA25625}" type="slidenum">
              <a:rPr lang="tr-TR"/>
              <a:pPr/>
              <a:t>91</a:t>
            </a:fld>
            <a:endParaRPr lang="tr-TR"/>
          </a:p>
        </p:txBody>
      </p:sp>
      <p:sp>
        <p:nvSpPr>
          <p:cNvPr id="714755" name="Text Box 3"/>
          <p:cNvSpPr txBox="1">
            <a:spLocks noChangeArrowheads="1"/>
          </p:cNvSpPr>
          <p:nvPr/>
        </p:nvSpPr>
        <p:spPr bwMode="auto">
          <a:xfrm>
            <a:off x="234950" y="1003300"/>
            <a:ext cx="8589963" cy="1314450"/>
          </a:xfrm>
          <a:prstGeom prst="rect">
            <a:avLst/>
          </a:prstGeom>
          <a:noFill/>
          <a:ln w="9525" algn="ctr">
            <a:noFill/>
            <a:miter lim="800000"/>
            <a:headEnd/>
            <a:tailEnd type="none" w="med" len="lg"/>
          </a:ln>
          <a:effectLst/>
        </p:spPr>
        <p:txBody>
          <a:bodyPr>
            <a:spAutoFit/>
          </a:bodyPr>
          <a:lstStyle/>
          <a:p>
            <a:pPr algn="l"/>
            <a:r>
              <a:rPr lang="en-US" sz="1600"/>
              <a:t>The 0.8 m arm OA for a remote-control mechanism is pivoted about the horizontal x-axis of the clevis, and the entire assembly </a:t>
            </a:r>
            <a:r>
              <a:rPr lang="tr-TR" sz="1600"/>
              <a:t>rotates about the z-axis with </a:t>
            </a:r>
            <a:r>
              <a:rPr lang="en-US" sz="1600"/>
              <a:t>a constant speed N</a:t>
            </a:r>
            <a:r>
              <a:rPr lang="tr-TR" sz="1600"/>
              <a:t>=60rev/min. Simultaneously the arm is being raised at the constant rate                        . For the position where </a:t>
            </a:r>
            <a:r>
              <a:rPr lang="tr-TR" sz="1600">
                <a:latin typeface="Symbol" pitchFamily="18" charset="2"/>
              </a:rPr>
              <a:t>b</a:t>
            </a:r>
            <a:r>
              <a:rPr lang="tr-TR" sz="1600"/>
              <a:t>=60</a:t>
            </a:r>
            <a:r>
              <a:rPr lang="tr-TR" sz="1600" baseline="30000"/>
              <a:t>o</a:t>
            </a:r>
            <a:r>
              <a:rPr lang="tr-TR" sz="1600"/>
              <a:t> determine </a:t>
            </a:r>
            <a:r>
              <a:rPr lang="tr-TR" sz="1600">
                <a:solidFill>
                  <a:schemeClr val="accent1"/>
                </a:solidFill>
              </a:rPr>
              <a:t>(a) angular velocity of OA</a:t>
            </a:r>
            <a:r>
              <a:rPr lang="tr-TR" sz="1600"/>
              <a:t>, </a:t>
            </a:r>
            <a:r>
              <a:rPr lang="tr-TR" sz="1600">
                <a:solidFill>
                  <a:schemeClr val="hlink"/>
                </a:solidFill>
              </a:rPr>
              <a:t>(b) the angular acceleration of OA</a:t>
            </a:r>
            <a:r>
              <a:rPr lang="tr-TR" sz="1600"/>
              <a:t>, </a:t>
            </a:r>
            <a:r>
              <a:rPr lang="tr-TR" sz="1600">
                <a:solidFill>
                  <a:srgbClr val="00CC00"/>
                </a:solidFill>
              </a:rPr>
              <a:t>(c) the velocity of point A</a:t>
            </a:r>
            <a:r>
              <a:rPr lang="tr-TR" sz="1600"/>
              <a:t>, and </a:t>
            </a:r>
            <a:r>
              <a:rPr lang="tr-TR" sz="1600">
                <a:solidFill>
                  <a:srgbClr val="FF3399"/>
                </a:solidFill>
              </a:rPr>
              <a:t>(d) the acceleration of point A.</a:t>
            </a:r>
            <a:r>
              <a:rPr lang="tr-TR" sz="1400">
                <a:solidFill>
                  <a:srgbClr val="FF6600"/>
                </a:solidFill>
              </a:rPr>
              <a:t> </a:t>
            </a:r>
            <a:endParaRPr lang="en-US" sz="1400">
              <a:solidFill>
                <a:srgbClr val="FF6600"/>
              </a:solidFill>
            </a:endParaRPr>
          </a:p>
        </p:txBody>
      </p:sp>
      <p:graphicFrame>
        <p:nvGraphicFramePr>
          <p:cNvPr id="714757" name="Object 5"/>
          <p:cNvGraphicFramePr>
            <a:graphicFrameLocks noChangeAspect="1"/>
          </p:cNvGraphicFramePr>
          <p:nvPr/>
        </p:nvGraphicFramePr>
        <p:xfrm>
          <a:off x="7050088" y="1524000"/>
          <a:ext cx="1111250" cy="317500"/>
        </p:xfrm>
        <a:graphic>
          <a:graphicData uri="http://schemas.openxmlformats.org/presentationml/2006/ole">
            <p:oleObj spid="_x0000_s537602" name="Denklem" r:id="rId5" imgW="799920" imgH="228600" progId="Equation.3">
              <p:embed/>
            </p:oleObj>
          </a:graphicData>
        </a:graphic>
      </p:graphicFrame>
      <p:graphicFrame>
        <p:nvGraphicFramePr>
          <p:cNvPr id="714759" name="Object 7"/>
          <p:cNvGraphicFramePr>
            <a:graphicFrameLocks noChangeAspect="1"/>
          </p:cNvGraphicFramePr>
          <p:nvPr/>
        </p:nvGraphicFramePr>
        <p:xfrm>
          <a:off x="3414713" y="2355850"/>
          <a:ext cx="3903662" cy="461963"/>
        </p:xfrm>
        <a:graphic>
          <a:graphicData uri="http://schemas.openxmlformats.org/presentationml/2006/ole">
            <p:oleObj spid="_x0000_s537603" name="Denklem" r:id="rId6" imgW="2044440" imgH="241200" progId="Equation.3">
              <p:embed/>
            </p:oleObj>
          </a:graphicData>
        </a:graphic>
      </p:graphicFrame>
      <p:graphicFrame>
        <p:nvGraphicFramePr>
          <p:cNvPr id="714762" name="Object 10"/>
          <p:cNvGraphicFramePr>
            <a:graphicFrameLocks noChangeAspect="1"/>
          </p:cNvGraphicFramePr>
          <p:nvPr/>
        </p:nvGraphicFramePr>
        <p:xfrm>
          <a:off x="3422650" y="2816225"/>
          <a:ext cx="3879850" cy="436563"/>
        </p:xfrm>
        <a:graphic>
          <a:graphicData uri="http://schemas.openxmlformats.org/presentationml/2006/ole">
            <p:oleObj spid="_x0000_s537604" name="Denklem" r:id="rId7" imgW="2031840" imgH="228600" progId="Equation.3">
              <p:embed/>
            </p:oleObj>
          </a:graphicData>
        </a:graphic>
      </p:graphicFrame>
      <p:sp>
        <p:nvSpPr>
          <p:cNvPr id="714763" name="Line 11"/>
          <p:cNvSpPr>
            <a:spLocks noChangeShapeType="1"/>
          </p:cNvSpPr>
          <p:nvPr/>
        </p:nvSpPr>
        <p:spPr bwMode="auto">
          <a:xfrm flipV="1">
            <a:off x="1625600" y="3962400"/>
            <a:ext cx="14288" cy="1204913"/>
          </a:xfrm>
          <a:prstGeom prst="line">
            <a:avLst/>
          </a:prstGeom>
          <a:noFill/>
          <a:ln w="57150">
            <a:solidFill>
              <a:schemeClr val="hlink"/>
            </a:solidFill>
            <a:round/>
            <a:headEnd/>
            <a:tailEnd type="triangle" w="med" len="lg"/>
          </a:ln>
          <a:effectLst/>
        </p:spPr>
        <p:txBody>
          <a:bodyPr/>
          <a:lstStyle/>
          <a:p>
            <a:endParaRPr lang="en-US"/>
          </a:p>
        </p:txBody>
      </p:sp>
      <p:graphicFrame>
        <p:nvGraphicFramePr>
          <p:cNvPr id="714764" name="Object 12"/>
          <p:cNvGraphicFramePr>
            <a:graphicFrameLocks noChangeAspect="1"/>
          </p:cNvGraphicFramePr>
          <p:nvPr/>
        </p:nvGraphicFramePr>
        <p:xfrm>
          <a:off x="1485900" y="3486150"/>
          <a:ext cx="363538" cy="412750"/>
        </p:xfrm>
        <a:graphic>
          <a:graphicData uri="http://schemas.openxmlformats.org/presentationml/2006/ole">
            <p:oleObj spid="_x0000_s537605" name="Denklem" r:id="rId8" imgW="190440" imgH="215640" progId="Equation.3">
              <p:embed/>
            </p:oleObj>
          </a:graphicData>
        </a:graphic>
      </p:graphicFrame>
      <p:sp>
        <p:nvSpPr>
          <p:cNvPr id="714765" name="Line 13"/>
          <p:cNvSpPr>
            <a:spLocks noChangeShapeType="1"/>
          </p:cNvSpPr>
          <p:nvPr/>
        </p:nvSpPr>
        <p:spPr bwMode="auto">
          <a:xfrm flipH="1">
            <a:off x="595313" y="5240338"/>
            <a:ext cx="1001712" cy="463550"/>
          </a:xfrm>
          <a:prstGeom prst="line">
            <a:avLst/>
          </a:prstGeom>
          <a:noFill/>
          <a:ln w="57150">
            <a:solidFill>
              <a:schemeClr val="hlink"/>
            </a:solidFill>
            <a:round/>
            <a:headEnd/>
            <a:tailEnd type="triangle" w="med" len="lg"/>
          </a:ln>
          <a:effectLst/>
        </p:spPr>
        <p:txBody>
          <a:bodyPr/>
          <a:lstStyle/>
          <a:p>
            <a:endParaRPr lang="en-US"/>
          </a:p>
        </p:txBody>
      </p:sp>
      <p:graphicFrame>
        <p:nvGraphicFramePr>
          <p:cNvPr id="714766" name="Object 14"/>
          <p:cNvGraphicFramePr>
            <a:graphicFrameLocks noChangeAspect="1"/>
          </p:cNvGraphicFramePr>
          <p:nvPr/>
        </p:nvGraphicFramePr>
        <p:xfrm>
          <a:off x="265113" y="5229225"/>
          <a:ext cx="363537" cy="438150"/>
        </p:xfrm>
        <a:graphic>
          <a:graphicData uri="http://schemas.openxmlformats.org/presentationml/2006/ole">
            <p:oleObj spid="_x0000_s537606" name="Denklem" r:id="rId9" imgW="190440" imgH="228600" progId="Equation.3">
              <p:embed/>
            </p:oleObj>
          </a:graphicData>
        </a:graphic>
      </p:graphicFrame>
      <p:sp>
        <p:nvSpPr>
          <p:cNvPr id="714767" name="Line 15"/>
          <p:cNvSpPr>
            <a:spLocks noChangeShapeType="1"/>
          </p:cNvSpPr>
          <p:nvPr/>
        </p:nvSpPr>
        <p:spPr bwMode="auto">
          <a:xfrm>
            <a:off x="1682750" y="5238750"/>
            <a:ext cx="1031875" cy="493713"/>
          </a:xfrm>
          <a:prstGeom prst="line">
            <a:avLst/>
          </a:prstGeom>
          <a:noFill/>
          <a:ln w="57150">
            <a:solidFill>
              <a:schemeClr val="hlink"/>
            </a:solidFill>
            <a:round/>
            <a:headEnd/>
            <a:tailEnd type="triangle" w="med" len="lg"/>
          </a:ln>
          <a:effectLst/>
        </p:spPr>
        <p:txBody>
          <a:bodyPr/>
          <a:lstStyle/>
          <a:p>
            <a:endParaRPr lang="en-US"/>
          </a:p>
        </p:txBody>
      </p:sp>
      <p:graphicFrame>
        <p:nvGraphicFramePr>
          <p:cNvPr id="714768" name="Object 16"/>
          <p:cNvGraphicFramePr>
            <a:graphicFrameLocks noChangeAspect="1"/>
          </p:cNvGraphicFramePr>
          <p:nvPr/>
        </p:nvGraphicFramePr>
        <p:xfrm>
          <a:off x="2520950" y="5173663"/>
          <a:ext cx="290513" cy="341312"/>
        </p:xfrm>
        <a:graphic>
          <a:graphicData uri="http://schemas.openxmlformats.org/presentationml/2006/ole">
            <p:oleObj spid="_x0000_s537607" name="Denklem" r:id="rId10" imgW="152280" imgH="177480" progId="Equation.3">
              <p:embed/>
            </p:oleObj>
          </a:graphicData>
        </a:graphic>
      </p:graphicFrame>
      <p:sp>
        <p:nvSpPr>
          <p:cNvPr id="714769" name="Line 17"/>
          <p:cNvSpPr>
            <a:spLocks noChangeShapeType="1"/>
          </p:cNvSpPr>
          <p:nvPr/>
        </p:nvSpPr>
        <p:spPr bwMode="auto">
          <a:xfrm flipH="1" flipV="1">
            <a:off x="609600" y="4543425"/>
            <a:ext cx="987425" cy="666750"/>
          </a:xfrm>
          <a:prstGeom prst="line">
            <a:avLst/>
          </a:prstGeom>
          <a:noFill/>
          <a:ln w="57150">
            <a:solidFill>
              <a:schemeClr val="hlink"/>
            </a:solidFill>
            <a:round/>
            <a:headEnd/>
            <a:tailEnd type="triangle" w="med" len="lg"/>
          </a:ln>
          <a:effectLst/>
        </p:spPr>
        <p:txBody>
          <a:bodyPr/>
          <a:lstStyle/>
          <a:p>
            <a:endParaRPr lang="en-US"/>
          </a:p>
        </p:txBody>
      </p:sp>
      <p:sp>
        <p:nvSpPr>
          <p:cNvPr id="714770" name="Line 18"/>
          <p:cNvSpPr>
            <a:spLocks noChangeShapeType="1"/>
          </p:cNvSpPr>
          <p:nvPr/>
        </p:nvSpPr>
        <p:spPr bwMode="auto">
          <a:xfrm flipV="1">
            <a:off x="609600" y="4543425"/>
            <a:ext cx="0" cy="1189038"/>
          </a:xfrm>
          <a:prstGeom prst="line">
            <a:avLst/>
          </a:prstGeom>
          <a:noFill/>
          <a:ln w="9525">
            <a:solidFill>
              <a:schemeClr val="hlink"/>
            </a:solidFill>
            <a:round/>
            <a:headEnd/>
            <a:tailEnd type="none" w="med" len="lg"/>
          </a:ln>
          <a:effectLst/>
        </p:spPr>
        <p:txBody>
          <a:bodyPr/>
          <a:lstStyle/>
          <a:p>
            <a:endParaRPr lang="en-US"/>
          </a:p>
        </p:txBody>
      </p:sp>
      <p:sp>
        <p:nvSpPr>
          <p:cNvPr id="714771" name="Line 19"/>
          <p:cNvSpPr>
            <a:spLocks noChangeShapeType="1"/>
          </p:cNvSpPr>
          <p:nvPr/>
        </p:nvSpPr>
        <p:spPr bwMode="auto">
          <a:xfrm flipV="1">
            <a:off x="609600" y="4005263"/>
            <a:ext cx="1030288" cy="523875"/>
          </a:xfrm>
          <a:prstGeom prst="line">
            <a:avLst/>
          </a:prstGeom>
          <a:noFill/>
          <a:ln w="9525">
            <a:solidFill>
              <a:schemeClr val="hlink"/>
            </a:solidFill>
            <a:round/>
            <a:headEnd/>
            <a:tailEnd type="none" w="med" len="lg"/>
          </a:ln>
          <a:effectLst/>
        </p:spPr>
        <p:txBody>
          <a:bodyPr/>
          <a:lstStyle/>
          <a:p>
            <a:endParaRPr lang="en-US"/>
          </a:p>
        </p:txBody>
      </p:sp>
      <p:graphicFrame>
        <p:nvGraphicFramePr>
          <p:cNvPr id="714772" name="Object 20"/>
          <p:cNvGraphicFramePr>
            <a:graphicFrameLocks noChangeAspect="1"/>
          </p:cNvGraphicFramePr>
          <p:nvPr/>
        </p:nvGraphicFramePr>
        <p:xfrm>
          <a:off x="996950" y="4392613"/>
          <a:ext cx="290513" cy="339725"/>
        </p:xfrm>
        <a:graphic>
          <a:graphicData uri="http://schemas.openxmlformats.org/presentationml/2006/ole">
            <p:oleObj spid="_x0000_s537608" name="Denklem" r:id="rId11" imgW="152280" imgH="177480" progId="Equation.3">
              <p:embed/>
            </p:oleObj>
          </a:graphicData>
        </a:graphic>
      </p:graphicFrame>
      <p:graphicFrame>
        <p:nvGraphicFramePr>
          <p:cNvPr id="714773" name="Object 21"/>
          <p:cNvGraphicFramePr>
            <a:graphicFrameLocks noChangeAspect="1"/>
          </p:cNvGraphicFramePr>
          <p:nvPr/>
        </p:nvGraphicFramePr>
        <p:xfrm>
          <a:off x="3436938" y="3278188"/>
          <a:ext cx="2133600" cy="436562"/>
        </p:xfrm>
        <a:graphic>
          <a:graphicData uri="http://schemas.openxmlformats.org/presentationml/2006/ole">
            <p:oleObj spid="_x0000_s537609" name="Denklem" r:id="rId12" imgW="1117440" imgH="228600" progId="Equation.3">
              <p:embed/>
            </p:oleObj>
          </a:graphicData>
        </a:graphic>
      </p:graphicFrame>
      <p:graphicFrame>
        <p:nvGraphicFramePr>
          <p:cNvPr id="714774" name="Object 22"/>
          <p:cNvGraphicFramePr>
            <a:graphicFrameLocks noChangeAspect="1"/>
          </p:cNvGraphicFramePr>
          <p:nvPr/>
        </p:nvGraphicFramePr>
        <p:xfrm>
          <a:off x="3448050" y="3749675"/>
          <a:ext cx="2519363" cy="847725"/>
        </p:xfrm>
        <a:graphic>
          <a:graphicData uri="http://schemas.openxmlformats.org/presentationml/2006/ole">
            <p:oleObj spid="_x0000_s537610" name="Denklem" r:id="rId13" imgW="1434960" imgH="482400" progId="Equation.3">
              <p:embed/>
            </p:oleObj>
          </a:graphicData>
        </a:graphic>
      </p:graphicFrame>
      <p:graphicFrame>
        <p:nvGraphicFramePr>
          <p:cNvPr id="714778" name="Object 26"/>
          <p:cNvGraphicFramePr>
            <a:graphicFrameLocks noChangeAspect="1"/>
          </p:cNvGraphicFramePr>
          <p:nvPr/>
        </p:nvGraphicFramePr>
        <p:xfrm>
          <a:off x="3444875" y="4643438"/>
          <a:ext cx="4818063" cy="1739900"/>
        </p:xfrm>
        <a:graphic>
          <a:graphicData uri="http://schemas.openxmlformats.org/presentationml/2006/ole">
            <p:oleObj spid="_x0000_s537611" name="Denklem" r:id="rId14" imgW="2743200" imgH="99036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4774"/>
                                        </p:tgtEl>
                                        <p:attrNameLst>
                                          <p:attrName>style.visibility</p:attrName>
                                        </p:attrNameLst>
                                      </p:cBhvr>
                                      <p:to>
                                        <p:strVal val="visible"/>
                                      </p:to>
                                    </p:set>
                                    <p:animEffect transition="in" filter="dissolve">
                                      <p:cBhvr>
                                        <p:cTn id="7" dur="500"/>
                                        <p:tgtEl>
                                          <p:spTgt spid="71477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14778"/>
                                        </p:tgtEl>
                                        <p:attrNameLst>
                                          <p:attrName>style.visibility</p:attrName>
                                        </p:attrNameLst>
                                      </p:cBhvr>
                                      <p:to>
                                        <p:strVal val="visible"/>
                                      </p:to>
                                    </p:set>
                                    <p:animEffect transition="in" filter="dissolve">
                                      <p:cBhvr>
                                        <p:cTn id="12" dur="500"/>
                                        <p:tgtEl>
                                          <p:spTgt spid="714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826" name="Rectangle 2"/>
          <p:cNvSpPr>
            <a:spLocks noGrp="1" noChangeArrowheads="1"/>
          </p:cNvSpPr>
          <p:nvPr>
            <p:ph type="title"/>
          </p:nvPr>
        </p:nvSpPr>
        <p:spPr>
          <a:xfrm>
            <a:off x="687388" y="0"/>
            <a:ext cx="7772400" cy="1143000"/>
          </a:xfrm>
        </p:spPr>
        <p:txBody>
          <a:bodyPr/>
          <a:lstStyle/>
          <a:p>
            <a:r>
              <a:rPr lang="tr-TR" sz="3200"/>
              <a:t>Kinematics of a Rigid Body</a:t>
            </a:r>
            <a:br>
              <a:rPr lang="tr-TR" sz="3200"/>
            </a:br>
            <a:r>
              <a:rPr lang="tr-TR" sz="3200"/>
              <a:t>Example</a:t>
            </a:r>
            <a:endParaRPr lang="en-US" sz="3200"/>
          </a:p>
        </p:txBody>
      </p:sp>
      <p:sp>
        <p:nvSpPr>
          <p:cNvPr id="11" name="Slide Number Placeholder 3"/>
          <p:cNvSpPr>
            <a:spLocks noGrp="1"/>
          </p:cNvSpPr>
          <p:nvPr>
            <p:ph type="sldNum" sz="quarter" idx="12"/>
          </p:nvPr>
        </p:nvSpPr>
        <p:spPr/>
        <p:txBody>
          <a:bodyPr/>
          <a:lstStyle/>
          <a:p>
            <a:fld id="{967621F2-B480-42A2-B729-C59A54FFB9E2}" type="slidenum">
              <a:rPr lang="tr-TR"/>
              <a:pPr/>
              <a:t>92</a:t>
            </a:fld>
            <a:endParaRPr lang="tr-TR"/>
          </a:p>
        </p:txBody>
      </p:sp>
      <p:sp>
        <p:nvSpPr>
          <p:cNvPr id="717827" name="Text Box 3"/>
          <p:cNvSpPr txBox="1">
            <a:spLocks noChangeArrowheads="1"/>
          </p:cNvSpPr>
          <p:nvPr/>
        </p:nvSpPr>
        <p:spPr bwMode="auto">
          <a:xfrm>
            <a:off x="234950" y="1003300"/>
            <a:ext cx="8589963" cy="1952625"/>
          </a:xfrm>
          <a:prstGeom prst="rect">
            <a:avLst/>
          </a:prstGeom>
          <a:noFill/>
          <a:ln w="9525" algn="ctr">
            <a:noFill/>
            <a:miter lim="800000"/>
            <a:headEnd/>
            <a:tailEnd type="none" w="med" len="lg"/>
          </a:ln>
          <a:effectLst/>
        </p:spPr>
        <p:txBody>
          <a:bodyPr>
            <a:spAutoFit/>
          </a:bodyPr>
          <a:lstStyle/>
          <a:p>
            <a:pPr algn="just"/>
            <a:r>
              <a:rPr lang="en-US"/>
              <a:t>The electric motor with an attached disk is running at a constant low speed of 120 rey/mm in the direction shown. Its housing and mounting base are initially at rest. The entire assembly is next set in rotation about the vertical Z-axis at the constant rate N</a:t>
            </a:r>
            <a:r>
              <a:rPr lang="tr-TR"/>
              <a:t>=60 rev/min with a fixed angle </a:t>
            </a:r>
            <a:r>
              <a:rPr lang="tr-TR">
                <a:latin typeface="Symbol" pitchFamily="18" charset="2"/>
              </a:rPr>
              <a:t>g</a:t>
            </a:r>
            <a:r>
              <a:rPr lang="en-US"/>
              <a:t> of 30</a:t>
            </a:r>
            <a:r>
              <a:rPr lang="en-US" baseline="30000"/>
              <a:t>0</a:t>
            </a:r>
            <a:r>
              <a:rPr lang="en-US"/>
              <a:t>. Determine (</a:t>
            </a:r>
            <a:r>
              <a:rPr lang="tr-TR"/>
              <a:t>a</a:t>
            </a:r>
            <a:r>
              <a:rPr lang="en-US"/>
              <a:t>) </a:t>
            </a:r>
            <a:r>
              <a:rPr lang="en-US">
                <a:solidFill>
                  <a:schemeClr val="accent1"/>
                </a:solidFill>
              </a:rPr>
              <a:t>the angular velocity</a:t>
            </a:r>
            <a:r>
              <a:rPr lang="en-US"/>
              <a:t> and angular acceleration of the disk, (</a:t>
            </a:r>
            <a:r>
              <a:rPr lang="tr-TR"/>
              <a:t>b</a:t>
            </a:r>
            <a:r>
              <a:rPr lang="en-US"/>
              <a:t>) the space and body cones, and (</a:t>
            </a:r>
            <a:r>
              <a:rPr lang="tr-TR"/>
              <a:t>c</a:t>
            </a:r>
            <a:r>
              <a:rPr lang="en-US"/>
              <a:t>) the velocity and acceleration of point A at the top of the disk for the instant shown.</a:t>
            </a:r>
          </a:p>
          <a:p>
            <a:pPr algn="just"/>
            <a:endParaRPr lang="en-US" sz="1400">
              <a:solidFill>
                <a:srgbClr val="FF6600"/>
              </a:solidFill>
            </a:endParaRPr>
          </a:p>
        </p:txBody>
      </p:sp>
      <p:graphicFrame>
        <p:nvGraphicFramePr>
          <p:cNvPr id="717829" name="Object 5"/>
          <p:cNvGraphicFramePr>
            <a:graphicFrameLocks noChangeAspect="1"/>
          </p:cNvGraphicFramePr>
          <p:nvPr/>
        </p:nvGraphicFramePr>
        <p:xfrm>
          <a:off x="4713288" y="6067425"/>
          <a:ext cx="1111250" cy="317500"/>
        </p:xfrm>
        <a:graphic>
          <a:graphicData uri="http://schemas.openxmlformats.org/presentationml/2006/ole">
            <p:oleObj spid="_x0000_s538626" name="Denklem" r:id="rId4" imgW="799920" imgH="228600" progId="Equation.3">
              <p:embed/>
            </p:oleObj>
          </a:graphicData>
        </a:graphic>
      </p:graphicFrame>
      <p:graphicFrame>
        <p:nvGraphicFramePr>
          <p:cNvPr id="717856" name="Object 32"/>
          <p:cNvGraphicFramePr>
            <a:graphicFrameLocks noChangeAspect="1"/>
          </p:cNvGraphicFramePr>
          <p:nvPr/>
        </p:nvGraphicFramePr>
        <p:xfrm>
          <a:off x="0" y="3067050"/>
          <a:ext cx="3762375" cy="3790950"/>
        </p:xfrm>
        <a:graphic>
          <a:graphicData uri="http://schemas.openxmlformats.org/presentationml/2006/ole">
            <p:oleObj spid="_x0000_s538627" name="Photo Editor Fotoğrafı" r:id="rId5" imgW="3761905" imgH="3790476" progId="">
              <p:embed/>
            </p:oleObj>
          </a:graphicData>
        </a:graphic>
      </p:graphicFrame>
      <p:graphicFrame>
        <p:nvGraphicFramePr>
          <p:cNvPr id="717865" name="Object 41"/>
          <p:cNvGraphicFramePr>
            <a:graphicFrameLocks noChangeAspect="1"/>
          </p:cNvGraphicFramePr>
          <p:nvPr/>
        </p:nvGraphicFramePr>
        <p:xfrm>
          <a:off x="6257925" y="4065588"/>
          <a:ext cx="2886075" cy="436562"/>
        </p:xfrm>
        <a:graphic>
          <a:graphicData uri="http://schemas.openxmlformats.org/presentationml/2006/ole">
            <p:oleObj spid="_x0000_s538628" name="Denklem" r:id="rId6" imgW="1511280" imgH="228600" progId="Equation.3">
              <p:embed/>
            </p:oleObj>
          </a:graphicData>
        </a:graphic>
      </p:graphicFrame>
      <p:graphicFrame>
        <p:nvGraphicFramePr>
          <p:cNvPr id="717847" name="Object 23"/>
          <p:cNvGraphicFramePr>
            <a:graphicFrameLocks noChangeAspect="1"/>
          </p:cNvGraphicFramePr>
          <p:nvPr/>
        </p:nvGraphicFramePr>
        <p:xfrm>
          <a:off x="3465513" y="3097213"/>
          <a:ext cx="3514725" cy="436562"/>
        </p:xfrm>
        <a:graphic>
          <a:graphicData uri="http://schemas.openxmlformats.org/presentationml/2006/ole">
            <p:oleObj spid="_x0000_s538629" name="Denklem" r:id="rId7" imgW="1841400" imgH="228600" progId="Equation.3">
              <p:embed/>
            </p:oleObj>
          </a:graphicData>
        </a:graphic>
      </p:graphicFrame>
      <p:graphicFrame>
        <p:nvGraphicFramePr>
          <p:cNvPr id="717830" name="Object 6"/>
          <p:cNvGraphicFramePr>
            <a:graphicFrameLocks noChangeAspect="1"/>
          </p:cNvGraphicFramePr>
          <p:nvPr/>
        </p:nvGraphicFramePr>
        <p:xfrm>
          <a:off x="3473450" y="3613150"/>
          <a:ext cx="3321050" cy="388938"/>
        </p:xfrm>
        <a:graphic>
          <a:graphicData uri="http://schemas.openxmlformats.org/presentationml/2006/ole">
            <p:oleObj spid="_x0000_s538630" name="Denklem" r:id="rId8" imgW="1739880" imgH="203040" progId="Equation.3">
              <p:embed/>
            </p:oleObj>
          </a:graphicData>
        </a:graphic>
      </p:graphicFrame>
      <p:graphicFrame>
        <p:nvGraphicFramePr>
          <p:cNvPr id="717831" name="Object 7"/>
          <p:cNvGraphicFramePr>
            <a:graphicFrameLocks noChangeAspect="1"/>
          </p:cNvGraphicFramePr>
          <p:nvPr/>
        </p:nvGraphicFramePr>
        <p:xfrm>
          <a:off x="3419475" y="4070350"/>
          <a:ext cx="2813050" cy="461963"/>
        </p:xfrm>
        <a:graphic>
          <a:graphicData uri="http://schemas.openxmlformats.org/presentationml/2006/ole">
            <p:oleObj spid="_x0000_s538631" name="Denklem" r:id="rId9" imgW="1473120" imgH="241200" progId="Equation.3">
              <p:embed/>
            </p:oleObj>
          </a:graphicData>
        </a:graphic>
      </p:graphicFrame>
      <p:graphicFrame>
        <p:nvGraphicFramePr>
          <p:cNvPr id="717871" name="Object 47"/>
          <p:cNvGraphicFramePr>
            <a:graphicFrameLocks noChangeAspect="1"/>
          </p:cNvGraphicFramePr>
          <p:nvPr/>
        </p:nvGraphicFramePr>
        <p:xfrm>
          <a:off x="3951288" y="4637088"/>
          <a:ext cx="4535487" cy="1946275"/>
        </p:xfrm>
        <a:graphic>
          <a:graphicData uri="http://schemas.openxmlformats.org/presentationml/2006/ole">
            <p:oleObj spid="_x0000_s538632" name="Denklem" r:id="rId10" imgW="2374560" imgH="101592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7847"/>
                                        </p:tgtEl>
                                        <p:attrNameLst>
                                          <p:attrName>style.visibility</p:attrName>
                                        </p:attrNameLst>
                                      </p:cBhvr>
                                      <p:to>
                                        <p:strVal val="visible"/>
                                      </p:to>
                                    </p:set>
                                    <p:animEffect transition="in" filter="dissolve">
                                      <p:cBhvr>
                                        <p:cTn id="7" dur="500"/>
                                        <p:tgtEl>
                                          <p:spTgt spid="71784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17830"/>
                                        </p:tgtEl>
                                        <p:attrNameLst>
                                          <p:attrName>style.visibility</p:attrName>
                                        </p:attrNameLst>
                                      </p:cBhvr>
                                      <p:to>
                                        <p:strVal val="visible"/>
                                      </p:to>
                                    </p:set>
                                    <p:animEffect transition="in" filter="dissolve">
                                      <p:cBhvr>
                                        <p:cTn id="12" dur="500"/>
                                        <p:tgtEl>
                                          <p:spTgt spid="71783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17831"/>
                                        </p:tgtEl>
                                        <p:attrNameLst>
                                          <p:attrName>style.visibility</p:attrName>
                                        </p:attrNameLst>
                                      </p:cBhvr>
                                      <p:to>
                                        <p:strVal val="visible"/>
                                      </p:to>
                                    </p:set>
                                    <p:animEffect transition="in" filter="dissolve">
                                      <p:cBhvr>
                                        <p:cTn id="17" dur="500"/>
                                        <p:tgtEl>
                                          <p:spTgt spid="71783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17865"/>
                                        </p:tgtEl>
                                        <p:attrNameLst>
                                          <p:attrName>style.visibility</p:attrName>
                                        </p:attrNameLst>
                                      </p:cBhvr>
                                      <p:to>
                                        <p:strVal val="visible"/>
                                      </p:to>
                                    </p:set>
                                    <p:animEffect transition="in" filter="dissolve">
                                      <p:cBhvr>
                                        <p:cTn id="22" dur="500"/>
                                        <p:tgtEl>
                                          <p:spTgt spid="71786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17871"/>
                                        </p:tgtEl>
                                        <p:attrNameLst>
                                          <p:attrName>style.visibility</p:attrName>
                                        </p:attrNameLst>
                                      </p:cBhvr>
                                      <p:to>
                                        <p:strVal val="visible"/>
                                      </p:to>
                                    </p:set>
                                    <p:animEffect transition="in" filter="dissolve">
                                      <p:cBhvr>
                                        <p:cTn id="27" dur="500"/>
                                        <p:tgtEl>
                                          <p:spTgt spid="717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a:xfrm>
            <a:off x="687388" y="0"/>
            <a:ext cx="7772400" cy="1143000"/>
          </a:xfrm>
        </p:spPr>
        <p:txBody>
          <a:bodyPr/>
          <a:lstStyle/>
          <a:p>
            <a:r>
              <a:rPr lang="tr-TR" sz="3200"/>
              <a:t>Kinematics of a Rigid Body</a:t>
            </a:r>
            <a:br>
              <a:rPr lang="tr-TR" sz="3200"/>
            </a:br>
            <a:r>
              <a:rPr lang="tr-TR" sz="3200"/>
              <a:t>Example</a:t>
            </a:r>
            <a:endParaRPr lang="en-US" sz="3200"/>
          </a:p>
        </p:txBody>
      </p:sp>
      <p:graphicFrame>
        <p:nvGraphicFramePr>
          <p:cNvPr id="729098" name="Object 10"/>
          <p:cNvGraphicFramePr>
            <a:graphicFrameLocks noChangeAspect="1"/>
          </p:cNvGraphicFramePr>
          <p:nvPr>
            <p:ph idx="1"/>
          </p:nvPr>
        </p:nvGraphicFramePr>
        <p:xfrm>
          <a:off x="2538413" y="2916238"/>
          <a:ext cx="4067175" cy="2505075"/>
        </p:xfrm>
        <a:graphic>
          <a:graphicData uri="http://schemas.openxmlformats.org/presentationml/2006/ole">
            <p:oleObj spid="_x0000_s539654" name="Photo Editor Fotoğrafı" r:id="rId4" imgW="4067743" imgH="2505425" progId="">
              <p:embed/>
            </p:oleObj>
          </a:graphicData>
        </a:graphic>
      </p:graphicFrame>
      <p:sp>
        <p:nvSpPr>
          <p:cNvPr id="9" name="Slide Number Placeholder 3"/>
          <p:cNvSpPr>
            <a:spLocks noGrp="1"/>
          </p:cNvSpPr>
          <p:nvPr>
            <p:ph type="sldNum" sz="quarter" idx="12"/>
          </p:nvPr>
        </p:nvSpPr>
        <p:spPr/>
        <p:txBody>
          <a:bodyPr/>
          <a:lstStyle/>
          <a:p>
            <a:fld id="{404532D8-6417-4A82-AA37-F595E6445D76}" type="slidenum">
              <a:rPr lang="tr-TR"/>
              <a:pPr/>
              <a:t>93</a:t>
            </a:fld>
            <a:endParaRPr lang="tr-TR"/>
          </a:p>
        </p:txBody>
      </p:sp>
      <p:sp>
        <p:nvSpPr>
          <p:cNvPr id="729091" name="Text Box 3"/>
          <p:cNvSpPr txBox="1">
            <a:spLocks noChangeArrowheads="1"/>
          </p:cNvSpPr>
          <p:nvPr/>
        </p:nvSpPr>
        <p:spPr bwMode="auto">
          <a:xfrm>
            <a:off x="234950" y="1003300"/>
            <a:ext cx="8589963" cy="1952625"/>
          </a:xfrm>
          <a:prstGeom prst="rect">
            <a:avLst/>
          </a:prstGeom>
          <a:noFill/>
          <a:ln w="9525" algn="ctr">
            <a:noFill/>
            <a:miter lim="800000"/>
            <a:headEnd/>
            <a:tailEnd type="none" w="med" len="lg"/>
          </a:ln>
          <a:effectLst/>
        </p:spPr>
        <p:txBody>
          <a:bodyPr>
            <a:spAutoFit/>
          </a:bodyPr>
          <a:lstStyle/>
          <a:p>
            <a:pPr algn="just"/>
            <a:r>
              <a:rPr lang="en-US"/>
              <a:t>The electric motor with an attached disk is running at a constant low speed of 120 rey/mm in the direction shown. Its housing and mounting base are initially at rest. The entire assembly is next set in rotation about the vertical Z-axis at the constant rate N</a:t>
            </a:r>
            <a:r>
              <a:rPr lang="tr-TR"/>
              <a:t>=60 rev/min with a fixed angle </a:t>
            </a:r>
            <a:r>
              <a:rPr lang="tr-TR">
                <a:latin typeface="Symbol" pitchFamily="18" charset="2"/>
              </a:rPr>
              <a:t>g</a:t>
            </a:r>
            <a:r>
              <a:rPr lang="en-US"/>
              <a:t> of 30</a:t>
            </a:r>
            <a:r>
              <a:rPr lang="en-US" baseline="30000"/>
              <a:t>0</a:t>
            </a:r>
            <a:r>
              <a:rPr lang="en-US"/>
              <a:t>. Determine (</a:t>
            </a:r>
            <a:r>
              <a:rPr lang="tr-TR"/>
              <a:t>a</a:t>
            </a:r>
            <a:r>
              <a:rPr lang="en-US"/>
              <a:t>) </a:t>
            </a:r>
            <a:r>
              <a:rPr lang="en-US">
                <a:solidFill>
                  <a:schemeClr val="accent1"/>
                </a:solidFill>
              </a:rPr>
              <a:t>the angular velocity</a:t>
            </a:r>
            <a:r>
              <a:rPr lang="en-US"/>
              <a:t> and </a:t>
            </a:r>
            <a:r>
              <a:rPr lang="en-US">
                <a:solidFill>
                  <a:schemeClr val="hlink"/>
                </a:solidFill>
              </a:rPr>
              <a:t>angular acceleration of the disk</a:t>
            </a:r>
            <a:r>
              <a:rPr lang="en-US"/>
              <a:t>, (</a:t>
            </a:r>
            <a:r>
              <a:rPr lang="tr-TR"/>
              <a:t>b</a:t>
            </a:r>
            <a:r>
              <a:rPr lang="en-US"/>
              <a:t>) the space and body cones, and (</a:t>
            </a:r>
            <a:r>
              <a:rPr lang="tr-TR"/>
              <a:t>c</a:t>
            </a:r>
            <a:r>
              <a:rPr lang="en-US"/>
              <a:t>) the velocity and acceleration of point A at the top of the disk for the instant shown.</a:t>
            </a:r>
          </a:p>
          <a:p>
            <a:pPr algn="just"/>
            <a:endParaRPr lang="en-US" sz="1400">
              <a:solidFill>
                <a:srgbClr val="FF6600"/>
              </a:solidFill>
            </a:endParaRPr>
          </a:p>
        </p:txBody>
      </p:sp>
      <p:graphicFrame>
        <p:nvGraphicFramePr>
          <p:cNvPr id="729092" name="Object 4"/>
          <p:cNvGraphicFramePr>
            <a:graphicFrameLocks noChangeAspect="1"/>
          </p:cNvGraphicFramePr>
          <p:nvPr/>
        </p:nvGraphicFramePr>
        <p:xfrm>
          <a:off x="0" y="3067050"/>
          <a:ext cx="3762375" cy="3790950"/>
        </p:xfrm>
        <a:graphic>
          <a:graphicData uri="http://schemas.openxmlformats.org/presentationml/2006/ole">
            <p:oleObj spid="_x0000_s539650" name="Photo Editor Fotoğrafı" r:id="rId5" imgW="3761905" imgH="3790476" progId="">
              <p:embed/>
            </p:oleObj>
          </a:graphicData>
        </a:graphic>
      </p:graphicFrame>
      <p:graphicFrame>
        <p:nvGraphicFramePr>
          <p:cNvPr id="729093" name="Object 5"/>
          <p:cNvGraphicFramePr>
            <a:graphicFrameLocks noChangeAspect="1"/>
          </p:cNvGraphicFramePr>
          <p:nvPr/>
        </p:nvGraphicFramePr>
        <p:xfrm>
          <a:off x="3727450" y="2705100"/>
          <a:ext cx="3514725" cy="436563"/>
        </p:xfrm>
        <a:graphic>
          <a:graphicData uri="http://schemas.openxmlformats.org/presentationml/2006/ole">
            <p:oleObj spid="_x0000_s539651" name="Denklem" r:id="rId6" imgW="1841400" imgH="228600" progId="Equation.3">
              <p:embed/>
            </p:oleObj>
          </a:graphicData>
        </a:graphic>
      </p:graphicFrame>
      <p:graphicFrame>
        <p:nvGraphicFramePr>
          <p:cNvPr id="729094" name="Object 6"/>
          <p:cNvGraphicFramePr>
            <a:graphicFrameLocks noChangeAspect="1"/>
          </p:cNvGraphicFramePr>
          <p:nvPr/>
        </p:nvGraphicFramePr>
        <p:xfrm>
          <a:off x="3705225" y="3162300"/>
          <a:ext cx="3321050" cy="388938"/>
        </p:xfrm>
        <a:graphic>
          <a:graphicData uri="http://schemas.openxmlformats.org/presentationml/2006/ole">
            <p:oleObj spid="_x0000_s539652" name="Denklem" r:id="rId7" imgW="1739880" imgH="203040" progId="Equation.3">
              <p:embed/>
            </p:oleObj>
          </a:graphicData>
        </a:graphic>
      </p:graphicFrame>
      <p:graphicFrame>
        <p:nvGraphicFramePr>
          <p:cNvPr id="729096" name="Object 8"/>
          <p:cNvGraphicFramePr>
            <a:graphicFrameLocks noChangeAspect="1"/>
          </p:cNvGraphicFramePr>
          <p:nvPr/>
        </p:nvGraphicFramePr>
        <p:xfrm>
          <a:off x="3757613" y="3490913"/>
          <a:ext cx="3008312" cy="461962"/>
        </p:xfrm>
        <a:graphic>
          <a:graphicData uri="http://schemas.openxmlformats.org/presentationml/2006/ole">
            <p:oleObj spid="_x0000_s539653" name="Denklem" r:id="rId8" imgW="1574640" imgH="2412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29093"/>
                                        </p:tgtEl>
                                        <p:attrNameLst>
                                          <p:attrName>style.visibility</p:attrName>
                                        </p:attrNameLst>
                                      </p:cBhvr>
                                      <p:to>
                                        <p:strVal val="visible"/>
                                      </p:to>
                                    </p:set>
                                    <p:animEffect transition="in" filter="dissolve">
                                      <p:cBhvr>
                                        <p:cTn id="7" dur="500"/>
                                        <p:tgtEl>
                                          <p:spTgt spid="72909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29094"/>
                                        </p:tgtEl>
                                        <p:attrNameLst>
                                          <p:attrName>style.visibility</p:attrName>
                                        </p:attrNameLst>
                                      </p:cBhvr>
                                      <p:to>
                                        <p:strVal val="visible"/>
                                      </p:to>
                                    </p:set>
                                    <p:animEffect transition="in" filter="dissolve">
                                      <p:cBhvr>
                                        <p:cTn id="12" dur="500"/>
                                        <p:tgtEl>
                                          <p:spTgt spid="72909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29096"/>
                                        </p:tgtEl>
                                        <p:attrNameLst>
                                          <p:attrName>style.visibility</p:attrName>
                                        </p:attrNameLst>
                                      </p:cBhvr>
                                      <p:to>
                                        <p:strVal val="visible"/>
                                      </p:to>
                                    </p:set>
                                    <p:animEffect transition="in" filter="dissolve">
                                      <p:cBhvr>
                                        <p:cTn id="17" dur="500"/>
                                        <p:tgtEl>
                                          <p:spTgt spid="729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1922" name="Rectangle 2"/>
          <p:cNvSpPr>
            <a:spLocks noGrp="1" noChangeArrowheads="1"/>
          </p:cNvSpPr>
          <p:nvPr>
            <p:ph type="title"/>
          </p:nvPr>
        </p:nvSpPr>
        <p:spPr>
          <a:xfrm>
            <a:off x="687388" y="0"/>
            <a:ext cx="7772400" cy="1143000"/>
          </a:xfrm>
        </p:spPr>
        <p:txBody>
          <a:bodyPr/>
          <a:lstStyle/>
          <a:p>
            <a:r>
              <a:rPr lang="tr-TR" sz="3200"/>
              <a:t>Kinematics of a Rigid Body</a:t>
            </a:r>
            <a:br>
              <a:rPr lang="tr-TR" sz="3200"/>
            </a:br>
            <a:r>
              <a:rPr lang="tr-TR" sz="3200"/>
              <a:t>Example</a:t>
            </a:r>
            <a:endParaRPr lang="en-US" sz="3200"/>
          </a:p>
        </p:txBody>
      </p:sp>
      <p:sp>
        <p:nvSpPr>
          <p:cNvPr id="10" name="Slide Number Placeholder 3"/>
          <p:cNvSpPr>
            <a:spLocks noGrp="1"/>
          </p:cNvSpPr>
          <p:nvPr>
            <p:ph type="sldNum" sz="quarter" idx="12"/>
          </p:nvPr>
        </p:nvSpPr>
        <p:spPr/>
        <p:txBody>
          <a:bodyPr/>
          <a:lstStyle/>
          <a:p>
            <a:fld id="{7B3B5A3B-A5F1-4C5C-9D81-50DE02084AA3}" type="slidenum">
              <a:rPr lang="tr-TR"/>
              <a:pPr/>
              <a:t>94</a:t>
            </a:fld>
            <a:endParaRPr lang="tr-TR"/>
          </a:p>
        </p:txBody>
      </p:sp>
      <p:sp>
        <p:nvSpPr>
          <p:cNvPr id="721923" name="Text Box 3"/>
          <p:cNvSpPr txBox="1">
            <a:spLocks noChangeArrowheads="1"/>
          </p:cNvSpPr>
          <p:nvPr/>
        </p:nvSpPr>
        <p:spPr bwMode="auto">
          <a:xfrm>
            <a:off x="234950" y="1003300"/>
            <a:ext cx="8589963" cy="1952625"/>
          </a:xfrm>
          <a:prstGeom prst="rect">
            <a:avLst/>
          </a:prstGeom>
          <a:noFill/>
          <a:ln w="9525" algn="ctr">
            <a:noFill/>
            <a:miter lim="800000"/>
            <a:headEnd/>
            <a:tailEnd type="none" w="med" len="lg"/>
          </a:ln>
          <a:effectLst/>
        </p:spPr>
        <p:txBody>
          <a:bodyPr>
            <a:spAutoFit/>
          </a:bodyPr>
          <a:lstStyle/>
          <a:p>
            <a:pPr algn="just"/>
            <a:r>
              <a:rPr lang="en-US"/>
              <a:t>The electric motor with an attached disk is running at a constant low speed of 120 rey/mm in the direction shown. Its housing and mounting base are initially at rest. The entire assembly is next set in rotation about the vertical Z-axis at the constant rate N</a:t>
            </a:r>
            <a:r>
              <a:rPr lang="tr-TR"/>
              <a:t>=60 rev/min with a fixed angle </a:t>
            </a:r>
            <a:r>
              <a:rPr lang="tr-TR">
                <a:latin typeface="Symbol" pitchFamily="18" charset="2"/>
              </a:rPr>
              <a:t>g</a:t>
            </a:r>
            <a:r>
              <a:rPr lang="en-US"/>
              <a:t> of 30</a:t>
            </a:r>
            <a:r>
              <a:rPr lang="en-US" baseline="30000"/>
              <a:t>0</a:t>
            </a:r>
            <a:r>
              <a:rPr lang="en-US"/>
              <a:t>. Determine (</a:t>
            </a:r>
            <a:r>
              <a:rPr lang="tr-TR"/>
              <a:t>a</a:t>
            </a:r>
            <a:r>
              <a:rPr lang="en-US"/>
              <a:t>) </a:t>
            </a:r>
            <a:r>
              <a:rPr lang="en-US">
                <a:solidFill>
                  <a:schemeClr val="accent1"/>
                </a:solidFill>
              </a:rPr>
              <a:t>the angular velocity</a:t>
            </a:r>
            <a:r>
              <a:rPr lang="en-US"/>
              <a:t> and </a:t>
            </a:r>
            <a:r>
              <a:rPr lang="en-US">
                <a:solidFill>
                  <a:schemeClr val="hlink"/>
                </a:solidFill>
              </a:rPr>
              <a:t>angular acceleration of the disk</a:t>
            </a:r>
            <a:r>
              <a:rPr lang="en-US"/>
              <a:t>, (</a:t>
            </a:r>
            <a:r>
              <a:rPr lang="tr-TR"/>
              <a:t>b</a:t>
            </a:r>
            <a:r>
              <a:rPr lang="en-US"/>
              <a:t>) the space and body cones, and (</a:t>
            </a:r>
            <a:r>
              <a:rPr lang="tr-TR"/>
              <a:t>c</a:t>
            </a:r>
            <a:r>
              <a:rPr lang="en-US"/>
              <a:t>) the velocity and acceleration of point A at the top of the disk for the instant shown.</a:t>
            </a:r>
          </a:p>
          <a:p>
            <a:pPr algn="just"/>
            <a:endParaRPr lang="en-US" sz="1400">
              <a:solidFill>
                <a:srgbClr val="FF6600"/>
              </a:solidFill>
            </a:endParaRPr>
          </a:p>
        </p:txBody>
      </p:sp>
      <p:graphicFrame>
        <p:nvGraphicFramePr>
          <p:cNvPr id="721925" name="Object 5"/>
          <p:cNvGraphicFramePr>
            <a:graphicFrameLocks noChangeAspect="1"/>
          </p:cNvGraphicFramePr>
          <p:nvPr/>
        </p:nvGraphicFramePr>
        <p:xfrm>
          <a:off x="0" y="3067050"/>
          <a:ext cx="3762375" cy="3790950"/>
        </p:xfrm>
        <a:graphic>
          <a:graphicData uri="http://schemas.openxmlformats.org/presentationml/2006/ole">
            <p:oleObj spid="_x0000_s540674" name="Photo Editor Fotoğrafı" r:id="rId4" imgW="3761905" imgH="3790476" progId="">
              <p:embed/>
            </p:oleObj>
          </a:graphicData>
        </a:graphic>
      </p:graphicFrame>
      <p:graphicFrame>
        <p:nvGraphicFramePr>
          <p:cNvPr id="721927" name="Object 7"/>
          <p:cNvGraphicFramePr>
            <a:graphicFrameLocks noChangeAspect="1"/>
          </p:cNvGraphicFramePr>
          <p:nvPr/>
        </p:nvGraphicFramePr>
        <p:xfrm>
          <a:off x="3465513" y="3097213"/>
          <a:ext cx="3514725" cy="436562"/>
        </p:xfrm>
        <a:graphic>
          <a:graphicData uri="http://schemas.openxmlformats.org/presentationml/2006/ole">
            <p:oleObj spid="_x0000_s540675" name="Denklem" r:id="rId5" imgW="1841400" imgH="228600" progId="Equation.3">
              <p:embed/>
            </p:oleObj>
          </a:graphicData>
        </a:graphic>
      </p:graphicFrame>
      <p:graphicFrame>
        <p:nvGraphicFramePr>
          <p:cNvPr id="721928" name="Object 8"/>
          <p:cNvGraphicFramePr>
            <a:graphicFrameLocks noChangeAspect="1"/>
          </p:cNvGraphicFramePr>
          <p:nvPr/>
        </p:nvGraphicFramePr>
        <p:xfrm>
          <a:off x="3473450" y="3613150"/>
          <a:ext cx="3321050" cy="388938"/>
        </p:xfrm>
        <a:graphic>
          <a:graphicData uri="http://schemas.openxmlformats.org/presentationml/2006/ole">
            <p:oleObj spid="_x0000_s540676" name="Denklem" r:id="rId6" imgW="1739880" imgH="203040" progId="Equation.3">
              <p:embed/>
            </p:oleObj>
          </a:graphicData>
        </a:graphic>
      </p:graphicFrame>
      <p:graphicFrame>
        <p:nvGraphicFramePr>
          <p:cNvPr id="721929" name="Object 9"/>
          <p:cNvGraphicFramePr>
            <a:graphicFrameLocks noChangeAspect="1"/>
          </p:cNvGraphicFramePr>
          <p:nvPr/>
        </p:nvGraphicFramePr>
        <p:xfrm>
          <a:off x="2692400" y="4081463"/>
          <a:ext cx="1770063" cy="438150"/>
        </p:xfrm>
        <a:graphic>
          <a:graphicData uri="http://schemas.openxmlformats.org/presentationml/2006/ole">
            <p:oleObj spid="_x0000_s540677" name="Denklem" r:id="rId7" imgW="927000" imgH="228600" progId="Equation.3">
              <p:embed/>
            </p:oleObj>
          </a:graphicData>
        </a:graphic>
      </p:graphicFrame>
      <p:graphicFrame>
        <p:nvGraphicFramePr>
          <p:cNvPr id="721930" name="Object 10"/>
          <p:cNvGraphicFramePr>
            <a:graphicFrameLocks noChangeAspect="1"/>
          </p:cNvGraphicFramePr>
          <p:nvPr/>
        </p:nvGraphicFramePr>
        <p:xfrm>
          <a:off x="2706688" y="5016500"/>
          <a:ext cx="6184900" cy="923925"/>
        </p:xfrm>
        <a:graphic>
          <a:graphicData uri="http://schemas.openxmlformats.org/presentationml/2006/ole">
            <p:oleObj spid="_x0000_s540678" name="Denklem" r:id="rId8" imgW="3238200" imgH="482400" progId="Equation.3">
              <p:embed/>
            </p:oleObj>
          </a:graphicData>
        </a:graphic>
      </p:graphicFrame>
      <p:graphicFrame>
        <p:nvGraphicFramePr>
          <p:cNvPr id="721933" name="Object 13"/>
          <p:cNvGraphicFramePr>
            <a:graphicFrameLocks noChangeAspect="1"/>
          </p:cNvGraphicFramePr>
          <p:nvPr/>
        </p:nvGraphicFramePr>
        <p:xfrm>
          <a:off x="2692400" y="4519613"/>
          <a:ext cx="6451600" cy="461962"/>
        </p:xfrm>
        <a:graphic>
          <a:graphicData uri="http://schemas.openxmlformats.org/presentationml/2006/ole">
            <p:oleObj spid="_x0000_s540679" name="Denklem" r:id="rId9" imgW="3377880" imgH="2412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21927"/>
                                        </p:tgtEl>
                                        <p:attrNameLst>
                                          <p:attrName>style.visibility</p:attrName>
                                        </p:attrNameLst>
                                      </p:cBhvr>
                                      <p:to>
                                        <p:strVal val="visible"/>
                                      </p:to>
                                    </p:set>
                                    <p:animEffect transition="in" filter="dissolve">
                                      <p:cBhvr>
                                        <p:cTn id="7" dur="500"/>
                                        <p:tgtEl>
                                          <p:spTgt spid="7219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21928"/>
                                        </p:tgtEl>
                                        <p:attrNameLst>
                                          <p:attrName>style.visibility</p:attrName>
                                        </p:attrNameLst>
                                      </p:cBhvr>
                                      <p:to>
                                        <p:strVal val="visible"/>
                                      </p:to>
                                    </p:set>
                                    <p:animEffect transition="in" filter="dissolve">
                                      <p:cBhvr>
                                        <p:cTn id="12" dur="500"/>
                                        <p:tgtEl>
                                          <p:spTgt spid="72192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21929"/>
                                        </p:tgtEl>
                                        <p:attrNameLst>
                                          <p:attrName>style.visibility</p:attrName>
                                        </p:attrNameLst>
                                      </p:cBhvr>
                                      <p:to>
                                        <p:strVal val="visible"/>
                                      </p:to>
                                    </p:set>
                                    <p:animEffect transition="in" filter="dissolve">
                                      <p:cBhvr>
                                        <p:cTn id="17" dur="500"/>
                                        <p:tgtEl>
                                          <p:spTgt spid="72192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21930"/>
                                        </p:tgtEl>
                                        <p:attrNameLst>
                                          <p:attrName>style.visibility</p:attrName>
                                        </p:attrNameLst>
                                      </p:cBhvr>
                                      <p:to>
                                        <p:strVal val="visible"/>
                                      </p:to>
                                    </p:set>
                                    <p:animEffect transition="in" filter="dissolve">
                                      <p:cBhvr>
                                        <p:cTn id="22" dur="500"/>
                                        <p:tgtEl>
                                          <p:spTgt spid="72193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21933"/>
                                        </p:tgtEl>
                                        <p:attrNameLst>
                                          <p:attrName>style.visibility</p:attrName>
                                        </p:attrNameLst>
                                      </p:cBhvr>
                                      <p:to>
                                        <p:strVal val="visible"/>
                                      </p:to>
                                    </p:set>
                                    <p:animEffect transition="in" filter="dissolve">
                                      <p:cBhvr>
                                        <p:cTn id="27" dur="500"/>
                                        <p:tgtEl>
                                          <p:spTgt spid="721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3970" name="Rectangle 2"/>
          <p:cNvSpPr>
            <a:spLocks noGrp="1" noChangeArrowheads="1"/>
          </p:cNvSpPr>
          <p:nvPr>
            <p:ph type="title"/>
          </p:nvPr>
        </p:nvSpPr>
        <p:spPr>
          <a:xfrm>
            <a:off x="687388" y="0"/>
            <a:ext cx="7772400" cy="1143000"/>
          </a:xfrm>
        </p:spPr>
        <p:txBody>
          <a:bodyPr/>
          <a:lstStyle/>
          <a:p>
            <a:r>
              <a:rPr lang="tr-TR" sz="3200"/>
              <a:t>Kinematics of a Rigid Body</a:t>
            </a:r>
            <a:br>
              <a:rPr lang="tr-TR" sz="3200"/>
            </a:br>
            <a:r>
              <a:rPr lang="tr-TR" sz="3200"/>
              <a:t>Example</a:t>
            </a:r>
            <a:endParaRPr lang="en-US" sz="3200"/>
          </a:p>
        </p:txBody>
      </p:sp>
      <p:graphicFrame>
        <p:nvGraphicFramePr>
          <p:cNvPr id="723978" name="Object 10"/>
          <p:cNvGraphicFramePr>
            <a:graphicFrameLocks noChangeAspect="1"/>
          </p:cNvGraphicFramePr>
          <p:nvPr>
            <p:ph idx="1"/>
          </p:nvPr>
        </p:nvGraphicFramePr>
        <p:xfrm>
          <a:off x="2405063" y="2668588"/>
          <a:ext cx="4333875" cy="3000375"/>
        </p:xfrm>
        <a:graphic>
          <a:graphicData uri="http://schemas.openxmlformats.org/presentationml/2006/ole">
            <p:oleObj spid="_x0000_s541701" name="Photo Editor Fotoğrafı" r:id="rId4" imgW="4334480" imgH="3000000" progId="">
              <p:embed/>
            </p:oleObj>
          </a:graphicData>
        </a:graphic>
      </p:graphicFrame>
      <p:sp>
        <p:nvSpPr>
          <p:cNvPr id="9" name="Slide Number Placeholder 3"/>
          <p:cNvSpPr>
            <a:spLocks noGrp="1"/>
          </p:cNvSpPr>
          <p:nvPr>
            <p:ph type="sldNum" sz="quarter" idx="12"/>
          </p:nvPr>
        </p:nvSpPr>
        <p:spPr/>
        <p:txBody>
          <a:bodyPr/>
          <a:lstStyle/>
          <a:p>
            <a:fld id="{4EAF7327-1ECA-4B1D-BAAF-831006AD5611}" type="slidenum">
              <a:rPr lang="tr-TR"/>
              <a:pPr/>
              <a:t>95</a:t>
            </a:fld>
            <a:endParaRPr lang="tr-TR"/>
          </a:p>
        </p:txBody>
      </p:sp>
      <p:sp>
        <p:nvSpPr>
          <p:cNvPr id="723971" name="Text Box 3"/>
          <p:cNvSpPr txBox="1">
            <a:spLocks noChangeArrowheads="1"/>
          </p:cNvSpPr>
          <p:nvPr/>
        </p:nvSpPr>
        <p:spPr bwMode="auto">
          <a:xfrm>
            <a:off x="234950" y="1003300"/>
            <a:ext cx="8589963" cy="1952625"/>
          </a:xfrm>
          <a:prstGeom prst="rect">
            <a:avLst/>
          </a:prstGeom>
          <a:noFill/>
          <a:ln w="9525" algn="ctr">
            <a:noFill/>
            <a:miter lim="800000"/>
            <a:headEnd/>
            <a:tailEnd type="none" w="med" len="lg"/>
          </a:ln>
          <a:effectLst/>
        </p:spPr>
        <p:txBody>
          <a:bodyPr>
            <a:spAutoFit/>
          </a:bodyPr>
          <a:lstStyle/>
          <a:p>
            <a:pPr algn="just"/>
            <a:r>
              <a:rPr lang="en-US"/>
              <a:t>The electric motor with an attached disk is running at a constant low speed of 120 rey/mm in the direction shown. Its housing and mounting base are initially at rest. The entire assembly is next set in rotation about the vertical Z-axis at the constant rate N</a:t>
            </a:r>
            <a:r>
              <a:rPr lang="tr-TR"/>
              <a:t>=60 rev/min with a fixed angle </a:t>
            </a:r>
            <a:r>
              <a:rPr lang="tr-TR">
                <a:latin typeface="Symbol" pitchFamily="18" charset="2"/>
              </a:rPr>
              <a:t>g</a:t>
            </a:r>
            <a:r>
              <a:rPr lang="en-US"/>
              <a:t> of 30</a:t>
            </a:r>
            <a:r>
              <a:rPr lang="en-US" baseline="30000"/>
              <a:t>0</a:t>
            </a:r>
            <a:r>
              <a:rPr lang="en-US"/>
              <a:t>. Determine (</a:t>
            </a:r>
            <a:r>
              <a:rPr lang="tr-TR"/>
              <a:t>a</a:t>
            </a:r>
            <a:r>
              <a:rPr lang="en-US"/>
              <a:t>) </a:t>
            </a:r>
            <a:r>
              <a:rPr lang="en-US">
                <a:solidFill>
                  <a:schemeClr val="accent1"/>
                </a:solidFill>
              </a:rPr>
              <a:t>the angular velocity</a:t>
            </a:r>
            <a:r>
              <a:rPr lang="en-US"/>
              <a:t> and </a:t>
            </a:r>
            <a:r>
              <a:rPr lang="en-US">
                <a:solidFill>
                  <a:schemeClr val="hlink"/>
                </a:solidFill>
              </a:rPr>
              <a:t>angular acceleration of the disk</a:t>
            </a:r>
            <a:r>
              <a:rPr lang="en-US"/>
              <a:t>, (</a:t>
            </a:r>
            <a:r>
              <a:rPr lang="tr-TR"/>
              <a:t>b</a:t>
            </a:r>
            <a:r>
              <a:rPr lang="en-US"/>
              <a:t>) the space and body cones, and (</a:t>
            </a:r>
            <a:r>
              <a:rPr lang="tr-TR"/>
              <a:t>c</a:t>
            </a:r>
            <a:r>
              <a:rPr lang="en-US"/>
              <a:t>) the velocity and acceleration of point A at the top of the disk for the instant shown.</a:t>
            </a:r>
          </a:p>
          <a:p>
            <a:pPr algn="just"/>
            <a:endParaRPr lang="en-US" sz="1400">
              <a:solidFill>
                <a:srgbClr val="FF6600"/>
              </a:solidFill>
            </a:endParaRPr>
          </a:p>
        </p:txBody>
      </p:sp>
      <p:graphicFrame>
        <p:nvGraphicFramePr>
          <p:cNvPr id="723972" name="Object 4"/>
          <p:cNvGraphicFramePr>
            <a:graphicFrameLocks noChangeAspect="1"/>
          </p:cNvGraphicFramePr>
          <p:nvPr/>
        </p:nvGraphicFramePr>
        <p:xfrm>
          <a:off x="0" y="3067050"/>
          <a:ext cx="3762375" cy="3790950"/>
        </p:xfrm>
        <a:graphic>
          <a:graphicData uri="http://schemas.openxmlformats.org/presentationml/2006/ole">
            <p:oleObj spid="_x0000_s541698" name="Photo Editor Fotoğrafı" r:id="rId5" imgW="3761905" imgH="3790476" progId="">
              <p:embed/>
            </p:oleObj>
          </a:graphicData>
        </a:graphic>
      </p:graphicFrame>
      <p:graphicFrame>
        <p:nvGraphicFramePr>
          <p:cNvPr id="723973" name="Object 5"/>
          <p:cNvGraphicFramePr>
            <a:graphicFrameLocks noChangeAspect="1"/>
          </p:cNvGraphicFramePr>
          <p:nvPr/>
        </p:nvGraphicFramePr>
        <p:xfrm>
          <a:off x="3727450" y="2705100"/>
          <a:ext cx="3514725" cy="436563"/>
        </p:xfrm>
        <a:graphic>
          <a:graphicData uri="http://schemas.openxmlformats.org/presentationml/2006/ole">
            <p:oleObj spid="_x0000_s541699" name="Denklem" r:id="rId6" imgW="1841400" imgH="228600" progId="Equation.3">
              <p:embed/>
            </p:oleObj>
          </a:graphicData>
        </a:graphic>
      </p:graphicFrame>
      <p:graphicFrame>
        <p:nvGraphicFramePr>
          <p:cNvPr id="723974" name="Object 6"/>
          <p:cNvGraphicFramePr>
            <a:graphicFrameLocks noChangeAspect="1"/>
          </p:cNvGraphicFramePr>
          <p:nvPr/>
        </p:nvGraphicFramePr>
        <p:xfrm>
          <a:off x="3705225" y="3162300"/>
          <a:ext cx="3321050" cy="388938"/>
        </p:xfrm>
        <a:graphic>
          <a:graphicData uri="http://schemas.openxmlformats.org/presentationml/2006/ole">
            <p:oleObj spid="_x0000_s541700" name="Denklem" r:id="rId7" imgW="1739880" imgH="203040" progId="Equation.3">
              <p:embed/>
            </p:oleObj>
          </a:graphicData>
        </a:graphic>
      </p:graphicFrame>
      <p:graphicFrame>
        <p:nvGraphicFramePr>
          <p:cNvPr id="723982" name="Object 14"/>
          <p:cNvGraphicFramePr>
            <a:graphicFrameLocks noChangeAspect="1"/>
          </p:cNvGraphicFramePr>
          <p:nvPr/>
        </p:nvGraphicFramePr>
        <p:xfrm>
          <a:off x="3757613" y="3490913"/>
          <a:ext cx="3008312" cy="461962"/>
        </p:xfrm>
        <a:graphic>
          <a:graphicData uri="http://schemas.openxmlformats.org/presentationml/2006/ole">
            <p:oleObj spid="_x0000_s541702" name="Denklem" r:id="rId8" imgW="1574640" imgH="241200" progId="Equation.3">
              <p:embed/>
            </p:oleObj>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9874" name="Rectangle 2"/>
          <p:cNvSpPr>
            <a:spLocks noGrp="1" noChangeArrowheads="1"/>
          </p:cNvSpPr>
          <p:nvPr>
            <p:ph type="title"/>
          </p:nvPr>
        </p:nvSpPr>
        <p:spPr>
          <a:xfrm>
            <a:off x="687388" y="0"/>
            <a:ext cx="7772400" cy="1143000"/>
          </a:xfrm>
        </p:spPr>
        <p:txBody>
          <a:bodyPr/>
          <a:lstStyle/>
          <a:p>
            <a:r>
              <a:rPr lang="tr-TR" sz="3200"/>
              <a:t>Kinematics of a Rigid Body</a:t>
            </a:r>
            <a:br>
              <a:rPr lang="tr-TR" sz="3200"/>
            </a:br>
            <a:r>
              <a:rPr lang="tr-TR" sz="3200"/>
              <a:t>Example</a:t>
            </a:r>
            <a:endParaRPr lang="en-US" sz="3200"/>
          </a:p>
        </p:txBody>
      </p:sp>
      <p:sp>
        <p:nvSpPr>
          <p:cNvPr id="10" name="Slide Number Placeholder 3"/>
          <p:cNvSpPr>
            <a:spLocks noGrp="1"/>
          </p:cNvSpPr>
          <p:nvPr>
            <p:ph type="sldNum" sz="quarter" idx="12"/>
          </p:nvPr>
        </p:nvSpPr>
        <p:spPr/>
        <p:txBody>
          <a:bodyPr/>
          <a:lstStyle/>
          <a:p>
            <a:fld id="{6CB38D53-E968-426F-83A2-30A56E602F93}" type="slidenum">
              <a:rPr lang="tr-TR"/>
              <a:pPr/>
              <a:t>96</a:t>
            </a:fld>
            <a:endParaRPr lang="tr-TR"/>
          </a:p>
        </p:txBody>
      </p:sp>
      <p:sp>
        <p:nvSpPr>
          <p:cNvPr id="719875" name="Text Box 3"/>
          <p:cNvSpPr txBox="1">
            <a:spLocks noChangeArrowheads="1"/>
          </p:cNvSpPr>
          <p:nvPr/>
        </p:nvSpPr>
        <p:spPr bwMode="auto">
          <a:xfrm>
            <a:off x="234950" y="1003300"/>
            <a:ext cx="8589963" cy="1952625"/>
          </a:xfrm>
          <a:prstGeom prst="rect">
            <a:avLst/>
          </a:prstGeom>
          <a:noFill/>
          <a:ln w="9525" algn="ctr">
            <a:noFill/>
            <a:miter lim="800000"/>
            <a:headEnd/>
            <a:tailEnd type="none" w="med" len="lg"/>
          </a:ln>
          <a:effectLst/>
        </p:spPr>
        <p:txBody>
          <a:bodyPr>
            <a:spAutoFit/>
          </a:bodyPr>
          <a:lstStyle/>
          <a:p>
            <a:pPr algn="just"/>
            <a:r>
              <a:rPr lang="en-US"/>
              <a:t>The electric motor with an attached disk is running at a constant low speed of 120 rey/mm in the direction shown. Its housing and mounting base are initially at rest. The entire assembly is next set in rotation about the vertical Z-axis at the constant rate N</a:t>
            </a:r>
            <a:r>
              <a:rPr lang="tr-TR"/>
              <a:t>=60 rev/min with a fixed angle </a:t>
            </a:r>
            <a:r>
              <a:rPr lang="tr-TR">
                <a:latin typeface="Symbol" pitchFamily="18" charset="2"/>
              </a:rPr>
              <a:t>g</a:t>
            </a:r>
            <a:r>
              <a:rPr lang="en-US"/>
              <a:t> of 30</a:t>
            </a:r>
            <a:r>
              <a:rPr lang="en-US" baseline="30000"/>
              <a:t>0</a:t>
            </a:r>
            <a:r>
              <a:rPr lang="en-US"/>
              <a:t>. Determine (</a:t>
            </a:r>
            <a:r>
              <a:rPr lang="tr-TR"/>
              <a:t>a</a:t>
            </a:r>
            <a:r>
              <a:rPr lang="en-US"/>
              <a:t>) the angular velocity and angular acceleration of the disk, (</a:t>
            </a:r>
            <a:r>
              <a:rPr lang="tr-TR"/>
              <a:t>b</a:t>
            </a:r>
            <a:r>
              <a:rPr lang="en-US"/>
              <a:t>) the space and body cones, and (</a:t>
            </a:r>
            <a:r>
              <a:rPr lang="tr-TR"/>
              <a:t>c</a:t>
            </a:r>
            <a:r>
              <a:rPr lang="en-US"/>
              <a:t>) the </a:t>
            </a:r>
            <a:r>
              <a:rPr lang="en-US">
                <a:solidFill>
                  <a:srgbClr val="00CC00"/>
                </a:solidFill>
              </a:rPr>
              <a:t>velocity</a:t>
            </a:r>
            <a:r>
              <a:rPr lang="en-US"/>
              <a:t> and </a:t>
            </a:r>
            <a:r>
              <a:rPr lang="en-US">
                <a:solidFill>
                  <a:srgbClr val="FF3399"/>
                </a:solidFill>
              </a:rPr>
              <a:t>acceleration</a:t>
            </a:r>
            <a:r>
              <a:rPr lang="en-US"/>
              <a:t> of point A at the top of the disk for the instant shown.</a:t>
            </a:r>
          </a:p>
          <a:p>
            <a:pPr algn="just"/>
            <a:endParaRPr lang="en-US" sz="1400">
              <a:solidFill>
                <a:srgbClr val="FF6600"/>
              </a:solidFill>
            </a:endParaRPr>
          </a:p>
        </p:txBody>
      </p:sp>
      <p:graphicFrame>
        <p:nvGraphicFramePr>
          <p:cNvPr id="719876" name="Object 4"/>
          <p:cNvGraphicFramePr>
            <a:graphicFrameLocks noChangeAspect="1"/>
          </p:cNvGraphicFramePr>
          <p:nvPr/>
        </p:nvGraphicFramePr>
        <p:xfrm>
          <a:off x="3305175" y="6357938"/>
          <a:ext cx="1111250" cy="317500"/>
        </p:xfrm>
        <a:graphic>
          <a:graphicData uri="http://schemas.openxmlformats.org/presentationml/2006/ole">
            <p:oleObj spid="_x0000_s542722" name="Denklem" r:id="rId4" imgW="799920" imgH="228600" progId="Equation.3">
              <p:embed/>
            </p:oleObj>
          </a:graphicData>
        </a:graphic>
      </p:graphicFrame>
      <p:graphicFrame>
        <p:nvGraphicFramePr>
          <p:cNvPr id="719884" name="Object 12"/>
          <p:cNvGraphicFramePr>
            <a:graphicFrameLocks noChangeAspect="1"/>
          </p:cNvGraphicFramePr>
          <p:nvPr/>
        </p:nvGraphicFramePr>
        <p:xfrm>
          <a:off x="3738563" y="2820988"/>
          <a:ext cx="2424112" cy="436562"/>
        </p:xfrm>
        <a:graphic>
          <a:graphicData uri="http://schemas.openxmlformats.org/presentationml/2006/ole">
            <p:oleObj spid="_x0000_s542723" name="Denklem" r:id="rId5" imgW="1269720" imgH="228600" progId="Equation.3">
              <p:embed/>
            </p:oleObj>
          </a:graphicData>
        </a:graphic>
      </p:graphicFrame>
      <p:graphicFrame>
        <p:nvGraphicFramePr>
          <p:cNvPr id="719885" name="Object 13"/>
          <p:cNvGraphicFramePr>
            <a:graphicFrameLocks noChangeAspect="1"/>
          </p:cNvGraphicFramePr>
          <p:nvPr/>
        </p:nvGraphicFramePr>
        <p:xfrm>
          <a:off x="0" y="3067050"/>
          <a:ext cx="3762375" cy="3790950"/>
        </p:xfrm>
        <a:graphic>
          <a:graphicData uri="http://schemas.openxmlformats.org/presentationml/2006/ole">
            <p:oleObj spid="_x0000_s542724" name="Photo Editor Fotoğrafı" r:id="rId6" imgW="3761905" imgH="3790476" progId="">
              <p:embed/>
            </p:oleObj>
          </a:graphicData>
        </a:graphic>
      </p:graphicFrame>
      <p:graphicFrame>
        <p:nvGraphicFramePr>
          <p:cNvPr id="719893" name="Object 21"/>
          <p:cNvGraphicFramePr>
            <a:graphicFrameLocks noChangeAspect="1"/>
          </p:cNvGraphicFramePr>
          <p:nvPr/>
        </p:nvGraphicFramePr>
        <p:xfrm>
          <a:off x="3833813" y="3409950"/>
          <a:ext cx="5310187" cy="1293813"/>
        </p:xfrm>
        <a:graphic>
          <a:graphicData uri="http://schemas.openxmlformats.org/presentationml/2006/ole">
            <p:oleObj spid="_x0000_s542725" name="Denklem" r:id="rId7" imgW="3022560" imgH="736560" progId="Equation.3">
              <p:embed/>
            </p:oleObj>
          </a:graphicData>
        </a:graphic>
      </p:graphicFrame>
      <p:graphicFrame>
        <p:nvGraphicFramePr>
          <p:cNvPr id="719896" name="Object 24"/>
          <p:cNvGraphicFramePr>
            <a:graphicFrameLocks noChangeAspect="1"/>
          </p:cNvGraphicFramePr>
          <p:nvPr/>
        </p:nvGraphicFramePr>
        <p:xfrm>
          <a:off x="3833813" y="4799013"/>
          <a:ext cx="4213225" cy="401637"/>
        </p:xfrm>
        <a:graphic>
          <a:graphicData uri="http://schemas.openxmlformats.org/presentationml/2006/ole">
            <p:oleObj spid="_x0000_s542726" name="Denklem" r:id="rId8" imgW="2400120" imgH="228600" progId="Equation.3">
              <p:embed/>
            </p:oleObj>
          </a:graphicData>
        </a:graphic>
      </p:graphicFrame>
      <p:graphicFrame>
        <p:nvGraphicFramePr>
          <p:cNvPr id="719899" name="Object 27"/>
          <p:cNvGraphicFramePr>
            <a:graphicFrameLocks noChangeAspect="1"/>
          </p:cNvGraphicFramePr>
          <p:nvPr/>
        </p:nvGraphicFramePr>
        <p:xfrm>
          <a:off x="2655888" y="5395913"/>
          <a:ext cx="6488112" cy="892175"/>
        </p:xfrm>
        <a:graphic>
          <a:graphicData uri="http://schemas.openxmlformats.org/presentationml/2006/ole">
            <p:oleObj spid="_x0000_s542727" name="Denklem" r:id="rId9" imgW="3695400" imgH="50796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9884"/>
                                        </p:tgtEl>
                                        <p:attrNameLst>
                                          <p:attrName>style.visibility</p:attrName>
                                        </p:attrNameLst>
                                      </p:cBhvr>
                                      <p:to>
                                        <p:strVal val="visible"/>
                                      </p:to>
                                    </p:set>
                                    <p:animEffect transition="in" filter="dissolve">
                                      <p:cBhvr>
                                        <p:cTn id="7" dur="500"/>
                                        <p:tgtEl>
                                          <p:spTgt spid="71988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19893"/>
                                        </p:tgtEl>
                                        <p:attrNameLst>
                                          <p:attrName>style.visibility</p:attrName>
                                        </p:attrNameLst>
                                      </p:cBhvr>
                                      <p:to>
                                        <p:strVal val="visible"/>
                                      </p:to>
                                    </p:set>
                                    <p:animEffect transition="in" filter="dissolve">
                                      <p:cBhvr>
                                        <p:cTn id="12" dur="500"/>
                                        <p:tgtEl>
                                          <p:spTgt spid="71989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19896"/>
                                        </p:tgtEl>
                                        <p:attrNameLst>
                                          <p:attrName>style.visibility</p:attrName>
                                        </p:attrNameLst>
                                      </p:cBhvr>
                                      <p:to>
                                        <p:strVal val="visible"/>
                                      </p:to>
                                    </p:set>
                                    <p:animEffect transition="in" filter="dissolve">
                                      <p:cBhvr>
                                        <p:cTn id="17" dur="500"/>
                                        <p:tgtEl>
                                          <p:spTgt spid="71989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19899"/>
                                        </p:tgtEl>
                                        <p:attrNameLst>
                                          <p:attrName>style.visibility</p:attrName>
                                        </p:attrNameLst>
                                      </p:cBhvr>
                                      <p:to>
                                        <p:strVal val="visible"/>
                                      </p:to>
                                    </p:set>
                                    <p:animEffect transition="in" filter="dissolve">
                                      <p:cBhvr>
                                        <p:cTn id="22" dur="500"/>
                                        <p:tgtEl>
                                          <p:spTgt spid="719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7106" name="Rectangle 2"/>
          <p:cNvSpPr>
            <a:spLocks noGrp="1" noChangeArrowheads="1"/>
          </p:cNvSpPr>
          <p:nvPr>
            <p:ph type="title"/>
          </p:nvPr>
        </p:nvSpPr>
        <p:spPr>
          <a:xfrm>
            <a:off x="687388" y="0"/>
            <a:ext cx="7772400" cy="1143000"/>
          </a:xfrm>
        </p:spPr>
        <p:txBody>
          <a:bodyPr/>
          <a:lstStyle/>
          <a:p>
            <a:r>
              <a:rPr lang="en-US" sz="3200"/>
              <a:t>Preliminary</a:t>
            </a:r>
            <a:r>
              <a:rPr lang="tr-TR" sz="3200"/>
              <a:t/>
            </a:r>
            <a:br>
              <a:rPr lang="tr-TR" sz="3200"/>
            </a:br>
            <a:r>
              <a:rPr lang="tr-TR" sz="3200"/>
              <a:t>Kinematics of a Rigid Body</a:t>
            </a:r>
            <a:endParaRPr lang="en-US" sz="3200"/>
          </a:p>
        </p:txBody>
      </p:sp>
      <p:sp>
        <p:nvSpPr>
          <p:cNvPr id="39" name="Slide Number Placeholder 3"/>
          <p:cNvSpPr>
            <a:spLocks noGrp="1"/>
          </p:cNvSpPr>
          <p:nvPr>
            <p:ph type="sldNum" sz="quarter" idx="12"/>
          </p:nvPr>
        </p:nvSpPr>
        <p:spPr/>
        <p:txBody>
          <a:bodyPr/>
          <a:lstStyle/>
          <a:p>
            <a:fld id="{9F49DF5C-78C9-40EA-8DF4-474DBC399D0C}" type="slidenum">
              <a:rPr lang="tr-TR"/>
              <a:pPr/>
              <a:t>97</a:t>
            </a:fld>
            <a:endParaRPr lang="tr-TR"/>
          </a:p>
        </p:txBody>
      </p:sp>
      <p:graphicFrame>
        <p:nvGraphicFramePr>
          <p:cNvPr id="687108" name="Object 4"/>
          <p:cNvGraphicFramePr>
            <a:graphicFrameLocks noChangeAspect="1"/>
          </p:cNvGraphicFramePr>
          <p:nvPr/>
        </p:nvGraphicFramePr>
        <p:xfrm>
          <a:off x="1214438" y="3189288"/>
          <a:ext cx="271462" cy="395287"/>
        </p:xfrm>
        <a:graphic>
          <a:graphicData uri="http://schemas.openxmlformats.org/presentationml/2006/ole">
            <p:oleObj spid="_x0000_s543746" name="Denklem" r:id="rId4" imgW="152280" imgH="215640" progId="Equation.3">
              <p:embed/>
            </p:oleObj>
          </a:graphicData>
        </a:graphic>
      </p:graphicFrame>
      <p:sp>
        <p:nvSpPr>
          <p:cNvPr id="687109" name="Line 5"/>
          <p:cNvSpPr>
            <a:spLocks noChangeShapeType="1"/>
          </p:cNvSpPr>
          <p:nvPr/>
        </p:nvSpPr>
        <p:spPr bwMode="auto">
          <a:xfrm flipH="1">
            <a:off x="282575" y="3625850"/>
            <a:ext cx="385763" cy="350838"/>
          </a:xfrm>
          <a:prstGeom prst="line">
            <a:avLst/>
          </a:prstGeom>
          <a:noFill/>
          <a:ln w="28575">
            <a:solidFill>
              <a:schemeClr val="tx1"/>
            </a:solidFill>
            <a:miter lim="800000"/>
            <a:headEnd/>
            <a:tailEnd type="triangle" w="med" len="lg"/>
          </a:ln>
          <a:effectLst/>
        </p:spPr>
        <p:txBody>
          <a:bodyPr wrap="none"/>
          <a:lstStyle/>
          <a:p>
            <a:endParaRPr lang="en-US"/>
          </a:p>
        </p:txBody>
      </p:sp>
      <p:sp>
        <p:nvSpPr>
          <p:cNvPr id="687110" name="Line 6"/>
          <p:cNvSpPr>
            <a:spLocks noChangeShapeType="1"/>
          </p:cNvSpPr>
          <p:nvPr/>
        </p:nvSpPr>
        <p:spPr bwMode="auto">
          <a:xfrm>
            <a:off x="668338" y="3625850"/>
            <a:ext cx="2152650" cy="0"/>
          </a:xfrm>
          <a:prstGeom prst="line">
            <a:avLst/>
          </a:prstGeom>
          <a:noFill/>
          <a:ln w="28575">
            <a:solidFill>
              <a:schemeClr val="tx1"/>
            </a:solidFill>
            <a:miter lim="800000"/>
            <a:headEnd/>
            <a:tailEnd type="triangle" w="med" len="lg"/>
          </a:ln>
          <a:effectLst/>
        </p:spPr>
        <p:txBody>
          <a:bodyPr wrap="none"/>
          <a:lstStyle/>
          <a:p>
            <a:endParaRPr lang="en-US"/>
          </a:p>
        </p:txBody>
      </p:sp>
      <p:sp>
        <p:nvSpPr>
          <p:cNvPr id="687111" name="Line 7"/>
          <p:cNvSpPr>
            <a:spLocks noChangeShapeType="1"/>
          </p:cNvSpPr>
          <p:nvPr/>
        </p:nvSpPr>
        <p:spPr bwMode="auto">
          <a:xfrm flipV="1">
            <a:off x="668338" y="1644650"/>
            <a:ext cx="0" cy="1981200"/>
          </a:xfrm>
          <a:prstGeom prst="line">
            <a:avLst/>
          </a:prstGeom>
          <a:noFill/>
          <a:ln w="28575">
            <a:solidFill>
              <a:schemeClr val="tx1"/>
            </a:solidFill>
            <a:miter lim="800000"/>
            <a:headEnd/>
            <a:tailEnd type="triangle" w="med" len="lg"/>
          </a:ln>
          <a:effectLst/>
        </p:spPr>
        <p:txBody>
          <a:bodyPr wrap="none"/>
          <a:lstStyle/>
          <a:p>
            <a:endParaRPr lang="en-US"/>
          </a:p>
        </p:txBody>
      </p:sp>
      <p:graphicFrame>
        <p:nvGraphicFramePr>
          <p:cNvPr id="687112" name="Object 8"/>
          <p:cNvGraphicFramePr>
            <a:graphicFrameLocks noChangeAspect="1"/>
          </p:cNvGraphicFramePr>
          <p:nvPr/>
        </p:nvGraphicFramePr>
        <p:xfrm>
          <a:off x="2562225" y="3332163"/>
          <a:ext cx="303213" cy="258762"/>
        </p:xfrm>
        <a:graphic>
          <a:graphicData uri="http://schemas.openxmlformats.org/presentationml/2006/ole">
            <p:oleObj spid="_x0000_s543747" name="Denklem" r:id="rId5" imgW="177480" imgH="164880" progId="Equation.3">
              <p:embed/>
            </p:oleObj>
          </a:graphicData>
        </a:graphic>
      </p:graphicFrame>
      <p:graphicFrame>
        <p:nvGraphicFramePr>
          <p:cNvPr id="687113" name="Object 9"/>
          <p:cNvGraphicFramePr>
            <a:graphicFrameLocks noChangeAspect="1"/>
          </p:cNvGraphicFramePr>
          <p:nvPr/>
        </p:nvGraphicFramePr>
        <p:xfrm>
          <a:off x="-11113" y="3827463"/>
          <a:ext cx="258763" cy="258762"/>
        </p:xfrm>
        <a:graphic>
          <a:graphicData uri="http://schemas.openxmlformats.org/presentationml/2006/ole">
            <p:oleObj spid="_x0000_s543748" name="Denklem" r:id="rId6" imgW="152280" imgH="164880" progId="Equation.3">
              <p:embed/>
            </p:oleObj>
          </a:graphicData>
        </a:graphic>
      </p:graphicFrame>
      <p:graphicFrame>
        <p:nvGraphicFramePr>
          <p:cNvPr id="687114" name="Object 10"/>
          <p:cNvGraphicFramePr>
            <a:graphicFrameLocks noChangeAspect="1"/>
          </p:cNvGraphicFramePr>
          <p:nvPr/>
        </p:nvGraphicFramePr>
        <p:xfrm>
          <a:off x="762000" y="1404938"/>
          <a:ext cx="236538" cy="258762"/>
        </p:xfrm>
        <a:graphic>
          <a:graphicData uri="http://schemas.openxmlformats.org/presentationml/2006/ole">
            <p:oleObj spid="_x0000_s543749" name="Denklem" r:id="rId7" imgW="139680" imgH="164880" progId="Equation.3">
              <p:embed/>
            </p:oleObj>
          </a:graphicData>
        </a:graphic>
      </p:graphicFrame>
      <p:graphicFrame>
        <p:nvGraphicFramePr>
          <p:cNvPr id="687115" name="Object 11"/>
          <p:cNvGraphicFramePr>
            <a:graphicFrameLocks noChangeAspect="1"/>
          </p:cNvGraphicFramePr>
          <p:nvPr/>
        </p:nvGraphicFramePr>
        <p:xfrm>
          <a:off x="2405063" y="1609725"/>
          <a:ext cx="273050" cy="301625"/>
        </p:xfrm>
        <a:graphic>
          <a:graphicData uri="http://schemas.openxmlformats.org/presentationml/2006/ole">
            <p:oleObj spid="_x0000_s543750" name="Denklem" r:id="rId8" imgW="152280" imgH="164880" progId="Equation.3">
              <p:embed/>
            </p:oleObj>
          </a:graphicData>
        </a:graphic>
      </p:graphicFrame>
      <p:sp>
        <p:nvSpPr>
          <p:cNvPr id="687116" name="Freeform 12"/>
          <p:cNvSpPr>
            <a:spLocks/>
          </p:cNvSpPr>
          <p:nvPr/>
        </p:nvSpPr>
        <p:spPr bwMode="auto">
          <a:xfrm>
            <a:off x="1836738" y="1919288"/>
            <a:ext cx="1001712" cy="1017587"/>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687117" name="Line 13"/>
          <p:cNvSpPr>
            <a:spLocks noChangeShapeType="1"/>
          </p:cNvSpPr>
          <p:nvPr/>
        </p:nvSpPr>
        <p:spPr bwMode="auto">
          <a:xfrm flipH="1">
            <a:off x="1547813" y="2713038"/>
            <a:ext cx="555625" cy="550862"/>
          </a:xfrm>
          <a:prstGeom prst="line">
            <a:avLst/>
          </a:prstGeom>
          <a:noFill/>
          <a:ln w="28575">
            <a:solidFill>
              <a:srgbClr val="FF0000"/>
            </a:solidFill>
            <a:miter lim="800000"/>
            <a:headEnd/>
            <a:tailEnd type="triangle" w="med" len="lg"/>
          </a:ln>
          <a:effectLst/>
        </p:spPr>
        <p:txBody>
          <a:bodyPr wrap="none"/>
          <a:lstStyle/>
          <a:p>
            <a:endParaRPr lang="en-US"/>
          </a:p>
        </p:txBody>
      </p:sp>
      <p:sp>
        <p:nvSpPr>
          <p:cNvPr id="687118" name="Line 14"/>
          <p:cNvSpPr>
            <a:spLocks noChangeShapeType="1"/>
          </p:cNvSpPr>
          <p:nvPr/>
        </p:nvSpPr>
        <p:spPr bwMode="auto">
          <a:xfrm>
            <a:off x="2103438" y="2713038"/>
            <a:ext cx="1076325"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687119" name="Line 15"/>
          <p:cNvSpPr>
            <a:spLocks noChangeShapeType="1"/>
          </p:cNvSpPr>
          <p:nvPr/>
        </p:nvSpPr>
        <p:spPr bwMode="auto">
          <a:xfrm flipV="1">
            <a:off x="2103438" y="1943100"/>
            <a:ext cx="0" cy="769938"/>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687120" name="Object 16"/>
          <p:cNvGraphicFramePr>
            <a:graphicFrameLocks noChangeAspect="1"/>
          </p:cNvGraphicFramePr>
          <p:nvPr/>
        </p:nvGraphicFramePr>
        <p:xfrm>
          <a:off x="2836863" y="2752725"/>
          <a:ext cx="214312" cy="219075"/>
        </p:xfrm>
        <a:graphic>
          <a:graphicData uri="http://schemas.openxmlformats.org/presentationml/2006/ole">
            <p:oleObj spid="_x0000_s543751" name="Denklem" r:id="rId9" imgW="126720" imgH="139680" progId="Equation.3">
              <p:embed/>
            </p:oleObj>
          </a:graphicData>
        </a:graphic>
      </p:graphicFrame>
      <p:graphicFrame>
        <p:nvGraphicFramePr>
          <p:cNvPr id="687121" name="Object 17"/>
          <p:cNvGraphicFramePr>
            <a:graphicFrameLocks noChangeAspect="1"/>
          </p:cNvGraphicFramePr>
          <p:nvPr/>
        </p:nvGraphicFramePr>
        <p:xfrm>
          <a:off x="1689100" y="3165475"/>
          <a:ext cx="217488" cy="200025"/>
        </p:xfrm>
        <a:graphic>
          <a:graphicData uri="http://schemas.openxmlformats.org/presentationml/2006/ole">
            <p:oleObj spid="_x0000_s543752" name="Denklem" r:id="rId10" imgW="126720" imgH="126720" progId="Equation.3">
              <p:embed/>
            </p:oleObj>
          </a:graphicData>
        </a:graphic>
      </p:graphicFrame>
      <p:graphicFrame>
        <p:nvGraphicFramePr>
          <p:cNvPr id="687122" name="Object 18"/>
          <p:cNvGraphicFramePr>
            <a:graphicFrameLocks noChangeAspect="1"/>
          </p:cNvGraphicFramePr>
          <p:nvPr/>
        </p:nvGraphicFramePr>
        <p:xfrm>
          <a:off x="1795463" y="1647825"/>
          <a:ext cx="238125" cy="258763"/>
        </p:xfrm>
        <a:graphic>
          <a:graphicData uri="http://schemas.openxmlformats.org/presentationml/2006/ole">
            <p:oleObj spid="_x0000_s543753" name="Denklem" r:id="rId11" imgW="139680" imgH="164880" progId="Equation.3">
              <p:embed/>
            </p:oleObj>
          </a:graphicData>
        </a:graphic>
      </p:graphicFrame>
      <p:sp>
        <p:nvSpPr>
          <p:cNvPr id="687123" name="Text Box 19"/>
          <p:cNvSpPr txBox="1">
            <a:spLocks noChangeArrowheads="1"/>
          </p:cNvSpPr>
          <p:nvPr/>
        </p:nvSpPr>
        <p:spPr bwMode="auto">
          <a:xfrm>
            <a:off x="347663" y="3452813"/>
            <a:ext cx="322262" cy="641350"/>
          </a:xfrm>
          <a:prstGeom prst="rect">
            <a:avLst/>
          </a:prstGeom>
          <a:noFill/>
          <a:ln w="9525">
            <a:noFill/>
            <a:miter lim="800000"/>
            <a:headEnd/>
            <a:tailEnd/>
          </a:ln>
          <a:effectLst/>
        </p:spPr>
        <p:txBody>
          <a:bodyPr>
            <a:spAutoFit/>
          </a:bodyPr>
          <a:lstStyle/>
          <a:p>
            <a:pPr algn="l" eaLnBrk="1" hangingPunct="1">
              <a:spcBef>
                <a:spcPct val="50000"/>
              </a:spcBef>
            </a:pPr>
            <a:r>
              <a:rPr lang="en-US"/>
              <a:t>O </a:t>
            </a:r>
          </a:p>
        </p:txBody>
      </p:sp>
      <p:sp>
        <p:nvSpPr>
          <p:cNvPr id="687124" name="Text Box 20"/>
          <p:cNvSpPr txBox="1">
            <a:spLocks noChangeArrowheads="1"/>
          </p:cNvSpPr>
          <p:nvPr/>
        </p:nvSpPr>
        <p:spPr bwMode="auto">
          <a:xfrm>
            <a:off x="2049463" y="2722563"/>
            <a:ext cx="315912" cy="366712"/>
          </a:xfrm>
          <a:prstGeom prst="rect">
            <a:avLst/>
          </a:prstGeom>
          <a:noFill/>
          <a:ln w="9525">
            <a:noFill/>
            <a:miter lim="800000"/>
            <a:headEnd/>
            <a:tailEnd/>
          </a:ln>
          <a:effectLst/>
        </p:spPr>
        <p:txBody>
          <a:bodyPr>
            <a:spAutoFit/>
          </a:bodyPr>
          <a:lstStyle/>
          <a:p>
            <a:pPr algn="l" eaLnBrk="1" hangingPunct="1">
              <a:spcBef>
                <a:spcPct val="50000"/>
              </a:spcBef>
            </a:pPr>
            <a:r>
              <a:rPr lang="tr-TR">
                <a:solidFill>
                  <a:schemeClr val="hlink"/>
                </a:solidFill>
              </a:rPr>
              <a:t>B</a:t>
            </a:r>
            <a:endParaRPr lang="en-US">
              <a:solidFill>
                <a:schemeClr val="hlink"/>
              </a:solidFill>
            </a:endParaRPr>
          </a:p>
        </p:txBody>
      </p:sp>
      <p:sp>
        <p:nvSpPr>
          <p:cNvPr id="687125" name="Oval 21"/>
          <p:cNvSpPr>
            <a:spLocks noChangeArrowheads="1"/>
          </p:cNvSpPr>
          <p:nvPr/>
        </p:nvSpPr>
        <p:spPr bwMode="auto">
          <a:xfrm>
            <a:off x="2314575" y="2005013"/>
            <a:ext cx="82550" cy="84137"/>
          </a:xfrm>
          <a:prstGeom prst="ellipse">
            <a:avLst/>
          </a:prstGeom>
          <a:solidFill>
            <a:schemeClr val="hlink"/>
          </a:solidFill>
          <a:ln w="9525" algn="ctr">
            <a:solidFill>
              <a:schemeClr val="hlink"/>
            </a:solidFill>
            <a:round/>
            <a:headEnd/>
            <a:tailEnd type="none" w="med" len="lg"/>
          </a:ln>
          <a:effectLst/>
        </p:spPr>
        <p:txBody>
          <a:bodyPr wrap="none" anchor="ctr"/>
          <a:lstStyle/>
          <a:p>
            <a:endParaRPr lang="en-US"/>
          </a:p>
        </p:txBody>
      </p:sp>
      <p:sp>
        <p:nvSpPr>
          <p:cNvPr id="687126" name="Line 22"/>
          <p:cNvSpPr>
            <a:spLocks noChangeShapeType="1"/>
          </p:cNvSpPr>
          <p:nvPr/>
        </p:nvSpPr>
        <p:spPr bwMode="auto">
          <a:xfrm flipV="1">
            <a:off x="2120900" y="2078038"/>
            <a:ext cx="223838" cy="639762"/>
          </a:xfrm>
          <a:prstGeom prst="line">
            <a:avLst/>
          </a:prstGeom>
          <a:noFill/>
          <a:ln w="28575">
            <a:solidFill>
              <a:srgbClr val="FF3399"/>
            </a:solidFill>
            <a:round/>
            <a:headEnd/>
            <a:tailEnd type="triangle" w="med" len="lg"/>
          </a:ln>
          <a:effectLst/>
        </p:spPr>
        <p:txBody>
          <a:bodyPr/>
          <a:lstStyle/>
          <a:p>
            <a:endParaRPr lang="en-US"/>
          </a:p>
        </p:txBody>
      </p:sp>
      <p:sp>
        <p:nvSpPr>
          <p:cNvPr id="687127" name="Line 23"/>
          <p:cNvSpPr>
            <a:spLocks noChangeShapeType="1"/>
          </p:cNvSpPr>
          <p:nvPr/>
        </p:nvSpPr>
        <p:spPr bwMode="auto">
          <a:xfrm flipV="1">
            <a:off x="671513" y="2706688"/>
            <a:ext cx="1449387" cy="914400"/>
          </a:xfrm>
          <a:prstGeom prst="line">
            <a:avLst/>
          </a:prstGeom>
          <a:noFill/>
          <a:ln w="28575">
            <a:solidFill>
              <a:srgbClr val="FF3399"/>
            </a:solidFill>
            <a:round/>
            <a:headEnd/>
            <a:tailEnd type="triangle" w="med" len="lg"/>
          </a:ln>
          <a:effectLst/>
        </p:spPr>
        <p:txBody>
          <a:bodyPr/>
          <a:lstStyle/>
          <a:p>
            <a:endParaRPr lang="en-US"/>
          </a:p>
        </p:txBody>
      </p:sp>
      <p:sp>
        <p:nvSpPr>
          <p:cNvPr id="687128" name="Line 24"/>
          <p:cNvSpPr>
            <a:spLocks noChangeShapeType="1"/>
          </p:cNvSpPr>
          <p:nvPr/>
        </p:nvSpPr>
        <p:spPr bwMode="auto">
          <a:xfrm flipV="1">
            <a:off x="654050" y="2035175"/>
            <a:ext cx="1703388" cy="1597025"/>
          </a:xfrm>
          <a:prstGeom prst="line">
            <a:avLst/>
          </a:prstGeom>
          <a:noFill/>
          <a:ln w="28575">
            <a:solidFill>
              <a:srgbClr val="FF3399"/>
            </a:solidFill>
            <a:round/>
            <a:headEnd/>
            <a:tailEnd type="triangle" w="med" len="lg"/>
          </a:ln>
          <a:effectLst/>
        </p:spPr>
        <p:txBody>
          <a:bodyPr/>
          <a:lstStyle/>
          <a:p>
            <a:endParaRPr lang="en-US"/>
          </a:p>
        </p:txBody>
      </p:sp>
      <p:graphicFrame>
        <p:nvGraphicFramePr>
          <p:cNvPr id="687129" name="Object 25"/>
          <p:cNvGraphicFramePr>
            <a:graphicFrameLocks noChangeAspect="1"/>
          </p:cNvGraphicFramePr>
          <p:nvPr/>
        </p:nvGraphicFramePr>
        <p:xfrm>
          <a:off x="2300288" y="2151063"/>
          <a:ext cx="407987" cy="536575"/>
        </p:xfrm>
        <a:graphic>
          <a:graphicData uri="http://schemas.openxmlformats.org/presentationml/2006/ole">
            <p:oleObj spid="_x0000_s543754" name="Denklem" r:id="rId12" imgW="228600" imgH="291960" progId="Equation.3">
              <p:embed/>
            </p:oleObj>
          </a:graphicData>
        </a:graphic>
      </p:graphicFrame>
      <p:graphicFrame>
        <p:nvGraphicFramePr>
          <p:cNvPr id="687130" name="Object 26"/>
          <p:cNvGraphicFramePr>
            <a:graphicFrameLocks noChangeAspect="1"/>
          </p:cNvGraphicFramePr>
          <p:nvPr/>
        </p:nvGraphicFramePr>
        <p:xfrm>
          <a:off x="1008063" y="2616200"/>
          <a:ext cx="271462" cy="393700"/>
        </p:xfrm>
        <a:graphic>
          <a:graphicData uri="http://schemas.openxmlformats.org/presentationml/2006/ole">
            <p:oleObj spid="_x0000_s543755" name="Denklem" r:id="rId13" imgW="152280" imgH="215640" progId="Equation.3">
              <p:embed/>
            </p:oleObj>
          </a:graphicData>
        </a:graphic>
      </p:graphicFrame>
      <p:sp>
        <p:nvSpPr>
          <p:cNvPr id="687131" name="Line 27"/>
          <p:cNvSpPr>
            <a:spLocks noChangeShapeType="1"/>
          </p:cNvSpPr>
          <p:nvPr/>
        </p:nvSpPr>
        <p:spPr bwMode="auto">
          <a:xfrm flipV="1">
            <a:off x="2112963" y="1698625"/>
            <a:ext cx="923925" cy="100965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687132" name="Object 28"/>
          <p:cNvGraphicFramePr>
            <a:graphicFrameLocks noChangeAspect="1"/>
          </p:cNvGraphicFramePr>
          <p:nvPr/>
        </p:nvGraphicFramePr>
        <p:xfrm>
          <a:off x="2951163" y="1779588"/>
          <a:ext cx="258762" cy="277812"/>
        </p:xfrm>
        <a:graphic>
          <a:graphicData uri="http://schemas.openxmlformats.org/presentationml/2006/ole">
            <p:oleObj spid="_x0000_s543756" name="Denklem" r:id="rId14" imgW="152280" imgH="177480" progId="Equation.3">
              <p:embed/>
            </p:oleObj>
          </a:graphicData>
        </a:graphic>
      </p:graphicFrame>
      <p:sp>
        <p:nvSpPr>
          <p:cNvPr id="687141" name="AutoShape 37"/>
          <p:cNvSpPr>
            <a:spLocks/>
          </p:cNvSpPr>
          <p:nvPr/>
        </p:nvSpPr>
        <p:spPr bwMode="auto">
          <a:xfrm>
            <a:off x="4135438" y="1957388"/>
            <a:ext cx="2641600" cy="609600"/>
          </a:xfrm>
          <a:prstGeom prst="borderCallout2">
            <a:avLst>
              <a:gd name="adj1" fmla="val 18750"/>
              <a:gd name="adj2" fmla="val -2884"/>
              <a:gd name="adj3" fmla="val 18750"/>
              <a:gd name="adj4" fmla="val -8352"/>
              <a:gd name="adj5" fmla="val 55731"/>
              <a:gd name="adj6" fmla="val -28185"/>
            </a:avLst>
          </a:prstGeom>
          <a:noFill/>
          <a:ln w="9525" algn="ctr">
            <a:solidFill>
              <a:schemeClr val="hlink"/>
            </a:solidFill>
            <a:miter lim="800000"/>
            <a:headEnd type="triangle" w="med" len="lg"/>
            <a:tailEnd/>
          </a:ln>
          <a:effectLst/>
        </p:spPr>
        <p:txBody>
          <a:bodyPr/>
          <a:lstStyle/>
          <a:p>
            <a:r>
              <a:rPr lang="tr-TR" sz="1400"/>
              <a:t>coordinate system rotates with this angular velocirty</a:t>
            </a:r>
            <a:endParaRPr lang="en-US" sz="1400"/>
          </a:p>
        </p:txBody>
      </p:sp>
      <p:sp>
        <p:nvSpPr>
          <p:cNvPr id="687142" name="Line 38"/>
          <p:cNvSpPr>
            <a:spLocks noChangeShapeType="1"/>
          </p:cNvSpPr>
          <p:nvPr/>
        </p:nvSpPr>
        <p:spPr bwMode="auto">
          <a:xfrm flipV="1">
            <a:off x="2133600" y="2351088"/>
            <a:ext cx="1320800" cy="304800"/>
          </a:xfrm>
          <a:prstGeom prst="line">
            <a:avLst/>
          </a:prstGeom>
          <a:noFill/>
          <a:ln w="28575">
            <a:solidFill>
              <a:schemeClr val="hlink"/>
            </a:solidFill>
            <a:prstDash val="dash"/>
            <a:round/>
            <a:headEnd/>
            <a:tailEnd type="triangle" w="med" len="lg"/>
          </a:ln>
          <a:effectLst/>
        </p:spPr>
        <p:txBody>
          <a:bodyPr/>
          <a:lstStyle/>
          <a:p>
            <a:endParaRPr lang="en-US"/>
          </a:p>
        </p:txBody>
      </p:sp>
      <p:graphicFrame>
        <p:nvGraphicFramePr>
          <p:cNvPr id="687145" name="Object 41"/>
          <p:cNvGraphicFramePr>
            <a:graphicFrameLocks noChangeAspect="1"/>
          </p:cNvGraphicFramePr>
          <p:nvPr/>
        </p:nvGraphicFramePr>
        <p:xfrm>
          <a:off x="3346450" y="2420938"/>
          <a:ext cx="280988" cy="296862"/>
        </p:xfrm>
        <a:graphic>
          <a:graphicData uri="http://schemas.openxmlformats.org/presentationml/2006/ole">
            <p:oleObj spid="_x0000_s543757" name="Denklem" r:id="rId15" imgW="164880" imgH="190440" progId="Equation.3">
              <p:embed/>
            </p:oleObj>
          </a:graphicData>
        </a:graphic>
      </p:graphicFrame>
      <p:sp>
        <p:nvSpPr>
          <p:cNvPr id="687146" name="AutoShape 42"/>
          <p:cNvSpPr>
            <a:spLocks/>
          </p:cNvSpPr>
          <p:nvPr/>
        </p:nvSpPr>
        <p:spPr bwMode="auto">
          <a:xfrm>
            <a:off x="4133850" y="1144588"/>
            <a:ext cx="2641600" cy="609600"/>
          </a:xfrm>
          <a:prstGeom prst="borderCallout2">
            <a:avLst>
              <a:gd name="adj1" fmla="val 18750"/>
              <a:gd name="adj2" fmla="val -2884"/>
              <a:gd name="adj3" fmla="val 18750"/>
              <a:gd name="adj4" fmla="val -11056"/>
              <a:gd name="adj5" fmla="val 96356"/>
              <a:gd name="adj6" fmla="val -41347"/>
            </a:avLst>
          </a:prstGeom>
          <a:noFill/>
          <a:ln w="9525" algn="ctr">
            <a:solidFill>
              <a:schemeClr val="hlink"/>
            </a:solidFill>
            <a:miter lim="800000"/>
            <a:headEnd type="triangle" w="med" len="lg"/>
            <a:tailEnd/>
          </a:ln>
          <a:effectLst/>
        </p:spPr>
        <p:txBody>
          <a:bodyPr/>
          <a:lstStyle/>
          <a:p>
            <a:r>
              <a:rPr lang="tr-TR" sz="1400"/>
              <a:t>Body coordinate frame rotates with this angular velocirty</a:t>
            </a:r>
            <a:endParaRPr lang="en-US" sz="1400"/>
          </a:p>
        </p:txBody>
      </p:sp>
      <p:graphicFrame>
        <p:nvGraphicFramePr>
          <p:cNvPr id="687167" name="Object 63"/>
          <p:cNvGraphicFramePr>
            <a:graphicFrameLocks noChangeAspect="1"/>
          </p:cNvGraphicFramePr>
          <p:nvPr/>
        </p:nvGraphicFramePr>
        <p:xfrm>
          <a:off x="1639888" y="3806825"/>
          <a:ext cx="557212" cy="557213"/>
        </p:xfrm>
        <a:graphic>
          <a:graphicData uri="http://schemas.openxmlformats.org/presentationml/2006/ole">
            <p:oleObj spid="_x0000_s543758" name="Denklem" r:id="rId16" imgW="291960" imgH="291960" progId="Equation.3">
              <p:embed/>
            </p:oleObj>
          </a:graphicData>
        </a:graphic>
      </p:graphicFrame>
      <p:sp>
        <p:nvSpPr>
          <p:cNvPr id="687168" name="Text Box 64"/>
          <p:cNvSpPr txBox="1">
            <a:spLocks noChangeArrowheads="1"/>
          </p:cNvSpPr>
          <p:nvPr/>
        </p:nvSpPr>
        <p:spPr bwMode="auto">
          <a:xfrm>
            <a:off x="966788" y="3921125"/>
            <a:ext cx="715962" cy="304800"/>
          </a:xfrm>
          <a:prstGeom prst="rect">
            <a:avLst/>
          </a:prstGeom>
          <a:noFill/>
          <a:ln w="9525" algn="ctr">
            <a:noFill/>
            <a:miter lim="800000"/>
            <a:headEnd/>
            <a:tailEnd type="none" w="med" len="lg"/>
          </a:ln>
          <a:effectLst/>
        </p:spPr>
        <p:txBody>
          <a:bodyPr wrap="none">
            <a:spAutoFit/>
          </a:bodyPr>
          <a:lstStyle/>
          <a:p>
            <a:r>
              <a:rPr lang="tr-TR" sz="1400"/>
              <a:t>Letting</a:t>
            </a:r>
            <a:endParaRPr lang="en-US" sz="1400"/>
          </a:p>
        </p:txBody>
      </p:sp>
      <p:graphicFrame>
        <p:nvGraphicFramePr>
          <p:cNvPr id="687169" name="Object 65"/>
          <p:cNvGraphicFramePr>
            <a:graphicFrameLocks noChangeAspect="1"/>
          </p:cNvGraphicFramePr>
          <p:nvPr/>
        </p:nvGraphicFramePr>
        <p:xfrm>
          <a:off x="3557588" y="5603875"/>
          <a:ext cx="2278062" cy="434975"/>
        </p:xfrm>
        <a:graphic>
          <a:graphicData uri="http://schemas.openxmlformats.org/presentationml/2006/ole">
            <p:oleObj spid="_x0000_s543759" name="Denklem" r:id="rId17" imgW="1193760" imgH="228600" progId="Equation.3">
              <p:embed/>
            </p:oleObj>
          </a:graphicData>
        </a:graphic>
      </p:graphicFrame>
      <p:sp>
        <p:nvSpPr>
          <p:cNvPr id="687170" name="Text Box 66"/>
          <p:cNvSpPr txBox="1">
            <a:spLocks noChangeArrowheads="1"/>
          </p:cNvSpPr>
          <p:nvPr/>
        </p:nvSpPr>
        <p:spPr bwMode="auto">
          <a:xfrm>
            <a:off x="2282825" y="3862388"/>
            <a:ext cx="6573838" cy="730250"/>
          </a:xfrm>
          <a:prstGeom prst="rect">
            <a:avLst/>
          </a:prstGeom>
          <a:noFill/>
          <a:ln w="9525" algn="ctr">
            <a:noFill/>
            <a:miter lim="800000"/>
            <a:headEnd/>
            <a:tailEnd type="none" w="med" len="lg"/>
          </a:ln>
          <a:effectLst/>
        </p:spPr>
        <p:txBody>
          <a:bodyPr>
            <a:spAutoFit/>
          </a:bodyPr>
          <a:lstStyle/>
          <a:p>
            <a:pPr algn="l"/>
            <a:r>
              <a:rPr lang="tr-TR" sz="1400"/>
              <a:t>Denote the angular velocity of the reference wrt the body frame, the angular </a:t>
            </a:r>
          </a:p>
          <a:p>
            <a:pPr algn="l"/>
            <a:endParaRPr lang="tr-TR" sz="1400"/>
          </a:p>
          <a:p>
            <a:pPr algn="l"/>
            <a:r>
              <a:rPr lang="tr-TR" sz="1400"/>
              <a:t>velocity of the body is related to that of the coordinate system</a:t>
            </a:r>
            <a:endParaRPr lang="en-US" sz="1400"/>
          </a:p>
        </p:txBody>
      </p:sp>
      <p:graphicFrame>
        <p:nvGraphicFramePr>
          <p:cNvPr id="687171" name="Object 67"/>
          <p:cNvGraphicFramePr>
            <a:graphicFrameLocks noChangeAspect="1"/>
          </p:cNvGraphicFramePr>
          <p:nvPr/>
        </p:nvGraphicFramePr>
        <p:xfrm>
          <a:off x="3813175" y="4656138"/>
          <a:ext cx="1528763" cy="581025"/>
        </p:xfrm>
        <a:graphic>
          <a:graphicData uri="http://schemas.openxmlformats.org/presentationml/2006/ole">
            <p:oleObj spid="_x0000_s543760" name="Denklem" r:id="rId18" imgW="799920" imgH="304560" progId="Equation.3">
              <p:embed/>
            </p:oleObj>
          </a:graphicData>
        </a:graphic>
      </p:graphicFrame>
      <p:sp>
        <p:nvSpPr>
          <p:cNvPr id="687172" name="Text Box 68"/>
          <p:cNvSpPr txBox="1">
            <a:spLocks noChangeArrowheads="1"/>
          </p:cNvSpPr>
          <p:nvPr/>
        </p:nvSpPr>
        <p:spPr bwMode="auto">
          <a:xfrm>
            <a:off x="2454275" y="5253038"/>
            <a:ext cx="4743450" cy="304800"/>
          </a:xfrm>
          <a:prstGeom prst="rect">
            <a:avLst/>
          </a:prstGeom>
          <a:noFill/>
          <a:ln w="9525" algn="ctr">
            <a:noFill/>
            <a:miter lim="800000"/>
            <a:headEnd/>
            <a:tailEnd type="none" w="med" len="lg"/>
          </a:ln>
          <a:effectLst/>
        </p:spPr>
        <p:txBody>
          <a:bodyPr wrap="none">
            <a:spAutoFit/>
          </a:bodyPr>
          <a:lstStyle/>
          <a:p>
            <a:r>
              <a:rPr lang="tr-TR" sz="1400"/>
              <a:t>The velocity of a point of the body may be represented by </a:t>
            </a:r>
            <a:endParaRPr lang="en-US" sz="1400"/>
          </a:p>
        </p:txBody>
      </p:sp>
      <p:graphicFrame>
        <p:nvGraphicFramePr>
          <p:cNvPr id="687173" name="Object 69"/>
          <p:cNvGraphicFramePr>
            <a:graphicFrameLocks noChangeAspect="1"/>
          </p:cNvGraphicFramePr>
          <p:nvPr/>
        </p:nvGraphicFramePr>
        <p:xfrm>
          <a:off x="2165350" y="6161088"/>
          <a:ext cx="5087938" cy="582612"/>
        </p:xfrm>
        <a:graphic>
          <a:graphicData uri="http://schemas.openxmlformats.org/presentationml/2006/ole">
            <p:oleObj spid="_x0000_s543761" name="Denklem" r:id="rId19" imgW="2666880" imgH="30456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7142"/>
                                        </p:tgtEl>
                                        <p:attrNameLst>
                                          <p:attrName>style.visibility</p:attrName>
                                        </p:attrNameLst>
                                      </p:cBhvr>
                                      <p:to>
                                        <p:strVal val="visible"/>
                                      </p:to>
                                    </p:set>
                                    <p:animEffect transition="in" filter="dissolve">
                                      <p:cBhvr>
                                        <p:cTn id="7" dur="500"/>
                                        <p:tgtEl>
                                          <p:spTgt spid="68714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87146"/>
                                        </p:tgtEl>
                                        <p:attrNameLst>
                                          <p:attrName>style.visibility</p:attrName>
                                        </p:attrNameLst>
                                      </p:cBhvr>
                                      <p:to>
                                        <p:strVal val="visible"/>
                                      </p:to>
                                    </p:set>
                                    <p:animEffect transition="in" filter="dissolve">
                                      <p:cBhvr>
                                        <p:cTn id="10" dur="500"/>
                                        <p:tgtEl>
                                          <p:spTgt spid="687146"/>
                                        </p:tgtEl>
                                      </p:cBhvr>
                                    </p:animEffect>
                                  </p:childTnLst>
                                </p:cTn>
                              </p:par>
                              <p:par>
                                <p:cTn id="11" presetID="9" presetClass="entr" presetSubtype="0" fill="hold" nodeType="withEffect">
                                  <p:stCondLst>
                                    <p:cond delay="0"/>
                                  </p:stCondLst>
                                  <p:childTnLst>
                                    <p:set>
                                      <p:cBhvr>
                                        <p:cTn id="12" dur="1" fill="hold">
                                          <p:stCondLst>
                                            <p:cond delay="0"/>
                                          </p:stCondLst>
                                        </p:cTn>
                                        <p:tgtEl>
                                          <p:spTgt spid="687145"/>
                                        </p:tgtEl>
                                        <p:attrNameLst>
                                          <p:attrName>style.visibility</p:attrName>
                                        </p:attrNameLst>
                                      </p:cBhvr>
                                      <p:to>
                                        <p:strVal val="visible"/>
                                      </p:to>
                                    </p:set>
                                    <p:animEffect transition="in" filter="dissolve">
                                      <p:cBhvr>
                                        <p:cTn id="13" dur="500"/>
                                        <p:tgtEl>
                                          <p:spTgt spid="68714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87141"/>
                                        </p:tgtEl>
                                        <p:attrNameLst>
                                          <p:attrName>style.visibility</p:attrName>
                                        </p:attrNameLst>
                                      </p:cBhvr>
                                      <p:to>
                                        <p:strVal val="visible"/>
                                      </p:to>
                                    </p:set>
                                    <p:animEffect transition="in" filter="dissolve">
                                      <p:cBhvr>
                                        <p:cTn id="18" dur="500"/>
                                        <p:tgtEl>
                                          <p:spTgt spid="68714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87167"/>
                                        </p:tgtEl>
                                        <p:attrNameLst>
                                          <p:attrName>style.visibility</p:attrName>
                                        </p:attrNameLst>
                                      </p:cBhvr>
                                      <p:to>
                                        <p:strVal val="visible"/>
                                      </p:to>
                                    </p:set>
                                    <p:animEffect transition="in" filter="dissolve">
                                      <p:cBhvr>
                                        <p:cTn id="23" dur="500"/>
                                        <p:tgtEl>
                                          <p:spTgt spid="68716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87168"/>
                                        </p:tgtEl>
                                        <p:attrNameLst>
                                          <p:attrName>style.visibility</p:attrName>
                                        </p:attrNameLst>
                                      </p:cBhvr>
                                      <p:to>
                                        <p:strVal val="visible"/>
                                      </p:to>
                                    </p:set>
                                    <p:animEffect transition="in" filter="dissolve">
                                      <p:cBhvr>
                                        <p:cTn id="26" dur="500"/>
                                        <p:tgtEl>
                                          <p:spTgt spid="687168"/>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87170"/>
                                        </p:tgtEl>
                                        <p:attrNameLst>
                                          <p:attrName>style.visibility</p:attrName>
                                        </p:attrNameLst>
                                      </p:cBhvr>
                                      <p:to>
                                        <p:strVal val="visible"/>
                                      </p:to>
                                    </p:set>
                                    <p:animEffect transition="in" filter="dissolve">
                                      <p:cBhvr>
                                        <p:cTn id="29" dur="500"/>
                                        <p:tgtEl>
                                          <p:spTgt spid="687170"/>
                                        </p:tgtEl>
                                      </p:cBhvr>
                                    </p:animEffect>
                                  </p:childTnLst>
                                </p:cTn>
                              </p:par>
                              <p:par>
                                <p:cTn id="30" presetID="9" presetClass="entr" presetSubtype="0" fill="hold" nodeType="withEffect">
                                  <p:stCondLst>
                                    <p:cond delay="0"/>
                                  </p:stCondLst>
                                  <p:childTnLst>
                                    <p:set>
                                      <p:cBhvr>
                                        <p:cTn id="31" dur="1" fill="hold">
                                          <p:stCondLst>
                                            <p:cond delay="0"/>
                                          </p:stCondLst>
                                        </p:cTn>
                                        <p:tgtEl>
                                          <p:spTgt spid="687171"/>
                                        </p:tgtEl>
                                        <p:attrNameLst>
                                          <p:attrName>style.visibility</p:attrName>
                                        </p:attrNameLst>
                                      </p:cBhvr>
                                      <p:to>
                                        <p:strVal val="visible"/>
                                      </p:to>
                                    </p:set>
                                    <p:animEffect transition="in" filter="dissolve">
                                      <p:cBhvr>
                                        <p:cTn id="32" dur="500"/>
                                        <p:tgtEl>
                                          <p:spTgt spid="68717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87172"/>
                                        </p:tgtEl>
                                        <p:attrNameLst>
                                          <p:attrName>style.visibility</p:attrName>
                                        </p:attrNameLst>
                                      </p:cBhvr>
                                      <p:to>
                                        <p:strVal val="visible"/>
                                      </p:to>
                                    </p:set>
                                    <p:animEffect transition="in" filter="dissolve">
                                      <p:cBhvr>
                                        <p:cTn id="37" dur="500"/>
                                        <p:tgtEl>
                                          <p:spTgt spid="687172"/>
                                        </p:tgtEl>
                                      </p:cBhvr>
                                    </p:animEffect>
                                  </p:childTnLst>
                                </p:cTn>
                              </p:par>
                              <p:par>
                                <p:cTn id="38" presetID="9" presetClass="entr" presetSubtype="0" fill="hold" nodeType="withEffect">
                                  <p:stCondLst>
                                    <p:cond delay="0"/>
                                  </p:stCondLst>
                                  <p:childTnLst>
                                    <p:set>
                                      <p:cBhvr>
                                        <p:cTn id="39" dur="1" fill="hold">
                                          <p:stCondLst>
                                            <p:cond delay="0"/>
                                          </p:stCondLst>
                                        </p:cTn>
                                        <p:tgtEl>
                                          <p:spTgt spid="687169"/>
                                        </p:tgtEl>
                                        <p:attrNameLst>
                                          <p:attrName>style.visibility</p:attrName>
                                        </p:attrNameLst>
                                      </p:cBhvr>
                                      <p:to>
                                        <p:strVal val="visible"/>
                                      </p:to>
                                    </p:set>
                                    <p:animEffect transition="in" filter="dissolve">
                                      <p:cBhvr>
                                        <p:cTn id="40" dur="500"/>
                                        <p:tgtEl>
                                          <p:spTgt spid="68716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687173"/>
                                        </p:tgtEl>
                                        <p:attrNameLst>
                                          <p:attrName>style.visibility</p:attrName>
                                        </p:attrNameLst>
                                      </p:cBhvr>
                                      <p:to>
                                        <p:strVal val="visible"/>
                                      </p:to>
                                    </p:set>
                                    <p:animEffect transition="in" filter="dissolve">
                                      <p:cBhvr>
                                        <p:cTn id="45" dur="500"/>
                                        <p:tgtEl>
                                          <p:spTgt spid="68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141" grpId="0" animBg="1"/>
      <p:bldP spid="687142" grpId="0" animBg="1"/>
      <p:bldP spid="687146" grpId="0" animBg="1"/>
      <p:bldP spid="687168" grpId="0"/>
      <p:bldP spid="687170" grpId="0"/>
      <p:bldP spid="687172" grpId="0"/>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3186" name="Rectangle 2"/>
          <p:cNvSpPr>
            <a:spLocks noGrp="1" noChangeArrowheads="1"/>
          </p:cNvSpPr>
          <p:nvPr>
            <p:ph type="title"/>
          </p:nvPr>
        </p:nvSpPr>
        <p:spPr>
          <a:xfrm>
            <a:off x="687388" y="0"/>
            <a:ext cx="7772400" cy="1143000"/>
          </a:xfrm>
        </p:spPr>
        <p:txBody>
          <a:bodyPr/>
          <a:lstStyle/>
          <a:p>
            <a:r>
              <a:rPr lang="en-US" sz="3200"/>
              <a:t>Preliminary</a:t>
            </a:r>
            <a:r>
              <a:rPr lang="tr-TR" sz="3200"/>
              <a:t/>
            </a:r>
            <a:br>
              <a:rPr lang="tr-TR" sz="3200"/>
            </a:br>
            <a:r>
              <a:rPr lang="tr-TR" sz="3200"/>
              <a:t>Kinematics of a Rigid Body</a:t>
            </a:r>
            <a:endParaRPr lang="en-US" sz="3200"/>
          </a:p>
        </p:txBody>
      </p:sp>
      <p:sp>
        <p:nvSpPr>
          <p:cNvPr id="43" name="Slide Number Placeholder 3"/>
          <p:cNvSpPr>
            <a:spLocks noGrp="1"/>
          </p:cNvSpPr>
          <p:nvPr>
            <p:ph type="sldNum" sz="quarter" idx="12"/>
          </p:nvPr>
        </p:nvSpPr>
        <p:spPr/>
        <p:txBody>
          <a:bodyPr/>
          <a:lstStyle/>
          <a:p>
            <a:fld id="{282D2BDB-BBFA-4AD3-8965-F4285DB683C3}" type="slidenum">
              <a:rPr lang="tr-TR"/>
              <a:pPr/>
              <a:t>98</a:t>
            </a:fld>
            <a:endParaRPr lang="tr-TR"/>
          </a:p>
        </p:txBody>
      </p:sp>
      <p:graphicFrame>
        <p:nvGraphicFramePr>
          <p:cNvPr id="733187" name="Object 3"/>
          <p:cNvGraphicFramePr>
            <a:graphicFrameLocks noChangeAspect="1"/>
          </p:cNvGraphicFramePr>
          <p:nvPr/>
        </p:nvGraphicFramePr>
        <p:xfrm>
          <a:off x="1214438" y="3189288"/>
          <a:ext cx="271462" cy="395287"/>
        </p:xfrm>
        <a:graphic>
          <a:graphicData uri="http://schemas.openxmlformats.org/presentationml/2006/ole">
            <p:oleObj spid="_x0000_s544770" name="Denklem" r:id="rId4" imgW="152280" imgH="215640" progId="Equation.3">
              <p:embed/>
            </p:oleObj>
          </a:graphicData>
        </a:graphic>
      </p:graphicFrame>
      <p:sp>
        <p:nvSpPr>
          <p:cNvPr id="733188" name="Line 4"/>
          <p:cNvSpPr>
            <a:spLocks noChangeShapeType="1"/>
          </p:cNvSpPr>
          <p:nvPr/>
        </p:nvSpPr>
        <p:spPr bwMode="auto">
          <a:xfrm flipH="1">
            <a:off x="282575" y="3625850"/>
            <a:ext cx="385763" cy="350838"/>
          </a:xfrm>
          <a:prstGeom prst="line">
            <a:avLst/>
          </a:prstGeom>
          <a:noFill/>
          <a:ln w="28575">
            <a:solidFill>
              <a:schemeClr val="tx1"/>
            </a:solidFill>
            <a:miter lim="800000"/>
            <a:headEnd/>
            <a:tailEnd type="triangle" w="med" len="lg"/>
          </a:ln>
          <a:effectLst/>
        </p:spPr>
        <p:txBody>
          <a:bodyPr wrap="none"/>
          <a:lstStyle/>
          <a:p>
            <a:endParaRPr lang="en-US"/>
          </a:p>
        </p:txBody>
      </p:sp>
      <p:sp>
        <p:nvSpPr>
          <p:cNvPr id="733189" name="Line 5"/>
          <p:cNvSpPr>
            <a:spLocks noChangeShapeType="1"/>
          </p:cNvSpPr>
          <p:nvPr/>
        </p:nvSpPr>
        <p:spPr bwMode="auto">
          <a:xfrm>
            <a:off x="668338" y="3625850"/>
            <a:ext cx="2152650" cy="0"/>
          </a:xfrm>
          <a:prstGeom prst="line">
            <a:avLst/>
          </a:prstGeom>
          <a:noFill/>
          <a:ln w="28575">
            <a:solidFill>
              <a:schemeClr val="tx1"/>
            </a:solidFill>
            <a:miter lim="800000"/>
            <a:headEnd/>
            <a:tailEnd type="triangle" w="med" len="lg"/>
          </a:ln>
          <a:effectLst/>
        </p:spPr>
        <p:txBody>
          <a:bodyPr wrap="none"/>
          <a:lstStyle/>
          <a:p>
            <a:endParaRPr lang="en-US"/>
          </a:p>
        </p:txBody>
      </p:sp>
      <p:sp>
        <p:nvSpPr>
          <p:cNvPr id="733190" name="Line 6"/>
          <p:cNvSpPr>
            <a:spLocks noChangeShapeType="1"/>
          </p:cNvSpPr>
          <p:nvPr/>
        </p:nvSpPr>
        <p:spPr bwMode="auto">
          <a:xfrm flipV="1">
            <a:off x="668338" y="1644650"/>
            <a:ext cx="0" cy="1981200"/>
          </a:xfrm>
          <a:prstGeom prst="line">
            <a:avLst/>
          </a:prstGeom>
          <a:noFill/>
          <a:ln w="28575">
            <a:solidFill>
              <a:schemeClr val="tx1"/>
            </a:solidFill>
            <a:miter lim="800000"/>
            <a:headEnd/>
            <a:tailEnd type="triangle" w="med" len="lg"/>
          </a:ln>
          <a:effectLst/>
        </p:spPr>
        <p:txBody>
          <a:bodyPr wrap="none"/>
          <a:lstStyle/>
          <a:p>
            <a:endParaRPr lang="en-US"/>
          </a:p>
        </p:txBody>
      </p:sp>
      <p:graphicFrame>
        <p:nvGraphicFramePr>
          <p:cNvPr id="733191" name="Object 7"/>
          <p:cNvGraphicFramePr>
            <a:graphicFrameLocks noChangeAspect="1"/>
          </p:cNvGraphicFramePr>
          <p:nvPr/>
        </p:nvGraphicFramePr>
        <p:xfrm>
          <a:off x="2562225" y="3332163"/>
          <a:ext cx="303213" cy="258762"/>
        </p:xfrm>
        <a:graphic>
          <a:graphicData uri="http://schemas.openxmlformats.org/presentationml/2006/ole">
            <p:oleObj spid="_x0000_s544771" name="Denklem" r:id="rId5" imgW="177480" imgH="164880" progId="Equation.3">
              <p:embed/>
            </p:oleObj>
          </a:graphicData>
        </a:graphic>
      </p:graphicFrame>
      <p:graphicFrame>
        <p:nvGraphicFramePr>
          <p:cNvPr id="733192" name="Object 8"/>
          <p:cNvGraphicFramePr>
            <a:graphicFrameLocks noChangeAspect="1"/>
          </p:cNvGraphicFramePr>
          <p:nvPr/>
        </p:nvGraphicFramePr>
        <p:xfrm>
          <a:off x="-11113" y="3827463"/>
          <a:ext cx="258763" cy="258762"/>
        </p:xfrm>
        <a:graphic>
          <a:graphicData uri="http://schemas.openxmlformats.org/presentationml/2006/ole">
            <p:oleObj spid="_x0000_s544772" name="Denklem" r:id="rId6" imgW="152280" imgH="164880" progId="Equation.3">
              <p:embed/>
            </p:oleObj>
          </a:graphicData>
        </a:graphic>
      </p:graphicFrame>
      <p:graphicFrame>
        <p:nvGraphicFramePr>
          <p:cNvPr id="733193" name="Object 9"/>
          <p:cNvGraphicFramePr>
            <a:graphicFrameLocks noChangeAspect="1"/>
          </p:cNvGraphicFramePr>
          <p:nvPr/>
        </p:nvGraphicFramePr>
        <p:xfrm>
          <a:off x="762000" y="1404938"/>
          <a:ext cx="236538" cy="258762"/>
        </p:xfrm>
        <a:graphic>
          <a:graphicData uri="http://schemas.openxmlformats.org/presentationml/2006/ole">
            <p:oleObj spid="_x0000_s544773" name="Denklem" r:id="rId7" imgW="139680" imgH="164880" progId="Equation.3">
              <p:embed/>
            </p:oleObj>
          </a:graphicData>
        </a:graphic>
      </p:graphicFrame>
      <p:graphicFrame>
        <p:nvGraphicFramePr>
          <p:cNvPr id="733194" name="Object 10"/>
          <p:cNvGraphicFramePr>
            <a:graphicFrameLocks noChangeAspect="1"/>
          </p:cNvGraphicFramePr>
          <p:nvPr/>
        </p:nvGraphicFramePr>
        <p:xfrm>
          <a:off x="2405063" y="1609725"/>
          <a:ext cx="273050" cy="301625"/>
        </p:xfrm>
        <a:graphic>
          <a:graphicData uri="http://schemas.openxmlformats.org/presentationml/2006/ole">
            <p:oleObj spid="_x0000_s544774" name="Denklem" r:id="rId8" imgW="152280" imgH="164880" progId="Equation.3">
              <p:embed/>
            </p:oleObj>
          </a:graphicData>
        </a:graphic>
      </p:graphicFrame>
      <p:sp>
        <p:nvSpPr>
          <p:cNvPr id="733195" name="Freeform 11"/>
          <p:cNvSpPr>
            <a:spLocks/>
          </p:cNvSpPr>
          <p:nvPr/>
        </p:nvSpPr>
        <p:spPr bwMode="auto">
          <a:xfrm>
            <a:off x="1836738" y="1919288"/>
            <a:ext cx="1001712" cy="1017587"/>
          </a:xfrm>
          <a:custGeom>
            <a:avLst/>
            <a:gdLst/>
            <a:ahLst/>
            <a:cxnLst>
              <a:cxn ang="0">
                <a:pos x="25" y="768"/>
              </a:cxn>
              <a:cxn ang="0">
                <a:pos x="70" y="613"/>
              </a:cxn>
              <a:cxn ang="0">
                <a:pos x="89" y="576"/>
              </a:cxn>
              <a:cxn ang="0">
                <a:pos x="107" y="549"/>
              </a:cxn>
              <a:cxn ang="0">
                <a:pos x="125" y="485"/>
              </a:cxn>
              <a:cxn ang="0">
                <a:pos x="134" y="329"/>
              </a:cxn>
              <a:cxn ang="0">
                <a:pos x="180" y="283"/>
              </a:cxn>
              <a:cxn ang="0">
                <a:pos x="281" y="210"/>
              </a:cxn>
              <a:cxn ang="0">
                <a:pos x="409" y="119"/>
              </a:cxn>
              <a:cxn ang="0">
                <a:pos x="454" y="73"/>
              </a:cxn>
              <a:cxn ang="0">
                <a:pos x="509" y="55"/>
              </a:cxn>
              <a:cxn ang="0">
                <a:pos x="628" y="37"/>
              </a:cxn>
              <a:cxn ang="0">
                <a:pos x="783" y="73"/>
              </a:cxn>
              <a:cxn ang="0">
                <a:pos x="930" y="82"/>
              </a:cxn>
              <a:cxn ang="0">
                <a:pos x="994" y="101"/>
              </a:cxn>
              <a:cxn ang="0">
                <a:pos x="1049" y="137"/>
              </a:cxn>
              <a:cxn ang="0">
                <a:pos x="1067" y="165"/>
              </a:cxn>
              <a:cxn ang="0">
                <a:pos x="1094" y="183"/>
              </a:cxn>
              <a:cxn ang="0">
                <a:pos x="1103" y="210"/>
              </a:cxn>
              <a:cxn ang="0">
                <a:pos x="1122" y="229"/>
              </a:cxn>
              <a:cxn ang="0">
                <a:pos x="1158" y="521"/>
              </a:cxn>
              <a:cxn ang="0">
                <a:pos x="1122" y="704"/>
              </a:cxn>
              <a:cxn ang="0">
                <a:pos x="1049" y="759"/>
              </a:cxn>
              <a:cxn ang="0">
                <a:pos x="994" y="777"/>
              </a:cxn>
              <a:cxn ang="0">
                <a:pos x="975" y="795"/>
              </a:cxn>
              <a:cxn ang="0">
                <a:pos x="948" y="805"/>
              </a:cxn>
              <a:cxn ang="0">
                <a:pos x="902" y="841"/>
              </a:cxn>
              <a:cxn ang="0">
                <a:pos x="747" y="905"/>
              </a:cxn>
              <a:cxn ang="0">
                <a:pos x="628" y="997"/>
              </a:cxn>
              <a:cxn ang="0">
                <a:pos x="491" y="1006"/>
              </a:cxn>
              <a:cxn ang="0">
                <a:pos x="299" y="997"/>
              </a:cxn>
              <a:cxn ang="0">
                <a:pos x="134" y="896"/>
              </a:cxn>
              <a:cxn ang="0">
                <a:pos x="52" y="814"/>
              </a:cxn>
              <a:cxn ang="0">
                <a:pos x="34" y="795"/>
              </a:cxn>
              <a:cxn ang="0">
                <a:pos x="6" y="786"/>
              </a:cxn>
              <a:cxn ang="0">
                <a:pos x="25" y="768"/>
              </a:cxn>
            </a:cxnLst>
            <a:rect l="0" t="0" r="r" b="b"/>
            <a:pathLst>
              <a:path w="1158" h="1006">
                <a:moveTo>
                  <a:pt x="25" y="768"/>
                </a:moveTo>
                <a:cubicBezTo>
                  <a:pt x="0" y="700"/>
                  <a:pt x="37" y="666"/>
                  <a:pt x="70" y="613"/>
                </a:cubicBezTo>
                <a:cubicBezTo>
                  <a:pt x="77" y="601"/>
                  <a:pt x="82" y="588"/>
                  <a:pt x="89" y="576"/>
                </a:cubicBezTo>
                <a:cubicBezTo>
                  <a:pt x="94" y="567"/>
                  <a:pt x="101" y="558"/>
                  <a:pt x="107" y="549"/>
                </a:cubicBezTo>
                <a:cubicBezTo>
                  <a:pt x="112" y="527"/>
                  <a:pt x="123" y="507"/>
                  <a:pt x="125" y="485"/>
                </a:cubicBezTo>
                <a:cubicBezTo>
                  <a:pt x="130" y="433"/>
                  <a:pt x="120" y="379"/>
                  <a:pt x="134" y="329"/>
                </a:cubicBezTo>
                <a:cubicBezTo>
                  <a:pt x="140" y="308"/>
                  <a:pt x="165" y="298"/>
                  <a:pt x="180" y="283"/>
                </a:cubicBezTo>
                <a:cubicBezTo>
                  <a:pt x="210" y="253"/>
                  <a:pt x="241" y="223"/>
                  <a:pt x="281" y="210"/>
                </a:cubicBezTo>
                <a:cubicBezTo>
                  <a:pt x="311" y="166"/>
                  <a:pt x="359" y="135"/>
                  <a:pt x="409" y="119"/>
                </a:cubicBezTo>
                <a:cubicBezTo>
                  <a:pt x="425" y="94"/>
                  <a:pt x="425" y="86"/>
                  <a:pt x="454" y="73"/>
                </a:cubicBezTo>
                <a:cubicBezTo>
                  <a:pt x="472" y="65"/>
                  <a:pt x="509" y="55"/>
                  <a:pt x="509" y="55"/>
                </a:cubicBezTo>
                <a:cubicBezTo>
                  <a:pt x="564" y="0"/>
                  <a:pt x="562" y="23"/>
                  <a:pt x="628" y="37"/>
                </a:cubicBezTo>
                <a:cubicBezTo>
                  <a:pt x="684" y="49"/>
                  <a:pt x="729" y="55"/>
                  <a:pt x="783" y="73"/>
                </a:cubicBezTo>
                <a:cubicBezTo>
                  <a:pt x="830" y="89"/>
                  <a:pt x="881" y="79"/>
                  <a:pt x="930" y="82"/>
                </a:cubicBezTo>
                <a:cubicBezTo>
                  <a:pt x="939" y="84"/>
                  <a:pt x="984" y="94"/>
                  <a:pt x="994" y="101"/>
                </a:cubicBezTo>
                <a:cubicBezTo>
                  <a:pt x="1060" y="145"/>
                  <a:pt x="985" y="116"/>
                  <a:pt x="1049" y="137"/>
                </a:cubicBezTo>
                <a:cubicBezTo>
                  <a:pt x="1055" y="146"/>
                  <a:pt x="1059" y="157"/>
                  <a:pt x="1067" y="165"/>
                </a:cubicBezTo>
                <a:cubicBezTo>
                  <a:pt x="1075" y="173"/>
                  <a:pt x="1087" y="175"/>
                  <a:pt x="1094" y="183"/>
                </a:cubicBezTo>
                <a:cubicBezTo>
                  <a:pt x="1100" y="190"/>
                  <a:pt x="1098" y="202"/>
                  <a:pt x="1103" y="210"/>
                </a:cubicBezTo>
                <a:cubicBezTo>
                  <a:pt x="1108" y="218"/>
                  <a:pt x="1116" y="223"/>
                  <a:pt x="1122" y="229"/>
                </a:cubicBezTo>
                <a:cubicBezTo>
                  <a:pt x="1138" y="326"/>
                  <a:pt x="1139" y="424"/>
                  <a:pt x="1158" y="521"/>
                </a:cubicBezTo>
                <a:cubicBezTo>
                  <a:pt x="1149" y="569"/>
                  <a:pt x="1138" y="663"/>
                  <a:pt x="1122" y="704"/>
                </a:cubicBezTo>
                <a:cubicBezTo>
                  <a:pt x="1111" y="732"/>
                  <a:pt x="1074" y="742"/>
                  <a:pt x="1049" y="759"/>
                </a:cubicBezTo>
                <a:cubicBezTo>
                  <a:pt x="1033" y="770"/>
                  <a:pt x="994" y="777"/>
                  <a:pt x="994" y="777"/>
                </a:cubicBezTo>
                <a:cubicBezTo>
                  <a:pt x="988" y="783"/>
                  <a:pt x="982" y="790"/>
                  <a:pt x="975" y="795"/>
                </a:cubicBezTo>
                <a:cubicBezTo>
                  <a:pt x="967" y="800"/>
                  <a:pt x="955" y="799"/>
                  <a:pt x="948" y="805"/>
                </a:cubicBezTo>
                <a:cubicBezTo>
                  <a:pt x="893" y="850"/>
                  <a:pt x="969" y="819"/>
                  <a:pt x="902" y="841"/>
                </a:cubicBezTo>
                <a:cubicBezTo>
                  <a:pt x="849" y="877"/>
                  <a:pt x="810" y="893"/>
                  <a:pt x="747" y="905"/>
                </a:cubicBezTo>
                <a:cubicBezTo>
                  <a:pt x="721" y="922"/>
                  <a:pt x="652" y="993"/>
                  <a:pt x="628" y="997"/>
                </a:cubicBezTo>
                <a:cubicBezTo>
                  <a:pt x="583" y="1005"/>
                  <a:pt x="537" y="1003"/>
                  <a:pt x="491" y="1006"/>
                </a:cubicBezTo>
                <a:cubicBezTo>
                  <a:pt x="427" y="1003"/>
                  <a:pt x="363" y="1002"/>
                  <a:pt x="299" y="997"/>
                </a:cubicBezTo>
                <a:cubicBezTo>
                  <a:pt x="233" y="991"/>
                  <a:pt x="186" y="930"/>
                  <a:pt x="134" y="896"/>
                </a:cubicBezTo>
                <a:cubicBezTo>
                  <a:pt x="110" y="860"/>
                  <a:pt x="85" y="841"/>
                  <a:pt x="52" y="814"/>
                </a:cubicBezTo>
                <a:cubicBezTo>
                  <a:pt x="45" y="808"/>
                  <a:pt x="41" y="800"/>
                  <a:pt x="34" y="795"/>
                </a:cubicBezTo>
                <a:cubicBezTo>
                  <a:pt x="26" y="790"/>
                  <a:pt x="9" y="795"/>
                  <a:pt x="6" y="786"/>
                </a:cubicBezTo>
                <a:cubicBezTo>
                  <a:pt x="3" y="778"/>
                  <a:pt x="19" y="774"/>
                  <a:pt x="25" y="768"/>
                </a:cubicBezTo>
                <a:close/>
              </a:path>
            </a:pathLst>
          </a:custGeom>
          <a:solidFill>
            <a:schemeClr val="accent1"/>
          </a:solidFill>
          <a:ln w="9525" cap="flat" cmpd="sng">
            <a:solidFill>
              <a:schemeClr val="accent1"/>
            </a:solidFill>
            <a:prstDash val="solid"/>
            <a:round/>
            <a:headEnd type="none" w="med" len="med"/>
            <a:tailEnd type="none" w="med" len="lg"/>
          </a:ln>
          <a:effectLst/>
        </p:spPr>
        <p:txBody>
          <a:bodyPr/>
          <a:lstStyle/>
          <a:p>
            <a:endParaRPr lang="en-US"/>
          </a:p>
        </p:txBody>
      </p:sp>
      <p:sp>
        <p:nvSpPr>
          <p:cNvPr id="733196" name="Line 12"/>
          <p:cNvSpPr>
            <a:spLocks noChangeShapeType="1"/>
          </p:cNvSpPr>
          <p:nvPr/>
        </p:nvSpPr>
        <p:spPr bwMode="auto">
          <a:xfrm flipH="1">
            <a:off x="1547813" y="2713038"/>
            <a:ext cx="555625" cy="550862"/>
          </a:xfrm>
          <a:prstGeom prst="line">
            <a:avLst/>
          </a:prstGeom>
          <a:noFill/>
          <a:ln w="28575">
            <a:solidFill>
              <a:srgbClr val="FF0000"/>
            </a:solidFill>
            <a:miter lim="800000"/>
            <a:headEnd/>
            <a:tailEnd type="triangle" w="med" len="lg"/>
          </a:ln>
          <a:effectLst/>
        </p:spPr>
        <p:txBody>
          <a:bodyPr wrap="none"/>
          <a:lstStyle/>
          <a:p>
            <a:endParaRPr lang="en-US"/>
          </a:p>
        </p:txBody>
      </p:sp>
      <p:sp>
        <p:nvSpPr>
          <p:cNvPr id="733197" name="Line 13"/>
          <p:cNvSpPr>
            <a:spLocks noChangeShapeType="1"/>
          </p:cNvSpPr>
          <p:nvPr/>
        </p:nvSpPr>
        <p:spPr bwMode="auto">
          <a:xfrm>
            <a:off x="2103438" y="2713038"/>
            <a:ext cx="1076325" cy="0"/>
          </a:xfrm>
          <a:prstGeom prst="line">
            <a:avLst/>
          </a:prstGeom>
          <a:noFill/>
          <a:ln w="28575">
            <a:solidFill>
              <a:srgbClr val="FF0000"/>
            </a:solidFill>
            <a:miter lim="800000"/>
            <a:headEnd/>
            <a:tailEnd type="triangle" w="med" len="lg"/>
          </a:ln>
          <a:effectLst/>
        </p:spPr>
        <p:txBody>
          <a:bodyPr wrap="none"/>
          <a:lstStyle/>
          <a:p>
            <a:endParaRPr lang="en-US"/>
          </a:p>
        </p:txBody>
      </p:sp>
      <p:sp>
        <p:nvSpPr>
          <p:cNvPr id="733198" name="Line 14"/>
          <p:cNvSpPr>
            <a:spLocks noChangeShapeType="1"/>
          </p:cNvSpPr>
          <p:nvPr/>
        </p:nvSpPr>
        <p:spPr bwMode="auto">
          <a:xfrm flipV="1">
            <a:off x="2103438" y="1943100"/>
            <a:ext cx="0" cy="769938"/>
          </a:xfrm>
          <a:prstGeom prst="line">
            <a:avLst/>
          </a:prstGeom>
          <a:noFill/>
          <a:ln w="28575">
            <a:solidFill>
              <a:srgbClr val="FF0000"/>
            </a:solidFill>
            <a:miter lim="800000"/>
            <a:headEnd/>
            <a:tailEnd type="triangle" w="med" len="lg"/>
          </a:ln>
          <a:effectLst/>
        </p:spPr>
        <p:txBody>
          <a:bodyPr wrap="none"/>
          <a:lstStyle/>
          <a:p>
            <a:endParaRPr lang="en-US"/>
          </a:p>
        </p:txBody>
      </p:sp>
      <p:graphicFrame>
        <p:nvGraphicFramePr>
          <p:cNvPr id="733199" name="Object 15"/>
          <p:cNvGraphicFramePr>
            <a:graphicFrameLocks noChangeAspect="1"/>
          </p:cNvGraphicFramePr>
          <p:nvPr/>
        </p:nvGraphicFramePr>
        <p:xfrm>
          <a:off x="2836863" y="2752725"/>
          <a:ext cx="214312" cy="219075"/>
        </p:xfrm>
        <a:graphic>
          <a:graphicData uri="http://schemas.openxmlformats.org/presentationml/2006/ole">
            <p:oleObj spid="_x0000_s544775" name="Denklem" r:id="rId9" imgW="126720" imgH="139680" progId="Equation.3">
              <p:embed/>
            </p:oleObj>
          </a:graphicData>
        </a:graphic>
      </p:graphicFrame>
      <p:graphicFrame>
        <p:nvGraphicFramePr>
          <p:cNvPr id="733200" name="Object 16"/>
          <p:cNvGraphicFramePr>
            <a:graphicFrameLocks noChangeAspect="1"/>
          </p:cNvGraphicFramePr>
          <p:nvPr/>
        </p:nvGraphicFramePr>
        <p:xfrm>
          <a:off x="1689100" y="3165475"/>
          <a:ext cx="217488" cy="200025"/>
        </p:xfrm>
        <a:graphic>
          <a:graphicData uri="http://schemas.openxmlformats.org/presentationml/2006/ole">
            <p:oleObj spid="_x0000_s544776" name="Denklem" r:id="rId10" imgW="126720" imgH="126720" progId="Equation.3">
              <p:embed/>
            </p:oleObj>
          </a:graphicData>
        </a:graphic>
      </p:graphicFrame>
      <p:graphicFrame>
        <p:nvGraphicFramePr>
          <p:cNvPr id="733201" name="Object 17"/>
          <p:cNvGraphicFramePr>
            <a:graphicFrameLocks noChangeAspect="1"/>
          </p:cNvGraphicFramePr>
          <p:nvPr/>
        </p:nvGraphicFramePr>
        <p:xfrm>
          <a:off x="1795463" y="1647825"/>
          <a:ext cx="238125" cy="258763"/>
        </p:xfrm>
        <a:graphic>
          <a:graphicData uri="http://schemas.openxmlformats.org/presentationml/2006/ole">
            <p:oleObj spid="_x0000_s544777" name="Denklem" r:id="rId11" imgW="139680" imgH="164880" progId="Equation.3">
              <p:embed/>
            </p:oleObj>
          </a:graphicData>
        </a:graphic>
      </p:graphicFrame>
      <p:sp>
        <p:nvSpPr>
          <p:cNvPr id="733202" name="Text Box 18"/>
          <p:cNvSpPr txBox="1">
            <a:spLocks noChangeArrowheads="1"/>
          </p:cNvSpPr>
          <p:nvPr/>
        </p:nvSpPr>
        <p:spPr bwMode="auto">
          <a:xfrm>
            <a:off x="347663" y="3452813"/>
            <a:ext cx="322262" cy="641350"/>
          </a:xfrm>
          <a:prstGeom prst="rect">
            <a:avLst/>
          </a:prstGeom>
          <a:noFill/>
          <a:ln w="9525">
            <a:noFill/>
            <a:miter lim="800000"/>
            <a:headEnd/>
            <a:tailEnd/>
          </a:ln>
          <a:effectLst/>
        </p:spPr>
        <p:txBody>
          <a:bodyPr>
            <a:spAutoFit/>
          </a:bodyPr>
          <a:lstStyle/>
          <a:p>
            <a:pPr algn="l" eaLnBrk="1" hangingPunct="1">
              <a:spcBef>
                <a:spcPct val="50000"/>
              </a:spcBef>
            </a:pPr>
            <a:r>
              <a:rPr lang="en-US"/>
              <a:t>O </a:t>
            </a:r>
          </a:p>
        </p:txBody>
      </p:sp>
      <p:sp>
        <p:nvSpPr>
          <p:cNvPr id="733203" name="Text Box 19"/>
          <p:cNvSpPr txBox="1">
            <a:spLocks noChangeArrowheads="1"/>
          </p:cNvSpPr>
          <p:nvPr/>
        </p:nvSpPr>
        <p:spPr bwMode="auto">
          <a:xfrm>
            <a:off x="2049463" y="2722563"/>
            <a:ext cx="315912" cy="366712"/>
          </a:xfrm>
          <a:prstGeom prst="rect">
            <a:avLst/>
          </a:prstGeom>
          <a:noFill/>
          <a:ln w="9525">
            <a:noFill/>
            <a:miter lim="800000"/>
            <a:headEnd/>
            <a:tailEnd/>
          </a:ln>
          <a:effectLst/>
        </p:spPr>
        <p:txBody>
          <a:bodyPr>
            <a:spAutoFit/>
          </a:bodyPr>
          <a:lstStyle/>
          <a:p>
            <a:pPr algn="l" eaLnBrk="1" hangingPunct="1">
              <a:spcBef>
                <a:spcPct val="50000"/>
              </a:spcBef>
            </a:pPr>
            <a:r>
              <a:rPr lang="tr-TR">
                <a:solidFill>
                  <a:schemeClr val="hlink"/>
                </a:solidFill>
              </a:rPr>
              <a:t>B</a:t>
            </a:r>
            <a:endParaRPr lang="en-US">
              <a:solidFill>
                <a:schemeClr val="hlink"/>
              </a:solidFill>
            </a:endParaRPr>
          </a:p>
        </p:txBody>
      </p:sp>
      <p:sp>
        <p:nvSpPr>
          <p:cNvPr id="733204" name="Oval 20"/>
          <p:cNvSpPr>
            <a:spLocks noChangeArrowheads="1"/>
          </p:cNvSpPr>
          <p:nvPr/>
        </p:nvSpPr>
        <p:spPr bwMode="auto">
          <a:xfrm>
            <a:off x="2314575" y="2005013"/>
            <a:ext cx="82550" cy="84137"/>
          </a:xfrm>
          <a:prstGeom prst="ellipse">
            <a:avLst/>
          </a:prstGeom>
          <a:solidFill>
            <a:schemeClr val="hlink"/>
          </a:solidFill>
          <a:ln w="9525" algn="ctr">
            <a:solidFill>
              <a:schemeClr val="hlink"/>
            </a:solidFill>
            <a:round/>
            <a:headEnd/>
            <a:tailEnd type="none" w="med" len="lg"/>
          </a:ln>
          <a:effectLst/>
        </p:spPr>
        <p:txBody>
          <a:bodyPr wrap="none" anchor="ctr"/>
          <a:lstStyle/>
          <a:p>
            <a:endParaRPr lang="en-US"/>
          </a:p>
        </p:txBody>
      </p:sp>
      <p:sp>
        <p:nvSpPr>
          <p:cNvPr id="733205" name="Line 21"/>
          <p:cNvSpPr>
            <a:spLocks noChangeShapeType="1"/>
          </p:cNvSpPr>
          <p:nvPr/>
        </p:nvSpPr>
        <p:spPr bwMode="auto">
          <a:xfrm flipV="1">
            <a:off x="2120900" y="2078038"/>
            <a:ext cx="223838" cy="639762"/>
          </a:xfrm>
          <a:prstGeom prst="line">
            <a:avLst/>
          </a:prstGeom>
          <a:noFill/>
          <a:ln w="28575">
            <a:solidFill>
              <a:srgbClr val="FF3399"/>
            </a:solidFill>
            <a:round/>
            <a:headEnd/>
            <a:tailEnd type="triangle" w="med" len="lg"/>
          </a:ln>
          <a:effectLst/>
        </p:spPr>
        <p:txBody>
          <a:bodyPr/>
          <a:lstStyle/>
          <a:p>
            <a:endParaRPr lang="en-US"/>
          </a:p>
        </p:txBody>
      </p:sp>
      <p:sp>
        <p:nvSpPr>
          <p:cNvPr id="733206" name="Line 22"/>
          <p:cNvSpPr>
            <a:spLocks noChangeShapeType="1"/>
          </p:cNvSpPr>
          <p:nvPr/>
        </p:nvSpPr>
        <p:spPr bwMode="auto">
          <a:xfrm flipV="1">
            <a:off x="671513" y="2706688"/>
            <a:ext cx="1449387" cy="914400"/>
          </a:xfrm>
          <a:prstGeom prst="line">
            <a:avLst/>
          </a:prstGeom>
          <a:noFill/>
          <a:ln w="28575">
            <a:solidFill>
              <a:srgbClr val="FF3399"/>
            </a:solidFill>
            <a:round/>
            <a:headEnd/>
            <a:tailEnd type="triangle" w="med" len="lg"/>
          </a:ln>
          <a:effectLst/>
        </p:spPr>
        <p:txBody>
          <a:bodyPr/>
          <a:lstStyle/>
          <a:p>
            <a:endParaRPr lang="en-US"/>
          </a:p>
        </p:txBody>
      </p:sp>
      <p:sp>
        <p:nvSpPr>
          <p:cNvPr id="733207" name="Line 23"/>
          <p:cNvSpPr>
            <a:spLocks noChangeShapeType="1"/>
          </p:cNvSpPr>
          <p:nvPr/>
        </p:nvSpPr>
        <p:spPr bwMode="auto">
          <a:xfrm flipV="1">
            <a:off x="654050" y="2035175"/>
            <a:ext cx="1703388" cy="1597025"/>
          </a:xfrm>
          <a:prstGeom prst="line">
            <a:avLst/>
          </a:prstGeom>
          <a:noFill/>
          <a:ln w="28575">
            <a:solidFill>
              <a:srgbClr val="FF3399"/>
            </a:solidFill>
            <a:round/>
            <a:headEnd/>
            <a:tailEnd type="triangle" w="med" len="lg"/>
          </a:ln>
          <a:effectLst/>
        </p:spPr>
        <p:txBody>
          <a:bodyPr/>
          <a:lstStyle/>
          <a:p>
            <a:endParaRPr lang="en-US"/>
          </a:p>
        </p:txBody>
      </p:sp>
      <p:graphicFrame>
        <p:nvGraphicFramePr>
          <p:cNvPr id="733208" name="Object 24"/>
          <p:cNvGraphicFramePr>
            <a:graphicFrameLocks noChangeAspect="1"/>
          </p:cNvGraphicFramePr>
          <p:nvPr/>
        </p:nvGraphicFramePr>
        <p:xfrm>
          <a:off x="2300288" y="2151063"/>
          <a:ext cx="407987" cy="536575"/>
        </p:xfrm>
        <a:graphic>
          <a:graphicData uri="http://schemas.openxmlformats.org/presentationml/2006/ole">
            <p:oleObj spid="_x0000_s544778" name="Denklem" r:id="rId12" imgW="228600" imgH="291960" progId="Equation.3">
              <p:embed/>
            </p:oleObj>
          </a:graphicData>
        </a:graphic>
      </p:graphicFrame>
      <p:graphicFrame>
        <p:nvGraphicFramePr>
          <p:cNvPr id="733209" name="Object 25"/>
          <p:cNvGraphicFramePr>
            <a:graphicFrameLocks noChangeAspect="1"/>
          </p:cNvGraphicFramePr>
          <p:nvPr/>
        </p:nvGraphicFramePr>
        <p:xfrm>
          <a:off x="1008063" y="2616200"/>
          <a:ext cx="271462" cy="393700"/>
        </p:xfrm>
        <a:graphic>
          <a:graphicData uri="http://schemas.openxmlformats.org/presentationml/2006/ole">
            <p:oleObj spid="_x0000_s544779" name="Denklem" r:id="rId13" imgW="152280" imgH="215640" progId="Equation.3">
              <p:embed/>
            </p:oleObj>
          </a:graphicData>
        </a:graphic>
      </p:graphicFrame>
      <p:sp>
        <p:nvSpPr>
          <p:cNvPr id="733210" name="Line 26"/>
          <p:cNvSpPr>
            <a:spLocks noChangeShapeType="1"/>
          </p:cNvSpPr>
          <p:nvPr/>
        </p:nvSpPr>
        <p:spPr bwMode="auto">
          <a:xfrm flipV="1">
            <a:off x="2112963" y="1698625"/>
            <a:ext cx="923925" cy="1009650"/>
          </a:xfrm>
          <a:prstGeom prst="line">
            <a:avLst/>
          </a:prstGeom>
          <a:noFill/>
          <a:ln w="28575">
            <a:solidFill>
              <a:schemeClr val="hlink"/>
            </a:solidFill>
            <a:prstDash val="dash"/>
            <a:round/>
            <a:headEnd/>
            <a:tailEnd type="triangle" w="med" len="med"/>
          </a:ln>
          <a:effectLst/>
        </p:spPr>
        <p:txBody>
          <a:bodyPr/>
          <a:lstStyle/>
          <a:p>
            <a:endParaRPr lang="en-US"/>
          </a:p>
        </p:txBody>
      </p:sp>
      <p:graphicFrame>
        <p:nvGraphicFramePr>
          <p:cNvPr id="733211" name="Object 27"/>
          <p:cNvGraphicFramePr>
            <a:graphicFrameLocks noChangeAspect="1"/>
          </p:cNvGraphicFramePr>
          <p:nvPr/>
        </p:nvGraphicFramePr>
        <p:xfrm>
          <a:off x="2951163" y="1779588"/>
          <a:ext cx="258762" cy="277812"/>
        </p:xfrm>
        <a:graphic>
          <a:graphicData uri="http://schemas.openxmlformats.org/presentationml/2006/ole">
            <p:oleObj spid="_x0000_s544780" name="Denklem" r:id="rId14" imgW="152280" imgH="177480" progId="Equation.3">
              <p:embed/>
            </p:oleObj>
          </a:graphicData>
        </a:graphic>
      </p:graphicFrame>
      <p:sp>
        <p:nvSpPr>
          <p:cNvPr id="733212" name="AutoShape 28"/>
          <p:cNvSpPr>
            <a:spLocks/>
          </p:cNvSpPr>
          <p:nvPr/>
        </p:nvSpPr>
        <p:spPr bwMode="auto">
          <a:xfrm>
            <a:off x="4135438" y="1957388"/>
            <a:ext cx="2641600" cy="609600"/>
          </a:xfrm>
          <a:prstGeom prst="borderCallout2">
            <a:avLst>
              <a:gd name="adj1" fmla="val 18750"/>
              <a:gd name="adj2" fmla="val -2884"/>
              <a:gd name="adj3" fmla="val 18750"/>
              <a:gd name="adj4" fmla="val -8352"/>
              <a:gd name="adj5" fmla="val 55731"/>
              <a:gd name="adj6" fmla="val -28185"/>
            </a:avLst>
          </a:prstGeom>
          <a:noFill/>
          <a:ln w="9525" algn="ctr">
            <a:solidFill>
              <a:schemeClr val="hlink"/>
            </a:solidFill>
            <a:miter lim="800000"/>
            <a:headEnd type="triangle" w="med" len="lg"/>
            <a:tailEnd/>
          </a:ln>
          <a:effectLst/>
        </p:spPr>
        <p:txBody>
          <a:bodyPr/>
          <a:lstStyle/>
          <a:p>
            <a:r>
              <a:rPr lang="tr-TR" sz="1400"/>
              <a:t>coordinate system rotates with this angular velocirty</a:t>
            </a:r>
            <a:endParaRPr lang="en-US" sz="1400"/>
          </a:p>
        </p:txBody>
      </p:sp>
      <p:sp>
        <p:nvSpPr>
          <p:cNvPr id="733213" name="Line 29"/>
          <p:cNvSpPr>
            <a:spLocks noChangeShapeType="1"/>
          </p:cNvSpPr>
          <p:nvPr/>
        </p:nvSpPr>
        <p:spPr bwMode="auto">
          <a:xfrm flipV="1">
            <a:off x="2133600" y="2351088"/>
            <a:ext cx="1320800" cy="304800"/>
          </a:xfrm>
          <a:prstGeom prst="line">
            <a:avLst/>
          </a:prstGeom>
          <a:noFill/>
          <a:ln w="28575">
            <a:solidFill>
              <a:schemeClr val="hlink"/>
            </a:solidFill>
            <a:prstDash val="dash"/>
            <a:round/>
            <a:headEnd/>
            <a:tailEnd type="triangle" w="med" len="lg"/>
          </a:ln>
          <a:effectLst/>
        </p:spPr>
        <p:txBody>
          <a:bodyPr/>
          <a:lstStyle/>
          <a:p>
            <a:endParaRPr lang="en-US"/>
          </a:p>
        </p:txBody>
      </p:sp>
      <p:graphicFrame>
        <p:nvGraphicFramePr>
          <p:cNvPr id="733214" name="Object 30"/>
          <p:cNvGraphicFramePr>
            <a:graphicFrameLocks noChangeAspect="1"/>
          </p:cNvGraphicFramePr>
          <p:nvPr/>
        </p:nvGraphicFramePr>
        <p:xfrm>
          <a:off x="3346450" y="2420938"/>
          <a:ext cx="280988" cy="296862"/>
        </p:xfrm>
        <a:graphic>
          <a:graphicData uri="http://schemas.openxmlformats.org/presentationml/2006/ole">
            <p:oleObj spid="_x0000_s544781" name="Denklem" r:id="rId15" imgW="164880" imgH="190440" progId="Equation.3">
              <p:embed/>
            </p:oleObj>
          </a:graphicData>
        </a:graphic>
      </p:graphicFrame>
      <p:sp>
        <p:nvSpPr>
          <p:cNvPr id="733215" name="AutoShape 31"/>
          <p:cNvSpPr>
            <a:spLocks/>
          </p:cNvSpPr>
          <p:nvPr/>
        </p:nvSpPr>
        <p:spPr bwMode="auto">
          <a:xfrm>
            <a:off x="4133850" y="1144588"/>
            <a:ext cx="2641600" cy="609600"/>
          </a:xfrm>
          <a:prstGeom prst="borderCallout2">
            <a:avLst>
              <a:gd name="adj1" fmla="val 18750"/>
              <a:gd name="adj2" fmla="val -2884"/>
              <a:gd name="adj3" fmla="val 18750"/>
              <a:gd name="adj4" fmla="val -11056"/>
              <a:gd name="adj5" fmla="val 96356"/>
              <a:gd name="adj6" fmla="val -41347"/>
            </a:avLst>
          </a:prstGeom>
          <a:noFill/>
          <a:ln w="9525" algn="ctr">
            <a:solidFill>
              <a:schemeClr val="hlink"/>
            </a:solidFill>
            <a:miter lim="800000"/>
            <a:headEnd type="triangle" w="med" len="lg"/>
            <a:tailEnd/>
          </a:ln>
          <a:effectLst/>
        </p:spPr>
        <p:txBody>
          <a:bodyPr/>
          <a:lstStyle/>
          <a:p>
            <a:r>
              <a:rPr lang="tr-TR" sz="1400"/>
              <a:t>Body coordinate frame rotates with this angular velocirty</a:t>
            </a:r>
            <a:endParaRPr lang="en-US" sz="1400"/>
          </a:p>
        </p:txBody>
      </p:sp>
      <p:graphicFrame>
        <p:nvGraphicFramePr>
          <p:cNvPr id="733223" name="Object 39"/>
          <p:cNvGraphicFramePr>
            <a:graphicFrameLocks noChangeAspect="1"/>
          </p:cNvGraphicFramePr>
          <p:nvPr/>
        </p:nvGraphicFramePr>
        <p:xfrm>
          <a:off x="2178050" y="3873500"/>
          <a:ext cx="5915025" cy="728663"/>
        </p:xfrm>
        <a:graphic>
          <a:graphicData uri="http://schemas.openxmlformats.org/presentationml/2006/ole">
            <p:oleObj spid="_x0000_s544782" name="Denklem" r:id="rId16" imgW="3098520" imgH="380880" progId="Equation.3">
              <p:embed/>
            </p:oleObj>
          </a:graphicData>
        </a:graphic>
      </p:graphicFrame>
      <p:sp>
        <p:nvSpPr>
          <p:cNvPr id="733224" name="Text Box 40"/>
          <p:cNvSpPr txBox="1">
            <a:spLocks noChangeArrowheads="1"/>
          </p:cNvSpPr>
          <p:nvPr/>
        </p:nvSpPr>
        <p:spPr bwMode="auto">
          <a:xfrm>
            <a:off x="3081338" y="3600450"/>
            <a:ext cx="4265612" cy="304800"/>
          </a:xfrm>
          <a:prstGeom prst="rect">
            <a:avLst/>
          </a:prstGeom>
          <a:noFill/>
          <a:ln w="9525" algn="ctr">
            <a:noFill/>
            <a:miter lim="800000"/>
            <a:headEnd/>
            <a:tailEnd type="none" w="med" len="lg"/>
          </a:ln>
          <a:effectLst/>
        </p:spPr>
        <p:txBody>
          <a:bodyPr>
            <a:spAutoFit/>
          </a:bodyPr>
          <a:lstStyle/>
          <a:p>
            <a:pPr algn="l"/>
            <a:r>
              <a:rPr lang="tr-TR" sz="1400"/>
              <a:t>Acceleration  of a point of the body is obtained as:</a:t>
            </a:r>
            <a:endParaRPr lang="en-US" sz="1400"/>
          </a:p>
        </p:txBody>
      </p:sp>
      <p:sp>
        <p:nvSpPr>
          <p:cNvPr id="733225" name="Text Box 41"/>
          <p:cNvSpPr txBox="1">
            <a:spLocks noChangeArrowheads="1"/>
          </p:cNvSpPr>
          <p:nvPr/>
        </p:nvSpPr>
        <p:spPr bwMode="auto">
          <a:xfrm>
            <a:off x="3078163" y="2800350"/>
            <a:ext cx="4743450" cy="304800"/>
          </a:xfrm>
          <a:prstGeom prst="rect">
            <a:avLst/>
          </a:prstGeom>
          <a:noFill/>
          <a:ln w="9525" algn="ctr">
            <a:noFill/>
            <a:miter lim="800000"/>
            <a:headEnd/>
            <a:tailEnd type="none" w="med" len="lg"/>
          </a:ln>
          <a:effectLst/>
        </p:spPr>
        <p:txBody>
          <a:bodyPr wrap="none">
            <a:spAutoFit/>
          </a:bodyPr>
          <a:lstStyle/>
          <a:p>
            <a:r>
              <a:rPr lang="tr-TR" sz="1400"/>
              <a:t>The velocity of a point of the body may be represented by </a:t>
            </a:r>
            <a:endParaRPr lang="en-US" sz="1400"/>
          </a:p>
        </p:txBody>
      </p:sp>
      <p:sp>
        <p:nvSpPr>
          <p:cNvPr id="733226" name="Oval 42"/>
          <p:cNvSpPr>
            <a:spLocks noChangeArrowheads="1"/>
          </p:cNvSpPr>
          <p:nvPr/>
        </p:nvSpPr>
        <p:spPr bwMode="auto">
          <a:xfrm>
            <a:off x="3167063" y="3933825"/>
            <a:ext cx="638175" cy="696913"/>
          </a:xfrm>
          <a:prstGeom prst="ellipse">
            <a:avLst/>
          </a:prstGeom>
          <a:noFill/>
          <a:ln w="38100" algn="ctr">
            <a:solidFill>
              <a:schemeClr val="hlink"/>
            </a:solidFill>
            <a:round/>
            <a:headEnd/>
            <a:tailEnd type="none" w="med" len="lg"/>
          </a:ln>
          <a:effectLst/>
        </p:spPr>
        <p:txBody>
          <a:bodyPr wrap="none" anchor="ctr"/>
          <a:lstStyle/>
          <a:p>
            <a:endParaRPr lang="en-US"/>
          </a:p>
        </p:txBody>
      </p:sp>
      <p:sp>
        <p:nvSpPr>
          <p:cNvPr id="733227" name="Line 43"/>
          <p:cNvSpPr>
            <a:spLocks noChangeShapeType="1"/>
          </p:cNvSpPr>
          <p:nvPr/>
        </p:nvSpPr>
        <p:spPr bwMode="auto">
          <a:xfrm flipH="1">
            <a:off x="1714500" y="4471988"/>
            <a:ext cx="1465263" cy="347662"/>
          </a:xfrm>
          <a:prstGeom prst="line">
            <a:avLst/>
          </a:prstGeom>
          <a:noFill/>
          <a:ln w="38100">
            <a:solidFill>
              <a:schemeClr val="hlink"/>
            </a:solidFill>
            <a:round/>
            <a:headEnd/>
            <a:tailEnd type="triangle" w="med" len="lg"/>
          </a:ln>
          <a:effectLst/>
        </p:spPr>
        <p:txBody>
          <a:bodyPr/>
          <a:lstStyle/>
          <a:p>
            <a:endParaRPr lang="en-US"/>
          </a:p>
        </p:txBody>
      </p:sp>
      <p:graphicFrame>
        <p:nvGraphicFramePr>
          <p:cNvPr id="733228" name="Object 44"/>
          <p:cNvGraphicFramePr>
            <a:graphicFrameLocks noChangeAspect="1"/>
          </p:cNvGraphicFramePr>
          <p:nvPr/>
        </p:nvGraphicFramePr>
        <p:xfrm>
          <a:off x="0" y="4672013"/>
          <a:ext cx="4318000" cy="727075"/>
        </p:xfrm>
        <a:graphic>
          <a:graphicData uri="http://schemas.openxmlformats.org/presentationml/2006/ole">
            <p:oleObj spid="_x0000_s544783" name="Denklem" r:id="rId17" imgW="2260440" imgH="380880" progId="Equation.3">
              <p:embed/>
            </p:oleObj>
          </a:graphicData>
        </a:graphic>
      </p:graphicFrame>
      <p:sp>
        <p:nvSpPr>
          <p:cNvPr id="733229" name="Oval 45"/>
          <p:cNvSpPr>
            <a:spLocks noChangeArrowheads="1"/>
          </p:cNvSpPr>
          <p:nvPr/>
        </p:nvSpPr>
        <p:spPr bwMode="auto">
          <a:xfrm>
            <a:off x="3900488" y="3976688"/>
            <a:ext cx="1190625" cy="652462"/>
          </a:xfrm>
          <a:prstGeom prst="ellipse">
            <a:avLst/>
          </a:prstGeom>
          <a:noFill/>
          <a:ln w="38100" algn="ctr">
            <a:solidFill>
              <a:schemeClr val="hlink"/>
            </a:solidFill>
            <a:round/>
            <a:headEnd/>
            <a:tailEnd type="none" w="med" len="lg"/>
          </a:ln>
          <a:effectLst/>
        </p:spPr>
        <p:txBody>
          <a:bodyPr wrap="none" anchor="ctr"/>
          <a:lstStyle/>
          <a:p>
            <a:endParaRPr lang="en-US"/>
          </a:p>
        </p:txBody>
      </p:sp>
      <p:graphicFrame>
        <p:nvGraphicFramePr>
          <p:cNvPr id="733230" name="Object 46"/>
          <p:cNvGraphicFramePr>
            <a:graphicFrameLocks noChangeAspect="1"/>
          </p:cNvGraphicFramePr>
          <p:nvPr/>
        </p:nvGraphicFramePr>
        <p:xfrm>
          <a:off x="4846638" y="4700588"/>
          <a:ext cx="3444875" cy="725487"/>
        </p:xfrm>
        <a:graphic>
          <a:graphicData uri="http://schemas.openxmlformats.org/presentationml/2006/ole">
            <p:oleObj spid="_x0000_s544784" name="Denklem" r:id="rId18" imgW="1803240" imgH="380880" progId="Equation.3">
              <p:embed/>
            </p:oleObj>
          </a:graphicData>
        </a:graphic>
      </p:graphicFrame>
      <p:graphicFrame>
        <p:nvGraphicFramePr>
          <p:cNvPr id="733231" name="Object 47"/>
          <p:cNvGraphicFramePr>
            <a:graphicFrameLocks noChangeAspect="1"/>
          </p:cNvGraphicFramePr>
          <p:nvPr/>
        </p:nvGraphicFramePr>
        <p:xfrm>
          <a:off x="0" y="5546725"/>
          <a:ext cx="9144000" cy="1311275"/>
        </p:xfrm>
        <a:graphic>
          <a:graphicData uri="http://schemas.openxmlformats.org/presentationml/2006/ole">
            <p:oleObj spid="_x0000_s544785" name="Denklem" r:id="rId19" imgW="5308560" imgH="761760" progId="Equation.3">
              <p:embed/>
            </p:oleObj>
          </a:graphicData>
        </a:graphic>
      </p:graphicFrame>
      <p:graphicFrame>
        <p:nvGraphicFramePr>
          <p:cNvPr id="733232" name="Object 48"/>
          <p:cNvGraphicFramePr>
            <a:graphicFrameLocks noChangeAspect="1"/>
          </p:cNvGraphicFramePr>
          <p:nvPr/>
        </p:nvGraphicFramePr>
        <p:xfrm>
          <a:off x="3906838" y="3136900"/>
          <a:ext cx="2278062" cy="434975"/>
        </p:xfrm>
        <a:graphic>
          <a:graphicData uri="http://schemas.openxmlformats.org/presentationml/2006/ole">
            <p:oleObj spid="_x0000_s544786" name="Denklem" r:id="rId20" imgW="1193760" imgH="228600" progId="Equation.3">
              <p:embed/>
            </p:oleObj>
          </a:graphicData>
        </a:graphic>
      </p:graphicFrame>
      <p:sp>
        <p:nvSpPr>
          <p:cNvPr id="733233" name="Line 49"/>
          <p:cNvSpPr>
            <a:spLocks noChangeShapeType="1"/>
          </p:cNvSpPr>
          <p:nvPr/>
        </p:nvSpPr>
        <p:spPr bwMode="auto">
          <a:xfrm>
            <a:off x="4791075" y="4584700"/>
            <a:ext cx="1843088" cy="201613"/>
          </a:xfrm>
          <a:prstGeom prst="line">
            <a:avLst/>
          </a:prstGeom>
          <a:noFill/>
          <a:ln w="38100">
            <a:solidFill>
              <a:schemeClr val="hlink"/>
            </a:solidFill>
            <a:round/>
            <a:headEnd/>
            <a:tailEnd type="triangle" w="med" len="lg"/>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3224"/>
                                        </p:tgtEl>
                                        <p:attrNameLst>
                                          <p:attrName>style.visibility</p:attrName>
                                        </p:attrNameLst>
                                      </p:cBhvr>
                                      <p:to>
                                        <p:strVal val="visible"/>
                                      </p:to>
                                    </p:set>
                                    <p:animEffect transition="in" filter="dissolve">
                                      <p:cBhvr>
                                        <p:cTn id="7" dur="500"/>
                                        <p:tgtEl>
                                          <p:spTgt spid="733224"/>
                                        </p:tgtEl>
                                      </p:cBhvr>
                                    </p:animEffect>
                                  </p:childTnLst>
                                </p:cTn>
                              </p:par>
                              <p:par>
                                <p:cTn id="8" presetID="9" presetClass="entr" presetSubtype="0" fill="hold" nodeType="withEffect">
                                  <p:stCondLst>
                                    <p:cond delay="0"/>
                                  </p:stCondLst>
                                  <p:childTnLst>
                                    <p:set>
                                      <p:cBhvr>
                                        <p:cTn id="9" dur="1" fill="hold">
                                          <p:stCondLst>
                                            <p:cond delay="0"/>
                                          </p:stCondLst>
                                        </p:cTn>
                                        <p:tgtEl>
                                          <p:spTgt spid="733223"/>
                                        </p:tgtEl>
                                        <p:attrNameLst>
                                          <p:attrName>style.visibility</p:attrName>
                                        </p:attrNameLst>
                                      </p:cBhvr>
                                      <p:to>
                                        <p:strVal val="visible"/>
                                      </p:to>
                                    </p:set>
                                    <p:animEffect transition="in" filter="dissolve">
                                      <p:cBhvr>
                                        <p:cTn id="10" dur="500"/>
                                        <p:tgtEl>
                                          <p:spTgt spid="73322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33226"/>
                                        </p:tgtEl>
                                        <p:attrNameLst>
                                          <p:attrName>style.visibility</p:attrName>
                                        </p:attrNameLst>
                                      </p:cBhvr>
                                      <p:to>
                                        <p:strVal val="visible"/>
                                      </p:to>
                                    </p:set>
                                    <p:animEffect transition="in" filter="dissolve">
                                      <p:cBhvr>
                                        <p:cTn id="15" dur="500"/>
                                        <p:tgtEl>
                                          <p:spTgt spid="73322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33227"/>
                                        </p:tgtEl>
                                        <p:attrNameLst>
                                          <p:attrName>style.visibility</p:attrName>
                                        </p:attrNameLst>
                                      </p:cBhvr>
                                      <p:to>
                                        <p:strVal val="visible"/>
                                      </p:to>
                                    </p:set>
                                    <p:animEffect transition="in" filter="dissolve">
                                      <p:cBhvr>
                                        <p:cTn id="18" dur="500"/>
                                        <p:tgtEl>
                                          <p:spTgt spid="733227"/>
                                        </p:tgtEl>
                                      </p:cBhvr>
                                    </p:animEffect>
                                  </p:childTnLst>
                                </p:cTn>
                              </p:par>
                              <p:par>
                                <p:cTn id="19" presetID="9" presetClass="entr" presetSubtype="0" fill="hold" nodeType="withEffect">
                                  <p:stCondLst>
                                    <p:cond delay="0"/>
                                  </p:stCondLst>
                                  <p:childTnLst>
                                    <p:set>
                                      <p:cBhvr>
                                        <p:cTn id="20" dur="1" fill="hold">
                                          <p:stCondLst>
                                            <p:cond delay="0"/>
                                          </p:stCondLst>
                                        </p:cTn>
                                        <p:tgtEl>
                                          <p:spTgt spid="733228"/>
                                        </p:tgtEl>
                                        <p:attrNameLst>
                                          <p:attrName>style.visibility</p:attrName>
                                        </p:attrNameLst>
                                      </p:cBhvr>
                                      <p:to>
                                        <p:strVal val="visible"/>
                                      </p:to>
                                    </p:set>
                                    <p:animEffect transition="in" filter="dissolve">
                                      <p:cBhvr>
                                        <p:cTn id="21" dur="500"/>
                                        <p:tgtEl>
                                          <p:spTgt spid="73322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33229"/>
                                        </p:tgtEl>
                                        <p:attrNameLst>
                                          <p:attrName>style.visibility</p:attrName>
                                        </p:attrNameLst>
                                      </p:cBhvr>
                                      <p:to>
                                        <p:strVal val="visible"/>
                                      </p:to>
                                    </p:set>
                                    <p:animEffect transition="in" filter="dissolve">
                                      <p:cBhvr>
                                        <p:cTn id="26" dur="500"/>
                                        <p:tgtEl>
                                          <p:spTgt spid="733229"/>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733233"/>
                                        </p:tgtEl>
                                        <p:attrNameLst>
                                          <p:attrName>style.visibility</p:attrName>
                                        </p:attrNameLst>
                                      </p:cBhvr>
                                      <p:to>
                                        <p:strVal val="visible"/>
                                      </p:to>
                                    </p:set>
                                    <p:animEffect transition="in" filter="dissolve">
                                      <p:cBhvr>
                                        <p:cTn id="29" dur="500"/>
                                        <p:tgtEl>
                                          <p:spTgt spid="733233"/>
                                        </p:tgtEl>
                                      </p:cBhvr>
                                    </p:animEffect>
                                  </p:childTnLst>
                                </p:cTn>
                              </p:par>
                              <p:par>
                                <p:cTn id="30" presetID="9" presetClass="entr" presetSubtype="0" fill="hold" nodeType="withEffect">
                                  <p:stCondLst>
                                    <p:cond delay="0"/>
                                  </p:stCondLst>
                                  <p:childTnLst>
                                    <p:set>
                                      <p:cBhvr>
                                        <p:cTn id="31" dur="1" fill="hold">
                                          <p:stCondLst>
                                            <p:cond delay="0"/>
                                          </p:stCondLst>
                                        </p:cTn>
                                        <p:tgtEl>
                                          <p:spTgt spid="733230"/>
                                        </p:tgtEl>
                                        <p:attrNameLst>
                                          <p:attrName>style.visibility</p:attrName>
                                        </p:attrNameLst>
                                      </p:cBhvr>
                                      <p:to>
                                        <p:strVal val="visible"/>
                                      </p:to>
                                    </p:set>
                                    <p:animEffect transition="in" filter="dissolve">
                                      <p:cBhvr>
                                        <p:cTn id="32" dur="500"/>
                                        <p:tgtEl>
                                          <p:spTgt spid="73323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733231"/>
                                        </p:tgtEl>
                                        <p:attrNameLst>
                                          <p:attrName>style.visibility</p:attrName>
                                        </p:attrNameLst>
                                      </p:cBhvr>
                                      <p:to>
                                        <p:strVal val="visible"/>
                                      </p:to>
                                    </p:set>
                                    <p:animEffect transition="in" filter="dissolve">
                                      <p:cBhvr>
                                        <p:cTn id="37" dur="500"/>
                                        <p:tgtEl>
                                          <p:spTgt spid="733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224" grpId="0"/>
      <p:bldP spid="733226" grpId="0" animBg="1"/>
      <p:bldP spid="733227" grpId="0" animBg="1"/>
      <p:bldP spid="733229" grpId="0" animBg="1"/>
      <p:bldP spid="733233"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5234" name="Rectangle 2"/>
          <p:cNvSpPr>
            <a:spLocks noGrp="1" noChangeArrowheads="1"/>
          </p:cNvSpPr>
          <p:nvPr>
            <p:ph type="title"/>
          </p:nvPr>
        </p:nvSpPr>
        <p:spPr>
          <a:xfrm>
            <a:off x="687388" y="0"/>
            <a:ext cx="7772400" cy="1143000"/>
          </a:xfrm>
        </p:spPr>
        <p:txBody>
          <a:bodyPr/>
          <a:lstStyle/>
          <a:p>
            <a:r>
              <a:rPr lang="tr-TR" sz="2800"/>
              <a:t>Kinematics of a Rigid Body</a:t>
            </a:r>
            <a:br>
              <a:rPr lang="tr-TR" sz="2800"/>
            </a:br>
            <a:r>
              <a:rPr lang="tr-TR" sz="2800"/>
              <a:t>Example</a:t>
            </a:r>
            <a:endParaRPr lang="en-US" sz="2800"/>
          </a:p>
        </p:txBody>
      </p:sp>
      <p:sp>
        <p:nvSpPr>
          <p:cNvPr id="15" name="Slide Number Placeholder 3"/>
          <p:cNvSpPr>
            <a:spLocks noGrp="1"/>
          </p:cNvSpPr>
          <p:nvPr>
            <p:ph type="sldNum" sz="quarter" idx="12"/>
          </p:nvPr>
        </p:nvSpPr>
        <p:spPr/>
        <p:txBody>
          <a:bodyPr/>
          <a:lstStyle/>
          <a:p>
            <a:fld id="{109FB3AC-D2B2-4ACA-8938-28B4890923A7}" type="slidenum">
              <a:rPr lang="tr-TR"/>
              <a:pPr/>
              <a:t>99</a:t>
            </a:fld>
            <a:endParaRPr lang="tr-TR"/>
          </a:p>
        </p:txBody>
      </p:sp>
      <p:sp>
        <p:nvSpPr>
          <p:cNvPr id="735235" name="Text Box 3"/>
          <p:cNvSpPr txBox="1">
            <a:spLocks noChangeArrowheads="1"/>
          </p:cNvSpPr>
          <p:nvPr/>
        </p:nvSpPr>
        <p:spPr bwMode="auto">
          <a:xfrm>
            <a:off x="0" y="887413"/>
            <a:ext cx="9144000" cy="1403350"/>
          </a:xfrm>
          <a:prstGeom prst="rect">
            <a:avLst/>
          </a:prstGeom>
          <a:noFill/>
          <a:ln w="9525" algn="ctr">
            <a:noFill/>
            <a:miter lim="800000"/>
            <a:headEnd/>
            <a:tailEnd type="none" w="med" len="lg"/>
          </a:ln>
          <a:effectLst/>
        </p:spPr>
        <p:txBody>
          <a:bodyPr>
            <a:spAutoFit/>
          </a:bodyPr>
          <a:lstStyle/>
          <a:p>
            <a:pPr algn="just"/>
            <a:r>
              <a:rPr lang="tr-TR"/>
              <a:t>The motor housing and its bracket rotate about the Z axis at the constant rate                   </a:t>
            </a:r>
          </a:p>
          <a:p>
            <a:pPr algn="just"/>
            <a:r>
              <a:rPr lang="tr-TR"/>
              <a:t>The motor shaft and disk have a constant angular velocity of spin                  with respect to the motor housing in the direction shown. If </a:t>
            </a:r>
            <a:r>
              <a:rPr lang="tr-TR">
                <a:latin typeface="Symbol" pitchFamily="18" charset="2"/>
              </a:rPr>
              <a:t>g</a:t>
            </a:r>
            <a:r>
              <a:rPr lang="tr-TR"/>
              <a:t> constant at 30</a:t>
            </a:r>
            <a:r>
              <a:rPr lang="tr-TR" baseline="30000"/>
              <a:t>o</a:t>
            </a:r>
            <a:r>
              <a:rPr lang="tr-TR"/>
              <a:t>, determine the velocity and acceleration of point A at the top of the disk and angular acceleration </a:t>
            </a:r>
            <a:r>
              <a:rPr lang="tr-TR" b="1">
                <a:latin typeface="Symbol" pitchFamily="18" charset="2"/>
              </a:rPr>
              <a:t>a</a:t>
            </a:r>
            <a:r>
              <a:rPr lang="tr-TR"/>
              <a:t> of the disk.</a:t>
            </a:r>
            <a:endParaRPr lang="en-US"/>
          </a:p>
          <a:p>
            <a:pPr algn="just"/>
            <a:endParaRPr lang="en-US" sz="1400">
              <a:solidFill>
                <a:srgbClr val="FF6600"/>
              </a:solidFill>
            </a:endParaRPr>
          </a:p>
        </p:txBody>
      </p:sp>
      <p:graphicFrame>
        <p:nvGraphicFramePr>
          <p:cNvPr id="735237" name="Object 5"/>
          <p:cNvGraphicFramePr>
            <a:graphicFrameLocks noChangeAspect="1"/>
          </p:cNvGraphicFramePr>
          <p:nvPr/>
        </p:nvGraphicFramePr>
        <p:xfrm>
          <a:off x="7950200" y="957263"/>
          <a:ext cx="1193800" cy="301625"/>
        </p:xfrm>
        <a:graphic>
          <a:graphicData uri="http://schemas.openxmlformats.org/presentationml/2006/ole">
            <p:oleObj spid="_x0000_s545794" name="Denklem" r:id="rId4" imgW="799920" imgH="203040" progId="Equation.3">
              <p:embed/>
            </p:oleObj>
          </a:graphicData>
        </a:graphic>
      </p:graphicFrame>
      <p:graphicFrame>
        <p:nvGraphicFramePr>
          <p:cNvPr id="735240" name="Object 8"/>
          <p:cNvGraphicFramePr>
            <a:graphicFrameLocks noChangeAspect="1"/>
          </p:cNvGraphicFramePr>
          <p:nvPr/>
        </p:nvGraphicFramePr>
        <p:xfrm>
          <a:off x="4724400" y="2584450"/>
          <a:ext cx="890588" cy="357188"/>
        </p:xfrm>
        <a:graphic>
          <a:graphicData uri="http://schemas.openxmlformats.org/presentationml/2006/ole">
            <p:oleObj spid="_x0000_s545795" name="Denklem" r:id="rId5" imgW="507960" imgH="203040" progId="Equation.3">
              <p:embed/>
            </p:oleObj>
          </a:graphicData>
        </a:graphic>
      </p:graphicFrame>
      <p:pic>
        <p:nvPicPr>
          <p:cNvPr id="735245" name="Picture 13" descr="fig9"/>
          <p:cNvPicPr>
            <a:picLocks noChangeAspect="1" noChangeArrowheads="1"/>
          </p:cNvPicPr>
          <p:nvPr/>
        </p:nvPicPr>
        <p:blipFill>
          <a:blip r:embed="rId6" cstate="print"/>
          <a:srcRect/>
          <a:stretch>
            <a:fillRect/>
          </a:stretch>
        </p:blipFill>
        <p:spPr bwMode="auto">
          <a:xfrm>
            <a:off x="0" y="2079625"/>
            <a:ext cx="4619625" cy="3133725"/>
          </a:xfrm>
          <a:prstGeom prst="rect">
            <a:avLst/>
          </a:prstGeom>
          <a:noFill/>
        </p:spPr>
      </p:pic>
      <p:graphicFrame>
        <p:nvGraphicFramePr>
          <p:cNvPr id="735249" name="Object 17"/>
          <p:cNvGraphicFramePr>
            <a:graphicFrameLocks noChangeAspect="1"/>
          </p:cNvGraphicFramePr>
          <p:nvPr/>
        </p:nvGraphicFramePr>
        <p:xfrm>
          <a:off x="4714875" y="2995613"/>
          <a:ext cx="1454150" cy="436562"/>
        </p:xfrm>
        <a:graphic>
          <a:graphicData uri="http://schemas.openxmlformats.org/presentationml/2006/ole">
            <p:oleObj spid="_x0000_s545796" name="Denklem" r:id="rId7" imgW="761760" imgH="228600" progId="Equation.3">
              <p:embed/>
            </p:oleObj>
          </a:graphicData>
        </a:graphic>
      </p:graphicFrame>
      <p:graphicFrame>
        <p:nvGraphicFramePr>
          <p:cNvPr id="735252" name="Object 20"/>
          <p:cNvGraphicFramePr>
            <a:graphicFrameLocks noChangeAspect="1"/>
          </p:cNvGraphicFramePr>
          <p:nvPr/>
        </p:nvGraphicFramePr>
        <p:xfrm>
          <a:off x="4703763" y="3486150"/>
          <a:ext cx="2665412" cy="584200"/>
        </p:xfrm>
        <a:graphic>
          <a:graphicData uri="http://schemas.openxmlformats.org/presentationml/2006/ole">
            <p:oleObj spid="_x0000_s545797" name="Denklem" r:id="rId8" imgW="1396800" imgH="304560" progId="Equation.3">
              <p:embed/>
            </p:oleObj>
          </a:graphicData>
        </a:graphic>
      </p:graphicFrame>
      <p:graphicFrame>
        <p:nvGraphicFramePr>
          <p:cNvPr id="735255" name="Object 23"/>
          <p:cNvGraphicFramePr>
            <a:graphicFrameLocks noChangeAspect="1"/>
          </p:cNvGraphicFramePr>
          <p:nvPr/>
        </p:nvGraphicFramePr>
        <p:xfrm>
          <a:off x="4710113" y="4141788"/>
          <a:ext cx="3173412" cy="925512"/>
        </p:xfrm>
        <a:graphic>
          <a:graphicData uri="http://schemas.openxmlformats.org/presentationml/2006/ole">
            <p:oleObj spid="_x0000_s545798" name="Denklem" r:id="rId9" imgW="1663560" imgH="482400" progId="Equation.3">
              <p:embed/>
            </p:oleObj>
          </a:graphicData>
        </a:graphic>
      </p:graphicFrame>
      <p:graphicFrame>
        <p:nvGraphicFramePr>
          <p:cNvPr id="735258" name="Object 26"/>
          <p:cNvGraphicFramePr>
            <a:graphicFrameLocks noChangeAspect="1"/>
          </p:cNvGraphicFramePr>
          <p:nvPr/>
        </p:nvGraphicFramePr>
        <p:xfrm>
          <a:off x="4694238" y="2065338"/>
          <a:ext cx="2471737" cy="460375"/>
        </p:xfrm>
        <a:graphic>
          <a:graphicData uri="http://schemas.openxmlformats.org/presentationml/2006/ole">
            <p:oleObj spid="_x0000_s545799" name="Denklem" r:id="rId10" imgW="1295280" imgH="241200" progId="Equation.3">
              <p:embed/>
            </p:oleObj>
          </a:graphicData>
        </a:graphic>
      </p:graphicFrame>
      <p:graphicFrame>
        <p:nvGraphicFramePr>
          <p:cNvPr id="735261" name="Object 29"/>
          <p:cNvGraphicFramePr>
            <a:graphicFrameLocks noChangeAspect="1"/>
          </p:cNvGraphicFramePr>
          <p:nvPr/>
        </p:nvGraphicFramePr>
        <p:xfrm>
          <a:off x="0" y="5137150"/>
          <a:ext cx="9144000" cy="549275"/>
        </p:xfrm>
        <a:graphic>
          <a:graphicData uri="http://schemas.openxmlformats.org/presentationml/2006/ole">
            <p:oleObj spid="_x0000_s545800" name="Denklem" r:id="rId11" imgW="5105160" imgH="304560" progId="Equation.3">
              <p:embed/>
            </p:oleObj>
          </a:graphicData>
        </a:graphic>
      </p:graphicFrame>
      <p:graphicFrame>
        <p:nvGraphicFramePr>
          <p:cNvPr id="735264" name="Object 32"/>
          <p:cNvGraphicFramePr>
            <a:graphicFrameLocks noChangeAspect="1"/>
          </p:cNvGraphicFramePr>
          <p:nvPr/>
        </p:nvGraphicFramePr>
        <p:xfrm>
          <a:off x="136525" y="5686425"/>
          <a:ext cx="5845175" cy="549275"/>
        </p:xfrm>
        <a:graphic>
          <a:graphicData uri="http://schemas.openxmlformats.org/presentationml/2006/ole">
            <p:oleObj spid="_x0000_s545801" name="Denklem" r:id="rId12" imgW="3263760" imgH="304560" progId="Equation.3">
              <p:embed/>
            </p:oleObj>
          </a:graphicData>
        </a:graphic>
      </p:graphicFrame>
      <p:graphicFrame>
        <p:nvGraphicFramePr>
          <p:cNvPr id="735267" name="Object 35"/>
          <p:cNvGraphicFramePr>
            <a:graphicFrameLocks noChangeAspect="1"/>
          </p:cNvGraphicFramePr>
          <p:nvPr/>
        </p:nvGraphicFramePr>
        <p:xfrm>
          <a:off x="0" y="6245225"/>
          <a:ext cx="7754938" cy="628650"/>
        </p:xfrm>
        <a:graphic>
          <a:graphicData uri="http://schemas.openxmlformats.org/presentationml/2006/ole">
            <p:oleObj spid="_x0000_s545802" name="Denklem" r:id="rId13" imgW="2831760" imgH="228600" progId="Equation.3">
              <p:embed/>
            </p:oleObj>
          </a:graphicData>
        </a:graphic>
      </p:graphicFrame>
      <p:graphicFrame>
        <p:nvGraphicFramePr>
          <p:cNvPr id="735244" name="Object 12"/>
          <p:cNvGraphicFramePr>
            <a:graphicFrameLocks noChangeAspect="1"/>
          </p:cNvGraphicFramePr>
          <p:nvPr/>
        </p:nvGraphicFramePr>
        <p:xfrm>
          <a:off x="6710363" y="1231900"/>
          <a:ext cx="1063625" cy="274638"/>
        </p:xfrm>
        <a:graphic>
          <a:graphicData uri="http://schemas.openxmlformats.org/presentationml/2006/ole">
            <p:oleObj spid="_x0000_s545803" name="Denklem" r:id="rId14" imgW="787320" imgH="20304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35258"/>
                                        </p:tgtEl>
                                        <p:attrNameLst>
                                          <p:attrName>style.visibility</p:attrName>
                                        </p:attrNameLst>
                                      </p:cBhvr>
                                      <p:to>
                                        <p:strVal val="visible"/>
                                      </p:to>
                                    </p:set>
                                    <p:animEffect transition="in" filter="dissolve">
                                      <p:cBhvr>
                                        <p:cTn id="7" dur="500"/>
                                        <p:tgtEl>
                                          <p:spTgt spid="73525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35240"/>
                                        </p:tgtEl>
                                        <p:attrNameLst>
                                          <p:attrName>style.visibility</p:attrName>
                                        </p:attrNameLst>
                                      </p:cBhvr>
                                      <p:to>
                                        <p:strVal val="visible"/>
                                      </p:to>
                                    </p:set>
                                    <p:animEffect transition="in" filter="dissolve">
                                      <p:cBhvr>
                                        <p:cTn id="12" dur="500"/>
                                        <p:tgtEl>
                                          <p:spTgt spid="73524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35249"/>
                                        </p:tgtEl>
                                        <p:attrNameLst>
                                          <p:attrName>style.visibility</p:attrName>
                                        </p:attrNameLst>
                                      </p:cBhvr>
                                      <p:to>
                                        <p:strVal val="visible"/>
                                      </p:to>
                                    </p:set>
                                    <p:animEffect transition="in" filter="dissolve">
                                      <p:cBhvr>
                                        <p:cTn id="17" dur="500"/>
                                        <p:tgtEl>
                                          <p:spTgt spid="73524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35252"/>
                                        </p:tgtEl>
                                        <p:attrNameLst>
                                          <p:attrName>style.visibility</p:attrName>
                                        </p:attrNameLst>
                                      </p:cBhvr>
                                      <p:to>
                                        <p:strVal val="visible"/>
                                      </p:to>
                                    </p:set>
                                    <p:animEffect transition="in" filter="dissolve">
                                      <p:cBhvr>
                                        <p:cTn id="22" dur="500"/>
                                        <p:tgtEl>
                                          <p:spTgt spid="73525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35255"/>
                                        </p:tgtEl>
                                        <p:attrNameLst>
                                          <p:attrName>style.visibility</p:attrName>
                                        </p:attrNameLst>
                                      </p:cBhvr>
                                      <p:to>
                                        <p:strVal val="visible"/>
                                      </p:to>
                                    </p:set>
                                    <p:animEffect transition="in" filter="dissolve">
                                      <p:cBhvr>
                                        <p:cTn id="27" dur="500"/>
                                        <p:tgtEl>
                                          <p:spTgt spid="73525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35261"/>
                                        </p:tgtEl>
                                        <p:attrNameLst>
                                          <p:attrName>style.visibility</p:attrName>
                                        </p:attrNameLst>
                                      </p:cBhvr>
                                      <p:to>
                                        <p:strVal val="visible"/>
                                      </p:to>
                                    </p:set>
                                    <p:animEffect transition="in" filter="dissolve">
                                      <p:cBhvr>
                                        <p:cTn id="32" dur="500"/>
                                        <p:tgtEl>
                                          <p:spTgt spid="73526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735264"/>
                                        </p:tgtEl>
                                        <p:attrNameLst>
                                          <p:attrName>style.visibility</p:attrName>
                                        </p:attrNameLst>
                                      </p:cBhvr>
                                      <p:to>
                                        <p:strVal val="visible"/>
                                      </p:to>
                                    </p:set>
                                    <p:animEffect transition="in" filter="dissolve">
                                      <p:cBhvr>
                                        <p:cTn id="37" dur="500"/>
                                        <p:tgtEl>
                                          <p:spTgt spid="73526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735267"/>
                                        </p:tgtEl>
                                        <p:attrNameLst>
                                          <p:attrName>style.visibility</p:attrName>
                                        </p:attrNameLst>
                                      </p:cBhvr>
                                      <p:to>
                                        <p:strVal val="visible"/>
                                      </p:to>
                                    </p:set>
                                    <p:animEffect transition="in" filter="dissolve">
                                      <p:cBhvr>
                                        <p:cTn id="42" dur="500"/>
                                        <p:tgtEl>
                                          <p:spTgt spid="735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5660</TotalTime>
  <Words>4964</Words>
  <Application>Microsoft Office PowerPoint</Application>
  <PresentationFormat>On-screen Show (4:3)</PresentationFormat>
  <Paragraphs>1139</Paragraphs>
  <Slides>117</Slides>
  <Notes>97</Notes>
  <HiddenSlides>0</HiddenSlides>
  <MMClips>0</MMClips>
  <ScaleCrop>false</ScaleCrop>
  <HeadingPairs>
    <vt:vector size="6" baseType="variant">
      <vt:variant>
        <vt:lpstr>Theme</vt:lpstr>
      </vt:variant>
      <vt:variant>
        <vt:i4>1</vt:i4>
      </vt:variant>
      <vt:variant>
        <vt:lpstr>Embedded OLE Servers</vt:lpstr>
      </vt:variant>
      <vt:variant>
        <vt:i4>6</vt:i4>
      </vt:variant>
      <vt:variant>
        <vt:lpstr>Slide Titles</vt:lpstr>
      </vt:variant>
      <vt:variant>
        <vt:i4>117</vt:i4>
      </vt:variant>
    </vt:vector>
  </HeadingPairs>
  <TitlesOfParts>
    <vt:vector size="124" baseType="lpstr">
      <vt:lpstr>Verve</vt:lpstr>
      <vt:lpstr>Denklem</vt:lpstr>
      <vt:lpstr>Solid Edge Draft Document</vt:lpstr>
      <vt:lpstr>Part</vt:lpstr>
      <vt:lpstr>Image</vt:lpstr>
      <vt:lpstr>Equation</vt:lpstr>
      <vt:lpstr>Photo Editor Fotoğrafı</vt:lpstr>
      <vt:lpstr>  Dynamic Force Analysis </vt:lpstr>
      <vt:lpstr>Introduction</vt:lpstr>
      <vt:lpstr>Intro</vt:lpstr>
      <vt:lpstr>Centroid</vt:lpstr>
      <vt:lpstr>Mass Centre</vt:lpstr>
      <vt:lpstr>Mass Centre</vt:lpstr>
      <vt:lpstr>Mass Centre</vt:lpstr>
      <vt:lpstr>Mass Moment of Inertia</vt:lpstr>
      <vt:lpstr>Mass Moment of Inertia</vt:lpstr>
      <vt:lpstr>Mass Moment of Inertia</vt:lpstr>
      <vt:lpstr>Radius of gyration</vt:lpstr>
      <vt:lpstr>Parallel-axis theorem</vt:lpstr>
      <vt:lpstr>Example 1</vt:lpstr>
      <vt:lpstr>Example 1</vt:lpstr>
      <vt:lpstr>Example 2</vt:lpstr>
      <vt:lpstr>Example 3</vt:lpstr>
      <vt:lpstr>Example 3</vt:lpstr>
      <vt:lpstr>Example 3</vt:lpstr>
      <vt:lpstr>Example 3</vt:lpstr>
      <vt:lpstr>DYNAMICS OF MACHINERY</vt:lpstr>
      <vt:lpstr>Example</vt:lpstr>
      <vt:lpstr>Example</vt:lpstr>
      <vt:lpstr>Example</vt:lpstr>
      <vt:lpstr>Example</vt:lpstr>
      <vt:lpstr>D’Alembert’s Principle</vt:lpstr>
      <vt:lpstr>Solution of a Dynamic Problem Using D’Alembert’s Principle</vt:lpstr>
      <vt:lpstr>Example 1</vt:lpstr>
      <vt:lpstr>Example 1 cont</vt:lpstr>
      <vt:lpstr>Example 1 cont</vt:lpstr>
      <vt:lpstr>Example 1 cont</vt:lpstr>
      <vt:lpstr>Example 1 cont</vt:lpstr>
      <vt:lpstr>Example 1 cont</vt:lpstr>
      <vt:lpstr>Example 1 cont</vt:lpstr>
      <vt:lpstr>Example 1 cont</vt:lpstr>
      <vt:lpstr>Example 1 cont</vt:lpstr>
      <vt:lpstr>Example from Shigley 3rd ed   page 481-485</vt:lpstr>
      <vt:lpstr>Slide 37</vt:lpstr>
      <vt:lpstr>Slide 38</vt:lpstr>
      <vt:lpstr>Slide 39</vt:lpstr>
      <vt:lpstr>Example 2</vt:lpstr>
      <vt:lpstr>Example 2 cont.</vt:lpstr>
      <vt:lpstr>Example 2 cont.</vt:lpstr>
      <vt:lpstr>Example 2 cont.</vt:lpstr>
      <vt:lpstr>Example 2 cont</vt:lpstr>
      <vt:lpstr>Example 2 cont</vt:lpstr>
      <vt:lpstr>Example 2 cont</vt:lpstr>
      <vt:lpstr>Example 2 cont</vt:lpstr>
      <vt:lpstr>Example 2 cont</vt:lpstr>
      <vt:lpstr>Example 2 cont</vt:lpstr>
      <vt:lpstr> DYNAMICS OF MACHINERY</vt:lpstr>
      <vt:lpstr>Measuring Mass Moment of Inertia</vt:lpstr>
      <vt:lpstr>Measuring Mass Moment of Inertia by Compound Pendulum</vt:lpstr>
      <vt:lpstr>Measuring Mass Moment of Inertia by Compound Pendulum</vt:lpstr>
      <vt:lpstr>Measuring Mass Moment of Inertia by Compound Pendulum</vt:lpstr>
      <vt:lpstr>Measuring Mass Moment of Inertia by Compound Pendulum</vt:lpstr>
      <vt:lpstr>Measuring Mass Moment of Inertia by Compound Pendulum</vt:lpstr>
      <vt:lpstr>Measuring Mass Moment of Inertia by Torsional Pendulum</vt:lpstr>
      <vt:lpstr>Measuring Mass Moment of Inertia by Filar Pendulum</vt:lpstr>
      <vt:lpstr>Measuring Mass Moment of Inertia by Filar Pendulum</vt:lpstr>
      <vt:lpstr>Measuring Mass Moment of Inertia by Filar Pendulum</vt:lpstr>
      <vt:lpstr>ME 302 DYNAMICS OF MACHINERY</vt:lpstr>
      <vt:lpstr>Preliminary</vt:lpstr>
      <vt:lpstr>Preliminary</vt:lpstr>
      <vt:lpstr>Preliminary</vt:lpstr>
      <vt:lpstr>Preliminary</vt:lpstr>
      <vt:lpstr>Preliminary</vt:lpstr>
      <vt:lpstr>Preliminary</vt:lpstr>
      <vt:lpstr>Basic Rotation Matrices</vt:lpstr>
      <vt:lpstr>Preliminary</vt:lpstr>
      <vt:lpstr>Example 2</vt:lpstr>
      <vt:lpstr>Example 3</vt:lpstr>
      <vt:lpstr>Coordinate Transformations</vt:lpstr>
      <vt:lpstr>Coordinate Transformations</vt:lpstr>
      <vt:lpstr>Homogeneous Representation</vt:lpstr>
      <vt:lpstr>Homogeneous Transformation</vt:lpstr>
      <vt:lpstr>Example 5</vt:lpstr>
      <vt:lpstr>Example 6</vt:lpstr>
      <vt:lpstr>Homogeneous Transformation</vt:lpstr>
      <vt:lpstr>Example 7</vt:lpstr>
      <vt:lpstr>Homogeneous Representation</vt:lpstr>
      <vt:lpstr>Homogeneous Transformation</vt:lpstr>
      <vt:lpstr> DYNAMICS OF MACHINERY</vt:lpstr>
      <vt:lpstr>Preliminary Kinematics of a Rigid Body</vt:lpstr>
      <vt:lpstr>Preliminary Kinematics of a Rigid Body</vt:lpstr>
      <vt:lpstr>Preliminary Kinematics of a Rigid Body</vt:lpstr>
      <vt:lpstr>Preliminary Kinematics of a Rigid Body</vt:lpstr>
      <vt:lpstr>Preliminary Kinematics of a Rigid Body</vt:lpstr>
      <vt:lpstr>Preliminary Kinematics of a Rigid Body</vt:lpstr>
      <vt:lpstr>Preliminary Kinematics of a Rigid Body</vt:lpstr>
      <vt:lpstr>Kinematics of a Rigid Body Example</vt:lpstr>
      <vt:lpstr>Kinematics of a Rigid Body Example</vt:lpstr>
      <vt:lpstr>Kinematics of a Rigid Body Example</vt:lpstr>
      <vt:lpstr>Kinematics of a Rigid Body Example</vt:lpstr>
      <vt:lpstr>Kinematics of a Rigid Body Example</vt:lpstr>
      <vt:lpstr>Kinematics of a Rigid Body Example</vt:lpstr>
      <vt:lpstr>Kinematics of a Rigid Body Example</vt:lpstr>
      <vt:lpstr>Preliminary Kinematics of a Rigid Body</vt:lpstr>
      <vt:lpstr>Preliminary Kinematics of a Rigid Body</vt:lpstr>
      <vt:lpstr>Kinematics of a Rigid Body Example</vt:lpstr>
      <vt:lpstr>Kinematics of a Rigid Body Example</vt:lpstr>
      <vt:lpstr> DYNAMICS OF MACHINERY</vt:lpstr>
      <vt:lpstr>Kinetics of a Rigid Body Equation of Motion (EOM)</vt:lpstr>
      <vt:lpstr>Kinetics of a Rigid Body Equation of Motion (EOM)</vt:lpstr>
      <vt:lpstr>Kinetics of a Rigid Body Equation of Motion (EOM)</vt:lpstr>
      <vt:lpstr>Kinetics of a Rigid Body Equation of Motion (EOM)</vt:lpstr>
      <vt:lpstr>Kinetics of a Rigid Body Equation of Motion (EOM)</vt:lpstr>
      <vt:lpstr>Kinetics of a Rigid Body Equation of Motion (EOM)</vt:lpstr>
      <vt:lpstr>Kinetics of a Rigid Body Equation of Motion (EOM)</vt:lpstr>
      <vt:lpstr>Kinetics of a Rigid Body Equation of Motion (EOM)</vt:lpstr>
      <vt:lpstr>Kinetics of a Rigid Body Equation of Motion (EOM)</vt:lpstr>
      <vt:lpstr>Kinetics of a Rigid Body Equation of Motion (EOM)</vt:lpstr>
      <vt:lpstr>Kinetics of a Rigid Body Equation of Motion (EOM)</vt:lpstr>
      <vt:lpstr>Kinetics of a Rigid Body Equation of Motion (EOM)</vt:lpstr>
      <vt:lpstr>Kinetics of a Rigid Body Equation of Motion (EOM)</vt:lpstr>
      <vt:lpstr>Kinetics of a Rigid Body Equation of Motion (EOM)</vt:lpstr>
      <vt:lpstr>Kinetics of a Rigid Body Equation of Motion (EOM)</vt:lpstr>
      <vt:lpstr>Kinetics of a Rigid Body Equation of Motion (EOM)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Eğitim</dc:title>
  <dc:creator>GAZİANTEP ÜNİVERSİTESİ</dc:creator>
  <cp:lastModifiedBy>alpha</cp:lastModifiedBy>
  <cp:revision>293</cp:revision>
  <dcterms:created xsi:type="dcterms:W3CDTF">1995-06-02T22:15:24Z</dcterms:created>
  <dcterms:modified xsi:type="dcterms:W3CDTF">2020-05-02T16:48:22Z</dcterms:modified>
</cp:coreProperties>
</file>