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61" r:id="rId5"/>
    <p:sldId id="258" r:id="rId6"/>
    <p:sldId id="262" r:id="rId7"/>
    <p:sldId id="259" r:id="rId8"/>
    <p:sldId id="265" r:id="rId9"/>
    <p:sldId id="266" r:id="rId10"/>
    <p:sldId id="268" r:id="rId1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0" autoAdjust="0"/>
  </p:normalViewPr>
  <p:slideViewPr>
    <p:cSldViewPr>
      <p:cViewPr>
        <p:scale>
          <a:sx n="60" d="100"/>
          <a:sy n="60" d="100"/>
        </p:scale>
        <p:origin x="-165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8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06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9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7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7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2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6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1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6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3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3497A-AA71-4931-B77B-C45EC497856A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0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895600"/>
            <a:ext cx="7772400" cy="1470025"/>
          </a:xfrm>
        </p:spPr>
        <p:txBody>
          <a:bodyPr/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Examples – Part I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81200"/>
            <a:ext cx="6400800" cy="914400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Chapter Four 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2D – Steady State Conduction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172200" y="6079958"/>
            <a:ext cx="2667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  <a:latin typeface="Times"/>
              </a:rPr>
              <a:t>Prepared By: Dawit M.</a:t>
            </a:r>
            <a:endParaRPr lang="en-US" sz="2000" dirty="0">
              <a:solidFill>
                <a:schemeClr val="tx1"/>
              </a:solidFill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9312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Any Question?</a:t>
            </a:r>
            <a:b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Thank You!</a:t>
            </a:r>
            <a:endParaRPr lang="en-US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22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1: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Exact Solution Method for S.S, 2D Conduction Heat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Transfer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Use of Shape Factor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613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407"/>
            <a:ext cx="6400800" cy="6552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958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1: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Exact Solution Method for S.S, 2D Conduction Heat Transfer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two-dimensional rectangular plate is subjected to prescribed boundary conditions. Using the results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exact solution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the heat equation presented in Section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4.2, calculate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temperature at the midpoint (1, 0.5) by considering the first five nonzero terms of the infinite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series that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must be evaluated. Assess the error resulting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from using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only the first three terms of the infinite series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254046"/>
            <a:ext cx="381952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sz="27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14" y="1371600"/>
            <a:ext cx="7543800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700" dirty="0" smtClean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Cont’d …</a:t>
            </a:r>
            <a:endParaRPr lang="en-US" sz="2700" dirty="0">
              <a:solidFill>
                <a:srgbClr val="FF0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78486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78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 smtClean="0">
                <a:latin typeface="Times" panose="02020603050405020304" pitchFamily="18" charset="0"/>
                <a:cs typeface="Times" panose="02020603050405020304" pitchFamily="18" charset="0"/>
              </a:rPr>
              <a:t>2. </a:t>
            </a:r>
            <a:endParaRPr lang="en-US" sz="2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7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: Use of Shape Factor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5229"/>
            <a:ext cx="8062686" cy="248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97086"/>
            <a:ext cx="5553075" cy="266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43762"/>
            <a:ext cx="83058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7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24728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7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Cont’d …</a:t>
            </a:r>
            <a:endParaRPr lang="en-US" sz="27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4963"/>
            <a:ext cx="8305800" cy="456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038718"/>
            <a:ext cx="56388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Table 4.1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8435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140</Words>
  <Application>Microsoft Office PowerPoint</Application>
  <PresentationFormat>On-screen Show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Examples – Part I</vt:lpstr>
      <vt:lpstr>Outline</vt:lpstr>
      <vt:lpstr>PowerPoint Presentation</vt:lpstr>
      <vt:lpstr>Example 1: Exact Solution Method for S.S, 2D Conduction Heat Transfer</vt:lpstr>
      <vt:lpstr>Solution</vt:lpstr>
      <vt:lpstr>Cont’d …</vt:lpstr>
      <vt:lpstr>Example 2: Use of Shape Factor</vt:lpstr>
      <vt:lpstr>PowerPoint Presentation</vt:lpstr>
      <vt:lpstr>Cont’d …</vt:lpstr>
      <vt:lpstr>Any Question?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and Exercises</dc:title>
  <cp:lastModifiedBy>Dawit M</cp:lastModifiedBy>
  <cp:revision>20</cp:revision>
  <dcterms:created xsi:type="dcterms:W3CDTF">2016-10-26T19:52:28Z</dcterms:created>
  <dcterms:modified xsi:type="dcterms:W3CDTF">2018-12-11T14:37:26Z</dcterms:modified>
</cp:coreProperties>
</file>