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7" r:id="rId5"/>
    <p:sldId id="268" r:id="rId6"/>
    <p:sldId id="273" r:id="rId7"/>
    <p:sldId id="269" r:id="rId8"/>
    <p:sldId id="272" r:id="rId9"/>
    <p:sldId id="27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C3FFA-0D70-4E60-825B-961CCD0BAD4B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F391C-3816-4F06-A2B1-3643BE51C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9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6A0B-74AA-44AD-94C0-A0FC82BBB32C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849-E97F-481F-82CE-367B862254A2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9BB-ADDA-4CC3-A293-41CDD6902E95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5834-9122-4621-96FD-1833DD448048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EDCB-E162-4727-A679-079DAD160FA7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49AF-08FE-4436-A37A-F2236F55873E}" type="datetime1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673C-FFA1-4AC7-BCDC-44EC6EA6F8F8}" type="datetime1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D2D0-863B-4DAB-899C-B81B5019CA05}" type="datetime1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1072-DD30-4C27-8D54-59887E43BFB6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BA17-F824-4C8D-B88B-D308A56382E2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018F-9DB5-4706-BFF9-884C1953BFD8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57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latin typeface="Times"/>
              </a:rPr>
              <a:t>Examples</a:t>
            </a:r>
            <a:endParaRPr lang="en-US" sz="3600" u="sng" dirty="0">
              <a:latin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8580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"/>
              </a:rPr>
              <a:t>Chapter </a:t>
            </a:r>
            <a:r>
              <a:rPr lang="en-US" sz="4000" dirty="0" smtClean="0">
                <a:solidFill>
                  <a:schemeClr val="tx1"/>
                </a:solidFill>
                <a:latin typeface="Times"/>
              </a:rPr>
              <a:t>Two </a:t>
            </a:r>
            <a:r>
              <a:rPr lang="en-US" sz="4000" dirty="0" smtClean="0">
                <a:solidFill>
                  <a:schemeClr val="tx1"/>
                </a:solidFill>
                <a:latin typeface="Times"/>
              </a:rPr>
              <a:t>– </a:t>
            </a:r>
            <a:r>
              <a:rPr lang="en-US" sz="4000" dirty="0" smtClean="0">
                <a:solidFill>
                  <a:schemeClr val="tx1"/>
                </a:solidFill>
                <a:latin typeface="Times"/>
              </a:rPr>
              <a:t>2D Potential Flow Theory</a:t>
            </a:r>
            <a:endParaRPr lang="en-US" sz="40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31797" y="6018508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Times"/>
              </a:rPr>
              <a:t>By Dawit M.</a:t>
            </a:r>
            <a:endParaRPr lang="en-US" sz="18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7B95-552B-497A-A9C6-1A2CBACD68F7}" type="datetime1">
              <a:rPr lang="en-US" smtClean="0"/>
              <a:t>11/27/2019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Example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Irrotationality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Example 2: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Circulation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Example 3: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Flow over Rankine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Half Body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Example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Non – lifting Flow over a Circular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Cylinder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Example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5: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Lifting Flow over a Circular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Cylinder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Example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6: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Kutta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Jowkoweski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Theorem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Example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7: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Superposition of Elementary Flows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11/27/2019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Irrotationality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457200" lvl="0" indent="-457200" algn="just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velocity components for 2D Incompressible fluid flow field is expressed as: 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 = y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 + 2x – x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</a:p>
          <a:p>
            <a:pPr marL="45720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flow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irrotational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steam function,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2: Circulation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The steady plane flow in fig has the polar velocity components, V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and v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o. Determine the circulation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around the path shown.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968" y="2743200"/>
            <a:ext cx="3932063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9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3: Flow over Rankine Half Body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Obtain and expression of the dividing streamline for a flow resulting from a superposition of a free stream at 20m/s on a two dimensional source with a strength (˄) of 10m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/s. Sketch the flow pattern. 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4: Non – lifting Flow over a Circular Cylinder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It is desired to simulate the flow past a two dimensional bump by using stream line which passes above the flow over a circular cylinder as shown in the figure below. The bump is a/2 high, where a is the cylinder radius. What is the elevation h of this streamline 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U͚ h)? What is U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the bump compared with the free stream velocity U.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21881"/>
            <a:ext cx="3553994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5: Lifting Flow over a Circular Cylinder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A circular cylinder 0.5m diameter rotates at 600 rpm clockwise in a uniform stream of 15m/s. </a:t>
            </a:r>
          </a:p>
          <a:p>
            <a:pPr marL="457200" lvl="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 the stagnation points </a:t>
            </a:r>
          </a:p>
          <a:p>
            <a:pPr marL="457200" lvl="0" indent="-457200" algn="just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maximum rotational speed (the stagnation point has to be relocated) 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Kutta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Jowkoweski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Consider a lifting flow over a circular cylinder with diameter of 0.5m. The free stream velocity is 25m/s, the maximum velocity on the surface of the cylinder is 75 m/s. Calculate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ift per unit span on the cylinder. (Take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͚ = 0.91kg/m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7: Superposition of Elementary Flows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181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Find the resultant velocity vector induced at point A in fig. by uniform stream, line source, line sink and vortex.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11/27/2019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699" y="2428875"/>
            <a:ext cx="4518602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8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7426</TotalTime>
  <Words>414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Examples</vt:lpstr>
      <vt:lpstr>Outline</vt:lpstr>
      <vt:lpstr>Example 1: Irrotationality</vt:lpstr>
      <vt:lpstr>Example 2: Circulation</vt:lpstr>
      <vt:lpstr>Example 3: Flow over Rankine Half Body</vt:lpstr>
      <vt:lpstr>Example 4: Non – lifting Flow over a Circular Cylinder</vt:lpstr>
      <vt:lpstr>Example 5: Lifting Flow over a Circular Cylinder</vt:lpstr>
      <vt:lpstr>Example 6: Kutta – Jowkoweski Theorem</vt:lpstr>
      <vt:lpstr>Example 7: Superposition of Elementary Flows</vt:lpstr>
      <vt:lpstr>Thank You! 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dc:creator>Guest</dc:creator>
  <cp:lastModifiedBy>Dawit M</cp:lastModifiedBy>
  <cp:revision>49</cp:revision>
  <dcterms:created xsi:type="dcterms:W3CDTF">2016-10-26T19:52:28Z</dcterms:created>
  <dcterms:modified xsi:type="dcterms:W3CDTF">2019-12-02T05:02:55Z</dcterms:modified>
</cp:coreProperties>
</file>