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0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29400" y="6172200"/>
            <a:ext cx="2514600" cy="68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Hawa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Alemu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525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372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3999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457200"/>
            <a:ext cx="96774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</Words>
  <Application>Microsoft Office PowerPoint</Application>
  <PresentationFormat>On-screen Show (4:3)</PresentationFormat>
  <Paragraphs>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baza &amp; hawa</dc:creator>
  <cp:lastModifiedBy>inedis</cp:lastModifiedBy>
  <cp:revision>72</cp:revision>
  <dcterms:created xsi:type="dcterms:W3CDTF">2006-08-16T00:00:00Z</dcterms:created>
  <dcterms:modified xsi:type="dcterms:W3CDTF">2020-04-27T14:30:21Z</dcterms:modified>
</cp:coreProperties>
</file>