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61" r:id="rId5"/>
    <p:sldId id="258" r:id="rId6"/>
    <p:sldId id="262" r:id="rId7"/>
    <p:sldId id="259" r:id="rId8"/>
    <p:sldId id="265" r:id="rId9"/>
    <p:sldId id="266" r:id="rId10"/>
    <p:sldId id="268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0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497A-AA71-4931-B77B-C45EC497856A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Examples – Part I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Four 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2D – Steady State Conduction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72200" y="6079958"/>
            <a:ext cx="2667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Times"/>
              </a:rPr>
              <a:t>Prepared By: Dawit M.</a:t>
            </a:r>
            <a:endParaRPr lang="en-US" sz="2000" dirty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31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Any Question?</a:t>
            </a:r>
            <a:b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Thank You!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Exact Solution Method for S.S, 2D Conduction Heat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Transfer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Use of Shape Factor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61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407"/>
            <a:ext cx="6400800" cy="655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5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Exact Solution Method for S.S, 2D Conduction Heat Transfer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two-dimensional rectangular plate is subjected to prescribed boundary conditions. Using the results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exact solution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heat equation presented in Section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4.2, calculate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temperature at the midpoint (1, 0.5) by considering the first five nonzero terms of the infinite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series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must be evaluated. Assess the error resulting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using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the first three terms of the infinite series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54046"/>
            <a:ext cx="38195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sz="2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4" y="1371600"/>
            <a:ext cx="754380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7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Cont’d …</a:t>
            </a:r>
            <a:endParaRPr lang="en-US" sz="27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848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2. </a:t>
            </a:r>
            <a:endParaRPr 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Use of Shape Factor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5229"/>
            <a:ext cx="8062686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97086"/>
            <a:ext cx="5553075" cy="266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43762"/>
            <a:ext cx="8305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2472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Cont’d …</a:t>
            </a:r>
            <a:endParaRPr lang="en-US" sz="2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4963"/>
            <a:ext cx="830580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038718"/>
            <a:ext cx="56388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Table 4.1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843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140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Examples – Part I</vt:lpstr>
      <vt:lpstr>Outline</vt:lpstr>
      <vt:lpstr>PowerPoint Presentation</vt:lpstr>
      <vt:lpstr>Example 1: Exact Solution Method for S.S, 2D Conduction Heat Transfer</vt:lpstr>
      <vt:lpstr>Solution</vt:lpstr>
      <vt:lpstr>Cont’d …</vt:lpstr>
      <vt:lpstr>Example 2: Use of Shape Factor</vt:lpstr>
      <vt:lpstr>PowerPoint Presentation</vt:lpstr>
      <vt:lpstr>Cont’d …</vt:lpstr>
      <vt:lpstr>Any Question?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and Exercises</dc:title>
  <cp:lastModifiedBy>Dawit M</cp:lastModifiedBy>
  <cp:revision>20</cp:revision>
  <dcterms:created xsi:type="dcterms:W3CDTF">2016-10-26T19:52:28Z</dcterms:created>
  <dcterms:modified xsi:type="dcterms:W3CDTF">2018-12-11T14:37:26Z</dcterms:modified>
</cp:coreProperties>
</file>