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5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DC2A6AA-3AB2-48EE-9C4C-5E4A4FE18250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42166D-A4DC-41BC-9017-42901C3B5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A6AA-3AB2-48EE-9C4C-5E4A4FE18250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166D-A4DC-41BC-9017-42901C3B5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DC2A6AA-3AB2-48EE-9C4C-5E4A4FE18250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842166D-A4DC-41BC-9017-42901C3B5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A6AA-3AB2-48EE-9C4C-5E4A4FE18250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42166D-A4DC-41BC-9017-42901C3B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A6AA-3AB2-48EE-9C4C-5E4A4FE18250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842166D-A4DC-41BC-9017-42901C3B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DC2A6AA-3AB2-48EE-9C4C-5E4A4FE18250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842166D-A4DC-41BC-9017-42901C3B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DC2A6AA-3AB2-48EE-9C4C-5E4A4FE18250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842166D-A4DC-41BC-9017-42901C3B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A6AA-3AB2-48EE-9C4C-5E4A4FE18250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42166D-A4DC-41BC-9017-42901C3B5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A6AA-3AB2-48EE-9C4C-5E4A4FE18250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42166D-A4DC-41BC-9017-42901C3B5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A6AA-3AB2-48EE-9C4C-5E4A4FE18250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42166D-A4DC-41BC-9017-42901C3B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DC2A6AA-3AB2-48EE-9C4C-5E4A4FE18250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842166D-A4DC-41BC-9017-42901C3B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C2A6AA-3AB2-48EE-9C4C-5E4A4FE18250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42166D-A4DC-41BC-9017-42901C3B5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124200"/>
            <a:ext cx="6477000" cy="1828800"/>
          </a:xfrm>
        </p:spPr>
        <p:txBody>
          <a:bodyPr/>
          <a:lstStyle/>
          <a:p>
            <a:r>
              <a:rPr lang="en-US" dirty="0" smtClean="0"/>
              <a:t>CHAPTER-5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24400"/>
            <a:ext cx="8229600" cy="1295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THE CONSISTENT DEFORMATION METHOD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Method of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PROCEDURE:</a:t>
            </a:r>
          </a:p>
          <a:p>
            <a:pPr lvl="1"/>
            <a:r>
              <a:rPr lang="en-US" dirty="0" smtClean="0"/>
              <a:t>Step 4:-  Apply a unit load at the redundant point in the direction of the redundant action and compute the corresponding deflection developed due to this unit action.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f</a:t>
            </a:r>
            <a:r>
              <a:rPr lang="en-US" sz="1800" dirty="0" err="1" smtClean="0"/>
              <a:t>BB</a:t>
            </a:r>
            <a:r>
              <a:rPr lang="en-US" sz="1800" dirty="0" smtClean="0"/>
              <a:t>  </a:t>
            </a:r>
            <a:r>
              <a:rPr lang="en-US" sz="2400" dirty="0" smtClean="0"/>
              <a:t>is called </a:t>
            </a:r>
            <a:r>
              <a:rPr lang="en-US" sz="2400" dirty="0" smtClean="0">
                <a:solidFill>
                  <a:srgbClr val="00B050"/>
                </a:solidFill>
              </a:rPr>
              <a:t>the linear flexibility coefficient</a:t>
            </a:r>
            <a:r>
              <a:rPr lang="en-US" sz="2400" dirty="0" smtClean="0"/>
              <a:t>, and		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352800"/>
            <a:ext cx="4267200" cy="1518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5791200"/>
            <a:ext cx="2202656" cy="60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Method of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follows that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get, the unknown redundant action.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Addition Example [HIBBLER : PAGE 420]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057400"/>
            <a:ext cx="3131457" cy="822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886200"/>
            <a:ext cx="2286000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Method of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Indeterminacy of higher orders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057400"/>
            <a:ext cx="518812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200400"/>
            <a:ext cx="487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4419600"/>
            <a:ext cx="48006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5562600"/>
            <a:ext cx="449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3600" y="2819400"/>
            <a:ext cx="30003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19800" y="2438400"/>
            <a:ext cx="28479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29400" y="3429000"/>
            <a:ext cx="49407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53200" y="4495800"/>
            <a:ext cx="762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53200" y="5715000"/>
            <a:ext cx="7429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Maxwell’s Theorem of Reciprocal Displacements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The displacement of point B on a structure due to a unit load applied at point A, is equal to the displacement at point A if the unit load is applied at point B.</a:t>
            </a:r>
          </a:p>
          <a:p>
            <a:r>
              <a:rPr lang="en-US" dirty="0" smtClean="0"/>
              <a:t>PROOF: [Use the principle of virtual work]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CONSEQUENCE:- The flexibility coefficient matrix is symmetric (i.e.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sz="2000" dirty="0" err="1" smtClean="0">
                <a:solidFill>
                  <a:srgbClr val="FF0000"/>
                </a:solidFill>
              </a:rPr>
              <a:t>CB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sz="2000" dirty="0" err="1" smtClean="0">
                <a:solidFill>
                  <a:srgbClr val="FF0000"/>
                </a:solidFill>
              </a:rPr>
              <a:t>BC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sz="2000" dirty="0" err="1" smtClean="0">
                <a:solidFill>
                  <a:srgbClr val="FF0000"/>
                </a:solidFill>
              </a:rPr>
              <a:t>CD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sz="2000" dirty="0" err="1" smtClean="0">
                <a:solidFill>
                  <a:srgbClr val="FF0000"/>
                </a:solidFill>
              </a:rPr>
              <a:t>DC</a:t>
            </a:r>
            <a:r>
              <a:rPr lang="en-US" dirty="0" smtClean="0">
                <a:solidFill>
                  <a:srgbClr val="FF0000"/>
                </a:solidFill>
              </a:rPr>
              <a:t> …..)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71800"/>
            <a:ext cx="8153400" cy="9906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BEAMS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71800"/>
            <a:ext cx="8153400" cy="990600"/>
          </a:xfrm>
        </p:spPr>
        <p:txBody>
          <a:bodyPr/>
          <a:lstStyle/>
          <a:p>
            <a:r>
              <a:rPr lang="en-US" dirty="0" smtClean="0"/>
              <a:t>TRUSSES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0"/>
            <a:ext cx="8153400" cy="990600"/>
          </a:xfrm>
        </p:spPr>
        <p:txBody>
          <a:bodyPr/>
          <a:lstStyle/>
          <a:p>
            <a:r>
              <a:rPr lang="en-US" dirty="0" smtClean="0"/>
              <a:t>FRAMES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429000"/>
            <a:ext cx="8153400" cy="990600"/>
          </a:xfrm>
        </p:spPr>
        <p:txBody>
          <a:bodyPr/>
          <a:lstStyle/>
          <a:p>
            <a:r>
              <a:rPr lang="en-US" dirty="0" smtClean="0"/>
              <a:t>FIN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Method of Virtual Work</a:t>
            </a:r>
            <a:br>
              <a:rPr lang="en-US" dirty="0" smtClean="0"/>
            </a:br>
            <a:r>
              <a:rPr lang="en-US" dirty="0" smtClean="0"/>
              <a:t>[REVISION]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 of Indeterminate Structural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FORCE Method:- </a:t>
            </a:r>
            <a:r>
              <a:rPr lang="en-US" dirty="0" smtClean="0"/>
              <a:t>consists of writing equations that satisfy the compatibility and force-displacement requirements for the structure to determine the </a:t>
            </a:r>
            <a:r>
              <a:rPr lang="en-US" dirty="0" smtClean="0">
                <a:solidFill>
                  <a:srgbClr val="FF0000"/>
                </a:solidFill>
              </a:rPr>
              <a:t>redundant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forces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UNKNOWNS --- </a:t>
            </a:r>
            <a:r>
              <a:rPr lang="en-US" dirty="0" smtClean="0">
                <a:solidFill>
                  <a:srgbClr val="00B050"/>
                </a:solidFill>
              </a:rPr>
              <a:t>FORCES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DISPLACEMENT Method:-</a:t>
            </a:r>
            <a:r>
              <a:rPr lang="en-US" dirty="0" smtClean="0"/>
              <a:t> is based on writing force-displacement relationships for each member and then satisfying equilibrium requirements for the structure.</a:t>
            </a:r>
          </a:p>
          <a:p>
            <a:r>
              <a:rPr lang="en-US" dirty="0" smtClean="0"/>
              <a:t>UNKNOWNS --- </a:t>
            </a:r>
            <a:r>
              <a:rPr lang="en-US" dirty="0" smtClean="0">
                <a:solidFill>
                  <a:srgbClr val="00B050"/>
                </a:solidFill>
              </a:rPr>
              <a:t>DISPLACEMENTS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 of Indeterminate Structural Analysis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875" y="2209800"/>
            <a:ext cx="8832125" cy="2302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Method of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</a:p>
          <a:p>
            <a:pPr lvl="1">
              <a:buNone/>
            </a:pPr>
            <a:r>
              <a:rPr lang="en-US" dirty="0" smtClean="0"/>
              <a:t>1. Remove redundant supports until the structure becomes determinate. </a:t>
            </a:r>
            <a:r>
              <a:rPr lang="en-US" dirty="0" smtClean="0">
                <a:solidFill>
                  <a:srgbClr val="FF0000"/>
                </a:solidFill>
              </a:rPr>
              <a:t>RESULT:- SUPPORTED POINTS WILL BE DISPLACED AND ROTATED.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352800"/>
            <a:ext cx="4343400" cy="1415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5334000"/>
            <a:ext cx="405583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own Arrow 5"/>
          <p:cNvSpPr/>
          <p:nvPr/>
        </p:nvSpPr>
        <p:spPr>
          <a:xfrm>
            <a:off x="4343400" y="4800600"/>
            <a:ext cx="457200" cy="5334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Method of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</a:p>
          <a:p>
            <a:pPr lvl="1">
              <a:buNone/>
            </a:pPr>
            <a:r>
              <a:rPr lang="en-US" dirty="0" smtClean="0"/>
              <a:t>2. Apply the redundant action on the primary structure. 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   RESULT:- A DISPLACEMENT/ROTATION IN THE OPPOSITE SENSE TO STEP 1 WILL DEVELOP AT APPLIED POINT.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886200"/>
            <a:ext cx="408520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Method of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</a:p>
          <a:p>
            <a:pPr lvl="1">
              <a:buNone/>
            </a:pPr>
            <a:r>
              <a:rPr lang="en-US" dirty="0" smtClean="0"/>
              <a:t>3. Apply the principle of COMPATIBILITY at the removed support. 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	RESULT:- SINCE THE DISPLACEMENT/ROTATION CORRESPONDING TO THE REDUNDANT ACTION IS ZERO, THE DISPLACEMENT/ROTATION VALUES IN STEPS 1 AND 2 MUST BE EQUAL.</a:t>
            </a: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en-US" sz="5400" b="1" dirty="0" smtClean="0">
                <a:solidFill>
                  <a:srgbClr val="FF0000"/>
                </a:solidFill>
              </a:rPr>
              <a:t>=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00600"/>
            <a:ext cx="408520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8163" y="4953000"/>
            <a:ext cx="405583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Method of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8153400" cy="4495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		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	    </a:t>
            </a:r>
            <a:r>
              <a:rPr lang="en-US" sz="7200" dirty="0" smtClean="0">
                <a:solidFill>
                  <a:srgbClr val="FF0000"/>
                </a:solidFill>
              </a:rPr>
              <a:t>=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	      </a:t>
            </a:r>
            <a:r>
              <a:rPr lang="en-US" sz="4800" b="1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								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4343400" cy="1415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876800"/>
            <a:ext cx="405583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3200400"/>
            <a:ext cx="408520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52578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400800" y="20574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</a:t>
            </a:r>
            <a:r>
              <a:rPr lang="en-US" sz="5400" dirty="0" smtClean="0"/>
              <a:t>0</a:t>
            </a:r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0" y="3581400"/>
            <a:ext cx="306466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Method of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BB subscript means “the deflection at point B due to the unknown reaction being applied at point B.”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905000"/>
            <a:ext cx="3828023" cy="82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219</TotalTime>
  <Words>328</Words>
  <Application>Microsoft Office PowerPoint</Application>
  <PresentationFormat>On-screen Show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CHAPTER-5</vt:lpstr>
      <vt:lpstr>Method of Virtual Work [REVISION]</vt:lpstr>
      <vt:lpstr>Methods of Indeterminate Structural Analysis</vt:lpstr>
      <vt:lpstr>Methods of Indeterminate Structural Analysis</vt:lpstr>
      <vt:lpstr>Force Method of Analysis</vt:lpstr>
      <vt:lpstr>Force Method of Analysis</vt:lpstr>
      <vt:lpstr>Force Method of Analysis</vt:lpstr>
      <vt:lpstr>Force Method of Analysis </vt:lpstr>
      <vt:lpstr>Force Method of Analysis</vt:lpstr>
      <vt:lpstr>Force Method of Analysis</vt:lpstr>
      <vt:lpstr>Force Method of Analysis</vt:lpstr>
      <vt:lpstr>Force Method of Analysis</vt:lpstr>
      <vt:lpstr>Maxwell’s Theorem of Reciprocal Displacements</vt:lpstr>
      <vt:lpstr> BEAMS</vt:lpstr>
      <vt:lpstr>TRUSSES</vt:lpstr>
      <vt:lpstr>FRAMES</vt:lpstr>
      <vt:lpstr>FIN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CHAPTER-5</dc:title>
  <dc:creator>user</dc:creator>
  <cp:lastModifiedBy>user</cp:lastModifiedBy>
  <cp:revision>14</cp:revision>
  <dcterms:created xsi:type="dcterms:W3CDTF">2018-01-09T07:26:02Z</dcterms:created>
  <dcterms:modified xsi:type="dcterms:W3CDTF">2018-03-22T08:36:26Z</dcterms:modified>
</cp:coreProperties>
</file>