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041"/>
  </p:normalViewPr>
  <p:slideViewPr>
    <p:cSldViewPr>
      <p:cViewPr varScale="1">
        <p:scale>
          <a:sx n="59" d="100"/>
          <a:sy n="59" d="100"/>
        </p:scale>
        <p:origin x="10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B5E458-33DA-4213-9A2F-D68E39529A5D}" type="datetimeFigureOut">
              <a:rPr lang="en-US" smtClean="0"/>
              <a:pPr/>
              <a:t>1/11/17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CFCF4B-574D-4D96-AC46-D1B82CEEB29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Vulnerability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Surface and Groundwater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Surface Water (Intake)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739013"/>
              </p:ext>
            </p:extLst>
          </p:nvPr>
        </p:nvGraphicFramePr>
        <p:xfrm>
          <a:off x="152400" y="1143000"/>
          <a:ext cx="8991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414"/>
                <a:gridCol w="3596640"/>
                <a:gridCol w="2043546"/>
              </a:tblGrid>
              <a:tr h="106680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Protection</a:t>
                      </a:r>
                      <a:r>
                        <a:rPr lang="en-US" sz="2000" baseline="0" dirty="0" smtClean="0"/>
                        <a:t> Zone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Vulnerability Score (Example)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IPZ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Semi-circle up to</a:t>
                      </a:r>
                      <a:r>
                        <a:rPr lang="en-US" sz="2000" baseline="0" dirty="0" smtClean="0"/>
                        <a:t> 200 m upstream of intake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IPZ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Protection area delineated from border of IPZ1 upstream</a:t>
                      </a:r>
                      <a:r>
                        <a:rPr lang="en-US" sz="2000" baseline="0" dirty="0" smtClean="0"/>
                        <a:t> at immediate border of the water course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IPZ 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Bordering IPZ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IPZ</a:t>
                      </a:r>
                      <a:r>
                        <a:rPr lang="en-US" sz="2000" baseline="0" dirty="0" smtClean="0"/>
                        <a:t> 3 – Built up areas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IPZ 3 – Agricultural</a:t>
                      </a:r>
                      <a:r>
                        <a:rPr lang="en-US" sz="2000" baseline="0" dirty="0" smtClean="0"/>
                        <a:t> areas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IPZ 3 – Natural</a:t>
                      </a:r>
                      <a:r>
                        <a:rPr lang="en-US" sz="2000" baseline="0" dirty="0" smtClean="0"/>
                        <a:t> areas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-15902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Groundwater / DRASTIC Model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803693"/>
              </p:ext>
            </p:extLst>
          </p:nvPr>
        </p:nvGraphicFramePr>
        <p:xfrm>
          <a:off x="228600" y="990600"/>
          <a:ext cx="89154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475822"/>
                <a:gridCol w="4296578"/>
              </a:tblGrid>
              <a:tr h="449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Initial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Interpretation</a:t>
                      </a:r>
                      <a:endParaRPr lang="en-US" sz="2400" dirty="0"/>
                    </a:p>
                  </a:txBody>
                  <a:tcPr/>
                </a:tc>
              </a:tr>
              <a:tr h="8094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Depth to the Water Table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</a:t>
                      </a:r>
                      <a:r>
                        <a:rPr lang="en-US" sz="2400" baseline="0" dirty="0" smtClean="0"/>
                        <a:t> shallower the depth ??</a:t>
                      </a:r>
                      <a:endParaRPr lang="en-US" sz="2400" dirty="0"/>
                    </a:p>
                  </a:txBody>
                  <a:tcPr/>
                </a:tc>
              </a:tr>
              <a:tr h="449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Recharge of the Aquifer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Higher Rate of Recharge</a:t>
                      </a:r>
                      <a:endParaRPr lang="en-US" sz="2400" dirty="0"/>
                    </a:p>
                  </a:txBody>
                  <a:tcPr/>
                </a:tc>
              </a:tr>
              <a:tr h="6383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Aquifer Media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Highly permeable aquifer media</a:t>
                      </a:r>
                      <a:endParaRPr lang="en-US" sz="2400" dirty="0"/>
                    </a:p>
                  </a:txBody>
                  <a:tcPr/>
                </a:tc>
              </a:tr>
              <a:tr h="449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Soil Media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Depth and type of soil media</a:t>
                      </a:r>
                      <a:endParaRPr lang="en-US" sz="2400" dirty="0"/>
                    </a:p>
                  </a:txBody>
                  <a:tcPr/>
                </a:tc>
              </a:tr>
              <a:tr h="449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Topography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flatter</a:t>
                      </a:r>
                      <a:r>
                        <a:rPr lang="en-US" sz="2400" baseline="0" dirty="0" smtClean="0"/>
                        <a:t> the topography…</a:t>
                      </a:r>
                      <a:endParaRPr lang="en-US" sz="2400" dirty="0"/>
                    </a:p>
                  </a:txBody>
                  <a:tcPr/>
                </a:tc>
              </a:tr>
              <a:tr h="8094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 of the </a:t>
                      </a:r>
                      <a:r>
                        <a:rPr lang="en-US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Vadose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Zone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Soil</a:t>
                      </a:r>
                      <a:r>
                        <a:rPr lang="en-US" sz="2400" baseline="0" dirty="0" smtClean="0"/>
                        <a:t> or rock type in the unsaturated zone</a:t>
                      </a:r>
                      <a:endParaRPr lang="en-US" sz="2400" dirty="0"/>
                    </a:p>
                  </a:txBody>
                  <a:tcPr/>
                </a:tc>
              </a:tr>
              <a:tr h="8094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Hydraulic Conductivity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higher hydraulic Conductivity</a:t>
                      </a:r>
                      <a:endParaRPr lang="en-US" sz="2400" dirty="0"/>
                    </a:p>
                  </a:txBody>
                  <a:tcPr/>
                </a:tc>
              </a:tr>
              <a:tr h="44970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Score and Weight – The higher the weighted sum..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</TotalTime>
  <Words>155</Words>
  <Application>Microsoft Macintosh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Constantia</vt:lpstr>
      <vt:lpstr>Wingdings 2</vt:lpstr>
      <vt:lpstr>Flow</vt:lpstr>
      <vt:lpstr>Vulnerability Analysis</vt:lpstr>
      <vt:lpstr>Surface Water (Intake)</vt:lpstr>
      <vt:lpstr>Groundwater / DRASTIC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Vulnerability Analysis</dc:title>
  <dc:creator>user</dc:creator>
  <cp:lastModifiedBy>Geremew S. Gebrie</cp:lastModifiedBy>
  <cp:revision>10</cp:revision>
  <dcterms:created xsi:type="dcterms:W3CDTF">2015-11-23T19:36:30Z</dcterms:created>
  <dcterms:modified xsi:type="dcterms:W3CDTF">2017-01-11T08:19:30Z</dcterms:modified>
</cp:coreProperties>
</file>