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538" r:id="rId2"/>
    <p:sldId id="539" r:id="rId3"/>
    <p:sldId id="540" r:id="rId4"/>
    <p:sldId id="542" r:id="rId5"/>
    <p:sldId id="516" r:id="rId6"/>
    <p:sldId id="510" r:id="rId7"/>
    <p:sldId id="511" r:id="rId8"/>
    <p:sldId id="578" r:id="rId9"/>
    <p:sldId id="579" r:id="rId10"/>
    <p:sldId id="577" r:id="rId11"/>
    <p:sldId id="559" r:id="rId12"/>
    <p:sldId id="544" r:id="rId13"/>
    <p:sldId id="545" r:id="rId14"/>
    <p:sldId id="546" r:id="rId15"/>
    <p:sldId id="548" r:id="rId16"/>
    <p:sldId id="580" r:id="rId17"/>
    <p:sldId id="549" r:id="rId18"/>
    <p:sldId id="550" r:id="rId19"/>
    <p:sldId id="551" r:id="rId20"/>
    <p:sldId id="552" r:id="rId21"/>
    <p:sldId id="553" r:id="rId22"/>
    <p:sldId id="554" r:id="rId23"/>
    <p:sldId id="557" r:id="rId24"/>
    <p:sldId id="560" r:id="rId25"/>
    <p:sldId id="524" r:id="rId26"/>
    <p:sldId id="485" r:id="rId27"/>
    <p:sldId id="564" r:id="rId28"/>
    <p:sldId id="562" r:id="rId29"/>
    <p:sldId id="563" r:id="rId30"/>
    <p:sldId id="570" r:id="rId31"/>
    <p:sldId id="565" r:id="rId32"/>
    <p:sldId id="567" r:id="rId33"/>
    <p:sldId id="566" r:id="rId34"/>
    <p:sldId id="571" r:id="rId35"/>
    <p:sldId id="568" r:id="rId36"/>
    <p:sldId id="572" r:id="rId37"/>
    <p:sldId id="532" r:id="rId38"/>
    <p:sldId id="482" r:id="rId39"/>
    <p:sldId id="529" r:id="rId40"/>
    <p:sldId id="533" r:id="rId41"/>
    <p:sldId id="536" r:id="rId42"/>
    <p:sldId id="573" r:id="rId43"/>
    <p:sldId id="537" r:id="rId44"/>
    <p:sldId id="581" r:id="rId45"/>
    <p:sldId id="362" r:id="rId46"/>
    <p:sldId id="555" r:id="rId47"/>
    <p:sldId id="556" r:id="rId48"/>
  </p:sldIdLst>
  <p:sldSz cx="9144000" cy="6858000" type="screen4x3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0930" autoAdjust="0"/>
  </p:normalViewPr>
  <p:slideViewPr>
    <p:cSldViewPr>
      <p:cViewPr varScale="1">
        <p:scale>
          <a:sx n="66" d="100"/>
          <a:sy n="66" d="100"/>
        </p:scale>
        <p:origin x="-14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D912F-CA7D-4F60-95B9-2BCD76A49031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44102-22E0-4C81-8A90-7F17FBEB2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6735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5F5C6-F03C-422F-9557-8B86BA4E9E0C}" type="datetimeFigureOut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64C90-F0A4-419A-AE8D-16AE39B3C20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7655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4C90-F0A4-419A-AE8D-16AE39B3C20E}" type="slidenum">
              <a:rPr lang="ko-KR" altLang="en-US" smtClean="0"/>
              <a:pPr/>
              <a:t>1</a:t>
            </a:fld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76A3AD1-8DF9-4DE1-AA3B-BC9750E8878C}" type="datetime1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45963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4C90-F0A4-419A-AE8D-16AE39B3C20E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275996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4C90-F0A4-419A-AE8D-16AE39B3C20E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97168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Anatase</a:t>
            </a:r>
            <a:r>
              <a:rPr lang="en-US" baseline="0" dirty="0" smtClean="0"/>
              <a:t> is precursor, rutile is seed and </a:t>
            </a:r>
            <a:r>
              <a:rPr lang="en-US" baseline="0" dirty="0" err="1" smtClean="0"/>
              <a:t>NaCl</a:t>
            </a:r>
            <a:r>
              <a:rPr lang="en-US" baseline="0" dirty="0" smtClean="0"/>
              <a:t> is the molten media but the role of (NaPO</a:t>
            </a:r>
            <a:r>
              <a:rPr lang="en-US" baseline="-25000" dirty="0" smtClean="0"/>
              <a:t>3</a:t>
            </a:r>
            <a:r>
              <a:rPr lang="en-US" baseline="0" dirty="0" smtClean="0"/>
              <a:t>)</a:t>
            </a:r>
            <a:r>
              <a:rPr lang="en-US" baseline="-25000" dirty="0" smtClean="0"/>
              <a:t>6</a:t>
            </a:r>
            <a:r>
              <a:rPr lang="en-US" baseline="0" dirty="0" smtClean="0"/>
              <a:t> , which is important for the 1-D growth as can be seen from the result, is not known.</a:t>
            </a:r>
          </a:p>
          <a:p>
            <a:r>
              <a:rPr lang="en-US" baseline="0" dirty="0" smtClean="0"/>
              <a:t>The probable guess could be to make eutectic melt with lower melting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4C90-F0A4-419A-AE8D-16AE39B3C20E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02074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the environment is conducive rutile TiO</a:t>
            </a:r>
            <a:r>
              <a:rPr lang="en-US" baseline="-25000" dirty="0" smtClean="0"/>
              <a:t>2</a:t>
            </a:r>
            <a:r>
              <a:rPr lang="en-US" baseline="0" dirty="0" smtClean="0"/>
              <a:t> tends to grow in (001) direction. </a:t>
            </a:r>
          </a:p>
          <a:p>
            <a:r>
              <a:rPr lang="en-US" dirty="0" smtClean="0"/>
              <a:t>As can be seen the XRD</a:t>
            </a:r>
            <a:r>
              <a:rPr lang="en-US" baseline="0" dirty="0" smtClean="0"/>
              <a:t> in </a:t>
            </a:r>
            <a:r>
              <a:rPr lang="en-US" dirty="0" smtClean="0"/>
              <a:t>(NaPO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6</a:t>
            </a:r>
            <a:r>
              <a:rPr lang="en-US" dirty="0" smtClean="0"/>
              <a:t> containing salt mixture</a:t>
            </a:r>
            <a:r>
              <a:rPr lang="en-US" baseline="0" dirty="0" smtClean="0"/>
              <a:t> the crystal is growing in &lt;001&gt;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4C90-F0A4-419A-AE8D-16AE39B3C20E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934538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results show variability</a:t>
            </a:r>
            <a:r>
              <a:rPr lang="en-US" baseline="0" dirty="0" smtClean="0"/>
              <a:t> even in phase based on the type of additive used which implies the role of the additives is not about making eutectic melt only (it is beyond that).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4C90-F0A4-419A-AE8D-16AE39B3C20E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275183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the core</a:t>
            </a:r>
            <a:r>
              <a:rPr lang="en-US" baseline="0" dirty="0" smtClean="0"/>
              <a:t> concept in solution based synthesis is solubility of precursor, the additive has to do with enhancing solubility of </a:t>
            </a:r>
            <a:r>
              <a:rPr lang="en-US" baseline="0" dirty="0" err="1" smtClean="0"/>
              <a:t>anatase</a:t>
            </a:r>
            <a:r>
              <a:rPr lang="en-US" baseline="0" dirty="0" smtClean="0"/>
              <a:t> in the molten environment.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4C90-F0A4-419A-AE8D-16AE39B3C20E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927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>
            <a:alphaModFix amt="70000"/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38145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A034-8B63-48EE-917C-AD69446E9710}" type="datetimeFigureOut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B717-7114-46B5-8A83-948BA2F4AC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18429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A034-8B63-48EE-917C-AD69446E9710}" type="datetimeFigureOut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B717-7114-46B5-8A83-948BA2F4AC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12552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blipFill dpi="0" rotWithShape="1">
          <a:blip r:embed="rId2">
            <a:alphaModFix amt="25000"/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142844" y="908720"/>
            <a:ext cx="8858312" cy="5556963"/>
          </a:xfrm>
        </p:spPr>
        <p:txBody>
          <a:bodyPr>
            <a:normAutofit/>
          </a:bodyPr>
          <a:lstStyle>
            <a:lvl1pPr marL="216000" indent="-216000">
              <a:buFont typeface="Wingdings" pitchFamily="2" charset="2"/>
              <a:buChar char="Ø"/>
              <a:defRPr sz="2400" b="1">
                <a:latin typeface="Corbel" pitchFamily="34" charset="0"/>
                <a:cs typeface="Arial" pitchFamily="34" charset="0"/>
              </a:defRPr>
            </a:lvl1pPr>
            <a:lvl2pPr marL="468000" indent="-216000">
              <a:defRPr sz="2000">
                <a:latin typeface="Corbel" pitchFamily="34" charset="0"/>
                <a:cs typeface="Arial" pitchFamily="34" charset="0"/>
              </a:defRPr>
            </a:lvl2pPr>
            <a:lvl3pPr marL="720000" indent="-216000">
              <a:buFont typeface="Wingdings" pitchFamily="2" charset="2"/>
              <a:buChar char="ü"/>
              <a:defRPr sz="1800">
                <a:latin typeface="Corbel" pitchFamily="34" charset="0"/>
                <a:cs typeface="Arial" pitchFamily="34" charset="0"/>
              </a:defRPr>
            </a:lvl3pPr>
            <a:lvl4pPr>
              <a:defRPr sz="1600">
                <a:latin typeface="Corbel" pitchFamily="34" charset="0"/>
                <a:cs typeface="Arial" pitchFamily="34" charset="0"/>
              </a:defRPr>
            </a:lvl4pPr>
            <a:lvl5pPr>
              <a:defRPr sz="1600">
                <a:latin typeface="Corbel" pitchFamily="34" charset="0"/>
                <a:cs typeface="Arial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714356"/>
          </a:xfrm>
        </p:spPr>
        <p:txBody>
          <a:bodyPr>
            <a:noAutofit/>
          </a:bodyPr>
          <a:lstStyle>
            <a:lvl1pPr algn="l">
              <a:defRPr sz="2600" b="1">
                <a:latin typeface="Corbe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526097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A034-8B63-48EE-917C-AD69446E9710}" type="datetimeFigureOut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B717-7114-46B5-8A83-948BA2F4AC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65381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A034-8B63-48EE-917C-AD69446E9710}" type="datetimeFigureOut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B717-7114-46B5-8A83-948BA2F4AC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78786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A034-8B63-48EE-917C-AD69446E9710}" type="datetimeFigureOut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B717-7114-46B5-8A83-948BA2F4AC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00777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A034-8B63-48EE-917C-AD69446E9710}" type="datetimeFigureOut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B717-7114-46B5-8A83-948BA2F4AC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90234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A034-8B63-48EE-917C-AD69446E9710}" type="datetimeFigureOut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B717-7114-46B5-8A83-948BA2F4AC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88720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A034-8B63-48EE-917C-AD69446E9710}" type="datetimeFigureOut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B717-7114-46B5-8A83-948BA2F4AC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90117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A034-8B63-48EE-917C-AD69446E9710}" type="datetimeFigureOut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B717-7114-46B5-8A83-948BA2F4AC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13519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A034-8B63-48EE-917C-AD69446E9710}" type="datetimeFigureOut">
              <a:rPr lang="ko-KR" altLang="en-US" smtClean="0"/>
              <a:pPr/>
              <a:t>2019-12-19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CB717-7114-46B5-8A83-948BA2F4AC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44327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67544" y="1196752"/>
            <a:ext cx="8424936" cy="18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200" dirty="0">
                <a:ln w="18415" cmpd="sng">
                  <a:solidFill>
                    <a:schemeClr val="tx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Investigation of one dimensional </a:t>
            </a:r>
            <a:r>
              <a:rPr lang="en-US" sz="3200" dirty="0" err="1">
                <a:ln w="18415" cmpd="sng">
                  <a:solidFill>
                    <a:schemeClr val="tx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3200" dirty="0">
                <a:ln w="18415" cmpd="sng">
                  <a:solidFill>
                    <a:schemeClr val="tx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 based materials and their derivatives for energy 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storage </a:t>
            </a:r>
            <a:r>
              <a:rPr lang="en-US" sz="3200" dirty="0">
                <a:ln w="18415" cmpd="sng">
                  <a:solidFill>
                    <a:schemeClr val="tx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</a:t>
            </a:r>
          </a:p>
        </p:txBody>
      </p:sp>
      <p:pic>
        <p:nvPicPr>
          <p:cNvPr id="8" name="Picture 2" descr="C:\Documents and Settings\wjstkdco\바탕 화면\KAIST_뒷배경 투명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1" y="6507546"/>
            <a:ext cx="1586441" cy="340465"/>
          </a:xfrm>
          <a:prstGeom prst="rect">
            <a:avLst/>
          </a:prstGeom>
          <a:noFill/>
        </p:spPr>
      </p:pic>
      <p:pic>
        <p:nvPicPr>
          <p:cNvPr id="5122" name="Picture 2" descr="http://mse2.kaist.ac.kr/~ncrl/Image/logo_ma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192669"/>
            <a:ext cx="1522186" cy="683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381" y="9658"/>
            <a:ext cx="39825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Doctoral Thesis </a:t>
            </a:r>
          </a:p>
          <a:p>
            <a:r>
              <a:rPr lang="en-US" altLang="ko-K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2018. 05. 11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9251" y="4509120"/>
            <a:ext cx="88560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Anteneh </a:t>
            </a:r>
            <a:r>
              <a:rPr lang="en-US" altLang="ko-KR" sz="2800" b="1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Marelign</a:t>
            </a:r>
            <a:r>
              <a:rPr lang="en-US" altLang="ko-KR" sz="2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endParaRPr lang="en-US" altLang="ko-KR" sz="9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ko-K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Materials Science and Engineering,</a:t>
            </a:r>
          </a:p>
          <a:p>
            <a:pPr algn="ctr"/>
            <a:r>
              <a:rPr lang="en-US" altLang="ko-K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Korea Advanced Institute of Science and Technology</a:t>
            </a:r>
            <a:endParaRPr lang="ko-KR" altLang="en-US" sz="16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9792" y="3641026"/>
            <a:ext cx="400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Advisor: Professor Do Kyung Kim</a:t>
            </a:r>
          </a:p>
        </p:txBody>
      </p:sp>
    </p:spTree>
    <p:extLst>
      <p:ext uri="{BB962C8B-B14F-4D97-AF65-F5344CB8AC3E}">
        <p14:creationId xmlns="" xmlns:p14="http://schemas.microsoft.com/office/powerpoint/2010/main" val="39927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 scope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246047" y="1052736"/>
            <a:ext cx="6651906" cy="4824536"/>
            <a:chOff x="2051720" y="1124744"/>
            <a:chExt cx="5544616" cy="4021434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6" name="Hexagon 68">
              <a:extLst>
                <a:ext uri="{FF2B5EF4-FFF2-40B4-BE49-F238E27FC236}">
                  <a16:creationId xmlns="" xmlns:a16="http://schemas.microsoft.com/office/drawing/2014/main" id="{AE4ABC80-F16C-4D23-837C-10BB8A169A63}"/>
                </a:ext>
              </a:extLst>
            </p:cNvPr>
            <p:cNvSpPr/>
            <p:nvPr/>
          </p:nvSpPr>
          <p:spPr>
            <a:xfrm rot="10800000">
              <a:off x="3140599" y="2464214"/>
              <a:ext cx="4455737" cy="2681964"/>
            </a:xfrm>
            <a:custGeom>
              <a:avLst/>
              <a:gdLst/>
              <a:ahLst/>
              <a:cxnLst/>
              <a:rect l="l" t="t" r="r" b="b"/>
              <a:pathLst>
                <a:path w="4125238" h="2483033">
                  <a:moveTo>
                    <a:pt x="780492" y="242020"/>
                  </a:moveTo>
                  <a:lnTo>
                    <a:pt x="280743" y="1241517"/>
                  </a:lnTo>
                  <a:lnTo>
                    <a:pt x="780492" y="2241014"/>
                  </a:lnTo>
                  <a:lnTo>
                    <a:pt x="2099829" y="2241014"/>
                  </a:lnTo>
                  <a:lnTo>
                    <a:pt x="2599577" y="1241517"/>
                  </a:lnTo>
                  <a:lnTo>
                    <a:pt x="2099829" y="242020"/>
                  </a:lnTo>
                  <a:close/>
                  <a:moveTo>
                    <a:pt x="2186212" y="0"/>
                  </a:moveTo>
                  <a:lnTo>
                    <a:pt x="3407726" y="0"/>
                  </a:lnTo>
                  <a:cubicBezTo>
                    <a:pt x="3699951" y="0"/>
                    <a:pt x="3936847" y="236897"/>
                    <a:pt x="3936847" y="529122"/>
                  </a:cubicBezTo>
                  <a:lnTo>
                    <a:pt x="3936847" y="907065"/>
                  </a:lnTo>
                  <a:lnTo>
                    <a:pt x="4125238" y="907065"/>
                  </a:lnTo>
                  <a:lnTo>
                    <a:pt x="3822883" y="1209420"/>
                  </a:lnTo>
                  <a:lnTo>
                    <a:pt x="3520528" y="907065"/>
                  </a:lnTo>
                  <a:lnTo>
                    <a:pt x="3708920" y="907065"/>
                  </a:lnTo>
                  <a:lnTo>
                    <a:pt x="3708920" y="529122"/>
                  </a:lnTo>
                  <a:cubicBezTo>
                    <a:pt x="3708920" y="362777"/>
                    <a:pt x="3574071" y="227928"/>
                    <a:pt x="3407726" y="227928"/>
                  </a:cubicBezTo>
                  <a:lnTo>
                    <a:pt x="2373526" y="227928"/>
                  </a:lnTo>
                  <a:lnTo>
                    <a:pt x="2880320" y="1241517"/>
                  </a:lnTo>
                  <a:lnTo>
                    <a:pt x="2259562" y="2483033"/>
                  </a:lnTo>
                  <a:lnTo>
                    <a:pt x="620759" y="2483033"/>
                  </a:lnTo>
                  <a:lnTo>
                    <a:pt x="0" y="1241517"/>
                  </a:lnTo>
                  <a:lnTo>
                    <a:pt x="620759" y="1"/>
                  </a:lnTo>
                  <a:lnTo>
                    <a:pt x="2186212" y="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Hexagon 68">
              <a:extLst>
                <a:ext uri="{FF2B5EF4-FFF2-40B4-BE49-F238E27FC236}">
                  <a16:creationId xmlns="" xmlns:a16="http://schemas.microsoft.com/office/drawing/2014/main" id="{B3ED9E84-E7ED-4F9F-8742-F7D21CCB8A68}"/>
                </a:ext>
              </a:extLst>
            </p:cNvPr>
            <p:cNvSpPr/>
            <p:nvPr/>
          </p:nvSpPr>
          <p:spPr>
            <a:xfrm>
              <a:off x="2051720" y="1124744"/>
              <a:ext cx="4455738" cy="2681964"/>
            </a:xfrm>
            <a:custGeom>
              <a:avLst/>
              <a:gdLst/>
              <a:ahLst/>
              <a:cxnLst/>
              <a:rect l="l" t="t" r="r" b="b"/>
              <a:pathLst>
                <a:path w="4125238" h="2483033">
                  <a:moveTo>
                    <a:pt x="780492" y="242020"/>
                  </a:moveTo>
                  <a:lnTo>
                    <a:pt x="280743" y="1241517"/>
                  </a:lnTo>
                  <a:lnTo>
                    <a:pt x="780492" y="2241014"/>
                  </a:lnTo>
                  <a:lnTo>
                    <a:pt x="2099829" y="2241014"/>
                  </a:lnTo>
                  <a:lnTo>
                    <a:pt x="2599577" y="1241517"/>
                  </a:lnTo>
                  <a:lnTo>
                    <a:pt x="2099829" y="242020"/>
                  </a:lnTo>
                  <a:close/>
                  <a:moveTo>
                    <a:pt x="2186212" y="0"/>
                  </a:moveTo>
                  <a:lnTo>
                    <a:pt x="3407726" y="0"/>
                  </a:lnTo>
                  <a:cubicBezTo>
                    <a:pt x="3699951" y="0"/>
                    <a:pt x="3936847" y="236897"/>
                    <a:pt x="3936847" y="529122"/>
                  </a:cubicBezTo>
                  <a:lnTo>
                    <a:pt x="3936847" y="907065"/>
                  </a:lnTo>
                  <a:lnTo>
                    <a:pt x="4125238" y="907065"/>
                  </a:lnTo>
                  <a:lnTo>
                    <a:pt x="3822883" y="1209420"/>
                  </a:lnTo>
                  <a:lnTo>
                    <a:pt x="3520528" y="907065"/>
                  </a:lnTo>
                  <a:lnTo>
                    <a:pt x="3708920" y="907065"/>
                  </a:lnTo>
                  <a:lnTo>
                    <a:pt x="3708920" y="529122"/>
                  </a:lnTo>
                  <a:cubicBezTo>
                    <a:pt x="3708920" y="362777"/>
                    <a:pt x="3574071" y="227928"/>
                    <a:pt x="3407726" y="227928"/>
                  </a:cubicBezTo>
                  <a:lnTo>
                    <a:pt x="2373526" y="227928"/>
                  </a:lnTo>
                  <a:lnTo>
                    <a:pt x="2880320" y="1241517"/>
                  </a:lnTo>
                  <a:lnTo>
                    <a:pt x="2259562" y="2483033"/>
                  </a:lnTo>
                  <a:lnTo>
                    <a:pt x="620759" y="2483033"/>
                  </a:lnTo>
                  <a:lnTo>
                    <a:pt x="0" y="1241517"/>
                  </a:lnTo>
                  <a:lnTo>
                    <a:pt x="620759" y="1"/>
                  </a:lnTo>
                  <a:lnTo>
                    <a:pt x="2186212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9" name="Text Placeholder 12">
            <a:extLst>
              <a:ext uri="{FF2B5EF4-FFF2-40B4-BE49-F238E27FC236}">
                <a16:creationId xmlns="" xmlns:a16="http://schemas.microsoft.com/office/drawing/2014/main" id="{D0ACEE9D-651C-4A71-B9F4-8C2B6E9B1B93}"/>
              </a:ext>
            </a:extLst>
          </p:cNvPr>
          <p:cNvSpPr txBox="1">
            <a:spLocks/>
          </p:cNvSpPr>
          <p:nvPr/>
        </p:nvSpPr>
        <p:spPr>
          <a:xfrm>
            <a:off x="2314021" y="3101889"/>
            <a:ext cx="1821802" cy="5041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 host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Polysulfide immobilizer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="" xmlns:a16="http://schemas.microsoft.com/office/drawing/2014/main" id="{3615835C-E9E1-4560-BACD-950D680C2485}"/>
              </a:ext>
            </a:extLst>
          </p:cNvPr>
          <p:cNvSpPr txBox="1">
            <a:spLocks/>
          </p:cNvSpPr>
          <p:nvPr/>
        </p:nvSpPr>
        <p:spPr>
          <a:xfrm>
            <a:off x="2091917" y="2772101"/>
            <a:ext cx="1952292" cy="3297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-based material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="" xmlns:a16="http://schemas.microsoft.com/office/drawing/2014/main" id="{2876273F-F523-4B84-8197-461AF4A0406C}"/>
              </a:ext>
            </a:extLst>
          </p:cNvPr>
          <p:cNvSpPr txBox="1">
            <a:spLocks/>
          </p:cNvSpPr>
          <p:nvPr/>
        </p:nvSpPr>
        <p:spPr>
          <a:xfrm>
            <a:off x="4949458" y="4653136"/>
            <a:ext cx="2286838" cy="5041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integrity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contact resistance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13">
            <a:extLst>
              <a:ext uri="{FF2B5EF4-FFF2-40B4-BE49-F238E27FC236}">
                <a16:creationId xmlns="" xmlns:a16="http://schemas.microsoft.com/office/drawing/2014/main" id="{AB9DB777-37F5-424D-81F7-53B187EFF9A3}"/>
              </a:ext>
            </a:extLst>
          </p:cNvPr>
          <p:cNvSpPr txBox="1">
            <a:spLocks/>
          </p:cNvSpPr>
          <p:nvPr/>
        </p:nvSpPr>
        <p:spPr>
          <a:xfrm>
            <a:off x="5004048" y="4365104"/>
            <a:ext cx="1952292" cy="3297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1-D material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98090"/>
            <a:ext cx="1212863" cy="1454846"/>
          </a:xfrm>
          <a:prstGeom prst="rect">
            <a:avLst/>
          </a:prstGeom>
        </p:spPr>
      </p:pic>
      <p:grpSp>
        <p:nvGrpSpPr>
          <p:cNvPr id="24" name="그룹 23"/>
          <p:cNvGrpSpPr/>
          <p:nvPr/>
        </p:nvGrpSpPr>
        <p:grpSpPr>
          <a:xfrm>
            <a:off x="4932040" y="2708920"/>
            <a:ext cx="2107853" cy="1764438"/>
            <a:chOff x="7175863" y="1001486"/>
            <a:chExt cx="1550126" cy="1297577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sp>
          <p:nvSpPr>
            <p:cNvPr id="20" name="자유형 19"/>
            <p:cNvSpPr/>
            <p:nvPr/>
          </p:nvSpPr>
          <p:spPr>
            <a:xfrm>
              <a:off x="7402286" y="1001486"/>
              <a:ext cx="940525" cy="1297577"/>
            </a:xfrm>
            <a:custGeom>
              <a:avLst/>
              <a:gdLst>
                <a:gd name="connsiteX0" fmla="*/ 0 w 940525"/>
                <a:gd name="connsiteY0" fmla="*/ 1297577 h 1297577"/>
                <a:gd name="connsiteX1" fmla="*/ 444137 w 940525"/>
                <a:gd name="connsiteY1" fmla="*/ 478971 h 1297577"/>
                <a:gd name="connsiteX2" fmla="*/ 940525 w 940525"/>
                <a:gd name="connsiteY2" fmla="*/ 0 h 12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525" h="1297577">
                  <a:moveTo>
                    <a:pt x="0" y="1297577"/>
                  </a:moveTo>
                  <a:cubicBezTo>
                    <a:pt x="143691" y="996405"/>
                    <a:pt x="287383" y="695234"/>
                    <a:pt x="444137" y="478971"/>
                  </a:cubicBezTo>
                  <a:cubicBezTo>
                    <a:pt x="600891" y="262708"/>
                    <a:pt x="844731" y="56606"/>
                    <a:pt x="940525" y="0"/>
                  </a:cubicBezTo>
                </a:path>
              </a:pathLst>
            </a:custGeom>
            <a:noFill/>
            <a:ln w="34925" cap="flat">
              <a:solidFill>
                <a:srgbClr val="FFC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prstMaterial="clear">
              <a:bevelT w="260350" h="50800" prst="softRound"/>
              <a:bevelB h="635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자유형 20"/>
            <p:cNvSpPr/>
            <p:nvPr/>
          </p:nvSpPr>
          <p:spPr>
            <a:xfrm>
              <a:off x="7175863" y="1745788"/>
              <a:ext cx="1550126" cy="231058"/>
            </a:xfrm>
            <a:custGeom>
              <a:avLst/>
              <a:gdLst>
                <a:gd name="connsiteX0" fmla="*/ 0 w 1550126"/>
                <a:gd name="connsiteY0" fmla="*/ 100429 h 231058"/>
                <a:gd name="connsiteX1" fmla="*/ 836023 w 1550126"/>
                <a:gd name="connsiteY1" fmla="*/ 4635 h 231058"/>
                <a:gd name="connsiteX2" fmla="*/ 1550126 w 1550126"/>
                <a:gd name="connsiteY2" fmla="*/ 231058 h 23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0126" h="231058">
                  <a:moveTo>
                    <a:pt x="0" y="100429"/>
                  </a:moveTo>
                  <a:cubicBezTo>
                    <a:pt x="288834" y="41646"/>
                    <a:pt x="577669" y="-17136"/>
                    <a:pt x="836023" y="4635"/>
                  </a:cubicBezTo>
                  <a:cubicBezTo>
                    <a:pt x="1094377" y="26406"/>
                    <a:pt x="1322251" y="128732"/>
                    <a:pt x="1550126" y="231058"/>
                  </a:cubicBezTo>
                </a:path>
              </a:pathLst>
            </a:custGeom>
            <a:noFill/>
            <a:ln w="34925" cap="flat">
              <a:solidFill>
                <a:srgbClr val="FFC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prstMaterial="clear">
              <a:bevelT w="260350" h="50800" prst="softRound"/>
              <a:bevelB h="635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자유형 22"/>
            <p:cNvSpPr/>
            <p:nvPr/>
          </p:nvSpPr>
          <p:spPr>
            <a:xfrm>
              <a:off x="7524328" y="1052736"/>
              <a:ext cx="940403" cy="1106990"/>
            </a:xfrm>
            <a:custGeom>
              <a:avLst/>
              <a:gdLst>
                <a:gd name="connsiteX0" fmla="*/ 0 w 888274"/>
                <a:gd name="connsiteY0" fmla="*/ 0 h 1027612"/>
                <a:gd name="connsiteX1" fmla="*/ 470263 w 888274"/>
                <a:gd name="connsiteY1" fmla="*/ 444137 h 1027612"/>
                <a:gd name="connsiteX2" fmla="*/ 888274 w 888274"/>
                <a:gd name="connsiteY2" fmla="*/ 1027612 h 102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1027612">
                  <a:moveTo>
                    <a:pt x="0" y="0"/>
                  </a:moveTo>
                  <a:cubicBezTo>
                    <a:pt x="161108" y="136434"/>
                    <a:pt x="322217" y="272868"/>
                    <a:pt x="470263" y="444137"/>
                  </a:cubicBezTo>
                  <a:cubicBezTo>
                    <a:pt x="618309" y="615406"/>
                    <a:pt x="865051" y="952138"/>
                    <a:pt x="888274" y="1027612"/>
                  </a:cubicBezTo>
                </a:path>
              </a:pathLst>
            </a:custGeom>
            <a:noFill/>
            <a:ln w="34925" cap="flat">
              <a:solidFill>
                <a:srgbClr val="FFC000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prstMaterial="clear">
              <a:bevelT w="260350" h="50800" prst="softRound"/>
              <a:bevelB h="635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91680" y="6125868"/>
            <a:ext cx="725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&amp; characterization of one-dimensional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-based material for Li-S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오른쪽 화살표 29"/>
          <p:cNvSpPr/>
          <p:nvPr/>
        </p:nvSpPr>
        <p:spPr>
          <a:xfrm>
            <a:off x="611560" y="6052611"/>
            <a:ext cx="936104" cy="561028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767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scope </a:t>
            </a:r>
          </a:p>
        </p:txBody>
      </p:sp>
      <p:grpSp>
        <p:nvGrpSpPr>
          <p:cNvPr id="4" name="그룹 37"/>
          <p:cNvGrpSpPr/>
          <p:nvPr/>
        </p:nvGrpSpPr>
        <p:grpSpPr>
          <a:xfrm>
            <a:off x="212725" y="3212976"/>
            <a:ext cx="8718550" cy="1217290"/>
            <a:chOff x="282606" y="3357571"/>
            <a:chExt cx="8718550" cy="857250"/>
          </a:xfrm>
        </p:grpSpPr>
        <p:pic>
          <p:nvPicPr>
            <p:cNvPr id="5" name="Picture 31" descr="블릿1"/>
            <p:cNvPicPr>
              <a:picLocks noChangeAspect="1" noChangeArrowheads="1"/>
            </p:cNvPicPr>
            <p:nvPr/>
          </p:nvPicPr>
          <p:blipFill>
            <a:blip r:embed="rId2">
              <a:lum bright="-10000"/>
            </a:blip>
            <a:srcRect/>
            <a:stretch>
              <a:fillRect/>
            </a:stretch>
          </p:blipFill>
          <p:spPr bwMode="auto">
            <a:xfrm>
              <a:off x="282606" y="3357571"/>
              <a:ext cx="87185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979712" y="3357571"/>
              <a:ext cx="6771622" cy="715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Synergy 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 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polar TiO</a:t>
              </a:r>
              <a:r>
                <a:rPr lang="en-US" sz="20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conductive carbon in TiO</a:t>
              </a:r>
              <a:r>
                <a:rPr lang="en-US" sz="20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/C 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composite 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freestanding electrode for enhanced performance Li-Polysulfide battery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8596" y="3540621"/>
              <a:ext cx="1428760" cy="368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altLang="ko-KR" sz="24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Part</a:t>
              </a:r>
              <a:r>
                <a:rPr lang="en-US" altLang="ko-KR" sz="28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24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II</a:t>
              </a:r>
              <a:endParaRPr lang="ko-KR" altLang="en-US" sz="2400" b="1" spc="50" dirty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그룹 29"/>
          <p:cNvGrpSpPr/>
          <p:nvPr/>
        </p:nvGrpSpPr>
        <p:grpSpPr>
          <a:xfrm>
            <a:off x="236341" y="1547685"/>
            <a:ext cx="8718550" cy="1217292"/>
            <a:chOff x="248585" y="1571612"/>
            <a:chExt cx="8718550" cy="857250"/>
          </a:xfrm>
        </p:grpSpPr>
        <p:pic>
          <p:nvPicPr>
            <p:cNvPr id="9" name="Picture 31" descr="블릿1"/>
            <p:cNvPicPr>
              <a:picLocks noChangeAspect="1" noChangeArrowheads="1"/>
            </p:cNvPicPr>
            <p:nvPr/>
          </p:nvPicPr>
          <p:blipFill>
            <a:blip r:embed="rId2">
              <a:lum bright="-10000"/>
            </a:blip>
            <a:srcRect/>
            <a:stretch>
              <a:fillRect/>
            </a:stretch>
          </p:blipFill>
          <p:spPr bwMode="auto">
            <a:xfrm>
              <a:off x="248585" y="1571612"/>
              <a:ext cx="87185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00907" y="1695978"/>
              <a:ext cx="1428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altLang="ko-KR" sz="24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Part I</a:t>
              </a:r>
              <a:endParaRPr lang="ko-KR" altLang="en-US" sz="2400" b="1" spc="50" dirty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16539" y="1635371"/>
              <a:ext cx="6700774" cy="498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Synthesis and crystal growth mechanism analysis of 1-D 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rutile 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TiO</a:t>
              </a:r>
              <a:r>
                <a:rPr lang="en-US" sz="20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molten salt</a:t>
              </a:r>
            </a:p>
          </p:txBody>
        </p:sp>
      </p:grpSp>
      <p:pic>
        <p:nvPicPr>
          <p:cNvPr id="25" name="Picture 31" descr="블릿1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234057" y="4757069"/>
            <a:ext cx="8718550" cy="121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25441" y="4947240"/>
            <a:ext cx="14287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2400" b="1" spc="50" dirty="0" smtClean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Part</a:t>
            </a:r>
            <a:r>
              <a:rPr lang="en-US" altLang="ko-KR" sz="2800" b="1" spc="50" dirty="0" smtClean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spc="50" dirty="0" smtClean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ko-KR" altLang="en-US" sz="2400" b="1" spc="50" dirty="0">
              <a:ln w="11430">
                <a:noFill/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5">
                    <a:lumMod val="60000"/>
                    <a:lumOff val="40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88618" y="4941168"/>
            <a:ext cx="677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 crystalline 1-D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based freestanding composite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electrode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better performance Li-polysulfide cell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924944"/>
            <a:ext cx="9144000" cy="33123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80112" y="2210273"/>
            <a:ext cx="25922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CrystEngComm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2018, 20, 487–495 | 487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21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8454" y="3307425"/>
            <a:ext cx="4593440" cy="2507035"/>
          </a:xfrm>
        </p:spPr>
        <p:txBody>
          <a:bodyPr/>
          <a:lstStyle/>
          <a:p>
            <a:pPr marL="285750" indent="-285750"/>
            <a:endParaRPr lang="en-US" sz="16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 properties can be modified to fit particular applications by</a:t>
            </a:r>
            <a:r>
              <a:rPr lang="en-US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endParaRPr lang="en-US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tailoring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Morphology/structure optimization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Facet control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structure manipulation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Introduction:-TiO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overview 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716016" y="3637573"/>
            <a:ext cx="1959122" cy="1050559"/>
            <a:chOff x="467544" y="2366767"/>
            <a:chExt cx="1902584" cy="10622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2366767"/>
              <a:ext cx="1902584" cy="1062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Oval 22"/>
            <p:cNvSpPr/>
            <p:nvPr/>
          </p:nvSpPr>
          <p:spPr>
            <a:xfrm>
              <a:off x="573916" y="2412575"/>
              <a:ext cx="158418" cy="158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43383" y="3637572"/>
            <a:ext cx="2250025" cy="1061157"/>
            <a:chOff x="2506327" y="2420888"/>
            <a:chExt cx="2174381" cy="10676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6327" y="2420888"/>
              <a:ext cx="2174381" cy="10676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Oval 23"/>
            <p:cNvSpPr/>
            <p:nvPr/>
          </p:nvSpPr>
          <p:spPr>
            <a:xfrm>
              <a:off x="2631364" y="2466648"/>
              <a:ext cx="158418" cy="158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16016" y="4742397"/>
            <a:ext cx="1959122" cy="1566923"/>
            <a:chOff x="467544" y="3603298"/>
            <a:chExt cx="1902583" cy="15843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544" y="3603298"/>
              <a:ext cx="1902583" cy="1584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Oval 24"/>
            <p:cNvSpPr/>
            <p:nvPr/>
          </p:nvSpPr>
          <p:spPr>
            <a:xfrm>
              <a:off x="559594" y="3686004"/>
              <a:ext cx="158418" cy="158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14069" y="4744812"/>
            <a:ext cx="2279339" cy="1564508"/>
            <a:chOff x="2507297" y="3603968"/>
            <a:chExt cx="2174382" cy="15538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7297" y="3603968"/>
              <a:ext cx="2174382" cy="15538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Oval 25"/>
            <p:cNvSpPr/>
            <p:nvPr/>
          </p:nvSpPr>
          <p:spPr>
            <a:xfrm>
              <a:off x="2613967" y="3705509"/>
              <a:ext cx="158418" cy="158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816461"/>
            <a:ext cx="3953475" cy="2422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Rectangle 46"/>
          <p:cNvSpPr/>
          <p:nvPr/>
        </p:nvSpPr>
        <p:spPr>
          <a:xfrm>
            <a:off x="6156176" y="3273664"/>
            <a:ext cx="24577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1050" i="1" dirty="0" err="1">
                <a:latin typeface="Times New Roman" panose="02020603050405020304" pitchFamily="18" charset="0"/>
                <a:ea typeface="Malgun Gothic" panose="020B0503020000020004" pitchFamily="34" charset="-127"/>
              </a:rPr>
              <a:t>ChemPhysChem</a:t>
            </a:r>
            <a:r>
              <a:rPr lang="en-US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 2012, 13, 2824 – 2875</a:t>
            </a: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ight Brace 47"/>
          <p:cNvSpPr/>
          <p:nvPr/>
        </p:nvSpPr>
        <p:spPr>
          <a:xfrm>
            <a:off x="3734548" y="1120797"/>
            <a:ext cx="261389" cy="15841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1"/>
          <p:cNvSpPr txBox="1">
            <a:spLocks/>
          </p:cNvSpPr>
          <p:nvPr/>
        </p:nvSpPr>
        <p:spPr>
          <a:xfrm>
            <a:off x="142845" y="948229"/>
            <a:ext cx="3853092" cy="2000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0" indent="-2160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Ø"/>
              <a:defRPr sz="2400" b="1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1pPr>
            <a:lvl2pPr marL="468000" indent="-2160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2pPr>
            <a:lvl3pPr marL="720000" indent="-2160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18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one of the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investigated      transition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 oxides owing to its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Favorable physicochemical properties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Abundance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Moderate cost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Environmentally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friendliness </a:t>
            </a:r>
          </a:p>
        </p:txBody>
      </p:sp>
      <p:sp>
        <p:nvSpPr>
          <p:cNvPr id="50" name="Right Arrow 49"/>
          <p:cNvSpPr/>
          <p:nvPr/>
        </p:nvSpPr>
        <p:spPr>
          <a:xfrm>
            <a:off x="4061331" y="1612809"/>
            <a:ext cx="799894" cy="600152"/>
          </a:xfrm>
          <a:prstGeom prst="rightArrow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Leading</a:t>
            </a:r>
          </a:p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6462" y="5570656"/>
            <a:ext cx="416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Tailoring phase and morphology of a material as desired is one most intriguing field of research 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45101" y="6487520"/>
            <a:ext cx="70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4468" y="6366915"/>
            <a:ext cx="22333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&lt;ChemNanoMat </a:t>
            </a:r>
            <a:r>
              <a:rPr lang="fi-FI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2016, 2, 764 – </a:t>
            </a:r>
            <a:r>
              <a:rPr lang="fi-FI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775&gt;</a:t>
            </a:r>
            <a:endParaRPr lang="en-US" sz="1050" i="1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73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:-Synthesis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1-D rutile TiO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196" name="Picture 4" descr="synthesis of sodium titanate + hydrothermal에 대한 이미지 검색결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08394"/>
            <a:ext cx="2592288" cy="2512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5597" y="3876740"/>
            <a:ext cx="21082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Mater. Chem., 2010, 20, </a:t>
            </a:r>
            <a:r>
              <a:rPr lang="en-US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5993–6008</a:t>
            </a: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1 dimensional nanostructure synthesis techniques에 대한 이미지 검색결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3" y="4369183"/>
            <a:ext cx="2592288" cy="21780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3601" y="764704"/>
            <a:ext cx="8807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1-D TiO</a:t>
            </a:r>
            <a:r>
              <a:rPr lang="en-US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commonly synthesized from TiO</a:t>
            </a:r>
            <a:r>
              <a:rPr lang="en-US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nanoparticles in solution based synthesis 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659" y="1052736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Hydrothermal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0759" y="4026550"/>
            <a:ext cx="2315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Molten salt synthesis  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3851920" y="2564904"/>
            <a:ext cx="473451" cy="22796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20072" y="3927647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Soc. Rev., 2014, 43, </a:t>
            </a:r>
            <a:r>
              <a:rPr lang="en-US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2187—2199</a:t>
            </a: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74391" y="6533959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Soc. Rev., 2014, 43, </a:t>
            </a:r>
            <a:r>
              <a:rPr lang="en-US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2187—2199</a:t>
            </a: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7378" y="1422068"/>
            <a:ext cx="3029149" cy="244892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724838" y="4540238"/>
            <a:ext cx="102119" cy="102119"/>
          </a:xfrm>
          <a:prstGeom prst="ellipse">
            <a:avLst/>
          </a:prstGeom>
          <a:solidFill>
            <a:srgbClr val="35A7F5"/>
          </a:solidFill>
          <a:ln>
            <a:solidFill>
              <a:srgbClr val="35A7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24838" y="4772375"/>
            <a:ext cx="102119" cy="102119"/>
          </a:xfrm>
          <a:prstGeom prst="ellipse">
            <a:avLst/>
          </a:prstGeom>
          <a:solidFill>
            <a:srgbClr val="E20000"/>
          </a:solidFill>
          <a:ln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26957" y="4411249"/>
            <a:ext cx="50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Salt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30396" y="4615827"/>
            <a:ext cx="86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>
            <a:off x="6080652" y="5590910"/>
            <a:ext cx="484632" cy="2756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923928" y="5939131"/>
            <a:ext cx="504455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have better control over the phase and morphology, studying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1-D rutile TiO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crystal growth in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molten salt worth doing.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1358" y="4349694"/>
            <a:ext cx="44651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Molten salt synthesis is more simple and easily scalable technique compared to hydrothermal for 1-D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rutile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67375" y="5064710"/>
            <a:ext cx="4401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Unlike the hydrothermal case 1-D TiO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crystal growth in molten salts is not well studied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31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714356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:-Synthesis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1-D rutile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(molten salt method)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720084"/>
            <a:ext cx="90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reports have demonstrated synthesis of 1-D rutile TiO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using molten salt from TiO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anatase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rutile mix)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&amp;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salt mixtures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51081"/>
            <a:ext cx="3502489" cy="41064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03648" y="5731712"/>
            <a:ext cx="25058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&lt;J. Am. Chem. Soc. 2013, 135, 9995−9998&gt;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77869" y="5731712"/>
            <a:ext cx="24513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&lt;Nanoscale Research Letters 2014, 9:673&gt;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721" y="2854210"/>
            <a:ext cx="3090208" cy="28627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949" y="602128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Plausible explanation has not been give for the 1-D growth in molten salts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036" y="1479255"/>
            <a:ext cx="1528150" cy="1328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9" y="1458233"/>
            <a:ext cx="1570247" cy="1349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141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1-D rutile TiO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molten salt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13341" y="1124744"/>
            <a:ext cx="3960440" cy="5507086"/>
            <a:chOff x="273119" y="980729"/>
            <a:chExt cx="3960440" cy="5507086"/>
          </a:xfrm>
        </p:grpSpPr>
        <p:sp>
          <p:nvSpPr>
            <p:cNvPr id="22" name="Rounded Rectangle 21"/>
            <p:cNvSpPr/>
            <p:nvPr/>
          </p:nvSpPr>
          <p:spPr>
            <a:xfrm>
              <a:off x="273119" y="980729"/>
              <a:ext cx="3960440" cy="54684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47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259632" y="1289825"/>
              <a:ext cx="1785801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TiO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A:R,10:1 </a:t>
              </a:r>
              <a:r>
                <a:rPr lang="en-US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Wt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ratio),</a:t>
              </a:r>
            </a:p>
            <a:p>
              <a:r>
                <a:rPr lang="en-US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NaCl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&amp; (NaPO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705332" y="2482185"/>
              <a:ext cx="807567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Forming 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 rot="5400000">
              <a:off x="1888271" y="2818759"/>
              <a:ext cx="396746" cy="6342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96263" y="3402752"/>
              <a:ext cx="1296466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Heat treatment (box furnace)  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lowchart: Magnetic Disk 8"/>
            <p:cNvSpPr/>
            <p:nvPr/>
          </p:nvSpPr>
          <p:spPr>
            <a:xfrm>
              <a:off x="2629028" y="2874733"/>
              <a:ext cx="507078" cy="288032"/>
            </a:xfrm>
            <a:prstGeom prst="flowChartMagneticDisk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pellet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7012" y="4557394"/>
              <a:ext cx="1514968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Washing, Drying, Grinding 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lowchart: Magnetic Disk 11"/>
            <p:cNvSpPr/>
            <p:nvPr/>
          </p:nvSpPr>
          <p:spPr>
            <a:xfrm>
              <a:off x="2628543" y="4111296"/>
              <a:ext cx="507078" cy="288032"/>
            </a:xfrm>
            <a:prstGeom prst="flowChartMagneticDisk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pellet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596883" y="5479703"/>
              <a:ext cx="1160512" cy="1008112"/>
              <a:chOff x="7093554" y="2209520"/>
              <a:chExt cx="1160512" cy="1008112"/>
            </a:xfrm>
          </p:grpSpPr>
          <p:sp>
            <p:nvSpPr>
              <p:cNvPr id="14" name="Flowchart: Terminator 13"/>
              <p:cNvSpPr/>
              <p:nvPr/>
            </p:nvSpPr>
            <p:spPr>
              <a:xfrm>
                <a:off x="7093554" y="2608543"/>
                <a:ext cx="1008112" cy="46818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lowchart: Terminator 14"/>
              <p:cNvSpPr/>
              <p:nvPr/>
            </p:nvSpPr>
            <p:spPr>
              <a:xfrm rot="19439785">
                <a:off x="7245954" y="2760943"/>
                <a:ext cx="1008112" cy="46818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lowchart: Terminator 15"/>
              <p:cNvSpPr/>
              <p:nvPr/>
            </p:nvSpPr>
            <p:spPr>
              <a:xfrm rot="425205">
                <a:off x="7118064" y="2775585"/>
                <a:ext cx="1008112" cy="46818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lowchart: Terminator 16"/>
              <p:cNvSpPr/>
              <p:nvPr/>
            </p:nvSpPr>
            <p:spPr>
              <a:xfrm rot="18277363">
                <a:off x="7044649" y="2690167"/>
                <a:ext cx="1008112" cy="46818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lowchart: Terminator 17"/>
              <p:cNvSpPr/>
              <p:nvPr/>
            </p:nvSpPr>
            <p:spPr>
              <a:xfrm rot="3208735">
                <a:off x="7549930" y="2568066"/>
                <a:ext cx="541432" cy="45719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 rot="1523401">
                <a:off x="7310526" y="2880353"/>
                <a:ext cx="450575" cy="4976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 rot="2398146">
                <a:off x="7242963" y="2573499"/>
                <a:ext cx="718767" cy="5795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ight Arrow 22"/>
            <p:cNvSpPr/>
            <p:nvPr/>
          </p:nvSpPr>
          <p:spPr>
            <a:xfrm rot="5400000">
              <a:off x="1902565" y="3907439"/>
              <a:ext cx="396746" cy="6342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 rot="5400000">
              <a:off x="1910741" y="5058470"/>
              <a:ext cx="396746" cy="6342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74871" y="1823986"/>
              <a:ext cx="1125629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Mixed powder </a:t>
              </a:r>
            </a:p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1:4:8 Wt. ratio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 rot="5400000">
              <a:off x="1897124" y="1822275"/>
              <a:ext cx="396746" cy="6342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37575" y="3535588"/>
              <a:ext cx="80021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</a:t>
              </a:r>
              <a:r>
                <a:rPr lang="en-US" sz="12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C, 4h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74" y="1181936"/>
            <a:ext cx="4204980" cy="483935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15613" y="692696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Procedure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55976" y="76470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83968" y="6021288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presence of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(NaPO</a:t>
            </a:r>
            <a:r>
              <a:rPr lang="en-US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salt matrix was necessary for the successful synthesis of 1-D rutile TiO</a:t>
            </a:r>
            <a:r>
              <a:rPr lang="en-US" sz="1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94675" y="6049388"/>
            <a:ext cx="91871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Rutile TiO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3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427984" y="1196752"/>
          <a:ext cx="334359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136">
                  <a:extLst>
                    <a:ext uri="{9D8B030D-6E8A-4147-A177-3AD203B41FA5}">
                      <a16:colId xmlns="" xmlns:a16="http://schemas.microsoft.com/office/drawing/2014/main" val="1956340785"/>
                    </a:ext>
                  </a:extLst>
                </a:gridCol>
                <a:gridCol w="2023455">
                  <a:extLst>
                    <a:ext uri="{9D8B030D-6E8A-4147-A177-3AD203B41FA5}">
                      <a16:colId xmlns="" xmlns:a16="http://schemas.microsoft.com/office/drawing/2014/main" val="1146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Surfaces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 energy </a:t>
                      </a:r>
                    </a:p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(J/m</a:t>
                      </a:r>
                      <a:r>
                        <a:rPr lang="en-US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27404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(110)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5371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(101)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05462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(100)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3189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(001)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1.51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7220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(011)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123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8259487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role of (NaPO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1-D growth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96752"/>
            <a:ext cx="2736304" cy="4221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5976" y="4061872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&lt;Applied Surface Science 436 (2018) 989–994&gt;</a:t>
            </a:r>
            <a:endParaRPr lang="en-US" sz="1400" b="0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5526311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Equilibrium shape of rutile TiO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4526061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(001)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crystallographic surface has the highest surface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expected that the crystal grow in the &lt;001&gt;  direction to reduce the overall surface energy.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095" y="5989650"/>
            <a:ext cx="794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XRD shows the presence of phosphate is helping fast growth in the expected direction probably has influence on the mobility of growth unit to growth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350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20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role of (NaPO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1-D growth</a:t>
            </a:r>
          </a:p>
        </p:txBody>
      </p:sp>
      <p:pic>
        <p:nvPicPr>
          <p:cNvPr id="4" name="Content Placeholder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64" y="1625159"/>
            <a:ext cx="3757555" cy="3782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179" y="729909"/>
            <a:ext cx="86498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oxy-salts were tested to check whether they have similar effect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NaNO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44764" y="123399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45307" y="1037685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Morphology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8074" y="5439317"/>
            <a:ext cx="57511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Key:- </a:t>
            </a:r>
          </a:p>
          <a:p>
            <a:pPr marL="342900" indent="-342900">
              <a:buAutoNum type="alphaLcParenBoth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(b)Na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c)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d) Na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(NaPO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f)No additive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\\143.248.115.13\Private\Anteneh\1. Paper preparation\1. Acicular TiO2 nanoparticle\ver 2\4. Submission\after professors comment\revised figures\by jwk\Figure 1b_fn.tif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49" y="1358097"/>
            <a:ext cx="3697198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336642" y="6093296"/>
            <a:ext cx="8483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phase and morphology of particle is not similar in case of the different additives</a:t>
            </a:r>
          </a:p>
        </p:txBody>
      </p:sp>
    </p:spTree>
    <p:extLst>
      <p:ext uri="{BB962C8B-B14F-4D97-AF65-F5344CB8AC3E}">
        <p14:creationId xmlns="" xmlns:p14="http://schemas.microsoft.com/office/powerpoint/2010/main" val="148814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37220" y="3991218"/>
            <a:ext cx="5342228" cy="2250298"/>
          </a:xfrm>
          <a:prstGeom prst="roundRect">
            <a:avLst/>
          </a:prstGeom>
          <a:solidFill>
            <a:schemeClr val="tx2">
              <a:lumMod val="20000"/>
              <a:lumOff val="80000"/>
              <a:alpha val="63000"/>
            </a:schemeClr>
          </a:solidFill>
          <a:ln>
            <a:solidFill>
              <a:schemeClr val="accent1">
                <a:shade val="50000"/>
                <a:alpha val="1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role of (NaPO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1-D growth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1520" y="984441"/>
            <a:ext cx="8568952" cy="2800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Solubility of precursor is determinant for the phase and morphology of the product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 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based synthesis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Solubility enhancement strategies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means:-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temperature (reducing viscosity)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means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 inducing acid base interaction or complexing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phase variation of the final products in case of using the different additives indicate they are participating in some form of chemical interaction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31840" y="1806068"/>
            <a:ext cx="418255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MuseoSans-100Italic"/>
              </a:rPr>
              <a:t>&lt;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Chem. Soc. Rev., 2014, 43, 2187—2199</a:t>
            </a: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&gt;,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Mater. Chem. Phys., 2005, 92, 104–111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101" y="4059022"/>
            <a:ext cx="5204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acid-base concept in the molten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environment:-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19102" y="5632566"/>
            <a:ext cx="19495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Acid +O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→Base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eft Brace 38"/>
          <p:cNvSpPr/>
          <p:nvPr/>
        </p:nvSpPr>
        <p:spPr>
          <a:xfrm rot="10800000">
            <a:off x="4128245" y="5578032"/>
            <a:ext cx="216024" cy="36933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4483923" y="5379321"/>
            <a:ext cx="1024181" cy="761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Acid-base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rxn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9363" y="511636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4850" lvl="1" indent="-400050">
              <a:buFont typeface="Wingdings" panose="05000000000000000000" pitchFamily="2" charset="2"/>
              <a:buChar char="ü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Lux-flood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definition:</a:t>
            </a:r>
          </a:p>
          <a:p>
            <a:pPr marL="1532250" lvl="3" indent="-4000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Acids:-  O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 </a:t>
            </a:r>
          </a:p>
          <a:p>
            <a:pPr marL="1532250" lvl="3" indent="-4000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Bases :-  O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donners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09362" y="4516552"/>
            <a:ext cx="4670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850" lvl="1" indent="-400050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Governed by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Lux-flood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acid base definition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087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7113" y="764704"/>
            <a:ext cx="8858312" cy="5556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phase variation in the final powder is justified according to the Lux-Flood definition</a:t>
            </a:r>
            <a:endParaRPr 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role of (NaPO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1-D growth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87650" y="1235198"/>
              <a:ext cx="7632847" cy="3502529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987955">
                      <a:extLst>
                        <a:ext uri="{9D8B030D-6E8A-4147-A177-3AD203B41FA5}">
                          <a16:colId xmlns:a16="http://schemas.microsoft.com/office/drawing/2014/main" val="2206343648"/>
                        </a:ext>
                      </a:extLst>
                    </a:gridCol>
                    <a:gridCol w="2650960">
                      <a:extLst>
                        <a:ext uri="{9D8B030D-6E8A-4147-A177-3AD203B41FA5}">
                          <a16:colId xmlns:a16="http://schemas.microsoft.com/office/drawing/2014/main" val="3476257987"/>
                        </a:ext>
                      </a:extLst>
                    </a:gridCol>
                    <a:gridCol w="887540">
                      <a:extLst>
                        <a:ext uri="{9D8B030D-6E8A-4147-A177-3AD203B41FA5}">
                          <a16:colId xmlns:a16="http://schemas.microsoft.com/office/drawing/2014/main" val="1719339108"/>
                        </a:ext>
                      </a:extLst>
                    </a:gridCol>
                    <a:gridCol w="976295">
                      <a:extLst>
                        <a:ext uri="{9D8B030D-6E8A-4147-A177-3AD203B41FA5}">
                          <a16:colId xmlns:a16="http://schemas.microsoft.com/office/drawing/2014/main" val="212650768"/>
                        </a:ext>
                      </a:extLst>
                    </a:gridCol>
                    <a:gridCol w="798786">
                      <a:extLst>
                        <a:ext uri="{9D8B030D-6E8A-4147-A177-3AD203B41FA5}">
                          <a16:colId xmlns:a16="http://schemas.microsoft.com/office/drawing/2014/main" val="1448597649"/>
                        </a:ext>
                      </a:extLst>
                    </a:gridCol>
                    <a:gridCol w="1331311">
                      <a:extLst>
                        <a:ext uri="{9D8B030D-6E8A-4147-A177-3AD203B41FA5}">
                          <a16:colId xmlns:a16="http://schemas.microsoft.com/office/drawing/2014/main" val="2383894443"/>
                        </a:ext>
                      </a:extLst>
                    </a:gridCol>
                  </a:tblGrid>
                  <a:tr h="80760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Sodium </a:t>
                          </a:r>
                          <a:b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4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oxo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-salt </a:t>
                          </a:r>
                          <a:b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additives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Expected reaction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1400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2-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/>
                          </a:r>
                          <a:endParaRPr lang="en-US" sz="14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activity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Lux-Flood </a:t>
                          </a:r>
                          <a:endParaRPr lang="en-US" sz="14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definition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Aspect</a:t>
                          </a:r>
                          <a:b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ratio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6="http://schemas.microsoft.com/office/drawing/2014/main" val="740138649"/>
                      </a:ext>
                    </a:extLst>
                  </a:tr>
                  <a:tr h="490262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NaNO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𝑁𝑎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𝑁𝑎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Increase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/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6="http://schemas.microsoft.com/office/drawing/2014/main" val="2234680962"/>
                      </a:ext>
                    </a:extLst>
                  </a:tr>
                  <a:tr h="485891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𝑁𝑎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𝐶𝑂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𝑁𝑎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Increase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6="http://schemas.microsoft.com/office/drawing/2014/main" val="3563692519"/>
                      </a:ext>
                    </a:extLst>
                  </a:tr>
                  <a:tr h="469078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NaOH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NaOH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𝑁𝑎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Increase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6="http://schemas.microsoft.com/office/drawing/2014/main" val="1753006156"/>
                      </a:ext>
                    </a:extLst>
                  </a:tr>
                  <a:tr h="777257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𝑁𝑎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𝑆𝑂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𝑁𝑎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Neutral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Neutral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TiO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(Rutile), </a:t>
                          </a:r>
                          <a:endParaRPr lang="en-US" sz="14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14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14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endParaRPr lang="en-US" sz="14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TiO</a:t>
                          </a:r>
                          <a:r>
                            <a:rPr lang="en-US" sz="14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400" dirty="0" err="1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Anatase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6="http://schemas.microsoft.com/office/drawing/2014/main" val="2017467199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(NaPO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2−</m:t>
                                    </m:r>
                                  </m:sup>
                                </m:sSub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→2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3−</m:t>
                                    </m:r>
                                  </m:sup>
                                </m:sSub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Decrease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15.3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TiO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(Rutile)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6="http://schemas.microsoft.com/office/drawing/2014/main" val="333479254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373674852"/>
                  </p:ext>
                </p:extLst>
              </p:nvPr>
            </p:nvGraphicFramePr>
            <p:xfrm>
              <a:off x="887650" y="1235198"/>
              <a:ext cx="7632847" cy="3502529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987955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2206343648"/>
                        </a:ext>
                      </a:extLst>
                    </a:gridCol>
                    <a:gridCol w="2650960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3476257987"/>
                        </a:ext>
                      </a:extLst>
                    </a:gridCol>
                    <a:gridCol w="887540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1719339108"/>
                        </a:ext>
                      </a:extLst>
                    </a:gridCol>
                    <a:gridCol w="976295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212650768"/>
                        </a:ext>
                      </a:extLst>
                    </a:gridCol>
                    <a:gridCol w="798786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1448597649"/>
                        </a:ext>
                      </a:extLst>
                    </a:gridCol>
                    <a:gridCol w="1331311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2383894443"/>
                        </a:ext>
                      </a:extLst>
                    </a:gridCol>
                  </a:tblGrid>
                  <a:tr h="80760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Sodium </a:t>
                          </a:r>
                          <a:b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4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oxo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-salt </a:t>
                          </a:r>
                          <a:b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additives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Expected reaction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1400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2-</a:t>
                          </a:r>
                          <a:endParaRPr lang="en-US" sz="14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activity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Lux-Flood </a:t>
                          </a:r>
                          <a:endParaRPr lang="en-US" sz="14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definition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Aspect</a:t>
                          </a:r>
                          <a:b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ratio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740138649"/>
                      </a:ext>
                    </a:extLst>
                  </a:tr>
                  <a:tr h="490262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NaNO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5340" marR="75340" marT="0" marB="0" anchor="ctr">
                        <a:blipFill>
                          <a:blip r:embed="rId2"/>
                          <a:stretch>
                            <a:fillRect l="-37241" t="-167500" r="-151034" b="-4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Increase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2234680962"/>
                      </a:ext>
                    </a:extLst>
                  </a:tr>
                  <a:tr h="485891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5340" marR="75340" marT="0" marB="0" anchor="ctr">
                        <a:blipFill>
                          <a:blip r:embed="rId2"/>
                          <a:stretch>
                            <a:fillRect l="-37241" t="-267500" r="-151034" b="-3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Increase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3563692519"/>
                      </a:ext>
                    </a:extLst>
                  </a:tr>
                  <a:tr h="469078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NaOH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5340" marR="75340" marT="0" marB="0" anchor="ctr">
                        <a:blipFill>
                          <a:blip r:embed="rId2"/>
                          <a:stretch>
                            <a:fillRect l="-37241" t="-381818" r="-151034" b="-2688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Increase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1753006156"/>
                      </a:ext>
                    </a:extLst>
                  </a:tr>
                  <a:tr h="777257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5340" marR="75340" marT="0" marB="0" anchor="ctr">
                        <a:blipFill>
                          <a:blip r:embed="rId2"/>
                          <a:stretch>
                            <a:fillRect l="-37241" t="-289844" r="-151034" b="-617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Neutral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Neutral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TiO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(Rutile), </a:t>
                          </a:r>
                          <a:endParaRPr lang="en-US" sz="14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4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14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14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endParaRPr lang="en-US" sz="14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TiO</a:t>
                          </a:r>
                          <a:r>
                            <a:rPr lang="en-US" sz="14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400" dirty="0" err="1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Anatase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2017467199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(NaPO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1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5340" marR="75340" marT="0" marB="0" anchor="ctr">
                        <a:blipFill>
                          <a:blip r:embed="rId2"/>
                          <a:stretch>
                            <a:fillRect l="-37241" t="-639744" r="-151034" b="-12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Decrease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15.3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TiO</a:t>
                          </a:r>
                          <a:r>
                            <a:rPr lang="en-US" sz="1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(Rutile)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5340" marR="75340" marT="0" marB="0" anchor="ctr"/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33347925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142844" y="4797152"/>
            <a:ext cx="79319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Discussion:-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decompose to gives Na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(strong Lux-Flood base) &amp;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gives OH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(also lux base)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stable at synthesis condition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(NaPO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strong Lux-Flood acid</a:t>
            </a:r>
            <a:endParaRPr lang="en-US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275856" y="5344536"/>
                <a:ext cx="4000134" cy="343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Ti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anatase</m:t>
                        </m:r>
                      </m:e>
                    </m:d>
                    <m:r>
                      <a:rPr lang="en-US" sz="16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p>
                        <m:r>
                          <a:rPr lang="en-US" sz="160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p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Ti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en-US" sz="1600" dirty="0"/>
                  <a:t>(</a:t>
                </a:r>
                <a:r>
                  <a:rPr lang="en-US" sz="1600" dirty="0">
                    <a:latin typeface="Cambria Math" panose="02040503050406030204" pitchFamily="18" charset="0"/>
                  </a:rPr>
                  <a:t>solubilized)</a:t>
                </a: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5344536"/>
                <a:ext cx="4000134" cy="343171"/>
              </a:xfrm>
              <a:prstGeom prst="rect">
                <a:avLst/>
              </a:prstGeom>
              <a:blipFill>
                <a:blip r:embed="rId3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2915816" y="5848797"/>
                <a:ext cx="28415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Ti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anatase</m:t>
                        </m:r>
                      </m:e>
                    </m:d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Ti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(</a:t>
                </a:r>
                <a:r>
                  <a:rPr lang="en-US" sz="1600" dirty="0">
                    <a:latin typeface="Cambria Math" panose="02040503050406030204" pitchFamily="18" charset="0"/>
                  </a:rPr>
                  <a:t>rutile</a:t>
                </a:r>
                <a:r>
                  <a:rPr lang="en-US" sz="1600" dirty="0" smtClean="0">
                    <a:latin typeface="Cambria Math" panose="02040503050406030204" pitchFamily="18" charset="0"/>
                  </a:rPr>
                  <a:t>)</a:t>
                </a:r>
                <a:endParaRPr lang="en-US" sz="160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5848797"/>
                <a:ext cx="2841547" cy="338554"/>
              </a:xfrm>
              <a:prstGeom prst="rect">
                <a:avLst/>
              </a:prstGeom>
              <a:blipFill>
                <a:blip r:embed="rId4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658320" y="6400798"/>
                <a:ext cx="409150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>
                        <a:latin typeface="Cambria Math" panose="02040503050406030204" pitchFamily="18" charset="0"/>
                      </a:rPr>
                      <m:t>Ti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anatase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en-US" sz="1600" i="1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⟶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Ti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4+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</a:rPr>
                  <a:t>(solubilized )</a:t>
                </a: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320" y="6400798"/>
                <a:ext cx="4091505" cy="338554"/>
              </a:xfrm>
              <a:prstGeom prst="rect">
                <a:avLst/>
              </a:prstGeom>
              <a:blipFill>
                <a:blip r:embed="rId5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2530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44" y="836712"/>
            <a:ext cx="8858312" cy="5628971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concerns are demanding to replace fossil fuel base energy by renewable sources</a:t>
            </a:r>
            <a:endParaRPr lang="en-US" sz="1200" dirty="0" smtClean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Smart grid development is underway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Replacing ICE vehicles by EV is also one of the major strategies to reduce emission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storage is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very important integral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smart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grids and EVs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storage demand escalate from watt-hours to mega-watt-hours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storage demand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327718"/>
            <a:ext cx="7056784" cy="40536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110" y="6453336"/>
            <a:ext cx="7770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&lt;With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www.slideshare.net/Yole_Developpement/yole-stationary-batteryenergystoragesolutionsmay2015sample/9&gt;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50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representation of the concept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role of (NaPO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1-D growth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5770927" cy="367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6691" y="344822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 state phase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transformation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4629608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dissolution &amp; re-precipitation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8724" y="3912405"/>
            <a:ext cx="2142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less mobility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grow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equiaxially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thorough Ostwald ripening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8724" y="5150992"/>
            <a:ext cx="2285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high mobility of growth units to growth sites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anisotropic crystal     growth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1924" y="2318421"/>
            <a:ext cx="29557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Naturally anisotropic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titanates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formed in basic media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9988" y="2818189"/>
            <a:ext cx="241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hydrothermal case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044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44" y="836712"/>
            <a:ext cx="8858312" cy="5556963"/>
          </a:xfrm>
        </p:spPr>
        <p:txBody>
          <a:bodyPr>
            <a:normAutofit/>
          </a:bodyPr>
          <a:lstStyle/>
          <a:p>
            <a:pPr lvl="2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TG_DSC analysis has been done on (NaPO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containing sample to further confirmation</a:t>
            </a:r>
          </a:p>
          <a:p>
            <a:pPr lvl="2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role of (NaPO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1-D growth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68760"/>
            <a:ext cx="3451870" cy="2356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74" y="4221088"/>
            <a:ext cx="3479210" cy="2420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1196752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Endothermic peak at ~250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probably corresponds to       desorption of water molecules attached in the crystal       lattice (phosphate is hygroscopic)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~500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endothermic hump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loss from the hump to the start of melting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~1.26%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the only one leaving the system based on the           stoichiometry and it calculated mass it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1.2%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333393" y="3429000"/>
                <a:ext cx="2486578" cy="31175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𝑃</m:t>
                      </m:r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𝑃</m:t>
                      </m:r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3−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393" y="3429000"/>
                <a:ext cx="2486578" cy="3117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54330" y="4273664"/>
            <a:ext cx="44644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the XRD peaks match with Rutile 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Na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phases.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appearance of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rather than the starting    (NaPO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unwashed sample further confirms the validity of the hypothesized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rxn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6079" y="3645024"/>
            <a:ext cx="4379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 is further supported by XRD analysis of the unwashed sample. </a:t>
            </a:r>
          </a:p>
          <a:p>
            <a:pPr lvl="2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459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899592" y="1359264"/>
              <a:ext cx="7488831" cy="197358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299933">
                      <a:extLst>
                        <a:ext uri="{9D8B030D-6E8A-4147-A177-3AD203B41FA5}">
                          <a16:colId xmlns:a16="http://schemas.microsoft.com/office/drawing/2014/main" val="1585305817"/>
                        </a:ext>
                      </a:extLst>
                    </a:gridCol>
                    <a:gridCol w="1299933">
                      <a:extLst>
                        <a:ext uri="{9D8B030D-6E8A-4147-A177-3AD203B41FA5}">
                          <a16:colId xmlns:a16="http://schemas.microsoft.com/office/drawing/2014/main" val="2178986541"/>
                        </a:ext>
                      </a:extLst>
                    </a:gridCol>
                    <a:gridCol w="2917907">
                      <a:extLst>
                        <a:ext uri="{9D8B030D-6E8A-4147-A177-3AD203B41FA5}">
                          <a16:colId xmlns:a16="http://schemas.microsoft.com/office/drawing/2014/main" val="1974366081"/>
                        </a:ext>
                      </a:extLst>
                    </a:gridCol>
                    <a:gridCol w="1105729">
                      <a:extLst>
                        <a:ext uri="{9D8B030D-6E8A-4147-A177-3AD203B41FA5}">
                          <a16:colId xmlns:a16="http://schemas.microsoft.com/office/drawing/2014/main" val="444980129"/>
                        </a:ext>
                      </a:extLst>
                    </a:gridCol>
                    <a:gridCol w="865329">
                      <a:extLst>
                        <a:ext uri="{9D8B030D-6E8A-4147-A177-3AD203B41FA5}">
                          <a16:colId xmlns:a16="http://schemas.microsoft.com/office/drawing/2014/main" val="659235066"/>
                        </a:ext>
                      </a:extLst>
                    </a:gridCol>
                  </a:tblGrid>
                  <a:tr h="3429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Sample 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Phosphate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Expected reaction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Equilibrium</a:t>
                          </a:r>
                          <a:br>
                            <a:rPr lang="en-US" sz="1200" dirty="0">
                              <a:effectLst/>
                            </a:rPr>
                          </a:br>
                          <a:r>
                            <a:rPr lang="en-US" sz="1200" dirty="0">
                              <a:effectLst/>
                            </a:rPr>
                            <a:t>constant (</a:t>
                          </a:r>
                          <a:r>
                            <a:rPr lang="en-US" sz="1200" dirty="0" smtClean="0">
                              <a:effectLst/>
                            </a:rPr>
                            <a:t>k)*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Aspect</a:t>
                          </a:r>
                          <a:br>
                            <a:rPr lang="en-US" sz="1200">
                              <a:effectLst/>
                            </a:rPr>
                          </a:br>
                          <a:r>
                            <a:rPr lang="en-US" sz="1200">
                              <a:effectLst/>
                            </a:rPr>
                            <a:t>ratio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85114928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(a)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(NaPO</a:t>
                          </a:r>
                          <a:r>
                            <a:rPr lang="en-US" sz="1200" baseline="-25000" dirty="0">
                              <a:effectLst/>
                            </a:rPr>
                            <a:t>3</a:t>
                          </a:r>
                          <a:r>
                            <a:rPr lang="en-US" sz="1200" dirty="0">
                              <a:effectLst/>
                            </a:rPr>
                            <a:t>)</a:t>
                          </a:r>
                          <a:r>
                            <a:rPr lang="en-US" sz="1200" baseline="-25000" dirty="0">
                              <a:effectLst/>
                            </a:rPr>
                            <a:t>6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sSubSup>
                                  <m:sSubSup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2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Sup>
                                  <m:sSubSupPr>
                                    <m:ctrlPr>
                                      <a:rPr lang="en-US" sz="12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2−</m:t>
                                    </m:r>
                                  </m:sup>
                                </m:sSubSup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→2</m:t>
                                </m:r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sSubSup>
                                  <m:sSubSup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3−</m:t>
                                    </m:r>
                                  </m:sup>
                                </m:sSubSup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2.05×</m:t>
                                </m:r>
                                <m:sSup>
                                  <m:sSup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15.3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645847"/>
                      </a:ext>
                    </a:extLst>
                  </a:tr>
                  <a:tr h="2692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(b)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Na</a:t>
                          </a:r>
                          <a:r>
                            <a:rPr lang="en-US" sz="1200" baseline="-25000" dirty="0">
                              <a:effectLst/>
                            </a:rPr>
                            <a:t>4</a:t>
                          </a:r>
                          <a:r>
                            <a:rPr lang="en-US" sz="1200" dirty="0">
                              <a:effectLst/>
                            </a:rPr>
                            <a:t>P</a:t>
                          </a:r>
                          <a:r>
                            <a:rPr lang="en-US" sz="1200" baseline="-25000" dirty="0">
                              <a:effectLst/>
                            </a:rPr>
                            <a:t>2</a:t>
                          </a:r>
                          <a:r>
                            <a:rPr lang="en-US" sz="1200" dirty="0">
                              <a:effectLst/>
                            </a:rPr>
                            <a:t>O</a:t>
                          </a:r>
                          <a:r>
                            <a:rPr lang="en-US" sz="1200" baseline="-25000" dirty="0">
                              <a:effectLst/>
                            </a:rPr>
                            <a:t>7</a:t>
                          </a:r>
                          <a:r>
                            <a:rPr lang="en-US" sz="1200" dirty="0">
                              <a:effectLst/>
                            </a:rPr>
                            <a:t>.10H</a:t>
                          </a:r>
                          <a:r>
                            <a:rPr lang="en-US" sz="1200" baseline="-25000" dirty="0">
                              <a:effectLst/>
                            </a:rPr>
                            <a:t>2</a:t>
                          </a:r>
                          <a:r>
                            <a:rPr lang="en-US" sz="1200" dirty="0">
                              <a:effectLst/>
                            </a:rPr>
                            <a:t>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  <m: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4−</m:t>
                                    </m:r>
                                  </m:sup>
                                </m:sSubSup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sz="12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2−</m:t>
                                    </m:r>
                                  </m:sup>
                                </m:sSubSup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→2</m:t>
                                </m:r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sSubSup>
                                  <m:sSubSup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3−</m:t>
                                    </m:r>
                                  </m:sup>
                                </m:sSubSup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6.6×</m:t>
                                </m:r>
                                <m:sSup>
                                  <m:sSup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5.01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43147664"/>
                      </a:ext>
                    </a:extLst>
                  </a:tr>
                  <a:tr h="27241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(c)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Na</a:t>
                          </a:r>
                          <a:r>
                            <a:rPr lang="en-US" sz="1200" baseline="-25000" dirty="0">
                              <a:effectLst/>
                            </a:rPr>
                            <a:t>2</a:t>
                          </a:r>
                          <a:r>
                            <a:rPr lang="en-US" sz="1200" dirty="0">
                              <a:effectLst/>
                            </a:rPr>
                            <a:t>HPO</a:t>
                          </a:r>
                          <a:r>
                            <a:rPr lang="en-US" sz="1200" baseline="-25000" dirty="0">
                              <a:effectLst/>
                            </a:rPr>
                            <a:t>4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𝐻𝑃</m:t>
                                </m:r>
                                <m:sSubSup>
                                  <m:sSubSup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2−</m:t>
                                    </m:r>
                                  </m:sup>
                                </m:sSubSup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sz="12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2−</m:t>
                                    </m:r>
                                  </m:sup>
                                </m:sSubSup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→2</m:t>
                                </m:r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sSubSup>
                                  <m:sSubSup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3−</m:t>
                                    </m:r>
                                  </m:sup>
                                </m:sSubSup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2.8×</m:t>
                                </m:r>
                                <m:sSup>
                                  <m:sSup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4.5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49184487"/>
                      </a:ext>
                    </a:extLst>
                  </a:tr>
                  <a:tr h="46545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(d)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Na</a:t>
                          </a:r>
                          <a:r>
                            <a:rPr lang="en-US" sz="1200" baseline="-25000" dirty="0">
                              <a:effectLst/>
                            </a:rPr>
                            <a:t>3</a:t>
                          </a:r>
                          <a:r>
                            <a:rPr lang="en-US" sz="1200" dirty="0">
                              <a:effectLst/>
                            </a:rPr>
                            <a:t>PO</a:t>
                          </a:r>
                          <a:r>
                            <a:rPr lang="en-US" sz="1200" baseline="-25000" dirty="0">
                              <a:effectLst/>
                            </a:rPr>
                            <a:t>4</a:t>
                          </a:r>
                          <a:r>
                            <a:rPr lang="en-US" sz="1200" dirty="0">
                              <a:effectLst/>
                            </a:rPr>
                            <a:t>.12H</a:t>
                          </a:r>
                          <a:r>
                            <a:rPr lang="en-US" sz="1200" baseline="-25000" dirty="0">
                              <a:effectLst/>
                            </a:rPr>
                            <a:t>2</a:t>
                          </a:r>
                          <a:r>
                            <a:rPr lang="en-US" sz="1200" dirty="0">
                              <a:effectLst/>
                            </a:rPr>
                            <a:t>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no reaction with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200" dirty="0" smtClean="0">
                              <a:effectLst/>
                            </a:rPr>
                            <a:t/>
                          </a:r>
                          <a:r>
                            <a:rPr lang="en-US" sz="1200" dirty="0">
                              <a:effectLst/>
                            </a:rPr>
                            <a:t>ion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3481966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1882423883"/>
                  </p:ext>
                </p:extLst>
              </p:nvPr>
            </p:nvGraphicFramePr>
            <p:xfrm>
              <a:off x="899592" y="1359264"/>
              <a:ext cx="7488831" cy="197358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299933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1585305817"/>
                        </a:ext>
                      </a:extLst>
                    </a:gridCol>
                    <a:gridCol w="1299933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2178986541"/>
                        </a:ext>
                      </a:extLst>
                    </a:gridCol>
                    <a:gridCol w="2917907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1974366081"/>
                        </a:ext>
                      </a:extLst>
                    </a:gridCol>
                    <a:gridCol w="1105729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444980129"/>
                        </a:ext>
                      </a:extLst>
                    </a:gridCol>
                    <a:gridCol w="865329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659235066"/>
                        </a:ext>
                      </a:extLst>
                    </a:gridCol>
                  </a:tblGrid>
                  <a:tr h="3914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Sample 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Phosphate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Expected reaction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Equilibrium</a:t>
                          </a:r>
                          <a:br>
                            <a:rPr lang="en-US" sz="1200" dirty="0">
                              <a:effectLst/>
                            </a:rPr>
                          </a:br>
                          <a:r>
                            <a:rPr lang="en-US" sz="1200" dirty="0">
                              <a:effectLst/>
                            </a:rPr>
                            <a:t>constant (</a:t>
                          </a:r>
                          <a:r>
                            <a:rPr lang="en-US" sz="1200" dirty="0" smtClean="0">
                              <a:effectLst/>
                            </a:rPr>
                            <a:t>k)*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Aspect</a:t>
                          </a:r>
                          <a:br>
                            <a:rPr lang="en-US" sz="1200">
                              <a:effectLst/>
                            </a:rPr>
                          </a:br>
                          <a:r>
                            <a:rPr lang="en-US" sz="1200">
                              <a:effectLst/>
                            </a:rPr>
                            <a:t>ratio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2185114928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(a)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(NaPO</a:t>
                          </a:r>
                          <a:r>
                            <a:rPr lang="en-US" sz="1200" baseline="-25000" dirty="0">
                              <a:effectLst/>
                            </a:rPr>
                            <a:t>3</a:t>
                          </a:r>
                          <a:r>
                            <a:rPr lang="en-US" sz="1200" dirty="0">
                              <a:effectLst/>
                            </a:rPr>
                            <a:t>)</a:t>
                          </a:r>
                          <a:r>
                            <a:rPr lang="en-US" sz="1200" baseline="-25000" dirty="0">
                              <a:effectLst/>
                            </a:rPr>
                            <a:t>6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89144" t="-112500" r="-67850" b="-30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97802" t="-112500" r="-78571" b="-30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15.3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19645847"/>
                      </a:ext>
                    </a:extLst>
                  </a:tr>
                  <a:tr h="36626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(b)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Na</a:t>
                          </a:r>
                          <a:r>
                            <a:rPr lang="en-US" sz="1200" baseline="-25000" dirty="0">
                              <a:effectLst/>
                            </a:rPr>
                            <a:t>4</a:t>
                          </a:r>
                          <a:r>
                            <a:rPr lang="en-US" sz="1200" dirty="0">
                              <a:effectLst/>
                            </a:rPr>
                            <a:t>P</a:t>
                          </a:r>
                          <a:r>
                            <a:rPr lang="en-US" sz="1200" baseline="-25000" dirty="0">
                              <a:effectLst/>
                            </a:rPr>
                            <a:t>2</a:t>
                          </a:r>
                          <a:r>
                            <a:rPr lang="en-US" sz="1200" dirty="0">
                              <a:effectLst/>
                            </a:rPr>
                            <a:t>O</a:t>
                          </a:r>
                          <a:r>
                            <a:rPr lang="en-US" sz="1200" baseline="-25000" dirty="0">
                              <a:effectLst/>
                            </a:rPr>
                            <a:t>7</a:t>
                          </a:r>
                          <a:r>
                            <a:rPr lang="en-US" sz="1200" dirty="0">
                              <a:effectLst/>
                            </a:rPr>
                            <a:t>.10H</a:t>
                          </a:r>
                          <a:r>
                            <a:rPr lang="en-US" sz="1200" baseline="-25000" dirty="0">
                              <a:effectLst/>
                            </a:rPr>
                            <a:t>2</a:t>
                          </a:r>
                          <a:r>
                            <a:rPr lang="en-US" sz="1200" dirty="0">
                              <a:effectLst/>
                            </a:rPr>
                            <a:t>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89144" t="-226667" r="-67850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97802" t="-226667" r="-78571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5.01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1743147664"/>
                      </a:ext>
                    </a:extLst>
                  </a:tr>
                  <a:tr h="36626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(c)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Na</a:t>
                          </a:r>
                          <a:r>
                            <a:rPr lang="en-US" sz="1200" baseline="-25000" dirty="0">
                              <a:effectLst/>
                            </a:rPr>
                            <a:t>2</a:t>
                          </a:r>
                          <a:r>
                            <a:rPr lang="en-US" sz="1200" dirty="0">
                              <a:effectLst/>
                            </a:rPr>
                            <a:t>HPO</a:t>
                          </a:r>
                          <a:r>
                            <a:rPr lang="en-US" sz="1200" baseline="-25000" dirty="0">
                              <a:effectLst/>
                            </a:rPr>
                            <a:t>4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89144" t="-326667" r="-67850" b="-1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97802" t="-326667" r="-78571" b="-1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4.5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3249184487"/>
                      </a:ext>
                    </a:extLst>
                  </a:tr>
                  <a:tr h="46545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(d)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Na</a:t>
                          </a:r>
                          <a:r>
                            <a:rPr lang="en-US" sz="1200" baseline="-25000" dirty="0">
                              <a:effectLst/>
                            </a:rPr>
                            <a:t>3</a:t>
                          </a:r>
                          <a:r>
                            <a:rPr lang="en-US" sz="1200" dirty="0">
                              <a:effectLst/>
                            </a:rPr>
                            <a:t>PO</a:t>
                          </a:r>
                          <a:r>
                            <a:rPr lang="en-US" sz="1200" baseline="-25000" dirty="0">
                              <a:effectLst/>
                            </a:rPr>
                            <a:t>4</a:t>
                          </a:r>
                          <a:r>
                            <a:rPr lang="en-US" sz="1200" dirty="0">
                              <a:effectLst/>
                            </a:rPr>
                            <a:t>.12H</a:t>
                          </a:r>
                          <a:r>
                            <a:rPr lang="en-US" sz="1200" baseline="-25000" dirty="0">
                              <a:effectLst/>
                            </a:rPr>
                            <a:t>2</a:t>
                          </a:r>
                          <a:r>
                            <a:rPr lang="en-US" sz="1200" dirty="0">
                              <a:effectLst/>
                            </a:rPr>
                            <a:t>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89144" t="-332468" r="-67850" b="-1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42348196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role of (NaPO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1-D growth</a:t>
            </a:r>
          </a:p>
        </p:txBody>
      </p:sp>
      <p:pic>
        <p:nvPicPr>
          <p:cNvPr id="5" name="Picture 4" descr="\\143.248.115.13\Private\Anteneh\1. Paper preparation\1. Acicular TiO2 nanoparticle\ver 2\4. Submission\after professors comment\revised figures\by jwk\Figure 4b.tif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5" y="3428188"/>
            <a:ext cx="3985687" cy="30084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95536" y="856349"/>
            <a:ext cx="6893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the different degree of Lux-flood acidity has also been analyzed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502185" y="3642648"/>
                <a:ext cx="4551826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equilibrium constants for the </a:t>
                </a:r>
                <a:r>
                  <a:rPr lang="en-US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rxns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suggest that         (NaPO</a:t>
                </a:r>
                <a:r>
                  <a:rPr lang="en-US" sz="1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strongest Lux-Flood acid among the       phosphates.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Acidity strength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higher solubility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better mobility of the growth unit to the active site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high aspect ratio. 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active site is crystallographic surface with higher surface energy [(001) crystallographic surface for      rutile TiO</a:t>
                </a:r>
                <a:r>
                  <a:rPr lang="en-US" sz="1400" b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Thus, the crystal grows in [001] direction leading to   1-D morphology</a:t>
                </a:r>
                <a:endPara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185" y="3642648"/>
                <a:ext cx="4551826" cy="2893100"/>
              </a:xfrm>
              <a:prstGeom prst="rect">
                <a:avLst/>
              </a:prstGeom>
              <a:blipFill>
                <a:blip r:embed="rId4"/>
                <a:stretch>
                  <a:fillRect l="-268" t="-422" r="-670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076056" y="3258911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0" indent="-4064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*&lt;I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Douglas and D. G. </a:t>
            </a:r>
            <a:r>
              <a:rPr lang="en-US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Lovering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Ionic Liquids, Plenum Press, New York, </a:t>
            </a: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5641" y="5661955"/>
            <a:ext cx="20249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&lt;Surface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reports 48 (2003) </a:t>
            </a: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53-229&gt;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088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44" y="908720"/>
            <a:ext cx="8858312" cy="5556963"/>
          </a:xfrm>
        </p:spPr>
        <p:txBody>
          <a:bodyPr/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aspect ratio 1-D rutile TiO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has been synthesized from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anatase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TiO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molten   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using (NaPO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additive.</a:t>
            </a:r>
          </a:p>
          <a:p>
            <a:endParaRPr lang="en-US" dirty="0"/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of (NaPO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phosphate for the 1-D crystal growth has been analyzed by using alternative oxy-additives and comparing the phase and morphology of the resulting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powder.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Lux-Flood acid base interaction is found to enhance the solubility of the precursor.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Both Lux-Flood acids and bases result 1-D morphology but the rutile phase is found    only in the case of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Lux-Flood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acid [which is (NaPO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solubility leads to better mobility of growth unit to growth site and tendency to avoid high crystallographic surface leads to 1-D crystal growth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higher the acidity, the higher the solubility consequently the higher becomes          aspect ratio of 1-D rutile TiO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120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그룹 37"/>
          <p:cNvGrpSpPr/>
          <p:nvPr/>
        </p:nvGrpSpPr>
        <p:grpSpPr>
          <a:xfrm>
            <a:off x="212725" y="3212976"/>
            <a:ext cx="8718550" cy="1217290"/>
            <a:chOff x="282606" y="3357571"/>
            <a:chExt cx="8718550" cy="857250"/>
          </a:xfrm>
        </p:grpSpPr>
        <p:pic>
          <p:nvPicPr>
            <p:cNvPr id="5" name="Picture 31" descr="블릿1"/>
            <p:cNvPicPr>
              <a:picLocks noChangeAspect="1" noChangeArrowheads="1"/>
            </p:cNvPicPr>
            <p:nvPr/>
          </p:nvPicPr>
          <p:blipFill>
            <a:blip r:embed="rId2">
              <a:lum bright="-10000"/>
            </a:blip>
            <a:srcRect/>
            <a:stretch>
              <a:fillRect/>
            </a:stretch>
          </p:blipFill>
          <p:spPr bwMode="auto">
            <a:xfrm>
              <a:off x="282606" y="3357571"/>
              <a:ext cx="87185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979712" y="3357571"/>
              <a:ext cx="6771622" cy="715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Synergy 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 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polar TiO</a:t>
              </a:r>
              <a:r>
                <a:rPr lang="en-US" sz="20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conductive carbon in TiO</a:t>
              </a:r>
              <a:r>
                <a:rPr lang="en-US" sz="20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/C 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composite 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freestanding electrode for enhanced performance Li-Polysulfide battery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8596" y="3540621"/>
              <a:ext cx="1428760" cy="368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altLang="ko-KR" sz="24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Part</a:t>
              </a:r>
              <a:r>
                <a:rPr lang="en-US" altLang="ko-KR" sz="28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24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II</a:t>
              </a:r>
              <a:endParaRPr lang="ko-KR" altLang="en-US" sz="2400" b="1" spc="50" dirty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그룹 29"/>
          <p:cNvGrpSpPr/>
          <p:nvPr/>
        </p:nvGrpSpPr>
        <p:grpSpPr>
          <a:xfrm>
            <a:off x="236341" y="1547685"/>
            <a:ext cx="8718550" cy="1217292"/>
            <a:chOff x="248585" y="1571612"/>
            <a:chExt cx="8718550" cy="857250"/>
          </a:xfrm>
        </p:grpSpPr>
        <p:pic>
          <p:nvPicPr>
            <p:cNvPr id="9" name="Picture 31" descr="블릿1"/>
            <p:cNvPicPr>
              <a:picLocks noChangeAspect="1" noChangeArrowheads="1"/>
            </p:cNvPicPr>
            <p:nvPr/>
          </p:nvPicPr>
          <p:blipFill>
            <a:blip r:embed="rId2">
              <a:lum bright="-10000"/>
            </a:blip>
            <a:srcRect/>
            <a:stretch>
              <a:fillRect/>
            </a:stretch>
          </p:blipFill>
          <p:spPr bwMode="auto">
            <a:xfrm>
              <a:off x="248585" y="1571612"/>
              <a:ext cx="87185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00907" y="1695978"/>
              <a:ext cx="1428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altLang="ko-KR" sz="24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Part I</a:t>
              </a:r>
              <a:endParaRPr lang="ko-KR" altLang="en-US" sz="2400" b="1" spc="50" dirty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16539" y="1635371"/>
              <a:ext cx="6700774" cy="498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Synthesis and crystal growth mechanism analysis of 1-D 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rutile 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TiO</a:t>
              </a:r>
              <a:r>
                <a:rPr lang="en-US" sz="20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molten salt</a:t>
              </a:r>
            </a:p>
          </p:txBody>
        </p:sp>
      </p:grpSp>
      <p:pic>
        <p:nvPicPr>
          <p:cNvPr id="25" name="Picture 31" descr="블릿1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234057" y="4757069"/>
            <a:ext cx="8718550" cy="121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25441" y="4947240"/>
            <a:ext cx="14287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2400" b="1" spc="50" dirty="0" smtClean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Part</a:t>
            </a:r>
            <a:r>
              <a:rPr lang="en-US" altLang="ko-KR" sz="2800" b="1" spc="50" dirty="0" smtClean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spc="50" dirty="0" smtClean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ko-KR" altLang="en-US" sz="2400" b="1" spc="50" dirty="0">
              <a:ln w="11430">
                <a:noFill/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5">
                    <a:lumMod val="60000"/>
                    <a:lumOff val="40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88618" y="4941168"/>
            <a:ext cx="677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 crystalline 1-D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based freestanding composite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electrode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better performance Li-polysulfide cell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80112" y="2210273"/>
            <a:ext cx="25922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CrystEngComm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2018, 20, 487–495 | 487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4430266"/>
            <a:ext cx="9144000" cy="18070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9858" y="764704"/>
            <a:ext cx="9144000" cy="227060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4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44" y="798624"/>
            <a:ext cx="8858312" cy="5556963"/>
          </a:xfrm>
        </p:spPr>
        <p:txBody>
          <a:bodyPr/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Synergy between polysulfide immobilization and good electron flow is key for fast kinetics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2000" lvl="1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i="1" dirty="0">
              <a:latin typeface="Times New Roman" panose="02020603050405020304" pitchFamily="18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Li-sulfur battery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270" t="21914"/>
          <a:stretch/>
        </p:blipFill>
        <p:spPr>
          <a:xfrm>
            <a:off x="566151" y="1919487"/>
            <a:ext cx="3176867" cy="28229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5024587"/>
            <a:ext cx="19078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&lt;Nano 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 18 (2018) 35–64 </a:t>
            </a:r>
            <a:r>
              <a:rPr lang="en-US" sz="1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55961" y="2012675"/>
            <a:ext cx="3259631" cy="3119767"/>
            <a:chOff x="5337691" y="2151762"/>
            <a:chExt cx="3259631" cy="3119767"/>
          </a:xfrm>
        </p:grpSpPr>
        <p:grpSp>
          <p:nvGrpSpPr>
            <p:cNvPr id="9" name="Group 8"/>
            <p:cNvGrpSpPr/>
            <p:nvPr/>
          </p:nvGrpSpPr>
          <p:grpSpPr>
            <a:xfrm>
              <a:off x="5416919" y="2151762"/>
              <a:ext cx="2947112" cy="1601542"/>
              <a:chOff x="5497989" y="4059808"/>
              <a:chExt cx="2947112" cy="1601542"/>
            </a:xfrm>
          </p:grpSpPr>
          <p:sp>
            <p:nvSpPr>
              <p:cNvPr id="23" name="모서리가 둥근 직사각형 750"/>
              <p:cNvSpPr/>
              <p:nvPr/>
            </p:nvSpPr>
            <p:spPr>
              <a:xfrm>
                <a:off x="5497989" y="4059808"/>
                <a:ext cx="2941862" cy="1513370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그룹 177"/>
              <p:cNvGrpSpPr/>
              <p:nvPr/>
            </p:nvGrpSpPr>
            <p:grpSpPr>
              <a:xfrm rot="21438855">
                <a:off x="5720150" y="4717602"/>
                <a:ext cx="2542612" cy="572493"/>
                <a:chOff x="257263" y="3013767"/>
                <a:chExt cx="3766935" cy="848094"/>
              </a:xfrm>
            </p:grpSpPr>
            <p:grpSp>
              <p:nvGrpSpPr>
                <p:cNvPr id="80" name="그룹 88"/>
                <p:cNvGrpSpPr/>
                <p:nvPr/>
              </p:nvGrpSpPr>
              <p:grpSpPr>
                <a:xfrm>
                  <a:off x="257263" y="3013767"/>
                  <a:ext cx="3766935" cy="749940"/>
                  <a:chOff x="257263" y="3013767"/>
                  <a:chExt cx="4136544" cy="1303923"/>
                </a:xfrm>
              </p:grpSpPr>
              <p:grpSp>
                <p:nvGrpSpPr>
                  <p:cNvPr id="99" name="그룹 89"/>
                  <p:cNvGrpSpPr/>
                  <p:nvPr/>
                </p:nvGrpSpPr>
                <p:grpSpPr>
                  <a:xfrm>
                    <a:off x="2079825" y="3542675"/>
                    <a:ext cx="2313982" cy="775015"/>
                    <a:chOff x="2079825" y="3542675"/>
                    <a:chExt cx="2313982" cy="775015"/>
                  </a:xfrm>
                </p:grpSpPr>
                <p:sp>
                  <p:nvSpPr>
                    <p:cNvPr id="106" name="원통 99"/>
                    <p:cNvSpPr/>
                    <p:nvPr/>
                  </p:nvSpPr>
                  <p:spPr>
                    <a:xfrm rot="3400179">
                      <a:off x="3075117" y="3357738"/>
                      <a:ext cx="109425" cy="1184713"/>
                    </a:xfrm>
                    <a:prstGeom prst="can">
                      <a:avLst>
                        <a:gd name="adj" fmla="val 67757"/>
                      </a:avLst>
                    </a:prstGeom>
                    <a:solidFill>
                      <a:srgbClr val="70AD47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원통 101"/>
                    <p:cNvSpPr/>
                    <p:nvPr/>
                  </p:nvSpPr>
                  <p:spPr>
                    <a:xfrm rot="16678296">
                      <a:off x="2743788" y="3462338"/>
                      <a:ext cx="191389" cy="1519316"/>
                    </a:xfrm>
                    <a:prstGeom prst="can">
                      <a:avLst>
                        <a:gd name="adj" fmla="val 23062"/>
                      </a:avLst>
                    </a:prstGeom>
                    <a:solidFill>
                      <a:srgbClr val="70AD47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8" name="원통 102"/>
                    <p:cNvSpPr/>
                    <p:nvPr/>
                  </p:nvSpPr>
                  <p:spPr>
                    <a:xfrm rot="3911178">
                      <a:off x="2864293" y="3162152"/>
                      <a:ext cx="176661" cy="937708"/>
                    </a:xfrm>
                    <a:prstGeom prst="can">
                      <a:avLst>
                        <a:gd name="adj" fmla="val 98999"/>
                      </a:avLst>
                    </a:prstGeom>
                    <a:solidFill>
                      <a:srgbClr val="70AD47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" name="원통 103"/>
                    <p:cNvSpPr/>
                    <p:nvPr/>
                  </p:nvSpPr>
                  <p:spPr>
                    <a:xfrm rot="5209602">
                      <a:off x="3599922" y="3295260"/>
                      <a:ext cx="132835" cy="1454934"/>
                    </a:xfrm>
                    <a:prstGeom prst="can">
                      <a:avLst>
                        <a:gd name="adj" fmla="val 81320"/>
                      </a:avLst>
                    </a:prstGeom>
                    <a:solidFill>
                      <a:srgbClr val="70AD47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원통 105"/>
                    <p:cNvSpPr/>
                    <p:nvPr/>
                  </p:nvSpPr>
                  <p:spPr>
                    <a:xfrm rot="6359974">
                      <a:off x="3312422" y="3067395"/>
                      <a:ext cx="174675" cy="1349226"/>
                    </a:xfrm>
                    <a:prstGeom prst="can">
                      <a:avLst>
                        <a:gd name="adj" fmla="val 68390"/>
                      </a:avLst>
                    </a:prstGeom>
                    <a:solidFill>
                      <a:srgbClr val="70AD47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0" name="그룹 92"/>
                  <p:cNvGrpSpPr/>
                  <p:nvPr/>
                </p:nvGrpSpPr>
                <p:grpSpPr>
                  <a:xfrm>
                    <a:off x="257263" y="3013767"/>
                    <a:ext cx="2139837" cy="1222040"/>
                    <a:chOff x="257263" y="3013767"/>
                    <a:chExt cx="2139837" cy="1222040"/>
                  </a:xfrm>
                </p:grpSpPr>
                <p:sp>
                  <p:nvSpPr>
                    <p:cNvPr id="101" name="원통 93"/>
                    <p:cNvSpPr/>
                    <p:nvPr/>
                  </p:nvSpPr>
                  <p:spPr>
                    <a:xfrm rot="3400179">
                      <a:off x="1792036" y="3335868"/>
                      <a:ext cx="194239" cy="988962"/>
                    </a:xfrm>
                    <a:prstGeom prst="can">
                      <a:avLst>
                        <a:gd name="adj" fmla="val 67757"/>
                      </a:avLst>
                    </a:prstGeom>
                    <a:solidFill>
                      <a:srgbClr val="70AD47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" name="원통 94"/>
                    <p:cNvSpPr/>
                    <p:nvPr/>
                  </p:nvSpPr>
                  <p:spPr>
                    <a:xfrm rot="19126896">
                      <a:off x="697232" y="3013767"/>
                      <a:ext cx="174470" cy="1222040"/>
                    </a:xfrm>
                    <a:prstGeom prst="can">
                      <a:avLst>
                        <a:gd name="adj" fmla="val 39811"/>
                      </a:avLst>
                    </a:prstGeom>
                    <a:solidFill>
                      <a:srgbClr val="70AD47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" name="원통 95"/>
                    <p:cNvSpPr/>
                    <p:nvPr/>
                  </p:nvSpPr>
                  <p:spPr>
                    <a:xfrm rot="16678296">
                      <a:off x="1541747" y="2889050"/>
                      <a:ext cx="191389" cy="1519316"/>
                    </a:xfrm>
                    <a:prstGeom prst="can">
                      <a:avLst>
                        <a:gd name="adj" fmla="val 23062"/>
                      </a:avLst>
                    </a:prstGeom>
                    <a:solidFill>
                      <a:srgbClr val="70AD47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" name="원통 96"/>
                    <p:cNvSpPr/>
                    <p:nvPr/>
                  </p:nvSpPr>
                  <p:spPr>
                    <a:xfrm rot="4766069">
                      <a:off x="963924" y="3097451"/>
                      <a:ext cx="174935" cy="1588257"/>
                    </a:xfrm>
                    <a:prstGeom prst="can">
                      <a:avLst>
                        <a:gd name="adj" fmla="val 81320"/>
                      </a:avLst>
                    </a:prstGeom>
                    <a:solidFill>
                      <a:srgbClr val="70AD47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" name="원통 98"/>
                    <p:cNvSpPr/>
                    <p:nvPr/>
                  </p:nvSpPr>
                  <p:spPr>
                    <a:xfrm rot="6359974">
                      <a:off x="1614128" y="3510675"/>
                      <a:ext cx="175684" cy="1166638"/>
                    </a:xfrm>
                    <a:prstGeom prst="can">
                      <a:avLst>
                        <a:gd name="adj" fmla="val 68390"/>
                      </a:avLst>
                    </a:prstGeom>
                    <a:solidFill>
                      <a:srgbClr val="70AD47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1" name="타원 134"/>
                <p:cNvSpPr/>
                <p:nvPr/>
              </p:nvSpPr>
              <p:spPr>
                <a:xfrm>
                  <a:off x="1363888" y="3439195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타원 136"/>
                <p:cNvSpPr/>
                <p:nvPr/>
              </p:nvSpPr>
              <p:spPr>
                <a:xfrm>
                  <a:off x="982276" y="3229537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타원 137"/>
                <p:cNvSpPr/>
                <p:nvPr/>
              </p:nvSpPr>
              <p:spPr>
                <a:xfrm>
                  <a:off x="1829852" y="3194434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타원 143"/>
                <p:cNvSpPr/>
                <p:nvPr/>
              </p:nvSpPr>
              <p:spPr>
                <a:xfrm>
                  <a:off x="2697543" y="3439839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타원 144"/>
                <p:cNvSpPr/>
                <p:nvPr/>
              </p:nvSpPr>
              <p:spPr>
                <a:xfrm>
                  <a:off x="1080252" y="3518633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타원 145"/>
                <p:cNvSpPr/>
                <p:nvPr/>
              </p:nvSpPr>
              <p:spPr>
                <a:xfrm>
                  <a:off x="2919734" y="3217022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타원 146"/>
                <p:cNvSpPr/>
                <p:nvPr/>
              </p:nvSpPr>
              <p:spPr>
                <a:xfrm>
                  <a:off x="3071259" y="3393268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타원 147"/>
                <p:cNvSpPr/>
                <p:nvPr/>
              </p:nvSpPr>
              <p:spPr>
                <a:xfrm>
                  <a:off x="2201188" y="3300911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타원 149"/>
                <p:cNvSpPr/>
                <p:nvPr/>
              </p:nvSpPr>
              <p:spPr>
                <a:xfrm>
                  <a:off x="557011" y="3405214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타원 150"/>
                <p:cNvSpPr/>
                <p:nvPr/>
              </p:nvSpPr>
              <p:spPr>
                <a:xfrm>
                  <a:off x="3274883" y="3656816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타원 151"/>
                <p:cNvSpPr/>
                <p:nvPr/>
              </p:nvSpPr>
              <p:spPr>
                <a:xfrm>
                  <a:off x="1490883" y="3209558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타원 153"/>
                <p:cNvSpPr/>
                <p:nvPr/>
              </p:nvSpPr>
              <p:spPr>
                <a:xfrm>
                  <a:off x="2085003" y="3453672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타원 156"/>
                <p:cNvSpPr/>
                <p:nvPr/>
              </p:nvSpPr>
              <p:spPr>
                <a:xfrm>
                  <a:off x="2346029" y="3619223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타원 157"/>
                <p:cNvSpPr/>
                <p:nvPr/>
              </p:nvSpPr>
              <p:spPr>
                <a:xfrm>
                  <a:off x="3493012" y="3377021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타원 158"/>
                <p:cNvSpPr/>
                <p:nvPr/>
              </p:nvSpPr>
              <p:spPr>
                <a:xfrm>
                  <a:off x="2444461" y="3266244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타원 160"/>
                <p:cNvSpPr/>
                <p:nvPr/>
              </p:nvSpPr>
              <p:spPr>
                <a:xfrm>
                  <a:off x="1781834" y="3434801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타원 162"/>
                <p:cNvSpPr/>
                <p:nvPr/>
              </p:nvSpPr>
              <p:spPr>
                <a:xfrm>
                  <a:off x="3217522" y="3262292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타원 164"/>
                <p:cNvSpPr/>
                <p:nvPr/>
              </p:nvSpPr>
              <p:spPr>
                <a:xfrm>
                  <a:off x="653243" y="3146131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" name="그룹 339"/>
              <p:cNvGrpSpPr/>
              <p:nvPr/>
            </p:nvGrpSpPr>
            <p:grpSpPr>
              <a:xfrm rot="20804221">
                <a:off x="6385791" y="4863813"/>
                <a:ext cx="544219" cy="191424"/>
                <a:chOff x="1243426" y="3230368"/>
                <a:chExt cx="528537" cy="185894"/>
              </a:xfrm>
            </p:grpSpPr>
            <p:grpSp>
              <p:nvGrpSpPr>
                <p:cNvPr id="72" name="그룹 298"/>
                <p:cNvGrpSpPr/>
                <p:nvPr/>
              </p:nvGrpSpPr>
              <p:grpSpPr>
                <a:xfrm>
                  <a:off x="1243426" y="3234958"/>
                  <a:ext cx="281435" cy="181304"/>
                  <a:chOff x="1243429" y="3234958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77" name="타원 299"/>
                  <p:cNvSpPr/>
                  <p:nvPr/>
                </p:nvSpPr>
                <p:spPr>
                  <a:xfrm>
                    <a:off x="1243429" y="3237760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타원 300"/>
                  <p:cNvSpPr/>
                  <p:nvPr/>
                </p:nvSpPr>
                <p:spPr>
                  <a:xfrm>
                    <a:off x="1369404" y="3336877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타원 301"/>
                  <p:cNvSpPr/>
                  <p:nvPr/>
                </p:nvSpPr>
                <p:spPr>
                  <a:xfrm>
                    <a:off x="1501768" y="323495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3" name="그룹 302"/>
                <p:cNvGrpSpPr/>
                <p:nvPr/>
              </p:nvGrpSpPr>
              <p:grpSpPr>
                <a:xfrm rot="10800000">
                  <a:off x="1490528" y="3230368"/>
                  <a:ext cx="281435" cy="181304"/>
                  <a:chOff x="1490524" y="3230368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74" name="타원 303"/>
                  <p:cNvSpPr/>
                  <p:nvPr/>
                </p:nvSpPr>
                <p:spPr>
                  <a:xfrm>
                    <a:off x="1490524" y="3233170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타원 304"/>
                  <p:cNvSpPr/>
                  <p:nvPr/>
                </p:nvSpPr>
                <p:spPr>
                  <a:xfrm>
                    <a:off x="1616499" y="3332287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타원 305"/>
                  <p:cNvSpPr/>
                  <p:nvPr/>
                </p:nvSpPr>
                <p:spPr>
                  <a:xfrm>
                    <a:off x="1748863" y="323036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5" name="그룹 342"/>
              <p:cNvGrpSpPr/>
              <p:nvPr/>
            </p:nvGrpSpPr>
            <p:grpSpPr>
              <a:xfrm rot="1564877">
                <a:off x="5837577" y="5006109"/>
                <a:ext cx="544215" cy="191424"/>
                <a:chOff x="431233" y="3441163"/>
                <a:chExt cx="528534" cy="185894"/>
              </a:xfrm>
            </p:grpSpPr>
            <p:grpSp>
              <p:nvGrpSpPr>
                <p:cNvPr id="64" name="그룹 314"/>
                <p:cNvGrpSpPr/>
                <p:nvPr/>
              </p:nvGrpSpPr>
              <p:grpSpPr>
                <a:xfrm>
                  <a:off x="431233" y="3445753"/>
                  <a:ext cx="281435" cy="181304"/>
                  <a:chOff x="431234" y="3445753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69" name="타원 315"/>
                  <p:cNvSpPr/>
                  <p:nvPr/>
                </p:nvSpPr>
                <p:spPr>
                  <a:xfrm>
                    <a:off x="431234" y="3448555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타원 316"/>
                  <p:cNvSpPr/>
                  <p:nvPr/>
                </p:nvSpPr>
                <p:spPr>
                  <a:xfrm>
                    <a:off x="557209" y="3547672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타원 317"/>
                  <p:cNvSpPr/>
                  <p:nvPr/>
                </p:nvSpPr>
                <p:spPr>
                  <a:xfrm>
                    <a:off x="689573" y="3445753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5" name="그룹 318"/>
                <p:cNvGrpSpPr/>
                <p:nvPr/>
              </p:nvGrpSpPr>
              <p:grpSpPr>
                <a:xfrm rot="10800000">
                  <a:off x="678332" y="3441163"/>
                  <a:ext cx="281435" cy="181304"/>
                  <a:chOff x="678329" y="3441163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66" name="타원 319"/>
                  <p:cNvSpPr/>
                  <p:nvPr/>
                </p:nvSpPr>
                <p:spPr>
                  <a:xfrm>
                    <a:off x="678329" y="3443965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타원 320"/>
                  <p:cNvSpPr/>
                  <p:nvPr/>
                </p:nvSpPr>
                <p:spPr>
                  <a:xfrm>
                    <a:off x="804304" y="3543082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타원 321"/>
                  <p:cNvSpPr/>
                  <p:nvPr/>
                </p:nvSpPr>
                <p:spPr>
                  <a:xfrm>
                    <a:off x="936668" y="3441163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6" name="그룹 344"/>
              <p:cNvGrpSpPr/>
              <p:nvPr/>
            </p:nvGrpSpPr>
            <p:grpSpPr>
              <a:xfrm rot="20279685">
                <a:off x="7394989" y="4999650"/>
                <a:ext cx="544228" cy="191424"/>
                <a:chOff x="2738572" y="3431600"/>
                <a:chExt cx="528545" cy="185894"/>
              </a:xfrm>
            </p:grpSpPr>
            <p:grpSp>
              <p:nvGrpSpPr>
                <p:cNvPr id="56" name="그룹 330"/>
                <p:cNvGrpSpPr/>
                <p:nvPr/>
              </p:nvGrpSpPr>
              <p:grpSpPr>
                <a:xfrm>
                  <a:off x="2738572" y="3436190"/>
                  <a:ext cx="281435" cy="181304"/>
                  <a:chOff x="2738578" y="3436190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61" name="타원 331"/>
                  <p:cNvSpPr/>
                  <p:nvPr/>
                </p:nvSpPr>
                <p:spPr>
                  <a:xfrm>
                    <a:off x="2738578" y="3438992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타원 332"/>
                  <p:cNvSpPr/>
                  <p:nvPr/>
                </p:nvSpPr>
                <p:spPr>
                  <a:xfrm>
                    <a:off x="2864553" y="3538109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타원 333"/>
                  <p:cNvSpPr/>
                  <p:nvPr/>
                </p:nvSpPr>
                <p:spPr>
                  <a:xfrm>
                    <a:off x="2996917" y="3436190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7" name="그룹 334"/>
                <p:cNvGrpSpPr/>
                <p:nvPr/>
              </p:nvGrpSpPr>
              <p:grpSpPr>
                <a:xfrm rot="10800000">
                  <a:off x="2985682" y="3431600"/>
                  <a:ext cx="281435" cy="181304"/>
                  <a:chOff x="2985673" y="3431600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58" name="타원 335"/>
                  <p:cNvSpPr/>
                  <p:nvPr/>
                </p:nvSpPr>
                <p:spPr>
                  <a:xfrm>
                    <a:off x="2985673" y="3434402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타원 336"/>
                  <p:cNvSpPr/>
                  <p:nvPr/>
                </p:nvSpPr>
                <p:spPr>
                  <a:xfrm>
                    <a:off x="3111648" y="3533519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타원 337"/>
                  <p:cNvSpPr/>
                  <p:nvPr/>
                </p:nvSpPr>
                <p:spPr>
                  <a:xfrm>
                    <a:off x="3244012" y="3431600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" name="그룹 345"/>
              <p:cNvGrpSpPr/>
              <p:nvPr/>
            </p:nvGrpSpPr>
            <p:grpSpPr>
              <a:xfrm rot="19616799">
                <a:off x="7004374" y="4918209"/>
                <a:ext cx="544229" cy="191424"/>
                <a:chOff x="2159861" y="3310958"/>
                <a:chExt cx="528545" cy="185894"/>
              </a:xfrm>
            </p:grpSpPr>
            <p:grpSp>
              <p:nvGrpSpPr>
                <p:cNvPr id="48" name="그룹 346"/>
                <p:cNvGrpSpPr/>
                <p:nvPr/>
              </p:nvGrpSpPr>
              <p:grpSpPr>
                <a:xfrm>
                  <a:off x="2159861" y="3315548"/>
                  <a:ext cx="281435" cy="181304"/>
                  <a:chOff x="2159868" y="3315548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53" name="타원 351"/>
                  <p:cNvSpPr/>
                  <p:nvPr/>
                </p:nvSpPr>
                <p:spPr>
                  <a:xfrm>
                    <a:off x="2159868" y="3318350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타원 352"/>
                  <p:cNvSpPr/>
                  <p:nvPr/>
                </p:nvSpPr>
                <p:spPr>
                  <a:xfrm>
                    <a:off x="2285843" y="3417467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타원 353"/>
                  <p:cNvSpPr/>
                  <p:nvPr/>
                </p:nvSpPr>
                <p:spPr>
                  <a:xfrm>
                    <a:off x="2418207" y="331554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" name="그룹 347"/>
                <p:cNvGrpSpPr/>
                <p:nvPr/>
              </p:nvGrpSpPr>
              <p:grpSpPr>
                <a:xfrm rot="10800000">
                  <a:off x="2406971" y="3310958"/>
                  <a:ext cx="281435" cy="181304"/>
                  <a:chOff x="2406963" y="3310958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50" name="타원 348"/>
                  <p:cNvSpPr/>
                  <p:nvPr/>
                </p:nvSpPr>
                <p:spPr>
                  <a:xfrm>
                    <a:off x="2406963" y="3313760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타원 349"/>
                  <p:cNvSpPr/>
                  <p:nvPr/>
                </p:nvSpPr>
                <p:spPr>
                  <a:xfrm>
                    <a:off x="2532938" y="3412877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타원 350"/>
                  <p:cNvSpPr/>
                  <p:nvPr/>
                </p:nvSpPr>
                <p:spPr>
                  <a:xfrm>
                    <a:off x="2665302" y="331095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34" name="구부러진 연결선 888"/>
              <p:cNvCxnSpPr/>
              <p:nvPr/>
            </p:nvCxnSpPr>
            <p:spPr>
              <a:xfrm rot="10800000" flipV="1">
                <a:off x="7994807" y="4720026"/>
                <a:ext cx="237881" cy="132391"/>
              </a:xfrm>
              <a:prstGeom prst="curvedConnector3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miter lim="800000"/>
                <a:tailEnd type="triangle"/>
              </a:ln>
              <a:effectLst/>
            </p:spPr>
          </p:cxnSp>
          <p:sp>
            <p:nvSpPr>
              <p:cNvPr id="35" name="TextBox 889"/>
              <p:cNvSpPr txBox="1"/>
              <p:nvPr/>
            </p:nvSpPr>
            <p:spPr>
              <a:xfrm>
                <a:off x="8063544" y="4731751"/>
                <a:ext cx="381557" cy="40317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6" name="구부러진 연결선 894"/>
              <p:cNvCxnSpPr/>
              <p:nvPr/>
            </p:nvCxnSpPr>
            <p:spPr>
              <a:xfrm rot="10800000" flipV="1">
                <a:off x="6971595" y="4669880"/>
                <a:ext cx="237881" cy="132391"/>
              </a:xfrm>
              <a:prstGeom prst="curvedConnector3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miter lim="800000"/>
                <a:tailEnd type="triangle"/>
              </a:ln>
              <a:effectLst/>
            </p:spPr>
          </p:cxnSp>
          <p:sp>
            <p:nvSpPr>
              <p:cNvPr id="37" name="TextBox 895"/>
              <p:cNvSpPr txBox="1"/>
              <p:nvPr/>
            </p:nvSpPr>
            <p:spPr>
              <a:xfrm>
                <a:off x="6897428" y="4482645"/>
                <a:ext cx="413741" cy="40317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8" name="구부러진 연결선 896"/>
              <p:cNvCxnSpPr/>
              <p:nvPr/>
            </p:nvCxnSpPr>
            <p:spPr>
              <a:xfrm flipV="1">
                <a:off x="6454043" y="5207909"/>
                <a:ext cx="263413" cy="141967"/>
              </a:xfrm>
              <a:prstGeom prst="curvedConnector3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miter lim="800000"/>
                <a:tailEnd type="triangle"/>
              </a:ln>
              <a:effectLst/>
            </p:spPr>
          </p:cxnSp>
          <p:sp>
            <p:nvSpPr>
              <p:cNvPr id="39" name="TextBox 897"/>
              <p:cNvSpPr txBox="1"/>
              <p:nvPr/>
            </p:nvSpPr>
            <p:spPr>
              <a:xfrm>
                <a:off x="6568953" y="5190286"/>
                <a:ext cx="428474" cy="40317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0" name="구부러진 연결선 898"/>
              <p:cNvCxnSpPr/>
              <p:nvPr/>
            </p:nvCxnSpPr>
            <p:spPr>
              <a:xfrm rot="10800000">
                <a:off x="7331486" y="5256243"/>
                <a:ext cx="322959" cy="129364"/>
              </a:xfrm>
              <a:prstGeom prst="curvedConnector3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miter lim="800000"/>
                <a:tailEnd type="triangle"/>
              </a:ln>
              <a:effectLst/>
            </p:spPr>
          </p:cxnSp>
          <p:cxnSp>
            <p:nvCxnSpPr>
              <p:cNvPr id="41" name="구부러진 연결선 900"/>
              <p:cNvCxnSpPr/>
              <p:nvPr/>
            </p:nvCxnSpPr>
            <p:spPr>
              <a:xfrm>
                <a:off x="5648526" y="4748063"/>
                <a:ext cx="271555" cy="116943"/>
              </a:xfrm>
              <a:prstGeom prst="curvedConnector2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miter lim="800000"/>
                <a:tailEnd type="triangle"/>
              </a:ln>
              <a:effectLst/>
            </p:spPr>
          </p:cxnSp>
          <p:sp>
            <p:nvSpPr>
              <p:cNvPr id="42" name="TextBox 901"/>
              <p:cNvSpPr txBox="1"/>
              <p:nvPr/>
            </p:nvSpPr>
            <p:spPr>
              <a:xfrm>
                <a:off x="5602155" y="4729627"/>
                <a:ext cx="441372" cy="40317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899"/>
              <p:cNvSpPr txBox="1"/>
              <p:nvPr/>
            </p:nvSpPr>
            <p:spPr>
              <a:xfrm>
                <a:off x="7264943" y="5258178"/>
                <a:ext cx="386228" cy="40317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TextBox 901"/>
              <p:cNvSpPr txBox="1"/>
              <p:nvPr/>
            </p:nvSpPr>
            <p:spPr>
              <a:xfrm>
                <a:off x="5820854" y="5054584"/>
                <a:ext cx="441372" cy="40317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337691" y="4396528"/>
              <a:ext cx="3259631" cy="875001"/>
              <a:chOff x="5162066" y="2427380"/>
              <a:chExt cx="3259631" cy="875001"/>
            </a:xfrm>
          </p:grpSpPr>
          <p:sp>
            <p:nvSpPr>
              <p:cNvPr id="111" name="원통 96"/>
              <p:cNvSpPr/>
              <p:nvPr/>
            </p:nvSpPr>
            <p:spPr>
              <a:xfrm rot="5820000">
                <a:off x="6678497" y="1491937"/>
                <a:ext cx="226769" cy="3259631"/>
              </a:xfrm>
              <a:prstGeom prst="can">
                <a:avLst>
                  <a:gd name="adj" fmla="val 81320"/>
                </a:avLst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타원 136"/>
              <p:cNvSpPr/>
              <p:nvPr/>
            </p:nvSpPr>
            <p:spPr>
              <a:xfrm rot="21438855">
                <a:off x="6098556" y="2427380"/>
                <a:ext cx="565196" cy="565241"/>
              </a:xfrm>
              <a:prstGeom prst="ellipse">
                <a:avLst/>
              </a:prstGeom>
              <a:solidFill>
                <a:srgbClr val="E7E6E6">
                  <a:lumMod val="25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3" name="그룹 345"/>
              <p:cNvGrpSpPr/>
              <p:nvPr/>
            </p:nvGrpSpPr>
            <p:grpSpPr>
              <a:xfrm rot="21197362">
                <a:off x="6500648" y="2823302"/>
                <a:ext cx="544229" cy="191424"/>
                <a:chOff x="2159861" y="3310958"/>
                <a:chExt cx="528545" cy="185894"/>
              </a:xfrm>
            </p:grpSpPr>
            <p:grpSp>
              <p:nvGrpSpPr>
                <p:cNvPr id="114" name="그룹 346"/>
                <p:cNvGrpSpPr/>
                <p:nvPr/>
              </p:nvGrpSpPr>
              <p:grpSpPr>
                <a:xfrm>
                  <a:off x="2159861" y="3315548"/>
                  <a:ext cx="281435" cy="181304"/>
                  <a:chOff x="2159868" y="3315548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119" name="타원 351"/>
                  <p:cNvSpPr/>
                  <p:nvPr/>
                </p:nvSpPr>
                <p:spPr>
                  <a:xfrm>
                    <a:off x="2159868" y="3318350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타원 352"/>
                  <p:cNvSpPr/>
                  <p:nvPr/>
                </p:nvSpPr>
                <p:spPr>
                  <a:xfrm>
                    <a:off x="2285843" y="3417467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타원 353"/>
                  <p:cNvSpPr/>
                  <p:nvPr/>
                </p:nvSpPr>
                <p:spPr>
                  <a:xfrm>
                    <a:off x="2418207" y="331554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" name="그룹 347"/>
                <p:cNvGrpSpPr/>
                <p:nvPr/>
              </p:nvGrpSpPr>
              <p:grpSpPr>
                <a:xfrm rot="10800000">
                  <a:off x="2406971" y="3310958"/>
                  <a:ext cx="281435" cy="181304"/>
                  <a:chOff x="2406963" y="3310958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116" name="타원 348"/>
                  <p:cNvSpPr/>
                  <p:nvPr/>
                </p:nvSpPr>
                <p:spPr>
                  <a:xfrm>
                    <a:off x="2406963" y="3313760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타원 349"/>
                  <p:cNvSpPr/>
                  <p:nvPr/>
                </p:nvSpPr>
                <p:spPr>
                  <a:xfrm>
                    <a:off x="2532938" y="3412877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타원 350"/>
                  <p:cNvSpPr/>
                  <p:nvPr/>
                </p:nvSpPr>
                <p:spPr>
                  <a:xfrm>
                    <a:off x="2665302" y="331095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3" name="TextBox 901"/>
              <p:cNvSpPr txBox="1"/>
              <p:nvPr/>
            </p:nvSpPr>
            <p:spPr>
              <a:xfrm>
                <a:off x="6593565" y="2899209"/>
                <a:ext cx="441372" cy="40317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defTabSz="914400" eaLnBrk="1" fontAlgn="auto" latinLnBrk="1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4" name="구부러진 연결선 896"/>
              <p:cNvCxnSpPr/>
              <p:nvPr/>
            </p:nvCxnSpPr>
            <p:spPr>
              <a:xfrm rot="16200000" flipH="1">
                <a:off x="6431973" y="2673887"/>
                <a:ext cx="441135" cy="185335"/>
              </a:xfrm>
              <a:prstGeom prst="curvedConnector3">
                <a:avLst>
                  <a:gd name="adj1" fmla="val 50000"/>
                </a:avLst>
              </a:pr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miter lim="800000"/>
                <a:tailEnd type="triangle"/>
              </a:ln>
              <a:effectLst/>
            </p:spPr>
          </p:cxnSp>
          <p:grpSp>
            <p:nvGrpSpPr>
              <p:cNvPr id="144" name="그룹 1031"/>
              <p:cNvGrpSpPr/>
              <p:nvPr/>
            </p:nvGrpSpPr>
            <p:grpSpPr>
              <a:xfrm>
                <a:off x="6958426" y="3059792"/>
                <a:ext cx="250123" cy="161135"/>
                <a:chOff x="218366" y="947859"/>
                <a:chExt cx="439643" cy="283223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145" name="타원 1032"/>
                <p:cNvSpPr/>
                <p:nvPr/>
              </p:nvSpPr>
              <p:spPr>
                <a:xfrm>
                  <a:off x="218366" y="950661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타원 1033"/>
                <p:cNvSpPr/>
                <p:nvPr/>
              </p:nvSpPr>
              <p:spPr>
                <a:xfrm>
                  <a:off x="344341" y="1049778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타원 1034"/>
                <p:cNvSpPr/>
                <p:nvPr/>
              </p:nvSpPr>
              <p:spPr>
                <a:xfrm>
                  <a:off x="476705" y="947859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8" name="Rectangle 17"/>
            <p:cNvSpPr/>
            <p:nvPr/>
          </p:nvSpPr>
          <p:spPr>
            <a:xfrm>
              <a:off x="6342661" y="3096337"/>
              <a:ext cx="267088" cy="2239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endCxn id="111" idx="3"/>
            </p:cNvCxnSpPr>
            <p:nvPr/>
          </p:nvCxnSpPr>
          <p:spPr>
            <a:xfrm flipH="1">
              <a:off x="5349839" y="3346440"/>
              <a:ext cx="986888" cy="15458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6598282" y="3324908"/>
              <a:ext cx="1880604" cy="18276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7169687" y="2937364"/>
            <a:ext cx="2203449" cy="1500985"/>
            <a:chOff x="6554989" y="2037650"/>
            <a:chExt cx="2203449" cy="1500985"/>
          </a:xfrm>
        </p:grpSpPr>
        <p:grpSp>
          <p:nvGrpSpPr>
            <p:cNvPr id="150" name="그룹 1022"/>
            <p:cNvGrpSpPr/>
            <p:nvPr/>
          </p:nvGrpSpPr>
          <p:grpSpPr>
            <a:xfrm>
              <a:off x="6595169" y="2100573"/>
              <a:ext cx="585572" cy="205957"/>
              <a:chOff x="43223" y="67688"/>
              <a:chExt cx="528531" cy="185894"/>
            </a:xfrm>
          </p:grpSpPr>
          <p:grpSp>
            <p:nvGrpSpPr>
              <p:cNvPr id="161" name="그룹 1023"/>
              <p:cNvGrpSpPr/>
              <p:nvPr/>
            </p:nvGrpSpPr>
            <p:grpSpPr>
              <a:xfrm>
                <a:off x="43223" y="72278"/>
                <a:ext cx="281435" cy="181304"/>
                <a:chOff x="43223" y="72278"/>
                <a:chExt cx="439643" cy="283223"/>
              </a:xfrm>
              <a:solidFill>
                <a:srgbClr val="FFC000"/>
              </a:solidFill>
            </p:grpSpPr>
            <p:sp>
              <p:nvSpPr>
                <p:cNvPr id="166" name="타원 1028"/>
                <p:cNvSpPr/>
                <p:nvPr/>
              </p:nvSpPr>
              <p:spPr>
                <a:xfrm>
                  <a:off x="43223" y="75080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타원 1029"/>
                <p:cNvSpPr/>
                <p:nvPr/>
              </p:nvSpPr>
              <p:spPr>
                <a:xfrm>
                  <a:off x="169198" y="174197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타원 1030"/>
                <p:cNvSpPr/>
                <p:nvPr/>
              </p:nvSpPr>
              <p:spPr>
                <a:xfrm>
                  <a:off x="301562" y="72278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2" name="그룹 1024"/>
              <p:cNvGrpSpPr/>
              <p:nvPr/>
            </p:nvGrpSpPr>
            <p:grpSpPr>
              <a:xfrm rot="10800000">
                <a:off x="290319" y="67688"/>
                <a:ext cx="281435" cy="181304"/>
                <a:chOff x="290318" y="67688"/>
                <a:chExt cx="439643" cy="283223"/>
              </a:xfrm>
              <a:solidFill>
                <a:srgbClr val="FFC000"/>
              </a:solidFill>
            </p:grpSpPr>
            <p:sp>
              <p:nvSpPr>
                <p:cNvPr id="163" name="타원 1025"/>
                <p:cNvSpPr/>
                <p:nvPr/>
              </p:nvSpPr>
              <p:spPr>
                <a:xfrm>
                  <a:off x="290318" y="70490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타원 1026"/>
                <p:cNvSpPr/>
                <p:nvPr/>
              </p:nvSpPr>
              <p:spPr>
                <a:xfrm>
                  <a:off x="416293" y="169607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타원 1027"/>
                <p:cNvSpPr/>
                <p:nvPr/>
              </p:nvSpPr>
              <p:spPr>
                <a:xfrm>
                  <a:off x="548657" y="67688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" name="그룹 1031"/>
            <p:cNvGrpSpPr/>
            <p:nvPr/>
          </p:nvGrpSpPr>
          <p:grpSpPr>
            <a:xfrm>
              <a:off x="6757983" y="2918793"/>
              <a:ext cx="250123" cy="161135"/>
              <a:chOff x="218366" y="947859"/>
              <a:chExt cx="439643" cy="283223"/>
            </a:xfrm>
            <a:solidFill>
              <a:srgbClr val="5B9BD5">
                <a:lumMod val="60000"/>
                <a:lumOff val="40000"/>
              </a:srgbClr>
            </a:solidFill>
          </p:grpSpPr>
          <p:sp>
            <p:nvSpPr>
              <p:cNvPr id="158" name="타원 1032"/>
              <p:cNvSpPr/>
              <p:nvPr/>
            </p:nvSpPr>
            <p:spPr>
              <a:xfrm>
                <a:off x="218366" y="950661"/>
                <a:ext cx="181304" cy="181304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타원 1033"/>
              <p:cNvSpPr/>
              <p:nvPr/>
            </p:nvSpPr>
            <p:spPr>
              <a:xfrm>
                <a:off x="344341" y="1049778"/>
                <a:ext cx="181304" cy="181304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타원 1034"/>
              <p:cNvSpPr/>
              <p:nvPr/>
            </p:nvSpPr>
            <p:spPr>
              <a:xfrm>
                <a:off x="476705" y="947859"/>
                <a:ext cx="181304" cy="181304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2" name="타원 1035"/>
            <p:cNvSpPr/>
            <p:nvPr/>
          </p:nvSpPr>
          <p:spPr>
            <a:xfrm>
              <a:off x="6808586" y="2535315"/>
              <a:ext cx="148920" cy="148921"/>
            </a:xfrm>
            <a:prstGeom prst="ellipse">
              <a:avLst/>
            </a:prstGeom>
            <a:solidFill>
              <a:srgbClr val="E7E6E6">
                <a:lumMod val="2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원통 1036"/>
            <p:cNvSpPr/>
            <p:nvPr/>
          </p:nvSpPr>
          <p:spPr>
            <a:xfrm rot="5400000">
              <a:off x="6827966" y="3035687"/>
              <a:ext cx="88813" cy="634767"/>
            </a:xfrm>
            <a:prstGeom prst="can">
              <a:avLst>
                <a:gd name="adj" fmla="val 81320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037"/>
            <p:cNvSpPr txBox="1"/>
            <p:nvPr/>
          </p:nvSpPr>
          <p:spPr>
            <a:xfrm>
              <a:off x="7221970" y="2037650"/>
              <a:ext cx="1522715" cy="34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Li-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Polysulfides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TextBox 1038"/>
            <p:cNvSpPr txBox="1"/>
            <p:nvPr/>
          </p:nvSpPr>
          <p:spPr>
            <a:xfrm>
              <a:off x="7224528" y="2428851"/>
              <a:ext cx="1522715" cy="35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Carbon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TextBox 1039"/>
            <p:cNvSpPr txBox="1"/>
            <p:nvPr/>
          </p:nvSpPr>
          <p:spPr>
            <a:xfrm>
              <a:off x="7235723" y="2806780"/>
              <a:ext cx="1522715" cy="35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TextBox 1040"/>
            <p:cNvSpPr txBox="1"/>
            <p:nvPr/>
          </p:nvSpPr>
          <p:spPr>
            <a:xfrm>
              <a:off x="7235852" y="3182832"/>
              <a:ext cx="1055360" cy="35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1-D TiO</a:t>
              </a:r>
              <a:r>
                <a:rPr kumimoji="0" lang="en-US" sz="16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2797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 composite freestanding electrode:-fabrication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908720"/>
            <a:ext cx="51845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Fabrication of the free standing electrodes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1-D rutile 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/carbon (90/10, 85/15, and 75/25 wt. ratio),   and PTFE binder were grounded in to pastes using IPA       solvent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thick pastes are made in to sheet using roller on a flat     surface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sheets are punched and dried inside an oven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68883"/>
            <a:ext cx="3853258" cy="33062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2486" y="2660253"/>
            <a:ext cx="2159514" cy="14649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27584" y="5917416"/>
            <a:ext cx="385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Starting 1-D 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:-pure rutile phase, ~5um length &amp; ~250nm diameter </a:t>
            </a:r>
            <a:endPara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614314" y="939704"/>
            <a:ext cx="3115826" cy="1374883"/>
            <a:chOff x="5638378" y="1036886"/>
            <a:chExt cx="3115826" cy="137488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64742" y="1036886"/>
              <a:ext cx="3089462" cy="137488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8378" y="1037672"/>
              <a:ext cx="908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AT_C25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87946" y="1037672"/>
              <a:ext cx="908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AT_C15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67230" y="1045647"/>
              <a:ext cx="908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AT_C10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39564308"/>
              </p:ext>
            </p:extLst>
          </p:nvPr>
        </p:nvGraphicFramePr>
        <p:xfrm>
          <a:off x="5114120" y="5204848"/>
          <a:ext cx="3631452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139">
                  <a:extLst>
                    <a:ext uri="{9D8B030D-6E8A-4147-A177-3AD203B41FA5}">
                      <a16:colId xmlns="" xmlns:a16="http://schemas.microsoft.com/office/drawing/2014/main" val="3221261328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4005136673"/>
                    </a:ext>
                  </a:extLst>
                </a:gridCol>
                <a:gridCol w="964346">
                  <a:extLst>
                    <a:ext uri="{9D8B030D-6E8A-4147-A177-3AD203B41FA5}">
                      <a16:colId xmlns="" xmlns:a16="http://schemas.microsoft.com/office/drawing/2014/main" val="2892041398"/>
                    </a:ext>
                  </a:extLst>
                </a:gridCol>
                <a:gridCol w="907863">
                  <a:extLst>
                    <a:ext uri="{9D8B030D-6E8A-4147-A177-3AD203B41FA5}">
                      <a16:colId xmlns="" xmlns:a16="http://schemas.microsoft.com/office/drawing/2014/main" val="98690001"/>
                    </a:ext>
                  </a:extLst>
                </a:gridCol>
              </a:tblGrid>
              <a:tr h="303118">
                <a:tc>
                  <a:txBody>
                    <a:bodyPr/>
                    <a:lstStyle/>
                    <a:p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AT_C25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AT_C15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AT_C10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4152654"/>
                  </a:ext>
                </a:extLst>
              </a:tr>
              <a:tr h="30311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400" b="1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57.91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66.95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70.52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29997252"/>
                  </a:ext>
                </a:extLst>
              </a:tr>
              <a:tr h="30311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19.39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11.85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7.88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4253027"/>
                  </a:ext>
                </a:extLst>
              </a:tr>
              <a:tr h="30311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PTFE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22.7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21.2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21.6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767371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065" y="2088262"/>
            <a:ext cx="3303335" cy="280073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988583" y="4889000"/>
            <a:ext cx="335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 of the electrodes in wt.%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798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AT_C25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 composite freestanding electrode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:-structural analysis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31640" y="1196752"/>
            <a:ext cx="7093708" cy="4826471"/>
            <a:chOff x="0" y="0"/>
            <a:chExt cx="7531188" cy="51241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4843" y="0"/>
              <a:ext cx="3756344" cy="255347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" y="2570678"/>
              <a:ext cx="3756344" cy="25534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4844" y="2570678"/>
              <a:ext cx="3756344" cy="255347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" y="0"/>
              <a:ext cx="3756344" cy="255347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1585909" y="3084908"/>
              <a:ext cx="25880" cy="1362974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12"/>
            <p:cNvSpPr txBox="1"/>
            <p:nvPr/>
          </p:nvSpPr>
          <p:spPr>
            <a:xfrm>
              <a:off x="1611706" y="3546970"/>
              <a:ext cx="1333132" cy="5568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kern="12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461µm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14"/>
            <p:cNvSpPr txBox="1"/>
            <p:nvPr/>
          </p:nvSpPr>
          <p:spPr>
            <a:xfrm>
              <a:off x="0" y="0"/>
              <a:ext cx="1611533" cy="419098"/>
            </a:xfrm>
            <a:prstGeom prst="rect">
              <a:avLst/>
            </a:prstGeom>
            <a:solidFill>
              <a:schemeClr val="tx1">
                <a:alpha val="46000"/>
              </a:schemeClr>
            </a:solidFill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>
                  <a:solidFill>
                    <a:srgbClr val="F2F2F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Surface view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" y="2577473"/>
              <a:ext cx="2396843" cy="419098"/>
            </a:xfrm>
            <a:prstGeom prst="rect">
              <a:avLst/>
            </a:prstGeom>
            <a:solidFill>
              <a:schemeClr val="tx1">
                <a:alpha val="46000"/>
              </a:schemeClr>
            </a:solidFill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>
                  <a:solidFill>
                    <a:srgbClr val="F2F2F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Cross-sectional view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770448">
              <a:off x="4570321" y="2006598"/>
              <a:ext cx="653574" cy="15255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5070090">
              <a:off x="5459558" y="252787"/>
              <a:ext cx="645292" cy="15530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985612">
              <a:off x="5262876" y="674757"/>
              <a:ext cx="553133" cy="6450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5073152" y="1306697"/>
              <a:ext cx="304223" cy="6693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6489103">
              <a:off x="5874587" y="2075228"/>
              <a:ext cx="689097" cy="19829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4313700">
              <a:off x="6189279" y="287629"/>
              <a:ext cx="555904" cy="7025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6313144" y="3666236"/>
              <a:ext cx="448574" cy="2242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5"/>
            <p:cNvSpPr txBox="1"/>
            <p:nvPr/>
          </p:nvSpPr>
          <p:spPr>
            <a:xfrm>
              <a:off x="5590151" y="3821067"/>
              <a:ext cx="1558647" cy="4190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12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PTFE Binder</a:t>
              </a:r>
              <a:r>
                <a:rPr lang="en-US" sz="14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TextBox 26"/>
            <p:cNvSpPr txBox="1"/>
            <p:nvPr/>
          </p:nvSpPr>
          <p:spPr>
            <a:xfrm>
              <a:off x="5298265" y="758335"/>
              <a:ext cx="1204409" cy="478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12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1-D TiO</a:t>
              </a:r>
              <a:r>
                <a:rPr lang="en-US" sz="1400" b="1" kern="12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6366138" y="3795589"/>
              <a:ext cx="664644" cy="1208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233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AT_C15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 composite freestanding electrode:-structural analysis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59632" y="1268760"/>
            <a:ext cx="7100428" cy="4824536"/>
            <a:chOff x="0" y="0"/>
            <a:chExt cx="6050633" cy="41114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4161" y="4198"/>
              <a:ext cx="3016472" cy="205052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58662"/>
              <a:ext cx="3016471" cy="205052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4161" y="2060926"/>
              <a:ext cx="3016472" cy="205052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98"/>
              <a:ext cx="3016471" cy="2050523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H="1">
              <a:off x="1370523" y="2747451"/>
              <a:ext cx="20782" cy="65116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3"/>
            <p:cNvSpPr txBox="1"/>
            <p:nvPr/>
          </p:nvSpPr>
          <p:spPr>
            <a:xfrm>
              <a:off x="1457397" y="2826398"/>
              <a:ext cx="1304290" cy="354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kern="12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287µm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4" y="0"/>
              <a:ext cx="1370330" cy="266700"/>
            </a:xfrm>
            <a:prstGeom prst="rect">
              <a:avLst/>
            </a:prstGeom>
            <a:solidFill>
              <a:schemeClr val="tx1"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>
                  <a:solidFill>
                    <a:srgbClr val="F2F2F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Surface view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TextBox 15"/>
            <p:cNvSpPr txBox="1"/>
            <p:nvPr/>
          </p:nvSpPr>
          <p:spPr>
            <a:xfrm>
              <a:off x="2" y="2118122"/>
              <a:ext cx="2141220" cy="266700"/>
            </a:xfrm>
            <a:prstGeom prst="rect">
              <a:avLst/>
            </a:prstGeom>
            <a:solidFill>
              <a:schemeClr val="tx1"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>
                  <a:solidFill>
                    <a:srgbClr val="F2F2F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Cross-sectional view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2054635">
              <a:off x="4068716" y="619511"/>
              <a:ext cx="328983" cy="662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404371">
              <a:off x="3025090" y="613169"/>
              <a:ext cx="582815" cy="8818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2357248">
              <a:off x="4566639" y="537632"/>
              <a:ext cx="582815" cy="8818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1402313">
              <a:off x="3192656" y="479146"/>
              <a:ext cx="582815" cy="8818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TextBox 8"/>
            <p:cNvSpPr txBox="1"/>
            <p:nvPr/>
          </p:nvSpPr>
          <p:spPr>
            <a:xfrm>
              <a:off x="3616311" y="689836"/>
              <a:ext cx="543560" cy="34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12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TiO</a:t>
              </a:r>
              <a:r>
                <a:rPr lang="en-US" sz="1400" b="1" kern="12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3199074" y="2223631"/>
              <a:ext cx="169345" cy="2383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199074" y="2376801"/>
              <a:ext cx="302047" cy="15785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7"/>
            <p:cNvSpPr txBox="1"/>
            <p:nvPr/>
          </p:nvSpPr>
          <p:spPr>
            <a:xfrm>
              <a:off x="3084267" y="2482813"/>
              <a:ext cx="637540" cy="295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12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PTFE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 rot="1282303">
              <a:off x="4976094" y="1100448"/>
              <a:ext cx="1074539" cy="72500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99915" y="79804"/>
              <a:ext cx="479317" cy="90577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Rectangle 23"/>
            <p:cNvSpPr/>
            <p:nvPr/>
          </p:nvSpPr>
          <p:spPr>
            <a:xfrm rot="2357248">
              <a:off x="4490998" y="616599"/>
              <a:ext cx="248502" cy="9666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Rectangle 23"/>
            <p:cNvSpPr/>
            <p:nvPr/>
          </p:nvSpPr>
          <p:spPr>
            <a:xfrm rot="3861557">
              <a:off x="4481807" y="746768"/>
              <a:ext cx="207463" cy="3895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Rectangle 23"/>
            <p:cNvSpPr/>
            <p:nvPr/>
          </p:nvSpPr>
          <p:spPr>
            <a:xfrm rot="1975534">
              <a:off x="4070953" y="123834"/>
              <a:ext cx="364531" cy="7962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Rectangle 23"/>
            <p:cNvSpPr/>
            <p:nvPr/>
          </p:nvSpPr>
          <p:spPr>
            <a:xfrm rot="6090538">
              <a:off x="4585367" y="124517"/>
              <a:ext cx="270053" cy="6407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Rectangle 23"/>
            <p:cNvSpPr/>
            <p:nvPr/>
          </p:nvSpPr>
          <p:spPr>
            <a:xfrm rot="10116830">
              <a:off x="4817767" y="255307"/>
              <a:ext cx="515021" cy="11908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1"/>
          <p:cNvSpPr/>
          <p:nvPr/>
        </p:nvSpPr>
        <p:spPr>
          <a:xfrm rot="1536115">
            <a:off x="5987159" y="2801041"/>
            <a:ext cx="307014" cy="7556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Rectangle 21"/>
          <p:cNvSpPr/>
          <p:nvPr/>
        </p:nvSpPr>
        <p:spPr>
          <a:xfrm rot="1191401">
            <a:off x="5500471" y="2867561"/>
            <a:ext cx="587323" cy="8567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" name="Rectangle 21"/>
          <p:cNvSpPr/>
          <p:nvPr/>
        </p:nvSpPr>
        <p:spPr>
          <a:xfrm rot="20671334">
            <a:off x="6210267" y="2697889"/>
            <a:ext cx="317827" cy="7153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109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AT_C10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 composite freestanding electrode:-structural analysis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31640" y="1412776"/>
            <a:ext cx="6879521" cy="4680520"/>
            <a:chOff x="0" y="0"/>
            <a:chExt cx="7541908" cy="51311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72405"/>
              <a:ext cx="3756344" cy="25534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7788" y="0"/>
              <a:ext cx="3764120" cy="25534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756344" cy="25534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7788" y="2572405"/>
              <a:ext cx="3764120" cy="2558755"/>
            </a:xfrm>
            <a:prstGeom prst="rect">
              <a:avLst/>
            </a:prstGeom>
          </p:spPr>
        </p:pic>
        <p:sp>
          <p:nvSpPr>
            <p:cNvPr id="9" name="TextBox 10"/>
            <p:cNvSpPr txBox="1"/>
            <p:nvPr/>
          </p:nvSpPr>
          <p:spPr>
            <a:xfrm>
              <a:off x="4" y="12038"/>
              <a:ext cx="1534527" cy="343368"/>
            </a:xfrm>
            <a:prstGeom prst="rect">
              <a:avLst/>
            </a:prstGeom>
            <a:solidFill>
              <a:schemeClr val="tx1">
                <a:alpha val="46000"/>
              </a:schemeClr>
            </a:solidFill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>
                  <a:solidFill>
                    <a:srgbClr val="F2F2F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Surface view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TextBox 11"/>
            <p:cNvSpPr txBox="1"/>
            <p:nvPr/>
          </p:nvSpPr>
          <p:spPr>
            <a:xfrm>
              <a:off x="4" y="2580840"/>
              <a:ext cx="2030775" cy="343368"/>
            </a:xfrm>
            <a:prstGeom prst="rect">
              <a:avLst/>
            </a:prstGeom>
            <a:solidFill>
              <a:schemeClr val="tx1">
                <a:alpha val="46000"/>
              </a:schemeClr>
            </a:solidFill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>
                  <a:solidFill>
                    <a:srgbClr val="F2F2F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Cross-sectional view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129372" y="3485135"/>
              <a:ext cx="0" cy="75049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3"/>
            <p:cNvSpPr txBox="1"/>
            <p:nvPr/>
          </p:nvSpPr>
          <p:spPr>
            <a:xfrm>
              <a:off x="2129349" y="3630596"/>
              <a:ext cx="1092237" cy="4561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kern="12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253µm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32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379443" y="1562725"/>
            <a:ext cx="5621713" cy="4531605"/>
            <a:chOff x="4421415" y="908720"/>
            <a:chExt cx="4579741" cy="3691682"/>
          </a:xfrm>
        </p:grpSpPr>
        <p:pic>
          <p:nvPicPr>
            <p:cNvPr id="4" name="Picture 3"/>
            <p:cNvPicPr/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1415" y="908720"/>
              <a:ext cx="4579741" cy="36916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5270908" y="1892074"/>
              <a:ext cx="1576974" cy="376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ea typeface="Malgun Gothic" panose="020B0503020000020004" pitchFamily="34" charset="-127"/>
                </a:rPr>
                <a:t>Energy density of gasoline (for 18</a:t>
              </a:r>
              <a:r>
                <a:rPr lang="en-US" sz="1200" b="1" dirty="0">
                  <a:latin typeface="Times New Roman" panose="02020603050405020304" pitchFamily="18" charset="0"/>
                  <a:ea typeface="Malgun Gothic" panose="020B0503020000020004" pitchFamily="34" charset="-127"/>
                </a:rPr>
                <a:t>% </a:t>
              </a:r>
              <a:r>
                <a:rPr lang="en-US" sz="1200" b="1" dirty="0" smtClean="0">
                  <a:latin typeface="Times New Roman" panose="02020603050405020304" pitchFamily="18" charset="0"/>
                  <a:ea typeface="Malgun Gothic" panose="020B0503020000020004" pitchFamily="34" charset="-127"/>
                </a:rPr>
                <a:t>efficient ICE)</a:t>
              </a:r>
              <a:endParaRPr lang="en-US" sz="1200" b="1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998271" y="2224892"/>
              <a:ext cx="274585" cy="4082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5004049" y="2778572"/>
              <a:ext cx="1353196" cy="376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ea typeface="Malgun Gothic" panose="020B0503020000020004" pitchFamily="34" charset="-127"/>
                </a:rPr>
                <a:t>Energy </a:t>
              </a:r>
              <a:r>
                <a:rPr lang="en-US" sz="1200" b="1" dirty="0">
                  <a:latin typeface="Times New Roman" panose="02020603050405020304" pitchFamily="18" charset="0"/>
                  <a:ea typeface="Malgun Gothic" panose="020B0503020000020004" pitchFamily="34" charset="-127"/>
                </a:rPr>
                <a:t>density target of USABC by 2020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825446" y="3240237"/>
              <a:ext cx="114706" cy="1887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44" y="908720"/>
            <a:ext cx="8858312" cy="654005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current intercalation based Li-ion battery</a:t>
            </a:r>
          </a:p>
          <a:p>
            <a:pPr lvl="1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energy density </a:t>
            </a:r>
            <a:r>
              <a:rPr lang="en-US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Technically and economically not feasible for EV and smart grid applications </a:t>
            </a:r>
          </a:p>
          <a:p>
            <a:pPr marL="504000" lvl="2" indent="0">
              <a:buNone/>
            </a:pPr>
            <a:endParaRPr lang="en-US" sz="105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capability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4520" y="1664057"/>
            <a:ext cx="33909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US Advanced battery Consortium (USABC</a:t>
            </a:r>
            <a:r>
              <a:rPr lang="en-US" sz="1400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)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716016" y="6094330"/>
            <a:ext cx="22140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&lt;</a:t>
            </a:r>
            <a:r>
              <a:rPr lang="en-US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Nano </a:t>
            </a:r>
            <a:r>
              <a:rPr lang="en-US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Today (2015) 10, </a:t>
            </a:r>
            <a:r>
              <a:rPr lang="en-US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315—338</a:t>
            </a:r>
            <a:r>
              <a:rPr lang="en-US" sz="1200" b="1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&gt; </a:t>
            </a:r>
            <a:endParaRPr lang="en-US" sz="1200" b="1" i="1" dirty="0"/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142844" y="1742528"/>
            <a:ext cx="3022871" cy="4857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0" indent="-2160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Ø"/>
              <a:defRPr sz="2400" b="1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1pPr>
            <a:lvl2pPr marL="468000" indent="-2160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2pPr>
            <a:lvl3pPr marL="720000" indent="-2160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18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Conversion based Li-batteries </a:t>
            </a:r>
          </a:p>
          <a:p>
            <a:pPr lvl="1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Li-sulfur battery </a:t>
            </a:r>
          </a:p>
          <a:p>
            <a:pPr lvl="2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Practical energy density                  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600 W h/kg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 very cheap material </a:t>
            </a:r>
          </a:p>
          <a:p>
            <a:pPr lvl="2"/>
            <a:endParaRPr lang="en-US" sz="1100" dirty="0" smtClean="0"/>
          </a:p>
          <a:p>
            <a:pPr lvl="2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Promising candidate for EV and   smart grid applications </a:t>
            </a:r>
          </a:p>
          <a:p>
            <a:pPr lvl="1"/>
            <a:endParaRPr lang="en-US" sz="1300" dirty="0"/>
          </a:p>
          <a:p>
            <a:pPr lvl="1"/>
            <a:endParaRPr lang="en-US" sz="1300" dirty="0" smtClean="0"/>
          </a:p>
          <a:p>
            <a:pPr lvl="1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Li-air </a:t>
            </a:r>
          </a:p>
          <a:p>
            <a:pPr lvl="2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offer the highest energy         density among storage devices</a:t>
            </a:r>
          </a:p>
          <a:p>
            <a:pPr lvl="2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a lot of unresolved technical   issues </a:t>
            </a:r>
          </a:p>
          <a:p>
            <a:pPr lvl="2"/>
            <a:endParaRPr lang="en-US" sz="1100" dirty="0"/>
          </a:p>
          <a:p>
            <a:pPr lvl="2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take long for development  </a:t>
            </a:r>
          </a:p>
          <a:p>
            <a:pPr lvl="2"/>
            <a:endParaRPr lang="en-US" sz="1100" dirty="0"/>
          </a:p>
          <a:p>
            <a:pPr lvl="2"/>
            <a:endParaRPr lang="en-US" sz="1100" dirty="0"/>
          </a:p>
        </p:txBody>
      </p:sp>
      <p:sp>
        <p:nvSpPr>
          <p:cNvPr id="22" name="Rectangle 21"/>
          <p:cNvSpPr/>
          <p:nvPr/>
        </p:nvSpPr>
        <p:spPr>
          <a:xfrm>
            <a:off x="7286925" y="3035052"/>
            <a:ext cx="328461" cy="201981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ular Callout 26"/>
          <p:cNvSpPr/>
          <p:nvPr/>
        </p:nvSpPr>
        <p:spPr>
          <a:xfrm>
            <a:off x="6781800" y="2060848"/>
            <a:ext cx="1595381" cy="7276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Potential </a:t>
            </a:r>
            <a:r>
              <a:rPr lang="en-US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near term    solution </a:t>
            </a:r>
            <a:r>
              <a:rPr 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for emerging ES demands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3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5417810"/>
              </p:ext>
            </p:extLst>
          </p:nvPr>
        </p:nvGraphicFramePr>
        <p:xfrm>
          <a:off x="431540" y="1268760"/>
          <a:ext cx="828092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="" xmlns:a16="http://schemas.microsoft.com/office/drawing/2014/main" val="277544418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1011639215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3491554574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1687828674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494194862"/>
                    </a:ext>
                  </a:extLst>
                </a:gridCol>
                <a:gridCol w="2880320">
                  <a:extLst>
                    <a:ext uri="{9D8B030D-6E8A-4147-A177-3AD203B41FA5}">
                      <a16:colId xmlns="" xmlns:a16="http://schemas.microsoft.com/office/drawing/2014/main" val="2499097249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Composition wt. %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Thickness</a:t>
                      </a:r>
                    </a:p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(µm)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remark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83519857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800" b="1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  <a:endParaRPr lang="en-US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PTFE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655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AT_C25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57.91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Few TiO</a:t>
                      </a:r>
                      <a:r>
                        <a:rPr lang="en-US" sz="14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particles at the surface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1-D TiO</a:t>
                      </a:r>
                      <a:r>
                        <a:rPr lang="en-US" sz="14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particles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 surrounded carbon particles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56381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AT_C15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66.95</a:t>
                      </a:r>
                    </a:p>
                    <a:p>
                      <a:pPr algn="ctr"/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11.85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Relatively higher TiO</a:t>
                      </a:r>
                      <a:r>
                        <a:rPr lang="en-US" sz="14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particles ate observable at the surface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4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particles are surround by relatively less amount of carbon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0223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AT_C10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70.52</a:t>
                      </a:r>
                    </a:p>
                    <a:p>
                      <a:pPr algn="ctr"/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7.88</a:t>
                      </a:r>
                    </a:p>
                    <a:p>
                      <a:pPr algn="ctr"/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21.6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Large quantity of TiO</a:t>
                      </a:r>
                      <a:r>
                        <a:rPr lang="en-US" sz="14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are observable at the surface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Very less amount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of carbon surrounds TiO</a:t>
                      </a:r>
                      <a:r>
                        <a:rPr lang="en-US" sz="1400" kern="1200" baseline="-25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particles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670512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 composite freestanding electrode:-structural analysis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827420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the structural analysis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869160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electrodes contain approximately the same percentage of binder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higher the amount of carbon the thicker (lighter ) the electrode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TiO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particles have better contact with the surrounding carbon as percentage of carbon increases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136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 performance analysis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283" y="2322254"/>
            <a:ext cx="3597837" cy="30110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2844" y="764704"/>
            <a:ext cx="40657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Polysulfide impregnation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22.1µl of 0.5M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corresponding to 2.5mg/cm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sulfur loading,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impregnated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13" y="2366194"/>
            <a:ext cx="3663310" cy="30015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08604" y="764704"/>
            <a:ext cx="48999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 performance test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electrode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impregnated free standing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electrodes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tabLst>
                <a:tab pos="400050" algn="l"/>
              </a:tabLst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Counter electrode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Li foil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Electrolyte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LiTFSI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+ 0.2M LiNO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DOL/DME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Voltage window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1.7-2.8V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528" y="1957432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5301208"/>
            <a:ext cx="89656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 indicates perpetual synergy b/n efficient polysulfide immobilization &amp; good electron flow      is essential for long term cycling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AT_C25, no enoughTiO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surface to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accommodating new PSs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giving time for the slow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rxns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AT_C15, enough 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surface &amp; fair enough electron flow for perpetual cycling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AT_C10, not enough carbon to make electron flow accessible, 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surfaces will be passivated by trapped PSs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40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 performance analysis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54989" y="2037650"/>
            <a:ext cx="2203449" cy="1500985"/>
            <a:chOff x="6554989" y="2037650"/>
            <a:chExt cx="2203449" cy="1500985"/>
          </a:xfrm>
        </p:grpSpPr>
        <p:grpSp>
          <p:nvGrpSpPr>
            <p:cNvPr id="689" name="그룹 1022"/>
            <p:cNvGrpSpPr/>
            <p:nvPr/>
          </p:nvGrpSpPr>
          <p:grpSpPr>
            <a:xfrm>
              <a:off x="6595169" y="2100573"/>
              <a:ext cx="585572" cy="205957"/>
              <a:chOff x="43223" y="67688"/>
              <a:chExt cx="528531" cy="185894"/>
            </a:xfrm>
          </p:grpSpPr>
          <p:grpSp>
            <p:nvGrpSpPr>
              <p:cNvPr id="700" name="그룹 1023"/>
              <p:cNvGrpSpPr/>
              <p:nvPr/>
            </p:nvGrpSpPr>
            <p:grpSpPr>
              <a:xfrm>
                <a:off x="43223" y="72278"/>
                <a:ext cx="281435" cy="181304"/>
                <a:chOff x="43223" y="72278"/>
                <a:chExt cx="439643" cy="283223"/>
              </a:xfrm>
              <a:solidFill>
                <a:srgbClr val="FFC000"/>
              </a:solidFill>
            </p:grpSpPr>
            <p:sp>
              <p:nvSpPr>
                <p:cNvPr id="705" name="타원 1028"/>
                <p:cNvSpPr/>
                <p:nvPr/>
              </p:nvSpPr>
              <p:spPr>
                <a:xfrm>
                  <a:off x="43223" y="75080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타원 1029"/>
                <p:cNvSpPr/>
                <p:nvPr/>
              </p:nvSpPr>
              <p:spPr>
                <a:xfrm>
                  <a:off x="169198" y="174197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7" name="타원 1030"/>
                <p:cNvSpPr/>
                <p:nvPr/>
              </p:nvSpPr>
              <p:spPr>
                <a:xfrm>
                  <a:off x="301562" y="72278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1" name="그룹 1024"/>
              <p:cNvGrpSpPr/>
              <p:nvPr/>
            </p:nvGrpSpPr>
            <p:grpSpPr>
              <a:xfrm rot="10800000">
                <a:off x="290319" y="67688"/>
                <a:ext cx="281435" cy="181304"/>
                <a:chOff x="290318" y="67688"/>
                <a:chExt cx="439643" cy="283223"/>
              </a:xfrm>
              <a:solidFill>
                <a:srgbClr val="FFC000"/>
              </a:solidFill>
            </p:grpSpPr>
            <p:sp>
              <p:nvSpPr>
                <p:cNvPr id="702" name="타원 1025"/>
                <p:cNvSpPr/>
                <p:nvPr/>
              </p:nvSpPr>
              <p:spPr>
                <a:xfrm>
                  <a:off x="290318" y="70490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3" name="타원 1026"/>
                <p:cNvSpPr/>
                <p:nvPr/>
              </p:nvSpPr>
              <p:spPr>
                <a:xfrm>
                  <a:off x="416293" y="169607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타원 1027"/>
                <p:cNvSpPr/>
                <p:nvPr/>
              </p:nvSpPr>
              <p:spPr>
                <a:xfrm>
                  <a:off x="548657" y="67688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0" name="그룹 1031"/>
            <p:cNvGrpSpPr/>
            <p:nvPr/>
          </p:nvGrpSpPr>
          <p:grpSpPr>
            <a:xfrm>
              <a:off x="6757983" y="2918793"/>
              <a:ext cx="250123" cy="161135"/>
              <a:chOff x="218366" y="947859"/>
              <a:chExt cx="439643" cy="283223"/>
            </a:xfrm>
            <a:solidFill>
              <a:srgbClr val="5B9BD5">
                <a:lumMod val="60000"/>
                <a:lumOff val="40000"/>
              </a:srgbClr>
            </a:solidFill>
          </p:grpSpPr>
          <p:sp>
            <p:nvSpPr>
              <p:cNvPr id="697" name="타원 1032"/>
              <p:cNvSpPr/>
              <p:nvPr/>
            </p:nvSpPr>
            <p:spPr>
              <a:xfrm>
                <a:off x="218366" y="950661"/>
                <a:ext cx="181304" cy="181304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타원 1033"/>
              <p:cNvSpPr/>
              <p:nvPr/>
            </p:nvSpPr>
            <p:spPr>
              <a:xfrm>
                <a:off x="344341" y="1049778"/>
                <a:ext cx="181304" cy="181304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타원 1034"/>
              <p:cNvSpPr/>
              <p:nvPr/>
            </p:nvSpPr>
            <p:spPr>
              <a:xfrm>
                <a:off x="476705" y="947859"/>
                <a:ext cx="181304" cy="181304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91" name="타원 1035"/>
            <p:cNvSpPr/>
            <p:nvPr/>
          </p:nvSpPr>
          <p:spPr>
            <a:xfrm>
              <a:off x="6808586" y="2535315"/>
              <a:ext cx="148920" cy="148921"/>
            </a:xfrm>
            <a:prstGeom prst="ellipse">
              <a:avLst/>
            </a:prstGeom>
            <a:solidFill>
              <a:srgbClr val="E7E6E6">
                <a:lumMod val="2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2" name="원통 1036"/>
            <p:cNvSpPr/>
            <p:nvPr/>
          </p:nvSpPr>
          <p:spPr>
            <a:xfrm rot="5400000">
              <a:off x="6827966" y="3035687"/>
              <a:ext cx="88813" cy="634767"/>
            </a:xfrm>
            <a:prstGeom prst="can">
              <a:avLst>
                <a:gd name="adj" fmla="val 81320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3" name="TextBox 1037"/>
            <p:cNvSpPr txBox="1"/>
            <p:nvPr/>
          </p:nvSpPr>
          <p:spPr>
            <a:xfrm>
              <a:off x="7221970" y="2037650"/>
              <a:ext cx="1522715" cy="34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Li-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Polysulfides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4" name="TextBox 1038"/>
            <p:cNvSpPr txBox="1"/>
            <p:nvPr/>
          </p:nvSpPr>
          <p:spPr>
            <a:xfrm>
              <a:off x="7224528" y="2428851"/>
              <a:ext cx="1522715" cy="35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Carbon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5" name="TextBox 1039"/>
            <p:cNvSpPr txBox="1"/>
            <p:nvPr/>
          </p:nvSpPr>
          <p:spPr>
            <a:xfrm>
              <a:off x="7235723" y="2806780"/>
              <a:ext cx="1522715" cy="35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6" name="TextBox 1040"/>
            <p:cNvSpPr txBox="1"/>
            <p:nvPr/>
          </p:nvSpPr>
          <p:spPr>
            <a:xfrm>
              <a:off x="7235852" y="3182832"/>
              <a:ext cx="1055360" cy="35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1-D TiO</a:t>
              </a:r>
              <a:r>
                <a:rPr kumimoji="0" lang="en-US" sz="16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398" y="875286"/>
            <a:ext cx="5161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illustration of the concept discussed above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0" name="TextBox 1369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05239" y="1288743"/>
            <a:ext cx="6100655" cy="5039995"/>
            <a:chOff x="105239" y="1288743"/>
            <a:chExt cx="6100655" cy="5039995"/>
          </a:xfrm>
        </p:grpSpPr>
        <p:grpSp>
          <p:nvGrpSpPr>
            <p:cNvPr id="6" name="그룹 5"/>
            <p:cNvGrpSpPr/>
            <p:nvPr/>
          </p:nvGrpSpPr>
          <p:grpSpPr>
            <a:xfrm>
              <a:off x="105239" y="1651085"/>
              <a:ext cx="6100655" cy="4677653"/>
              <a:chOff x="105239" y="1651085"/>
              <a:chExt cx="6100655" cy="4677653"/>
            </a:xfrm>
          </p:grpSpPr>
          <p:sp>
            <p:nvSpPr>
              <p:cNvPr id="708" name="모서리가 둥근 직사각형 839"/>
              <p:cNvSpPr/>
              <p:nvPr/>
            </p:nvSpPr>
            <p:spPr>
              <a:xfrm>
                <a:off x="3258718" y="3230794"/>
                <a:ext cx="2941862" cy="1513369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09" name="그룹 1015"/>
              <p:cNvGrpSpPr/>
              <p:nvPr/>
            </p:nvGrpSpPr>
            <p:grpSpPr>
              <a:xfrm>
                <a:off x="3432586" y="3833375"/>
                <a:ext cx="2594738" cy="724339"/>
                <a:chOff x="3795964" y="2945127"/>
                <a:chExt cx="3003353" cy="838341"/>
              </a:xfrm>
            </p:grpSpPr>
            <p:grpSp>
              <p:nvGrpSpPr>
                <p:cNvPr id="1288" name="그룹 426"/>
                <p:cNvGrpSpPr/>
                <p:nvPr/>
              </p:nvGrpSpPr>
              <p:grpSpPr>
                <a:xfrm rot="21438855">
                  <a:off x="3856295" y="2958486"/>
                  <a:ext cx="2943022" cy="662595"/>
                  <a:chOff x="3856292" y="2958490"/>
                  <a:chExt cx="3766935" cy="848094"/>
                </a:xfrm>
              </p:grpSpPr>
              <p:grpSp>
                <p:nvGrpSpPr>
                  <p:cNvPr id="1339" name="그룹 427"/>
                  <p:cNvGrpSpPr/>
                  <p:nvPr/>
                </p:nvGrpSpPr>
                <p:grpSpPr>
                  <a:xfrm>
                    <a:off x="3856292" y="2958490"/>
                    <a:ext cx="3766935" cy="749940"/>
                    <a:chOff x="3856292" y="2958490"/>
                    <a:chExt cx="4136544" cy="1303923"/>
                  </a:xfrm>
                </p:grpSpPr>
                <p:grpSp>
                  <p:nvGrpSpPr>
                    <p:cNvPr id="1358" name="그룹 446"/>
                    <p:cNvGrpSpPr/>
                    <p:nvPr/>
                  </p:nvGrpSpPr>
                  <p:grpSpPr>
                    <a:xfrm>
                      <a:off x="5678854" y="3487398"/>
                      <a:ext cx="2313982" cy="775015"/>
                      <a:chOff x="5678854" y="3487398"/>
                      <a:chExt cx="2313982" cy="775015"/>
                    </a:xfrm>
                  </p:grpSpPr>
                  <p:sp>
                    <p:nvSpPr>
                      <p:cNvPr id="1365" name="원통 453"/>
                      <p:cNvSpPr/>
                      <p:nvPr/>
                    </p:nvSpPr>
                    <p:spPr>
                      <a:xfrm rot="3400179">
                        <a:off x="6674146" y="3302461"/>
                        <a:ext cx="109425" cy="1184713"/>
                      </a:xfrm>
                      <a:prstGeom prst="can">
                        <a:avLst>
                          <a:gd name="adj" fmla="val 67757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6" name="원통 454"/>
                      <p:cNvSpPr/>
                      <p:nvPr/>
                    </p:nvSpPr>
                    <p:spPr>
                      <a:xfrm rot="16678296">
                        <a:off x="6342817" y="3407061"/>
                        <a:ext cx="191389" cy="1519316"/>
                      </a:xfrm>
                      <a:prstGeom prst="can">
                        <a:avLst>
                          <a:gd name="adj" fmla="val 23062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7" name="원통 455"/>
                      <p:cNvSpPr/>
                      <p:nvPr/>
                    </p:nvSpPr>
                    <p:spPr>
                      <a:xfrm rot="3911178">
                        <a:off x="6463322" y="3106875"/>
                        <a:ext cx="176661" cy="937708"/>
                      </a:xfrm>
                      <a:prstGeom prst="can">
                        <a:avLst>
                          <a:gd name="adj" fmla="val 98999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8" name="원통 456"/>
                      <p:cNvSpPr/>
                      <p:nvPr/>
                    </p:nvSpPr>
                    <p:spPr>
                      <a:xfrm rot="5209602">
                        <a:off x="7198951" y="3239983"/>
                        <a:ext cx="132835" cy="1454934"/>
                      </a:xfrm>
                      <a:prstGeom prst="can">
                        <a:avLst>
                          <a:gd name="adj" fmla="val 81320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9" name="원통 457"/>
                      <p:cNvSpPr/>
                      <p:nvPr/>
                    </p:nvSpPr>
                    <p:spPr>
                      <a:xfrm rot="6359974">
                        <a:off x="6911451" y="3012118"/>
                        <a:ext cx="174675" cy="1349226"/>
                      </a:xfrm>
                      <a:prstGeom prst="can">
                        <a:avLst>
                          <a:gd name="adj" fmla="val 68390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59" name="그룹 447"/>
                    <p:cNvGrpSpPr/>
                    <p:nvPr/>
                  </p:nvGrpSpPr>
                  <p:grpSpPr>
                    <a:xfrm>
                      <a:off x="3856292" y="2958490"/>
                      <a:ext cx="2139837" cy="1222040"/>
                      <a:chOff x="3856292" y="2958490"/>
                      <a:chExt cx="2139837" cy="1222040"/>
                    </a:xfrm>
                  </p:grpSpPr>
                  <p:sp>
                    <p:nvSpPr>
                      <p:cNvPr id="1360" name="원통 448"/>
                      <p:cNvSpPr/>
                      <p:nvPr/>
                    </p:nvSpPr>
                    <p:spPr>
                      <a:xfrm rot="3400179">
                        <a:off x="5391065" y="3280591"/>
                        <a:ext cx="194239" cy="988962"/>
                      </a:xfrm>
                      <a:prstGeom prst="can">
                        <a:avLst>
                          <a:gd name="adj" fmla="val 67757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1" name="원통 449"/>
                      <p:cNvSpPr/>
                      <p:nvPr/>
                    </p:nvSpPr>
                    <p:spPr>
                      <a:xfrm rot="19126896">
                        <a:off x="4296261" y="2958490"/>
                        <a:ext cx="174470" cy="1222040"/>
                      </a:xfrm>
                      <a:prstGeom prst="can">
                        <a:avLst>
                          <a:gd name="adj" fmla="val 39811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2" name="원통 450"/>
                      <p:cNvSpPr/>
                      <p:nvPr/>
                    </p:nvSpPr>
                    <p:spPr>
                      <a:xfrm rot="16678296">
                        <a:off x="5140776" y="2833773"/>
                        <a:ext cx="191389" cy="1519316"/>
                      </a:xfrm>
                      <a:prstGeom prst="can">
                        <a:avLst>
                          <a:gd name="adj" fmla="val 23062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3" name="원통 451"/>
                      <p:cNvSpPr/>
                      <p:nvPr/>
                    </p:nvSpPr>
                    <p:spPr>
                      <a:xfrm rot="4766069">
                        <a:off x="4562953" y="3042174"/>
                        <a:ext cx="174935" cy="1588257"/>
                      </a:xfrm>
                      <a:prstGeom prst="can">
                        <a:avLst>
                          <a:gd name="adj" fmla="val 81320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4" name="원통 452"/>
                      <p:cNvSpPr/>
                      <p:nvPr/>
                    </p:nvSpPr>
                    <p:spPr>
                      <a:xfrm rot="6359974">
                        <a:off x="5213157" y="3455398"/>
                        <a:ext cx="175684" cy="1166638"/>
                      </a:xfrm>
                      <a:prstGeom prst="can">
                        <a:avLst>
                          <a:gd name="adj" fmla="val 68390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340" name="타원 428"/>
                  <p:cNvSpPr/>
                  <p:nvPr/>
                </p:nvSpPr>
                <p:spPr>
                  <a:xfrm>
                    <a:off x="4962917" y="3383918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1" name="타원 429"/>
                  <p:cNvSpPr/>
                  <p:nvPr/>
                </p:nvSpPr>
                <p:spPr>
                  <a:xfrm>
                    <a:off x="4581305" y="3174260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2" name="타원 430"/>
                  <p:cNvSpPr/>
                  <p:nvPr/>
                </p:nvSpPr>
                <p:spPr>
                  <a:xfrm>
                    <a:off x="5441588" y="3195631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3" name="타원 431"/>
                  <p:cNvSpPr/>
                  <p:nvPr/>
                </p:nvSpPr>
                <p:spPr>
                  <a:xfrm>
                    <a:off x="6296572" y="3384562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4" name="타원 432"/>
                  <p:cNvSpPr/>
                  <p:nvPr/>
                </p:nvSpPr>
                <p:spPr>
                  <a:xfrm>
                    <a:off x="4679281" y="3463356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5" name="타원 433"/>
                  <p:cNvSpPr/>
                  <p:nvPr/>
                </p:nvSpPr>
                <p:spPr>
                  <a:xfrm>
                    <a:off x="6477558" y="3184138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6" name="타원 434"/>
                  <p:cNvSpPr/>
                  <p:nvPr/>
                </p:nvSpPr>
                <p:spPr>
                  <a:xfrm>
                    <a:off x="6670288" y="3337991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7" name="타원 435"/>
                  <p:cNvSpPr/>
                  <p:nvPr/>
                </p:nvSpPr>
                <p:spPr>
                  <a:xfrm>
                    <a:off x="5800217" y="3245634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8" name="타원 436"/>
                  <p:cNvSpPr/>
                  <p:nvPr/>
                </p:nvSpPr>
                <p:spPr>
                  <a:xfrm>
                    <a:off x="4222124" y="3272983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9" name="타원 437"/>
                  <p:cNvSpPr/>
                  <p:nvPr/>
                </p:nvSpPr>
                <p:spPr>
                  <a:xfrm>
                    <a:off x="6873912" y="3601539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0" name="타원 438"/>
                  <p:cNvSpPr/>
                  <p:nvPr/>
                </p:nvSpPr>
                <p:spPr>
                  <a:xfrm>
                    <a:off x="5102978" y="3211418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1" name="타원 439"/>
                  <p:cNvSpPr/>
                  <p:nvPr/>
                </p:nvSpPr>
                <p:spPr>
                  <a:xfrm>
                    <a:off x="5684032" y="3398395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2" name="타원 440"/>
                  <p:cNvSpPr/>
                  <p:nvPr/>
                </p:nvSpPr>
                <p:spPr>
                  <a:xfrm>
                    <a:off x="5954345" y="3538213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3" name="타원 441"/>
                  <p:cNvSpPr/>
                  <p:nvPr/>
                </p:nvSpPr>
                <p:spPr>
                  <a:xfrm>
                    <a:off x="7092041" y="3321744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4" name="타원 442"/>
                  <p:cNvSpPr/>
                  <p:nvPr/>
                </p:nvSpPr>
                <p:spPr>
                  <a:xfrm>
                    <a:off x="6121735" y="3415767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5" name="타원 443"/>
                  <p:cNvSpPr/>
                  <p:nvPr/>
                </p:nvSpPr>
                <p:spPr>
                  <a:xfrm>
                    <a:off x="5380863" y="3379524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6" name="타원 444"/>
                  <p:cNvSpPr/>
                  <p:nvPr/>
                </p:nvSpPr>
                <p:spPr>
                  <a:xfrm>
                    <a:off x="6816551" y="3207015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7" name="타원 445"/>
                  <p:cNvSpPr/>
                  <p:nvPr/>
                </p:nvSpPr>
                <p:spPr>
                  <a:xfrm>
                    <a:off x="4386758" y="3137316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9" name="그룹 458"/>
                <p:cNvGrpSpPr/>
                <p:nvPr/>
              </p:nvGrpSpPr>
              <p:grpSpPr>
                <a:xfrm>
                  <a:off x="4191522" y="3566181"/>
                  <a:ext cx="219879" cy="141649"/>
                  <a:chOff x="4191520" y="3566181"/>
                  <a:chExt cx="439643" cy="283223"/>
                </a:xfrm>
                <a:solidFill>
                  <a:srgbClr val="5B9BD5">
                    <a:lumMod val="60000"/>
                    <a:lumOff val="40000"/>
                  </a:srgbClr>
                </a:solidFill>
              </p:grpSpPr>
              <p:sp>
                <p:nvSpPr>
                  <p:cNvPr id="1336" name="타원 459"/>
                  <p:cNvSpPr/>
                  <p:nvPr/>
                </p:nvSpPr>
                <p:spPr>
                  <a:xfrm>
                    <a:off x="4191520" y="3568983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7" name="타원 460"/>
                  <p:cNvSpPr/>
                  <p:nvPr/>
                </p:nvSpPr>
                <p:spPr>
                  <a:xfrm>
                    <a:off x="4317495" y="3668100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8" name="타원 461"/>
                  <p:cNvSpPr/>
                  <p:nvPr/>
                </p:nvSpPr>
                <p:spPr>
                  <a:xfrm>
                    <a:off x="4449859" y="3566181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0" name="그룹 462"/>
                <p:cNvGrpSpPr/>
                <p:nvPr/>
              </p:nvGrpSpPr>
              <p:grpSpPr>
                <a:xfrm rot="12394546">
                  <a:off x="4696450" y="3555956"/>
                  <a:ext cx="219879" cy="141649"/>
                  <a:chOff x="4696450" y="3555956"/>
                  <a:chExt cx="439643" cy="283223"/>
                </a:xfrm>
                <a:solidFill>
                  <a:srgbClr val="5B9BD5">
                    <a:lumMod val="60000"/>
                    <a:lumOff val="40000"/>
                  </a:srgbClr>
                </a:solidFill>
              </p:grpSpPr>
              <p:sp>
                <p:nvSpPr>
                  <p:cNvPr id="1333" name="타원 463"/>
                  <p:cNvSpPr/>
                  <p:nvPr/>
                </p:nvSpPr>
                <p:spPr>
                  <a:xfrm>
                    <a:off x="4696450" y="355875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4" name="타원 464"/>
                  <p:cNvSpPr/>
                  <p:nvPr/>
                </p:nvSpPr>
                <p:spPr>
                  <a:xfrm>
                    <a:off x="4822425" y="3657875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타원 465"/>
                  <p:cNvSpPr/>
                  <p:nvPr/>
                </p:nvSpPr>
                <p:spPr>
                  <a:xfrm>
                    <a:off x="4954789" y="3555956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1" name="그룹 466"/>
                <p:cNvGrpSpPr/>
                <p:nvPr/>
              </p:nvGrpSpPr>
              <p:grpSpPr>
                <a:xfrm>
                  <a:off x="3795964" y="3296200"/>
                  <a:ext cx="219879" cy="141649"/>
                  <a:chOff x="3795964" y="3296202"/>
                  <a:chExt cx="439643" cy="283223"/>
                </a:xfrm>
                <a:solidFill>
                  <a:srgbClr val="5B9BD5">
                    <a:lumMod val="60000"/>
                    <a:lumOff val="40000"/>
                  </a:srgbClr>
                </a:solidFill>
              </p:grpSpPr>
              <p:sp>
                <p:nvSpPr>
                  <p:cNvPr id="1330" name="타원 467"/>
                  <p:cNvSpPr/>
                  <p:nvPr/>
                </p:nvSpPr>
                <p:spPr>
                  <a:xfrm>
                    <a:off x="3795964" y="3299004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1" name="타원 468"/>
                  <p:cNvSpPr/>
                  <p:nvPr/>
                </p:nvSpPr>
                <p:spPr>
                  <a:xfrm>
                    <a:off x="3921939" y="3398121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2" name="타원 469"/>
                  <p:cNvSpPr/>
                  <p:nvPr/>
                </p:nvSpPr>
                <p:spPr>
                  <a:xfrm>
                    <a:off x="4054303" y="3296202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2" name="그룹 470"/>
                <p:cNvGrpSpPr/>
                <p:nvPr/>
              </p:nvGrpSpPr>
              <p:grpSpPr>
                <a:xfrm rot="8988794">
                  <a:off x="5666292" y="3593267"/>
                  <a:ext cx="219879" cy="141649"/>
                  <a:chOff x="5666294" y="3593267"/>
                  <a:chExt cx="439643" cy="283223"/>
                </a:xfrm>
                <a:solidFill>
                  <a:srgbClr val="5B9BD5">
                    <a:lumMod val="60000"/>
                    <a:lumOff val="40000"/>
                  </a:srgbClr>
                </a:solidFill>
              </p:grpSpPr>
              <p:sp>
                <p:nvSpPr>
                  <p:cNvPr id="1327" name="타원 471"/>
                  <p:cNvSpPr/>
                  <p:nvPr/>
                </p:nvSpPr>
                <p:spPr>
                  <a:xfrm>
                    <a:off x="5666294" y="3596069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8" name="타원 472"/>
                  <p:cNvSpPr/>
                  <p:nvPr/>
                </p:nvSpPr>
                <p:spPr>
                  <a:xfrm>
                    <a:off x="5792269" y="3695186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타원 473"/>
                  <p:cNvSpPr/>
                  <p:nvPr/>
                </p:nvSpPr>
                <p:spPr>
                  <a:xfrm>
                    <a:off x="5924633" y="3593267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3" name="그룹 474"/>
                <p:cNvGrpSpPr/>
                <p:nvPr/>
              </p:nvGrpSpPr>
              <p:grpSpPr>
                <a:xfrm>
                  <a:off x="5194872" y="3641819"/>
                  <a:ext cx="219879" cy="141649"/>
                  <a:chOff x="5194872" y="3641819"/>
                  <a:chExt cx="439643" cy="283223"/>
                </a:xfrm>
                <a:solidFill>
                  <a:srgbClr val="5B9BD5">
                    <a:lumMod val="60000"/>
                    <a:lumOff val="40000"/>
                  </a:srgbClr>
                </a:solidFill>
              </p:grpSpPr>
              <p:sp>
                <p:nvSpPr>
                  <p:cNvPr id="1324" name="타원 475"/>
                  <p:cNvSpPr/>
                  <p:nvPr/>
                </p:nvSpPr>
                <p:spPr>
                  <a:xfrm>
                    <a:off x="5194872" y="3644621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5" name="타원 476"/>
                  <p:cNvSpPr/>
                  <p:nvPr/>
                </p:nvSpPr>
                <p:spPr>
                  <a:xfrm>
                    <a:off x="5320847" y="374373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6" name="타원 477"/>
                  <p:cNvSpPr/>
                  <p:nvPr/>
                </p:nvSpPr>
                <p:spPr>
                  <a:xfrm>
                    <a:off x="5453211" y="3641819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4" name="그룹 478"/>
                <p:cNvGrpSpPr/>
                <p:nvPr/>
              </p:nvGrpSpPr>
              <p:grpSpPr>
                <a:xfrm>
                  <a:off x="6434395" y="3469638"/>
                  <a:ext cx="219879" cy="141649"/>
                  <a:chOff x="6434397" y="3469638"/>
                  <a:chExt cx="439643" cy="283223"/>
                </a:xfrm>
                <a:solidFill>
                  <a:srgbClr val="5B9BD5">
                    <a:lumMod val="60000"/>
                    <a:lumOff val="40000"/>
                  </a:srgbClr>
                </a:solidFill>
              </p:grpSpPr>
              <p:sp>
                <p:nvSpPr>
                  <p:cNvPr id="1321" name="타원 479"/>
                  <p:cNvSpPr/>
                  <p:nvPr/>
                </p:nvSpPr>
                <p:spPr>
                  <a:xfrm>
                    <a:off x="6434397" y="3472440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2" name="타원 480"/>
                  <p:cNvSpPr/>
                  <p:nvPr/>
                </p:nvSpPr>
                <p:spPr>
                  <a:xfrm>
                    <a:off x="6560372" y="3571557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타원 481"/>
                  <p:cNvSpPr/>
                  <p:nvPr/>
                </p:nvSpPr>
                <p:spPr>
                  <a:xfrm>
                    <a:off x="6692736" y="346963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5" name="그룹 482"/>
                <p:cNvGrpSpPr/>
                <p:nvPr/>
              </p:nvGrpSpPr>
              <p:grpSpPr>
                <a:xfrm rot="8739291">
                  <a:off x="4498801" y="2945127"/>
                  <a:ext cx="219879" cy="141649"/>
                  <a:chOff x="4498803" y="2945127"/>
                  <a:chExt cx="439643" cy="283223"/>
                </a:xfrm>
                <a:solidFill>
                  <a:srgbClr val="5B9BD5">
                    <a:lumMod val="60000"/>
                    <a:lumOff val="40000"/>
                  </a:srgbClr>
                </a:solidFill>
              </p:grpSpPr>
              <p:sp>
                <p:nvSpPr>
                  <p:cNvPr id="1318" name="타원 483"/>
                  <p:cNvSpPr/>
                  <p:nvPr/>
                </p:nvSpPr>
                <p:spPr>
                  <a:xfrm>
                    <a:off x="4498803" y="2947929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타원 484"/>
                  <p:cNvSpPr/>
                  <p:nvPr/>
                </p:nvSpPr>
                <p:spPr>
                  <a:xfrm>
                    <a:off x="4624778" y="3047046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0" name="타원 485"/>
                  <p:cNvSpPr/>
                  <p:nvPr/>
                </p:nvSpPr>
                <p:spPr>
                  <a:xfrm>
                    <a:off x="4757142" y="2945127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6" name="그룹 486"/>
                <p:cNvGrpSpPr/>
                <p:nvPr/>
              </p:nvGrpSpPr>
              <p:grpSpPr>
                <a:xfrm rot="786514">
                  <a:off x="5461999" y="2954449"/>
                  <a:ext cx="219879" cy="141649"/>
                  <a:chOff x="5461999" y="2954449"/>
                  <a:chExt cx="439643" cy="283223"/>
                </a:xfrm>
                <a:solidFill>
                  <a:srgbClr val="5B9BD5">
                    <a:lumMod val="60000"/>
                    <a:lumOff val="40000"/>
                  </a:srgbClr>
                </a:solidFill>
              </p:grpSpPr>
              <p:sp>
                <p:nvSpPr>
                  <p:cNvPr id="1315" name="타원 487"/>
                  <p:cNvSpPr/>
                  <p:nvPr/>
                </p:nvSpPr>
                <p:spPr>
                  <a:xfrm>
                    <a:off x="5461999" y="2957251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6" name="타원 488"/>
                  <p:cNvSpPr/>
                  <p:nvPr/>
                </p:nvSpPr>
                <p:spPr>
                  <a:xfrm>
                    <a:off x="5587974" y="305636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7" name="타원 489"/>
                  <p:cNvSpPr/>
                  <p:nvPr/>
                </p:nvSpPr>
                <p:spPr>
                  <a:xfrm>
                    <a:off x="5720338" y="2954449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7" name="그룹 490"/>
                <p:cNvGrpSpPr/>
                <p:nvPr/>
              </p:nvGrpSpPr>
              <p:grpSpPr>
                <a:xfrm>
                  <a:off x="4281883" y="3254053"/>
                  <a:ext cx="432835" cy="216080"/>
                  <a:chOff x="4281882" y="3254088"/>
                  <a:chExt cx="363171" cy="181304"/>
                </a:xfrm>
              </p:grpSpPr>
              <p:grpSp>
                <p:nvGrpSpPr>
                  <p:cNvPr id="1310" name="그룹 491"/>
                  <p:cNvGrpSpPr/>
                  <p:nvPr/>
                </p:nvGrpSpPr>
                <p:grpSpPr>
                  <a:xfrm>
                    <a:off x="4281882" y="3254088"/>
                    <a:ext cx="281435" cy="181304"/>
                    <a:chOff x="4281892" y="3254088"/>
                    <a:chExt cx="439643" cy="283223"/>
                  </a:xfrm>
                  <a:solidFill>
                    <a:srgbClr val="FFC000"/>
                  </a:solidFill>
                </p:grpSpPr>
                <p:sp>
                  <p:nvSpPr>
                    <p:cNvPr id="1312" name="타원 496"/>
                    <p:cNvSpPr/>
                    <p:nvPr/>
                  </p:nvSpPr>
                  <p:spPr>
                    <a:xfrm>
                      <a:off x="4281892" y="3256890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13" name="타원 497"/>
                    <p:cNvSpPr/>
                    <p:nvPr/>
                  </p:nvSpPr>
                  <p:spPr>
                    <a:xfrm>
                      <a:off x="4407867" y="3356007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14" name="타원 498"/>
                    <p:cNvSpPr/>
                    <p:nvPr/>
                  </p:nvSpPr>
                  <p:spPr>
                    <a:xfrm>
                      <a:off x="4540231" y="3254088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11" name="타원 495"/>
                  <p:cNvSpPr/>
                  <p:nvPr/>
                </p:nvSpPr>
                <p:spPr>
                  <a:xfrm rot="10800000">
                    <a:off x="4528992" y="3314741"/>
                    <a:ext cx="116061" cy="1160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8" name="그룹 508"/>
                <p:cNvGrpSpPr/>
                <p:nvPr/>
              </p:nvGrpSpPr>
              <p:grpSpPr>
                <a:xfrm rot="20453937">
                  <a:off x="5930825" y="3204763"/>
                  <a:ext cx="432837" cy="216079"/>
                  <a:chOff x="5930848" y="3204812"/>
                  <a:chExt cx="363173" cy="181304"/>
                </a:xfrm>
              </p:grpSpPr>
              <p:sp>
                <p:nvSpPr>
                  <p:cNvPr id="1305" name="타원 516"/>
                  <p:cNvSpPr/>
                  <p:nvPr/>
                </p:nvSpPr>
                <p:spPr>
                  <a:xfrm>
                    <a:off x="5930848" y="3209402"/>
                    <a:ext cx="116061" cy="1160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06" name="그룹 510"/>
                  <p:cNvGrpSpPr/>
                  <p:nvPr/>
                </p:nvGrpSpPr>
                <p:grpSpPr>
                  <a:xfrm rot="10800000">
                    <a:off x="6012586" y="3204812"/>
                    <a:ext cx="281435" cy="181304"/>
                    <a:chOff x="6012573" y="3204812"/>
                    <a:chExt cx="439643" cy="283223"/>
                  </a:xfrm>
                  <a:solidFill>
                    <a:srgbClr val="FFC000"/>
                  </a:solidFill>
                </p:grpSpPr>
                <p:sp>
                  <p:nvSpPr>
                    <p:cNvPr id="1307" name="타원 511"/>
                    <p:cNvSpPr/>
                    <p:nvPr/>
                  </p:nvSpPr>
                  <p:spPr>
                    <a:xfrm>
                      <a:off x="6012573" y="3207614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08" name="타원 512"/>
                    <p:cNvSpPr/>
                    <p:nvPr/>
                  </p:nvSpPr>
                  <p:spPr>
                    <a:xfrm>
                      <a:off x="6138548" y="3306731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09" name="타원 513"/>
                    <p:cNvSpPr/>
                    <p:nvPr/>
                  </p:nvSpPr>
                  <p:spPr>
                    <a:xfrm>
                      <a:off x="6270912" y="3204812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299" name="그룹 517"/>
                <p:cNvGrpSpPr/>
                <p:nvPr/>
              </p:nvGrpSpPr>
              <p:grpSpPr>
                <a:xfrm rot="19245549">
                  <a:off x="5020044" y="3258065"/>
                  <a:ext cx="432836" cy="216079"/>
                  <a:chOff x="5020080" y="3258110"/>
                  <a:chExt cx="363172" cy="181304"/>
                </a:xfrm>
              </p:grpSpPr>
              <p:sp>
                <p:nvSpPr>
                  <p:cNvPr id="1300" name="타원 525"/>
                  <p:cNvSpPr/>
                  <p:nvPr/>
                </p:nvSpPr>
                <p:spPr>
                  <a:xfrm>
                    <a:off x="5020080" y="3262700"/>
                    <a:ext cx="116061" cy="11606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01" name="그룹 519"/>
                  <p:cNvGrpSpPr/>
                  <p:nvPr/>
                </p:nvGrpSpPr>
                <p:grpSpPr>
                  <a:xfrm rot="10800000">
                    <a:off x="5101817" y="3258110"/>
                    <a:ext cx="281435" cy="181304"/>
                    <a:chOff x="5101805" y="3258110"/>
                    <a:chExt cx="439643" cy="283223"/>
                  </a:xfrm>
                  <a:solidFill>
                    <a:srgbClr val="FFC000"/>
                  </a:solidFill>
                </p:grpSpPr>
                <p:sp>
                  <p:nvSpPr>
                    <p:cNvPr id="1302" name="타원 520"/>
                    <p:cNvSpPr/>
                    <p:nvPr/>
                  </p:nvSpPr>
                  <p:spPr>
                    <a:xfrm>
                      <a:off x="5101805" y="3260912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03" name="타원 521"/>
                    <p:cNvSpPr/>
                    <p:nvPr/>
                  </p:nvSpPr>
                  <p:spPr>
                    <a:xfrm>
                      <a:off x="5227780" y="3360029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04" name="타원 522"/>
                    <p:cNvSpPr/>
                    <p:nvPr/>
                  </p:nvSpPr>
                  <p:spPr>
                    <a:xfrm>
                      <a:off x="5360144" y="3258110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710" name="그룹 1007"/>
              <p:cNvGrpSpPr/>
              <p:nvPr/>
            </p:nvGrpSpPr>
            <p:grpSpPr>
              <a:xfrm>
                <a:off x="163782" y="4778410"/>
                <a:ext cx="2941862" cy="1550328"/>
                <a:chOff x="12394" y="4038900"/>
                <a:chExt cx="4358430" cy="2296665"/>
              </a:xfrm>
            </p:grpSpPr>
            <p:grpSp>
              <p:nvGrpSpPr>
                <p:cNvPr id="1164" name="그룹 752"/>
                <p:cNvGrpSpPr/>
                <p:nvPr/>
              </p:nvGrpSpPr>
              <p:grpSpPr>
                <a:xfrm>
                  <a:off x="12394" y="4038900"/>
                  <a:ext cx="4358430" cy="2241913"/>
                  <a:chOff x="12394" y="4038900"/>
                  <a:chExt cx="4358430" cy="2241913"/>
                </a:xfrm>
              </p:grpSpPr>
              <p:sp>
                <p:nvSpPr>
                  <p:cNvPr id="1171" name="모서리가 둥근 직사각형 749"/>
                  <p:cNvSpPr/>
                  <p:nvPr/>
                </p:nvSpPr>
                <p:spPr>
                  <a:xfrm>
                    <a:off x="12394" y="4038900"/>
                    <a:ext cx="4358430" cy="2241913"/>
                  </a:xfrm>
                  <a:prstGeom prst="round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72" name="그룹 751"/>
                  <p:cNvGrpSpPr/>
                  <p:nvPr/>
                </p:nvGrpSpPr>
                <p:grpSpPr>
                  <a:xfrm>
                    <a:off x="53029" y="4747129"/>
                    <a:ext cx="4310877" cy="1162511"/>
                    <a:chOff x="53029" y="4747129"/>
                    <a:chExt cx="4310877" cy="1162511"/>
                  </a:xfrm>
                </p:grpSpPr>
                <p:grpSp>
                  <p:nvGrpSpPr>
                    <p:cNvPr id="1173" name="그룹 343"/>
                    <p:cNvGrpSpPr/>
                    <p:nvPr/>
                  </p:nvGrpSpPr>
                  <p:grpSpPr>
                    <a:xfrm rot="1127360">
                      <a:off x="3557614" y="5088922"/>
                      <a:ext cx="806292" cy="283577"/>
                      <a:chOff x="3557604" y="5088917"/>
                      <a:chExt cx="528549" cy="185894"/>
                    </a:xfrm>
                  </p:grpSpPr>
                  <p:grpSp>
                    <p:nvGrpSpPr>
                      <p:cNvPr id="1280" name="그룹 322"/>
                      <p:cNvGrpSpPr/>
                      <p:nvPr/>
                    </p:nvGrpSpPr>
                    <p:grpSpPr>
                      <a:xfrm>
                        <a:off x="3557604" y="5093507"/>
                        <a:ext cx="281435" cy="181304"/>
                        <a:chOff x="3557612" y="5093507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285" name="타원 323"/>
                        <p:cNvSpPr/>
                        <p:nvPr/>
                      </p:nvSpPr>
                      <p:spPr>
                        <a:xfrm>
                          <a:off x="3557612" y="5096309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86" name="타원 324"/>
                        <p:cNvSpPr/>
                        <p:nvPr/>
                      </p:nvSpPr>
                      <p:spPr>
                        <a:xfrm>
                          <a:off x="3683587" y="5195426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87" name="타원 325"/>
                        <p:cNvSpPr/>
                        <p:nvPr/>
                      </p:nvSpPr>
                      <p:spPr>
                        <a:xfrm>
                          <a:off x="3815951" y="5093507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81" name="그룹 326"/>
                      <p:cNvGrpSpPr/>
                      <p:nvPr/>
                    </p:nvGrpSpPr>
                    <p:grpSpPr>
                      <a:xfrm rot="10800000">
                        <a:off x="3804718" y="5088917"/>
                        <a:ext cx="281435" cy="181304"/>
                        <a:chOff x="3804707" y="5088917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282" name="타원 327"/>
                        <p:cNvSpPr/>
                        <p:nvPr/>
                      </p:nvSpPr>
                      <p:spPr>
                        <a:xfrm>
                          <a:off x="3804707" y="5091719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83" name="타원 328"/>
                        <p:cNvSpPr/>
                        <p:nvPr/>
                      </p:nvSpPr>
                      <p:spPr>
                        <a:xfrm>
                          <a:off x="3930682" y="5190836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84" name="타원 329"/>
                        <p:cNvSpPr/>
                        <p:nvPr/>
                      </p:nvSpPr>
                      <p:spPr>
                        <a:xfrm>
                          <a:off x="4063046" y="5088917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74" name="그룹 646"/>
                    <p:cNvGrpSpPr/>
                    <p:nvPr/>
                  </p:nvGrpSpPr>
                  <p:grpSpPr>
                    <a:xfrm>
                      <a:off x="53029" y="4747129"/>
                      <a:ext cx="4188124" cy="1162511"/>
                      <a:chOff x="53029" y="4747129"/>
                      <a:chExt cx="4188124" cy="1162511"/>
                    </a:xfrm>
                  </p:grpSpPr>
                  <p:grpSp>
                    <p:nvGrpSpPr>
                      <p:cNvPr id="1184" name="그룹 106"/>
                      <p:cNvGrpSpPr/>
                      <p:nvPr/>
                    </p:nvGrpSpPr>
                    <p:grpSpPr>
                      <a:xfrm>
                        <a:off x="197507" y="4991177"/>
                        <a:ext cx="4043646" cy="731084"/>
                        <a:chOff x="197507" y="4991177"/>
                        <a:chExt cx="4043646" cy="731084"/>
                      </a:xfrm>
                    </p:grpSpPr>
                    <p:sp>
                      <p:nvSpPr>
                        <p:cNvPr id="1252" name="타원 33"/>
                        <p:cNvSpPr/>
                        <p:nvPr/>
                      </p:nvSpPr>
                      <p:spPr>
                        <a:xfrm>
                          <a:off x="3135793" y="5044724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53" name="타원 24"/>
                        <p:cNvSpPr/>
                        <p:nvPr/>
                      </p:nvSpPr>
                      <p:spPr>
                        <a:xfrm>
                          <a:off x="1724032" y="5136193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254" name="그룹 20"/>
                        <p:cNvGrpSpPr/>
                        <p:nvPr/>
                      </p:nvGrpSpPr>
                      <p:grpSpPr>
                        <a:xfrm>
                          <a:off x="197507" y="4991177"/>
                          <a:ext cx="4043646" cy="731084"/>
                          <a:chOff x="197507" y="4991177"/>
                          <a:chExt cx="4440406" cy="1271137"/>
                        </a:xfrm>
                      </p:grpSpPr>
                      <p:grpSp>
                        <p:nvGrpSpPr>
                          <p:cNvPr id="1263" name="그룹 17"/>
                          <p:cNvGrpSpPr/>
                          <p:nvPr/>
                        </p:nvGrpSpPr>
                        <p:grpSpPr>
                          <a:xfrm>
                            <a:off x="2258352" y="5057316"/>
                            <a:ext cx="2379561" cy="1204998"/>
                            <a:chOff x="2258352" y="5057316"/>
                            <a:chExt cx="2379561" cy="1204998"/>
                          </a:xfrm>
                        </p:grpSpPr>
                        <p:sp>
                          <p:nvSpPr>
                            <p:cNvPr id="1273" name="원통 10"/>
                            <p:cNvSpPr/>
                            <p:nvPr/>
                          </p:nvSpPr>
                          <p:spPr>
                            <a:xfrm rot="3400179">
                              <a:off x="2795996" y="5378274"/>
                              <a:ext cx="109425" cy="1184713"/>
                            </a:xfrm>
                            <a:prstGeom prst="can">
                              <a:avLst>
                                <a:gd name="adj" fmla="val 67757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274" name="원통 11"/>
                            <p:cNvSpPr/>
                            <p:nvPr/>
                          </p:nvSpPr>
                          <p:spPr>
                            <a:xfrm rot="20900833">
                              <a:off x="3970461" y="5057316"/>
                              <a:ext cx="113577" cy="1204998"/>
                            </a:xfrm>
                            <a:prstGeom prst="can">
                              <a:avLst>
                                <a:gd name="adj" fmla="val 39811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275" name="원통 12"/>
                            <p:cNvSpPr/>
                            <p:nvPr/>
                          </p:nvSpPr>
                          <p:spPr>
                            <a:xfrm rot="16678296">
                              <a:off x="3012932" y="5017138"/>
                              <a:ext cx="191389" cy="1519316"/>
                            </a:xfrm>
                            <a:prstGeom prst="can">
                              <a:avLst>
                                <a:gd name="adj" fmla="val 23062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276" name="원통 13"/>
                            <p:cNvSpPr/>
                            <p:nvPr/>
                          </p:nvSpPr>
                          <p:spPr>
                            <a:xfrm rot="3911178">
                              <a:off x="2966762" y="4930099"/>
                              <a:ext cx="176661" cy="937708"/>
                            </a:xfrm>
                            <a:prstGeom prst="can">
                              <a:avLst>
                                <a:gd name="adj" fmla="val 98999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277" name="원통 14"/>
                            <p:cNvSpPr/>
                            <p:nvPr/>
                          </p:nvSpPr>
                          <p:spPr>
                            <a:xfrm rot="5209602">
                              <a:off x="3428413" y="5327876"/>
                              <a:ext cx="132835" cy="1454934"/>
                            </a:xfrm>
                            <a:prstGeom prst="can">
                              <a:avLst>
                                <a:gd name="adj" fmla="val 81320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278" name="원통 15"/>
                            <p:cNvSpPr/>
                            <p:nvPr/>
                          </p:nvSpPr>
                          <p:spPr>
                            <a:xfrm rot="4830180">
                              <a:off x="3951882" y="5022399"/>
                              <a:ext cx="161275" cy="1210787"/>
                            </a:xfrm>
                            <a:prstGeom prst="can">
                              <a:avLst>
                                <a:gd name="adj" fmla="val 25720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279" name="원통 16"/>
                            <p:cNvSpPr/>
                            <p:nvPr/>
                          </p:nvSpPr>
                          <p:spPr>
                            <a:xfrm rot="6359974">
                              <a:off x="3126150" y="4717299"/>
                              <a:ext cx="174676" cy="1349225"/>
                            </a:xfrm>
                            <a:prstGeom prst="can">
                              <a:avLst>
                                <a:gd name="adj" fmla="val 68390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264" name="그룹 19"/>
                          <p:cNvGrpSpPr/>
                          <p:nvPr/>
                        </p:nvGrpSpPr>
                        <p:grpSpPr>
                          <a:xfrm>
                            <a:off x="197507" y="4991177"/>
                            <a:ext cx="2553527" cy="1222040"/>
                            <a:chOff x="197507" y="4991177"/>
                            <a:chExt cx="2553527" cy="1222040"/>
                          </a:xfrm>
                        </p:grpSpPr>
                        <p:sp>
                          <p:nvSpPr>
                            <p:cNvPr id="1265" name="원통 6"/>
                            <p:cNvSpPr/>
                            <p:nvPr/>
                          </p:nvSpPr>
                          <p:spPr>
                            <a:xfrm rot="3911178">
                              <a:off x="2193849" y="5416891"/>
                              <a:ext cx="176661" cy="937708"/>
                            </a:xfrm>
                            <a:prstGeom prst="can">
                              <a:avLst>
                                <a:gd name="adj" fmla="val 98999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grpSp>
                          <p:nvGrpSpPr>
                            <p:cNvPr id="1266" name="그룹 18"/>
                            <p:cNvGrpSpPr/>
                            <p:nvPr/>
                          </p:nvGrpSpPr>
                          <p:grpSpPr>
                            <a:xfrm>
                              <a:off x="197507" y="4991177"/>
                              <a:ext cx="2486791" cy="1222040"/>
                              <a:chOff x="197507" y="4991177"/>
                              <a:chExt cx="2486791" cy="1222040"/>
                            </a:xfrm>
                          </p:grpSpPr>
                          <p:sp>
                            <p:nvSpPr>
                              <p:cNvPr id="1267" name="원통 3"/>
                              <p:cNvSpPr/>
                              <p:nvPr/>
                            </p:nvSpPr>
                            <p:spPr>
                              <a:xfrm rot="3400179">
                                <a:off x="2092697" y="5037214"/>
                                <a:ext cx="194240" cy="988962"/>
                              </a:xfrm>
                              <a:prstGeom prst="can">
                                <a:avLst>
                                  <a:gd name="adj" fmla="val 67757"/>
                                </a:avLst>
                              </a:prstGeom>
                              <a:solidFill>
                                <a:srgbClr val="70AD47">
                                  <a:lumMod val="20000"/>
                                  <a:lumOff val="80000"/>
                                </a:srgbClr>
                              </a:solidFill>
                              <a:ln w="12700" cap="flat" cmpd="sng" algn="ctr">
                                <a:solidFill>
                                  <a:sysClr val="windowText" lastClr="000000">
                                    <a:lumMod val="50000"/>
                                    <a:lumOff val="50000"/>
                                  </a:sysClr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" lastClr="FFFFFF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68" name="원통 4"/>
                              <p:cNvSpPr/>
                              <p:nvPr/>
                            </p:nvSpPr>
                            <p:spPr>
                              <a:xfrm rot="19126896">
                                <a:off x="637476" y="4991177"/>
                                <a:ext cx="174470" cy="1222040"/>
                              </a:xfrm>
                              <a:prstGeom prst="can">
                                <a:avLst>
                                  <a:gd name="adj" fmla="val 39811"/>
                                </a:avLst>
                              </a:prstGeom>
                              <a:solidFill>
                                <a:srgbClr val="70AD47">
                                  <a:lumMod val="20000"/>
                                  <a:lumOff val="80000"/>
                                </a:srgbClr>
                              </a:solidFill>
                              <a:ln w="12700" cap="flat" cmpd="sng" algn="ctr">
                                <a:solidFill>
                                  <a:sysClr val="windowText" lastClr="000000">
                                    <a:lumMod val="50000"/>
                                    <a:lumOff val="50000"/>
                                  </a:sysClr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" lastClr="FFFFFF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69" name="원통 5"/>
                              <p:cNvSpPr/>
                              <p:nvPr/>
                            </p:nvSpPr>
                            <p:spPr>
                              <a:xfrm rot="16678296">
                                <a:off x="1481991" y="4866460"/>
                                <a:ext cx="191389" cy="1519316"/>
                              </a:xfrm>
                              <a:prstGeom prst="can">
                                <a:avLst>
                                  <a:gd name="adj" fmla="val 23062"/>
                                </a:avLst>
                              </a:prstGeom>
                              <a:solidFill>
                                <a:srgbClr val="70AD47">
                                  <a:lumMod val="20000"/>
                                  <a:lumOff val="80000"/>
                                </a:srgbClr>
                              </a:solidFill>
                              <a:ln w="12700" cap="flat" cmpd="sng" algn="ctr">
                                <a:solidFill>
                                  <a:sysClr val="windowText" lastClr="000000">
                                    <a:lumMod val="50000"/>
                                    <a:lumOff val="50000"/>
                                  </a:sysClr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" lastClr="FFFFFF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70" name="원통 7"/>
                              <p:cNvSpPr/>
                              <p:nvPr/>
                            </p:nvSpPr>
                            <p:spPr>
                              <a:xfrm rot="4766069">
                                <a:off x="904168" y="5074861"/>
                                <a:ext cx="174935" cy="1588257"/>
                              </a:xfrm>
                              <a:prstGeom prst="can">
                                <a:avLst>
                                  <a:gd name="adj" fmla="val 81320"/>
                                </a:avLst>
                              </a:prstGeom>
                              <a:solidFill>
                                <a:srgbClr val="70AD47">
                                  <a:lumMod val="20000"/>
                                  <a:lumOff val="80000"/>
                                </a:srgbClr>
                              </a:solidFill>
                              <a:ln w="12700" cap="flat" cmpd="sng" algn="ctr">
                                <a:solidFill>
                                  <a:sysClr val="windowText" lastClr="000000">
                                    <a:lumMod val="50000"/>
                                    <a:lumOff val="50000"/>
                                  </a:sysClr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" lastClr="FFFFFF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71" name="원통 8"/>
                              <p:cNvSpPr/>
                              <p:nvPr/>
                            </p:nvSpPr>
                            <p:spPr>
                              <a:xfrm rot="4830180">
                                <a:off x="1518861" y="4691029"/>
                                <a:ext cx="210925" cy="1257693"/>
                              </a:xfrm>
                              <a:prstGeom prst="can">
                                <a:avLst>
                                  <a:gd name="adj" fmla="val 25720"/>
                                </a:avLst>
                              </a:prstGeom>
                              <a:solidFill>
                                <a:srgbClr val="70AD47">
                                  <a:lumMod val="20000"/>
                                  <a:lumOff val="80000"/>
                                </a:srgbClr>
                              </a:solidFill>
                              <a:ln w="12700" cap="flat" cmpd="sng" algn="ctr">
                                <a:solidFill>
                                  <a:sysClr val="windowText" lastClr="000000">
                                    <a:lumMod val="50000"/>
                                    <a:lumOff val="50000"/>
                                  </a:sysClr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" lastClr="FFFFFF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72" name="원통 9"/>
                              <p:cNvSpPr/>
                              <p:nvPr/>
                            </p:nvSpPr>
                            <p:spPr>
                              <a:xfrm rot="6359974">
                                <a:off x="1554372" y="5488085"/>
                                <a:ext cx="175684" cy="1166638"/>
                              </a:xfrm>
                              <a:prstGeom prst="can">
                                <a:avLst>
                                  <a:gd name="adj" fmla="val 68390"/>
                                </a:avLst>
                              </a:prstGeom>
                              <a:solidFill>
                                <a:srgbClr val="70AD47">
                                  <a:lumMod val="20000"/>
                                  <a:lumOff val="80000"/>
                                </a:srgbClr>
                              </a:solidFill>
                              <a:ln w="12700" cap="flat" cmpd="sng" algn="ctr">
                                <a:solidFill>
                                  <a:sysClr val="windowText" lastClr="000000">
                                    <a:lumMod val="50000"/>
                                    <a:lumOff val="50000"/>
                                  </a:sysClr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" lastClr="FFFFFF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  <p:sp>
                      <p:nvSpPr>
                        <p:cNvPr id="1255" name="타원 21"/>
                        <p:cNvSpPr/>
                        <p:nvPr/>
                      </p:nvSpPr>
                      <p:spPr>
                        <a:xfrm>
                          <a:off x="562848" y="5053428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56" name="타원 22"/>
                        <p:cNvSpPr/>
                        <p:nvPr/>
                      </p:nvSpPr>
                      <p:spPr>
                        <a:xfrm>
                          <a:off x="837875" y="5258473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57" name="타원 30"/>
                        <p:cNvSpPr/>
                        <p:nvPr/>
                      </p:nvSpPr>
                      <p:spPr>
                        <a:xfrm>
                          <a:off x="1626389" y="5452107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58" name="타원 31"/>
                        <p:cNvSpPr/>
                        <p:nvPr/>
                      </p:nvSpPr>
                      <p:spPr>
                        <a:xfrm>
                          <a:off x="2211015" y="5116341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59" name="타원 32"/>
                        <p:cNvSpPr/>
                        <p:nvPr/>
                      </p:nvSpPr>
                      <p:spPr>
                        <a:xfrm>
                          <a:off x="2580529" y="5201258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60" name="타원 34"/>
                        <p:cNvSpPr/>
                        <p:nvPr/>
                      </p:nvSpPr>
                      <p:spPr>
                        <a:xfrm>
                          <a:off x="2676794" y="5387819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61" name="타원 35"/>
                        <p:cNvSpPr/>
                        <p:nvPr/>
                      </p:nvSpPr>
                      <p:spPr>
                        <a:xfrm>
                          <a:off x="3506078" y="5357738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62" name="타원 39"/>
                        <p:cNvSpPr/>
                        <p:nvPr/>
                      </p:nvSpPr>
                      <p:spPr>
                        <a:xfrm>
                          <a:off x="3686416" y="5135501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185" name="원통 173"/>
                      <p:cNvSpPr/>
                      <p:nvPr/>
                    </p:nvSpPr>
                    <p:spPr>
                      <a:xfrm rot="3911178">
                        <a:off x="1672329" y="4813557"/>
                        <a:ext cx="101605" cy="853922"/>
                      </a:xfrm>
                      <a:prstGeom prst="can">
                        <a:avLst>
                          <a:gd name="adj" fmla="val 98999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86" name="원통 174"/>
                      <p:cNvSpPr/>
                      <p:nvPr/>
                    </p:nvSpPr>
                    <p:spPr>
                      <a:xfrm rot="6359974">
                        <a:off x="533705" y="4975603"/>
                        <a:ext cx="101043" cy="1062396"/>
                      </a:xfrm>
                      <a:prstGeom prst="can">
                        <a:avLst>
                          <a:gd name="adj" fmla="val 68390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87" name="원통 175"/>
                      <p:cNvSpPr/>
                      <p:nvPr/>
                    </p:nvSpPr>
                    <p:spPr>
                      <a:xfrm rot="3911178">
                        <a:off x="3346027" y="4940609"/>
                        <a:ext cx="101605" cy="853922"/>
                      </a:xfrm>
                      <a:prstGeom prst="can">
                        <a:avLst>
                          <a:gd name="adj" fmla="val 98999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88" name="원통 176"/>
                      <p:cNvSpPr/>
                      <p:nvPr/>
                    </p:nvSpPr>
                    <p:spPr>
                      <a:xfrm rot="6359974">
                        <a:off x="2207403" y="5102655"/>
                        <a:ext cx="101043" cy="1062396"/>
                      </a:xfrm>
                      <a:prstGeom prst="can">
                        <a:avLst>
                          <a:gd name="adj" fmla="val 68390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189" name="그룹 340"/>
                      <p:cNvGrpSpPr/>
                      <p:nvPr/>
                    </p:nvGrpSpPr>
                    <p:grpSpPr>
                      <a:xfrm rot="20898566">
                        <a:off x="1962402" y="4813121"/>
                        <a:ext cx="806278" cy="283577"/>
                        <a:chOff x="1962402" y="4813123"/>
                        <a:chExt cx="528541" cy="185894"/>
                      </a:xfrm>
                    </p:grpSpPr>
                    <p:grpSp>
                      <p:nvGrpSpPr>
                        <p:cNvPr id="1244" name="그룹 234"/>
                        <p:cNvGrpSpPr/>
                        <p:nvPr/>
                      </p:nvGrpSpPr>
                      <p:grpSpPr>
                        <a:xfrm>
                          <a:off x="1962402" y="4817713"/>
                          <a:ext cx="281435" cy="181304"/>
                          <a:chOff x="1962405" y="4817713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49" name="타원 235"/>
                          <p:cNvSpPr/>
                          <p:nvPr/>
                        </p:nvSpPr>
                        <p:spPr>
                          <a:xfrm>
                            <a:off x="1962405" y="4820515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50" name="타원 236"/>
                          <p:cNvSpPr/>
                          <p:nvPr/>
                        </p:nvSpPr>
                        <p:spPr>
                          <a:xfrm>
                            <a:off x="2088380" y="4919632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51" name="타원 237"/>
                          <p:cNvSpPr/>
                          <p:nvPr/>
                        </p:nvSpPr>
                        <p:spPr>
                          <a:xfrm>
                            <a:off x="2220744" y="4817713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45" name="그룹 238"/>
                        <p:cNvGrpSpPr/>
                        <p:nvPr/>
                      </p:nvGrpSpPr>
                      <p:grpSpPr>
                        <a:xfrm rot="10800000">
                          <a:off x="2209508" y="4813123"/>
                          <a:ext cx="281435" cy="181304"/>
                          <a:chOff x="2209500" y="4813123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46" name="타원 239"/>
                          <p:cNvSpPr/>
                          <p:nvPr/>
                        </p:nvSpPr>
                        <p:spPr>
                          <a:xfrm>
                            <a:off x="2209500" y="4815925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7" name="타원 240"/>
                          <p:cNvSpPr/>
                          <p:nvPr/>
                        </p:nvSpPr>
                        <p:spPr>
                          <a:xfrm>
                            <a:off x="2335475" y="4915042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8" name="타원 241"/>
                          <p:cNvSpPr/>
                          <p:nvPr/>
                        </p:nvSpPr>
                        <p:spPr>
                          <a:xfrm>
                            <a:off x="2467839" y="4813123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90" name="그룹 341"/>
                      <p:cNvGrpSpPr/>
                      <p:nvPr/>
                    </p:nvGrpSpPr>
                    <p:grpSpPr>
                      <a:xfrm rot="20070996">
                        <a:off x="82386" y="5247624"/>
                        <a:ext cx="806263" cy="283577"/>
                        <a:chOff x="82386" y="5247624"/>
                        <a:chExt cx="528531" cy="185894"/>
                      </a:xfrm>
                    </p:grpSpPr>
                    <p:grpSp>
                      <p:nvGrpSpPr>
                        <p:cNvPr id="1236" name="그룹 242"/>
                        <p:cNvGrpSpPr/>
                        <p:nvPr/>
                      </p:nvGrpSpPr>
                      <p:grpSpPr>
                        <a:xfrm>
                          <a:off x="82386" y="5252214"/>
                          <a:ext cx="281435" cy="181304"/>
                          <a:chOff x="82386" y="5252214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41" name="타원 243"/>
                          <p:cNvSpPr/>
                          <p:nvPr/>
                        </p:nvSpPr>
                        <p:spPr>
                          <a:xfrm>
                            <a:off x="82386" y="5255016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2" name="타원 244"/>
                          <p:cNvSpPr/>
                          <p:nvPr/>
                        </p:nvSpPr>
                        <p:spPr>
                          <a:xfrm>
                            <a:off x="208361" y="5354133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3" name="타원 245"/>
                          <p:cNvSpPr/>
                          <p:nvPr/>
                        </p:nvSpPr>
                        <p:spPr>
                          <a:xfrm>
                            <a:off x="340725" y="5252214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37" name="그룹 246"/>
                        <p:cNvGrpSpPr/>
                        <p:nvPr/>
                      </p:nvGrpSpPr>
                      <p:grpSpPr>
                        <a:xfrm rot="10800000">
                          <a:off x="329482" y="5247624"/>
                          <a:ext cx="281435" cy="181304"/>
                          <a:chOff x="329481" y="5247624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38" name="타원 247"/>
                          <p:cNvSpPr/>
                          <p:nvPr/>
                        </p:nvSpPr>
                        <p:spPr>
                          <a:xfrm>
                            <a:off x="329481" y="5250426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9" name="타원 248"/>
                          <p:cNvSpPr/>
                          <p:nvPr/>
                        </p:nvSpPr>
                        <p:spPr>
                          <a:xfrm>
                            <a:off x="455456" y="5349543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0" name="타원 249"/>
                          <p:cNvSpPr/>
                          <p:nvPr/>
                        </p:nvSpPr>
                        <p:spPr>
                          <a:xfrm>
                            <a:off x="587820" y="5247624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91" name="그룹 354"/>
                      <p:cNvGrpSpPr/>
                      <p:nvPr/>
                    </p:nvGrpSpPr>
                    <p:grpSpPr>
                      <a:xfrm>
                        <a:off x="2844823" y="5196057"/>
                        <a:ext cx="806289" cy="283577"/>
                        <a:chOff x="2844803" y="5196057"/>
                        <a:chExt cx="528546" cy="185894"/>
                      </a:xfrm>
                    </p:grpSpPr>
                    <p:grpSp>
                      <p:nvGrpSpPr>
                        <p:cNvPr id="1228" name="그룹 355"/>
                        <p:cNvGrpSpPr/>
                        <p:nvPr/>
                      </p:nvGrpSpPr>
                      <p:grpSpPr>
                        <a:xfrm>
                          <a:off x="2844803" y="5200647"/>
                          <a:ext cx="281435" cy="181304"/>
                          <a:chOff x="2844809" y="5200647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33" name="타원 360"/>
                          <p:cNvSpPr/>
                          <p:nvPr/>
                        </p:nvSpPr>
                        <p:spPr>
                          <a:xfrm>
                            <a:off x="2844809" y="5203449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4" name="타원 361"/>
                          <p:cNvSpPr/>
                          <p:nvPr/>
                        </p:nvSpPr>
                        <p:spPr>
                          <a:xfrm>
                            <a:off x="2970784" y="5302566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5" name="타원 362"/>
                          <p:cNvSpPr/>
                          <p:nvPr/>
                        </p:nvSpPr>
                        <p:spPr>
                          <a:xfrm>
                            <a:off x="3103148" y="5200647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29" name="그룹 356"/>
                        <p:cNvGrpSpPr/>
                        <p:nvPr/>
                      </p:nvGrpSpPr>
                      <p:grpSpPr>
                        <a:xfrm rot="10800000">
                          <a:off x="3091914" y="5196057"/>
                          <a:ext cx="281435" cy="181304"/>
                          <a:chOff x="3091904" y="5196057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30" name="타원 357"/>
                          <p:cNvSpPr/>
                          <p:nvPr/>
                        </p:nvSpPr>
                        <p:spPr>
                          <a:xfrm>
                            <a:off x="3091904" y="5198859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1" name="타원 358"/>
                          <p:cNvSpPr/>
                          <p:nvPr/>
                        </p:nvSpPr>
                        <p:spPr>
                          <a:xfrm>
                            <a:off x="3217879" y="5297976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2" name="타원 359"/>
                          <p:cNvSpPr/>
                          <p:nvPr/>
                        </p:nvSpPr>
                        <p:spPr>
                          <a:xfrm>
                            <a:off x="3350243" y="5196057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92" name="그룹 363"/>
                      <p:cNvGrpSpPr/>
                      <p:nvPr/>
                    </p:nvGrpSpPr>
                    <p:grpSpPr>
                      <a:xfrm>
                        <a:off x="3081634" y="5626063"/>
                        <a:ext cx="806291" cy="283577"/>
                        <a:chOff x="3081622" y="5626063"/>
                        <a:chExt cx="528548" cy="185894"/>
                      </a:xfrm>
                    </p:grpSpPr>
                    <p:grpSp>
                      <p:nvGrpSpPr>
                        <p:cNvPr id="1220" name="그룹 364"/>
                        <p:cNvGrpSpPr/>
                        <p:nvPr/>
                      </p:nvGrpSpPr>
                      <p:grpSpPr>
                        <a:xfrm>
                          <a:off x="3081622" y="5630653"/>
                          <a:ext cx="281435" cy="181304"/>
                          <a:chOff x="3081631" y="5630653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25" name="타원 369"/>
                          <p:cNvSpPr/>
                          <p:nvPr/>
                        </p:nvSpPr>
                        <p:spPr>
                          <a:xfrm>
                            <a:off x="3081631" y="5633455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6" name="타원 370"/>
                          <p:cNvSpPr/>
                          <p:nvPr/>
                        </p:nvSpPr>
                        <p:spPr>
                          <a:xfrm>
                            <a:off x="3207606" y="5732572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7" name="타원 371"/>
                          <p:cNvSpPr/>
                          <p:nvPr/>
                        </p:nvSpPr>
                        <p:spPr>
                          <a:xfrm>
                            <a:off x="3339970" y="5630653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21" name="그룹 365"/>
                        <p:cNvGrpSpPr/>
                        <p:nvPr/>
                      </p:nvGrpSpPr>
                      <p:grpSpPr>
                        <a:xfrm rot="10800000">
                          <a:off x="3328735" y="5626063"/>
                          <a:ext cx="281435" cy="181304"/>
                          <a:chOff x="3328726" y="5626063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22" name="타원 366"/>
                          <p:cNvSpPr/>
                          <p:nvPr/>
                        </p:nvSpPr>
                        <p:spPr>
                          <a:xfrm>
                            <a:off x="3328726" y="5628865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3" name="타원 367"/>
                          <p:cNvSpPr/>
                          <p:nvPr/>
                        </p:nvSpPr>
                        <p:spPr>
                          <a:xfrm>
                            <a:off x="3454701" y="5727982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4" name="타원 368"/>
                          <p:cNvSpPr/>
                          <p:nvPr/>
                        </p:nvSpPr>
                        <p:spPr>
                          <a:xfrm>
                            <a:off x="3587065" y="5626063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93" name="그룹 372"/>
                      <p:cNvGrpSpPr/>
                      <p:nvPr/>
                    </p:nvGrpSpPr>
                    <p:grpSpPr>
                      <a:xfrm>
                        <a:off x="1773348" y="5428688"/>
                        <a:ext cx="806269" cy="283577"/>
                        <a:chOff x="1773350" y="5428688"/>
                        <a:chExt cx="528536" cy="185894"/>
                      </a:xfrm>
                    </p:grpSpPr>
                    <p:grpSp>
                      <p:nvGrpSpPr>
                        <p:cNvPr id="1212" name="그룹 373"/>
                        <p:cNvGrpSpPr/>
                        <p:nvPr/>
                      </p:nvGrpSpPr>
                      <p:grpSpPr>
                        <a:xfrm>
                          <a:off x="1773350" y="5433278"/>
                          <a:ext cx="281435" cy="181304"/>
                          <a:chOff x="1773352" y="5433278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17" name="타원 378"/>
                          <p:cNvSpPr/>
                          <p:nvPr/>
                        </p:nvSpPr>
                        <p:spPr>
                          <a:xfrm>
                            <a:off x="1773352" y="5436080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8" name="타원 379"/>
                          <p:cNvSpPr/>
                          <p:nvPr/>
                        </p:nvSpPr>
                        <p:spPr>
                          <a:xfrm>
                            <a:off x="1899327" y="5535197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9" name="타원 380"/>
                          <p:cNvSpPr/>
                          <p:nvPr/>
                        </p:nvSpPr>
                        <p:spPr>
                          <a:xfrm>
                            <a:off x="2031691" y="5433278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13" name="그룹 374"/>
                        <p:cNvGrpSpPr/>
                        <p:nvPr/>
                      </p:nvGrpSpPr>
                      <p:grpSpPr>
                        <a:xfrm rot="10800000">
                          <a:off x="2020451" y="5428688"/>
                          <a:ext cx="281435" cy="181304"/>
                          <a:chOff x="2020447" y="5428688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14" name="타원 375"/>
                          <p:cNvSpPr/>
                          <p:nvPr/>
                        </p:nvSpPr>
                        <p:spPr>
                          <a:xfrm>
                            <a:off x="2020447" y="5431490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5" name="타원 376"/>
                          <p:cNvSpPr/>
                          <p:nvPr/>
                        </p:nvSpPr>
                        <p:spPr>
                          <a:xfrm>
                            <a:off x="2146422" y="5530607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6" name="타원 377"/>
                          <p:cNvSpPr/>
                          <p:nvPr/>
                        </p:nvSpPr>
                        <p:spPr>
                          <a:xfrm>
                            <a:off x="2278786" y="5428688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94" name="그룹 381"/>
                      <p:cNvGrpSpPr/>
                      <p:nvPr/>
                    </p:nvGrpSpPr>
                    <p:grpSpPr>
                      <a:xfrm rot="2694724">
                        <a:off x="893763" y="4747129"/>
                        <a:ext cx="806270" cy="283577"/>
                        <a:chOff x="893758" y="4747124"/>
                        <a:chExt cx="528534" cy="185894"/>
                      </a:xfrm>
                    </p:grpSpPr>
                    <p:grpSp>
                      <p:nvGrpSpPr>
                        <p:cNvPr id="1204" name="그룹 382"/>
                        <p:cNvGrpSpPr/>
                        <p:nvPr/>
                      </p:nvGrpSpPr>
                      <p:grpSpPr>
                        <a:xfrm>
                          <a:off x="893758" y="4751714"/>
                          <a:ext cx="281435" cy="181304"/>
                          <a:chOff x="893760" y="4751714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09" name="타원 387"/>
                          <p:cNvSpPr/>
                          <p:nvPr/>
                        </p:nvSpPr>
                        <p:spPr>
                          <a:xfrm>
                            <a:off x="893760" y="4754516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0" name="타원 388"/>
                          <p:cNvSpPr/>
                          <p:nvPr/>
                        </p:nvSpPr>
                        <p:spPr>
                          <a:xfrm>
                            <a:off x="1019735" y="4853633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1" name="타원 389"/>
                          <p:cNvSpPr/>
                          <p:nvPr/>
                        </p:nvSpPr>
                        <p:spPr>
                          <a:xfrm>
                            <a:off x="1152099" y="4751714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05" name="그룹 383"/>
                        <p:cNvGrpSpPr/>
                        <p:nvPr/>
                      </p:nvGrpSpPr>
                      <p:grpSpPr>
                        <a:xfrm rot="10800000">
                          <a:off x="1140857" y="4747124"/>
                          <a:ext cx="281435" cy="181304"/>
                          <a:chOff x="1140855" y="4747124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06" name="타원 384"/>
                          <p:cNvSpPr/>
                          <p:nvPr/>
                        </p:nvSpPr>
                        <p:spPr>
                          <a:xfrm>
                            <a:off x="1140855" y="4749926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7" name="타원 385"/>
                          <p:cNvSpPr/>
                          <p:nvPr/>
                        </p:nvSpPr>
                        <p:spPr>
                          <a:xfrm>
                            <a:off x="1266830" y="4849043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8" name="타원 386"/>
                          <p:cNvSpPr/>
                          <p:nvPr/>
                        </p:nvSpPr>
                        <p:spPr>
                          <a:xfrm>
                            <a:off x="1399194" y="4747124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95" name="그룹 390"/>
                      <p:cNvGrpSpPr/>
                      <p:nvPr/>
                    </p:nvGrpSpPr>
                    <p:grpSpPr>
                      <a:xfrm rot="516142">
                        <a:off x="757291" y="5568016"/>
                        <a:ext cx="806271" cy="283577"/>
                        <a:chOff x="757288" y="5568014"/>
                        <a:chExt cx="528535" cy="185894"/>
                      </a:xfrm>
                    </p:grpSpPr>
                    <p:grpSp>
                      <p:nvGrpSpPr>
                        <p:cNvPr id="1196" name="그룹 391"/>
                        <p:cNvGrpSpPr/>
                        <p:nvPr/>
                      </p:nvGrpSpPr>
                      <p:grpSpPr>
                        <a:xfrm>
                          <a:off x="757288" y="5572604"/>
                          <a:ext cx="281435" cy="181304"/>
                          <a:chOff x="757290" y="5572604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201" name="타원 396"/>
                          <p:cNvSpPr/>
                          <p:nvPr/>
                        </p:nvSpPr>
                        <p:spPr>
                          <a:xfrm>
                            <a:off x="757290" y="5575406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2" name="타원 397"/>
                          <p:cNvSpPr/>
                          <p:nvPr/>
                        </p:nvSpPr>
                        <p:spPr>
                          <a:xfrm>
                            <a:off x="883265" y="5674523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3" name="타원 398"/>
                          <p:cNvSpPr/>
                          <p:nvPr/>
                        </p:nvSpPr>
                        <p:spPr>
                          <a:xfrm>
                            <a:off x="1015629" y="5572604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97" name="그룹 392"/>
                        <p:cNvGrpSpPr/>
                        <p:nvPr/>
                      </p:nvGrpSpPr>
                      <p:grpSpPr>
                        <a:xfrm rot="10800000">
                          <a:off x="1004388" y="5568014"/>
                          <a:ext cx="281435" cy="181304"/>
                          <a:chOff x="1004385" y="5568014"/>
                          <a:chExt cx="439643" cy="283223"/>
                        </a:xfrm>
                        <a:solidFill>
                          <a:srgbClr val="FFC000"/>
                        </a:solidFill>
                      </p:grpSpPr>
                      <p:sp>
                        <p:nvSpPr>
                          <p:cNvPr id="1198" name="타원 393"/>
                          <p:cNvSpPr/>
                          <p:nvPr/>
                        </p:nvSpPr>
                        <p:spPr>
                          <a:xfrm>
                            <a:off x="1004385" y="5570816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9" name="타원 394"/>
                          <p:cNvSpPr/>
                          <p:nvPr/>
                        </p:nvSpPr>
                        <p:spPr>
                          <a:xfrm>
                            <a:off x="1130360" y="5669933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0" name="타원 395"/>
                          <p:cNvSpPr/>
                          <p:nvPr/>
                        </p:nvSpPr>
                        <p:spPr>
                          <a:xfrm>
                            <a:off x="1262724" y="5568014"/>
                            <a:ext cx="181304" cy="181304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75" name="그룹 417"/>
                    <p:cNvGrpSpPr/>
                    <p:nvPr/>
                  </p:nvGrpSpPr>
                  <p:grpSpPr>
                    <a:xfrm rot="20233785">
                      <a:off x="1178461" y="5175463"/>
                      <a:ext cx="806269" cy="283577"/>
                      <a:chOff x="1178459" y="5175462"/>
                      <a:chExt cx="528535" cy="185894"/>
                    </a:xfrm>
                  </p:grpSpPr>
                  <p:grpSp>
                    <p:nvGrpSpPr>
                      <p:cNvPr id="1176" name="그룹 418"/>
                      <p:cNvGrpSpPr/>
                      <p:nvPr/>
                    </p:nvGrpSpPr>
                    <p:grpSpPr>
                      <a:xfrm>
                        <a:off x="1178459" y="5180052"/>
                        <a:ext cx="281435" cy="181304"/>
                        <a:chOff x="1178460" y="5180052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181" name="타원 423"/>
                        <p:cNvSpPr/>
                        <p:nvPr/>
                      </p:nvSpPr>
                      <p:spPr>
                        <a:xfrm>
                          <a:off x="1178460" y="5182854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82" name="타원 424"/>
                        <p:cNvSpPr/>
                        <p:nvPr/>
                      </p:nvSpPr>
                      <p:spPr>
                        <a:xfrm>
                          <a:off x="1304435" y="5281971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83" name="타원 425"/>
                        <p:cNvSpPr/>
                        <p:nvPr/>
                      </p:nvSpPr>
                      <p:spPr>
                        <a:xfrm>
                          <a:off x="1436799" y="5180052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177" name="그룹 419"/>
                      <p:cNvGrpSpPr/>
                      <p:nvPr/>
                    </p:nvGrpSpPr>
                    <p:grpSpPr>
                      <a:xfrm rot="10800000">
                        <a:off x="1425559" y="5175462"/>
                        <a:ext cx="281435" cy="181304"/>
                        <a:chOff x="1425555" y="5175462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178" name="타원 420"/>
                        <p:cNvSpPr/>
                        <p:nvPr/>
                      </p:nvSpPr>
                      <p:spPr>
                        <a:xfrm>
                          <a:off x="1425555" y="5178264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79" name="타원 421"/>
                        <p:cNvSpPr/>
                        <p:nvPr/>
                      </p:nvSpPr>
                      <p:spPr>
                        <a:xfrm>
                          <a:off x="1551530" y="5277381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80" name="타원 422"/>
                        <p:cNvSpPr/>
                        <p:nvPr/>
                      </p:nvSpPr>
                      <p:spPr>
                        <a:xfrm>
                          <a:off x="1683894" y="5175462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cxnSp>
              <p:nvCxnSpPr>
                <p:cNvPr id="1165" name="구부러진 연결선 875"/>
                <p:cNvCxnSpPr/>
                <p:nvPr/>
              </p:nvCxnSpPr>
              <p:spPr>
                <a:xfrm rot="10800000" flipV="1">
                  <a:off x="3591527" y="4693102"/>
                  <a:ext cx="352426" cy="196125"/>
                </a:xfrm>
                <a:prstGeom prst="curvedConnector3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ash"/>
                  <a:miter lim="800000"/>
                  <a:tailEnd type="triangle"/>
                </a:ln>
                <a:effectLst/>
              </p:spPr>
            </p:cxnSp>
            <p:sp>
              <p:nvSpPr>
                <p:cNvPr id="1166" name="TextBox 876"/>
                <p:cNvSpPr txBox="1"/>
                <p:nvPr/>
              </p:nvSpPr>
              <p:spPr>
                <a:xfrm>
                  <a:off x="3742816" y="4663668"/>
                  <a:ext cx="589119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167" name="구부러진 연결선 877"/>
                <p:cNvCxnSpPr/>
                <p:nvPr/>
              </p:nvCxnSpPr>
              <p:spPr>
                <a:xfrm>
                  <a:off x="156718" y="4761787"/>
                  <a:ext cx="403392" cy="259092"/>
                </a:xfrm>
                <a:prstGeom prst="curvedConnector3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ash"/>
                  <a:miter lim="800000"/>
                  <a:tailEnd type="triangle"/>
                </a:ln>
                <a:effectLst/>
              </p:spPr>
            </p:cxnSp>
            <p:sp>
              <p:nvSpPr>
                <p:cNvPr id="1168" name="TextBox 878"/>
                <p:cNvSpPr txBox="1"/>
                <p:nvPr/>
              </p:nvSpPr>
              <p:spPr>
                <a:xfrm>
                  <a:off x="312882" y="4549204"/>
                  <a:ext cx="543478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169" name="구부러진 연결선 879"/>
                <p:cNvCxnSpPr/>
                <p:nvPr/>
              </p:nvCxnSpPr>
              <p:spPr>
                <a:xfrm flipV="1">
                  <a:off x="2371251" y="5719948"/>
                  <a:ext cx="426219" cy="257030"/>
                </a:xfrm>
                <a:prstGeom prst="curvedConnector3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ash"/>
                  <a:miter lim="800000"/>
                  <a:tailEnd type="triangle"/>
                </a:ln>
                <a:effectLst/>
              </p:spPr>
            </p:cxnSp>
            <p:sp>
              <p:nvSpPr>
                <p:cNvPr id="1170" name="TextBox 880"/>
                <p:cNvSpPr txBox="1"/>
                <p:nvPr/>
              </p:nvSpPr>
              <p:spPr>
                <a:xfrm>
                  <a:off x="2547836" y="5738305"/>
                  <a:ext cx="555501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11" name="그룹 1018"/>
              <p:cNvGrpSpPr/>
              <p:nvPr/>
            </p:nvGrpSpPr>
            <p:grpSpPr>
              <a:xfrm>
                <a:off x="153174" y="3234886"/>
                <a:ext cx="2947112" cy="1601542"/>
                <a:chOff x="116" y="2252443"/>
                <a:chExt cx="3411218" cy="1853605"/>
              </a:xfrm>
            </p:grpSpPr>
            <p:sp>
              <p:nvSpPr>
                <p:cNvPr id="1083" name="모서리가 둥근 직사각형 750"/>
                <p:cNvSpPr/>
                <p:nvPr/>
              </p:nvSpPr>
              <p:spPr>
                <a:xfrm>
                  <a:off x="116" y="2252443"/>
                  <a:ext cx="3405141" cy="1751556"/>
                </a:xfrm>
                <a:prstGeom prst="roundRect">
                  <a:avLst/>
                </a:prstGeom>
                <a:solidFill>
                  <a:srgbClr val="FFC000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84" name="그룹 1016"/>
                <p:cNvGrpSpPr/>
                <p:nvPr/>
              </p:nvGrpSpPr>
              <p:grpSpPr>
                <a:xfrm>
                  <a:off x="120686" y="2741829"/>
                  <a:ext cx="3290648" cy="1285641"/>
                  <a:chOff x="120686" y="2741829"/>
                  <a:chExt cx="3290648" cy="1285641"/>
                </a:xfrm>
              </p:grpSpPr>
              <p:grpSp>
                <p:nvGrpSpPr>
                  <p:cNvPr id="1086" name="그룹 675"/>
                  <p:cNvGrpSpPr/>
                  <p:nvPr/>
                </p:nvGrpSpPr>
                <p:grpSpPr>
                  <a:xfrm>
                    <a:off x="257263" y="3013765"/>
                    <a:ext cx="2943018" cy="662596"/>
                    <a:chOff x="257265" y="3013769"/>
                    <a:chExt cx="3766935" cy="848094"/>
                  </a:xfrm>
                </p:grpSpPr>
                <p:grpSp>
                  <p:nvGrpSpPr>
                    <p:cNvPr id="1096" name="그룹 177"/>
                    <p:cNvGrpSpPr/>
                    <p:nvPr/>
                  </p:nvGrpSpPr>
                  <p:grpSpPr>
                    <a:xfrm rot="21438855">
                      <a:off x="257265" y="3013769"/>
                      <a:ext cx="3766935" cy="848094"/>
                      <a:chOff x="257263" y="3013767"/>
                      <a:chExt cx="3766935" cy="848094"/>
                    </a:xfrm>
                  </p:grpSpPr>
                  <p:grpSp>
                    <p:nvGrpSpPr>
                      <p:cNvPr id="1133" name="그룹 88"/>
                      <p:cNvGrpSpPr/>
                      <p:nvPr/>
                    </p:nvGrpSpPr>
                    <p:grpSpPr>
                      <a:xfrm>
                        <a:off x="257263" y="3013767"/>
                        <a:ext cx="3766935" cy="749940"/>
                        <a:chOff x="257263" y="3013767"/>
                        <a:chExt cx="4136544" cy="1303923"/>
                      </a:xfrm>
                    </p:grpSpPr>
                    <p:grpSp>
                      <p:nvGrpSpPr>
                        <p:cNvPr id="1152" name="그룹 89"/>
                        <p:cNvGrpSpPr/>
                        <p:nvPr/>
                      </p:nvGrpSpPr>
                      <p:grpSpPr>
                        <a:xfrm>
                          <a:off x="2079825" y="3542675"/>
                          <a:ext cx="2313982" cy="775015"/>
                          <a:chOff x="2079825" y="3542675"/>
                          <a:chExt cx="2313982" cy="775015"/>
                        </a:xfrm>
                      </p:grpSpPr>
                      <p:sp>
                        <p:nvSpPr>
                          <p:cNvPr id="1159" name="원통 99"/>
                          <p:cNvSpPr/>
                          <p:nvPr/>
                        </p:nvSpPr>
                        <p:spPr>
                          <a:xfrm rot="3400179">
                            <a:off x="3075117" y="3357738"/>
                            <a:ext cx="109425" cy="1184713"/>
                          </a:xfrm>
                          <a:prstGeom prst="can">
                            <a:avLst>
                              <a:gd name="adj" fmla="val 67757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60" name="원통 101"/>
                          <p:cNvSpPr/>
                          <p:nvPr/>
                        </p:nvSpPr>
                        <p:spPr>
                          <a:xfrm rot="16678296">
                            <a:off x="2743788" y="3462338"/>
                            <a:ext cx="191389" cy="1519316"/>
                          </a:xfrm>
                          <a:prstGeom prst="can">
                            <a:avLst>
                              <a:gd name="adj" fmla="val 23062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61" name="원통 102"/>
                          <p:cNvSpPr/>
                          <p:nvPr/>
                        </p:nvSpPr>
                        <p:spPr>
                          <a:xfrm rot="3911178">
                            <a:off x="2864293" y="3162152"/>
                            <a:ext cx="176661" cy="937708"/>
                          </a:xfrm>
                          <a:prstGeom prst="can">
                            <a:avLst>
                              <a:gd name="adj" fmla="val 98999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62" name="원통 103"/>
                          <p:cNvSpPr/>
                          <p:nvPr/>
                        </p:nvSpPr>
                        <p:spPr>
                          <a:xfrm rot="5209602">
                            <a:off x="3599922" y="3295260"/>
                            <a:ext cx="132835" cy="1454934"/>
                          </a:xfrm>
                          <a:prstGeom prst="can">
                            <a:avLst>
                              <a:gd name="adj" fmla="val 81320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63" name="원통 105"/>
                          <p:cNvSpPr/>
                          <p:nvPr/>
                        </p:nvSpPr>
                        <p:spPr>
                          <a:xfrm rot="6359974">
                            <a:off x="3312422" y="3067395"/>
                            <a:ext cx="174675" cy="1349226"/>
                          </a:xfrm>
                          <a:prstGeom prst="can">
                            <a:avLst>
                              <a:gd name="adj" fmla="val 68390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53" name="그룹 92"/>
                        <p:cNvGrpSpPr/>
                        <p:nvPr/>
                      </p:nvGrpSpPr>
                      <p:grpSpPr>
                        <a:xfrm>
                          <a:off x="257263" y="3013767"/>
                          <a:ext cx="2139837" cy="1222040"/>
                          <a:chOff x="257263" y="3013767"/>
                          <a:chExt cx="2139837" cy="1222040"/>
                        </a:xfrm>
                      </p:grpSpPr>
                      <p:sp>
                        <p:nvSpPr>
                          <p:cNvPr id="1154" name="원통 93"/>
                          <p:cNvSpPr/>
                          <p:nvPr/>
                        </p:nvSpPr>
                        <p:spPr>
                          <a:xfrm rot="3400179">
                            <a:off x="1792036" y="3335868"/>
                            <a:ext cx="194239" cy="988962"/>
                          </a:xfrm>
                          <a:prstGeom prst="can">
                            <a:avLst>
                              <a:gd name="adj" fmla="val 67757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55" name="원통 94"/>
                          <p:cNvSpPr/>
                          <p:nvPr/>
                        </p:nvSpPr>
                        <p:spPr>
                          <a:xfrm rot="19126896">
                            <a:off x="697232" y="3013767"/>
                            <a:ext cx="174470" cy="1222040"/>
                          </a:xfrm>
                          <a:prstGeom prst="can">
                            <a:avLst>
                              <a:gd name="adj" fmla="val 39811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56" name="원통 95"/>
                          <p:cNvSpPr/>
                          <p:nvPr/>
                        </p:nvSpPr>
                        <p:spPr>
                          <a:xfrm rot="16678296">
                            <a:off x="1541747" y="2889050"/>
                            <a:ext cx="191389" cy="1519316"/>
                          </a:xfrm>
                          <a:prstGeom prst="can">
                            <a:avLst>
                              <a:gd name="adj" fmla="val 23062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57" name="원통 96"/>
                          <p:cNvSpPr/>
                          <p:nvPr/>
                        </p:nvSpPr>
                        <p:spPr>
                          <a:xfrm rot="4766069">
                            <a:off x="963924" y="3097451"/>
                            <a:ext cx="174935" cy="1588257"/>
                          </a:xfrm>
                          <a:prstGeom prst="can">
                            <a:avLst>
                              <a:gd name="adj" fmla="val 81320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58" name="원통 98"/>
                          <p:cNvSpPr/>
                          <p:nvPr/>
                        </p:nvSpPr>
                        <p:spPr>
                          <a:xfrm rot="6359974">
                            <a:off x="1614128" y="3510675"/>
                            <a:ext cx="175684" cy="1166638"/>
                          </a:xfrm>
                          <a:prstGeom prst="can">
                            <a:avLst>
                              <a:gd name="adj" fmla="val 68390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1134" name="타원 134"/>
                      <p:cNvSpPr/>
                      <p:nvPr/>
                    </p:nvSpPr>
                    <p:spPr>
                      <a:xfrm>
                        <a:off x="1363888" y="3439195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5" name="타원 136"/>
                      <p:cNvSpPr/>
                      <p:nvPr/>
                    </p:nvSpPr>
                    <p:spPr>
                      <a:xfrm>
                        <a:off x="982276" y="3229537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6" name="타원 137"/>
                      <p:cNvSpPr/>
                      <p:nvPr/>
                    </p:nvSpPr>
                    <p:spPr>
                      <a:xfrm>
                        <a:off x="1829852" y="3194434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7" name="타원 143"/>
                      <p:cNvSpPr/>
                      <p:nvPr/>
                    </p:nvSpPr>
                    <p:spPr>
                      <a:xfrm>
                        <a:off x="2697543" y="3439839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8" name="타원 144"/>
                      <p:cNvSpPr/>
                      <p:nvPr/>
                    </p:nvSpPr>
                    <p:spPr>
                      <a:xfrm>
                        <a:off x="1080252" y="3518633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9" name="타원 145"/>
                      <p:cNvSpPr/>
                      <p:nvPr/>
                    </p:nvSpPr>
                    <p:spPr>
                      <a:xfrm>
                        <a:off x="2919734" y="3217022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0" name="타원 146"/>
                      <p:cNvSpPr/>
                      <p:nvPr/>
                    </p:nvSpPr>
                    <p:spPr>
                      <a:xfrm>
                        <a:off x="3071259" y="3393268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1" name="타원 147"/>
                      <p:cNvSpPr/>
                      <p:nvPr/>
                    </p:nvSpPr>
                    <p:spPr>
                      <a:xfrm>
                        <a:off x="2201188" y="3300911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2" name="타원 149"/>
                      <p:cNvSpPr/>
                      <p:nvPr/>
                    </p:nvSpPr>
                    <p:spPr>
                      <a:xfrm>
                        <a:off x="557011" y="3405214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3" name="타원 150"/>
                      <p:cNvSpPr/>
                      <p:nvPr/>
                    </p:nvSpPr>
                    <p:spPr>
                      <a:xfrm>
                        <a:off x="3274883" y="3656816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4" name="타원 151"/>
                      <p:cNvSpPr/>
                      <p:nvPr/>
                    </p:nvSpPr>
                    <p:spPr>
                      <a:xfrm>
                        <a:off x="1490883" y="3209558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5" name="타원 153"/>
                      <p:cNvSpPr/>
                      <p:nvPr/>
                    </p:nvSpPr>
                    <p:spPr>
                      <a:xfrm>
                        <a:off x="2085003" y="3453672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6" name="타원 156"/>
                      <p:cNvSpPr/>
                      <p:nvPr/>
                    </p:nvSpPr>
                    <p:spPr>
                      <a:xfrm>
                        <a:off x="2346029" y="3619223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7" name="타원 157"/>
                      <p:cNvSpPr/>
                      <p:nvPr/>
                    </p:nvSpPr>
                    <p:spPr>
                      <a:xfrm>
                        <a:off x="3493012" y="3377021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8" name="타원 158"/>
                      <p:cNvSpPr/>
                      <p:nvPr/>
                    </p:nvSpPr>
                    <p:spPr>
                      <a:xfrm>
                        <a:off x="2444461" y="3266244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9" name="타원 160"/>
                      <p:cNvSpPr/>
                      <p:nvPr/>
                    </p:nvSpPr>
                    <p:spPr>
                      <a:xfrm>
                        <a:off x="1781834" y="3434801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0" name="타원 162"/>
                      <p:cNvSpPr/>
                      <p:nvPr/>
                    </p:nvSpPr>
                    <p:spPr>
                      <a:xfrm>
                        <a:off x="3217522" y="3262292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1" name="타원 164"/>
                      <p:cNvSpPr/>
                      <p:nvPr/>
                    </p:nvSpPr>
                    <p:spPr>
                      <a:xfrm>
                        <a:off x="653243" y="3146131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97" name="그룹 339"/>
                    <p:cNvGrpSpPr/>
                    <p:nvPr/>
                  </p:nvGrpSpPr>
                  <p:grpSpPr>
                    <a:xfrm rot="20804221">
                      <a:off x="1243426" y="3230367"/>
                      <a:ext cx="806272" cy="283577"/>
                      <a:chOff x="1243426" y="3230368"/>
                      <a:chExt cx="528537" cy="185894"/>
                    </a:xfrm>
                  </p:grpSpPr>
                  <p:grpSp>
                    <p:nvGrpSpPr>
                      <p:cNvPr id="1125" name="그룹 298"/>
                      <p:cNvGrpSpPr/>
                      <p:nvPr/>
                    </p:nvGrpSpPr>
                    <p:grpSpPr>
                      <a:xfrm>
                        <a:off x="1243426" y="3234958"/>
                        <a:ext cx="281435" cy="181304"/>
                        <a:chOff x="1243429" y="3234958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130" name="타원 299"/>
                        <p:cNvSpPr/>
                        <p:nvPr/>
                      </p:nvSpPr>
                      <p:spPr>
                        <a:xfrm>
                          <a:off x="1243429" y="3237760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31" name="타원 300"/>
                        <p:cNvSpPr/>
                        <p:nvPr/>
                      </p:nvSpPr>
                      <p:spPr>
                        <a:xfrm>
                          <a:off x="1369404" y="3336877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32" name="타원 301"/>
                        <p:cNvSpPr/>
                        <p:nvPr/>
                      </p:nvSpPr>
                      <p:spPr>
                        <a:xfrm>
                          <a:off x="1501768" y="3234958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126" name="그룹 302"/>
                      <p:cNvGrpSpPr/>
                      <p:nvPr/>
                    </p:nvGrpSpPr>
                    <p:grpSpPr>
                      <a:xfrm rot="10800000">
                        <a:off x="1490528" y="3230368"/>
                        <a:ext cx="281435" cy="181304"/>
                        <a:chOff x="1490524" y="3230368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127" name="타원 303"/>
                        <p:cNvSpPr/>
                        <p:nvPr/>
                      </p:nvSpPr>
                      <p:spPr>
                        <a:xfrm>
                          <a:off x="1490524" y="3233170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8" name="타원 304"/>
                        <p:cNvSpPr/>
                        <p:nvPr/>
                      </p:nvSpPr>
                      <p:spPr>
                        <a:xfrm>
                          <a:off x="1616499" y="3332287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9" name="타원 305"/>
                        <p:cNvSpPr/>
                        <p:nvPr/>
                      </p:nvSpPr>
                      <p:spPr>
                        <a:xfrm>
                          <a:off x="1748863" y="3230368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98" name="그룹 342"/>
                    <p:cNvGrpSpPr/>
                    <p:nvPr/>
                  </p:nvGrpSpPr>
                  <p:grpSpPr>
                    <a:xfrm rot="1564877">
                      <a:off x="431236" y="3441164"/>
                      <a:ext cx="806267" cy="283577"/>
                      <a:chOff x="431233" y="3441163"/>
                      <a:chExt cx="528534" cy="185894"/>
                    </a:xfrm>
                  </p:grpSpPr>
                  <p:grpSp>
                    <p:nvGrpSpPr>
                      <p:cNvPr id="1117" name="그룹 314"/>
                      <p:cNvGrpSpPr/>
                      <p:nvPr/>
                    </p:nvGrpSpPr>
                    <p:grpSpPr>
                      <a:xfrm>
                        <a:off x="431233" y="3445753"/>
                        <a:ext cx="281435" cy="181304"/>
                        <a:chOff x="431234" y="3445753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122" name="타원 315"/>
                        <p:cNvSpPr/>
                        <p:nvPr/>
                      </p:nvSpPr>
                      <p:spPr>
                        <a:xfrm>
                          <a:off x="431234" y="3448555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3" name="타원 316"/>
                        <p:cNvSpPr/>
                        <p:nvPr/>
                      </p:nvSpPr>
                      <p:spPr>
                        <a:xfrm>
                          <a:off x="557209" y="3547672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4" name="타원 317"/>
                        <p:cNvSpPr/>
                        <p:nvPr/>
                      </p:nvSpPr>
                      <p:spPr>
                        <a:xfrm>
                          <a:off x="689573" y="3445753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118" name="그룹 318"/>
                      <p:cNvGrpSpPr/>
                      <p:nvPr/>
                    </p:nvGrpSpPr>
                    <p:grpSpPr>
                      <a:xfrm rot="10800000">
                        <a:off x="678332" y="3441163"/>
                        <a:ext cx="281435" cy="181304"/>
                        <a:chOff x="678329" y="3441163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119" name="타원 319"/>
                        <p:cNvSpPr/>
                        <p:nvPr/>
                      </p:nvSpPr>
                      <p:spPr>
                        <a:xfrm>
                          <a:off x="678329" y="3443965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0" name="타원 320"/>
                        <p:cNvSpPr/>
                        <p:nvPr/>
                      </p:nvSpPr>
                      <p:spPr>
                        <a:xfrm>
                          <a:off x="804304" y="3543082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1" name="타원 321"/>
                        <p:cNvSpPr/>
                        <p:nvPr/>
                      </p:nvSpPr>
                      <p:spPr>
                        <a:xfrm>
                          <a:off x="936668" y="3441163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99" name="그룹 344"/>
                    <p:cNvGrpSpPr/>
                    <p:nvPr/>
                  </p:nvGrpSpPr>
                  <p:grpSpPr>
                    <a:xfrm rot="20279685">
                      <a:off x="2738575" y="3431596"/>
                      <a:ext cx="806285" cy="283577"/>
                      <a:chOff x="2738572" y="3431600"/>
                      <a:chExt cx="528545" cy="185894"/>
                    </a:xfrm>
                  </p:grpSpPr>
                  <p:grpSp>
                    <p:nvGrpSpPr>
                      <p:cNvPr id="1109" name="그룹 330"/>
                      <p:cNvGrpSpPr/>
                      <p:nvPr/>
                    </p:nvGrpSpPr>
                    <p:grpSpPr>
                      <a:xfrm>
                        <a:off x="2738572" y="3436190"/>
                        <a:ext cx="281435" cy="181304"/>
                        <a:chOff x="2738578" y="3436190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114" name="타원 331"/>
                        <p:cNvSpPr/>
                        <p:nvPr/>
                      </p:nvSpPr>
                      <p:spPr>
                        <a:xfrm>
                          <a:off x="2738578" y="3438992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15" name="타원 332"/>
                        <p:cNvSpPr/>
                        <p:nvPr/>
                      </p:nvSpPr>
                      <p:spPr>
                        <a:xfrm>
                          <a:off x="2864553" y="3538109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16" name="타원 333"/>
                        <p:cNvSpPr/>
                        <p:nvPr/>
                      </p:nvSpPr>
                      <p:spPr>
                        <a:xfrm>
                          <a:off x="2996917" y="3436190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110" name="그룹 334"/>
                      <p:cNvGrpSpPr/>
                      <p:nvPr/>
                    </p:nvGrpSpPr>
                    <p:grpSpPr>
                      <a:xfrm rot="10800000">
                        <a:off x="2985682" y="3431600"/>
                        <a:ext cx="281435" cy="181304"/>
                        <a:chOff x="2985673" y="3431600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111" name="타원 335"/>
                        <p:cNvSpPr/>
                        <p:nvPr/>
                      </p:nvSpPr>
                      <p:spPr>
                        <a:xfrm>
                          <a:off x="2985673" y="3434402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12" name="타원 336"/>
                        <p:cNvSpPr/>
                        <p:nvPr/>
                      </p:nvSpPr>
                      <p:spPr>
                        <a:xfrm>
                          <a:off x="3111648" y="3533519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13" name="타원 337"/>
                        <p:cNvSpPr/>
                        <p:nvPr/>
                      </p:nvSpPr>
                      <p:spPr>
                        <a:xfrm>
                          <a:off x="3244012" y="3431600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00" name="그룹 345"/>
                    <p:cNvGrpSpPr/>
                    <p:nvPr/>
                  </p:nvGrpSpPr>
                  <p:grpSpPr>
                    <a:xfrm rot="19616799">
                      <a:off x="2159871" y="3310949"/>
                      <a:ext cx="806287" cy="283577"/>
                      <a:chOff x="2159861" y="3310958"/>
                      <a:chExt cx="528545" cy="185894"/>
                    </a:xfrm>
                  </p:grpSpPr>
                  <p:grpSp>
                    <p:nvGrpSpPr>
                      <p:cNvPr id="1101" name="그룹 346"/>
                      <p:cNvGrpSpPr/>
                      <p:nvPr/>
                    </p:nvGrpSpPr>
                    <p:grpSpPr>
                      <a:xfrm>
                        <a:off x="2159861" y="3315548"/>
                        <a:ext cx="281435" cy="181304"/>
                        <a:chOff x="2159868" y="3315548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106" name="타원 351"/>
                        <p:cNvSpPr/>
                        <p:nvPr/>
                      </p:nvSpPr>
                      <p:spPr>
                        <a:xfrm>
                          <a:off x="2159868" y="3318350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07" name="타원 352"/>
                        <p:cNvSpPr/>
                        <p:nvPr/>
                      </p:nvSpPr>
                      <p:spPr>
                        <a:xfrm>
                          <a:off x="2285843" y="3417467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08" name="타원 353"/>
                        <p:cNvSpPr/>
                        <p:nvPr/>
                      </p:nvSpPr>
                      <p:spPr>
                        <a:xfrm>
                          <a:off x="2418207" y="3315548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102" name="그룹 347"/>
                      <p:cNvGrpSpPr/>
                      <p:nvPr/>
                    </p:nvGrpSpPr>
                    <p:grpSpPr>
                      <a:xfrm rot="10800000">
                        <a:off x="2406971" y="3310958"/>
                        <a:ext cx="281435" cy="181304"/>
                        <a:chOff x="2406963" y="3310958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103" name="타원 348"/>
                        <p:cNvSpPr/>
                        <p:nvPr/>
                      </p:nvSpPr>
                      <p:spPr>
                        <a:xfrm>
                          <a:off x="2406963" y="3313760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04" name="타원 349"/>
                        <p:cNvSpPr/>
                        <p:nvPr/>
                      </p:nvSpPr>
                      <p:spPr>
                        <a:xfrm>
                          <a:off x="2532938" y="3412877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05" name="타원 350"/>
                        <p:cNvSpPr/>
                        <p:nvPr/>
                      </p:nvSpPr>
                      <p:spPr>
                        <a:xfrm>
                          <a:off x="2665302" y="3310958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cxnSp>
                <p:nvCxnSpPr>
                  <p:cNvPr id="1087" name="구부러진 연결선 888"/>
                  <p:cNvCxnSpPr/>
                  <p:nvPr/>
                </p:nvCxnSpPr>
                <p:spPr>
                  <a:xfrm rot="10800000" flipV="1">
                    <a:off x="2890128" y="3016571"/>
                    <a:ext cx="275342" cy="153228"/>
                  </a:xfrm>
                  <a:prstGeom prst="curvedConnector3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ysDash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088" name="TextBox 889"/>
                  <p:cNvSpPr txBox="1"/>
                  <p:nvPr/>
                </p:nvSpPr>
                <p:spPr>
                  <a:xfrm>
                    <a:off x="2969690" y="3030141"/>
                    <a:ext cx="441644" cy="466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marR="0" lvl="0" indent="0" defTabSz="914400" eaLnBrk="1" fontAlgn="auto" latinLnBrk="1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e</a:t>
                    </a:r>
                    <a:r>
                      <a: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-</a:t>
                    </a:r>
                    <a:endPara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089" name="구부러진 연결선 894"/>
                  <p:cNvCxnSpPr/>
                  <p:nvPr/>
                </p:nvCxnSpPr>
                <p:spPr>
                  <a:xfrm rot="10800000" flipV="1">
                    <a:off x="1705783" y="2958533"/>
                    <a:ext cx="275342" cy="153228"/>
                  </a:xfrm>
                  <a:prstGeom prst="curvedConnector3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ysDash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090" name="TextBox 895"/>
                  <p:cNvSpPr txBox="1"/>
                  <p:nvPr/>
                </p:nvSpPr>
                <p:spPr>
                  <a:xfrm>
                    <a:off x="1619936" y="2741829"/>
                    <a:ext cx="478896" cy="466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marR="0" lvl="0" indent="0" defTabSz="914400" eaLnBrk="1" fontAlgn="auto" latinLnBrk="1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e</a:t>
                    </a:r>
                    <a:r>
                      <a: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-</a:t>
                    </a:r>
                    <a:endPara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091" name="구부러진 연결선 896"/>
                  <p:cNvCxnSpPr/>
                  <p:nvPr/>
                </p:nvCxnSpPr>
                <p:spPr>
                  <a:xfrm flipV="1">
                    <a:off x="1106728" y="3581241"/>
                    <a:ext cx="304895" cy="164311"/>
                  </a:xfrm>
                  <a:prstGeom prst="curvedConnector3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ysDash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092" name="TextBox 897"/>
                  <p:cNvSpPr txBox="1"/>
                  <p:nvPr/>
                </p:nvSpPr>
                <p:spPr>
                  <a:xfrm>
                    <a:off x="1239734" y="3560844"/>
                    <a:ext cx="495949" cy="466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marR="0" lvl="0" indent="0" defTabSz="914400" eaLnBrk="1" fontAlgn="auto" latinLnBrk="1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e</a:t>
                    </a:r>
                    <a:r>
                      <a: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-</a:t>
                    </a:r>
                    <a:endPara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093" name="구부러진 연결선 898"/>
                  <p:cNvCxnSpPr/>
                  <p:nvPr/>
                </p:nvCxnSpPr>
                <p:spPr>
                  <a:xfrm rot="10800000">
                    <a:off x="2122349" y="3637182"/>
                    <a:ext cx="373818" cy="149724"/>
                  </a:xfrm>
                  <a:prstGeom prst="curvedConnector3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ysDash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1094" name="구부러진 연결선 900"/>
                  <p:cNvCxnSpPr/>
                  <p:nvPr/>
                </p:nvCxnSpPr>
                <p:spPr>
                  <a:xfrm>
                    <a:off x="174359" y="3049021"/>
                    <a:ext cx="314319" cy="135348"/>
                  </a:xfrm>
                  <a:prstGeom prst="curvedConnector2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ysDash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1095" name="TextBox 901"/>
                  <p:cNvSpPr txBox="1"/>
                  <p:nvPr/>
                </p:nvSpPr>
                <p:spPr>
                  <a:xfrm>
                    <a:off x="120686" y="3027683"/>
                    <a:ext cx="510878" cy="466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marR="0" lvl="0" indent="0" defTabSz="914400" eaLnBrk="1" fontAlgn="auto" latinLnBrk="1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e</a:t>
                    </a:r>
                    <a:r>
                      <a: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-</a:t>
                    </a:r>
                    <a:endPara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085" name="TextBox 899"/>
                <p:cNvSpPr txBox="1"/>
                <p:nvPr/>
              </p:nvSpPr>
              <p:spPr>
                <a:xfrm>
                  <a:off x="2045327" y="3639422"/>
                  <a:ext cx="447050" cy="4666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12" name="그룹 1009"/>
              <p:cNvGrpSpPr/>
              <p:nvPr/>
            </p:nvGrpSpPr>
            <p:grpSpPr>
              <a:xfrm>
                <a:off x="153074" y="1687869"/>
                <a:ext cx="2941862" cy="1610955"/>
                <a:chOff x="0" y="461944"/>
                <a:chExt cx="4358430" cy="2386477"/>
              </a:xfrm>
            </p:grpSpPr>
            <p:grpSp>
              <p:nvGrpSpPr>
                <p:cNvPr id="998" name="그룹 854"/>
                <p:cNvGrpSpPr/>
                <p:nvPr/>
              </p:nvGrpSpPr>
              <p:grpSpPr>
                <a:xfrm>
                  <a:off x="0" y="461944"/>
                  <a:ext cx="4358430" cy="2241913"/>
                  <a:chOff x="0" y="461944"/>
                  <a:chExt cx="4358430" cy="2241913"/>
                </a:xfrm>
              </p:grpSpPr>
              <p:sp>
                <p:nvSpPr>
                  <p:cNvPr id="1015" name="모서리가 둥근 직사각형 754"/>
                  <p:cNvSpPr/>
                  <p:nvPr/>
                </p:nvSpPr>
                <p:spPr>
                  <a:xfrm>
                    <a:off x="0" y="461944"/>
                    <a:ext cx="4358430" cy="2241913"/>
                  </a:xfrm>
                  <a:prstGeom prst="round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16" name="그룹 853"/>
                  <p:cNvGrpSpPr/>
                  <p:nvPr/>
                </p:nvGrpSpPr>
                <p:grpSpPr>
                  <a:xfrm>
                    <a:off x="541633" y="1018000"/>
                    <a:ext cx="3385963" cy="1315945"/>
                    <a:chOff x="541633" y="1018000"/>
                    <a:chExt cx="3385963" cy="1315945"/>
                  </a:xfrm>
                </p:grpSpPr>
                <p:grpSp>
                  <p:nvGrpSpPr>
                    <p:cNvPr id="1017" name="그룹 172"/>
                    <p:cNvGrpSpPr/>
                    <p:nvPr/>
                  </p:nvGrpSpPr>
                  <p:grpSpPr>
                    <a:xfrm>
                      <a:off x="541633" y="1534329"/>
                      <a:ext cx="3240806" cy="799616"/>
                      <a:chOff x="541633" y="1534329"/>
                      <a:chExt cx="3240806" cy="799616"/>
                    </a:xfrm>
                  </p:grpSpPr>
                  <p:sp>
                    <p:nvSpPr>
                      <p:cNvPr id="1045" name="원통 132"/>
                      <p:cNvSpPr/>
                      <p:nvPr/>
                    </p:nvSpPr>
                    <p:spPr>
                      <a:xfrm rot="14620868">
                        <a:off x="787835" y="1810348"/>
                        <a:ext cx="81876" cy="564585"/>
                      </a:xfrm>
                      <a:prstGeom prst="can">
                        <a:avLst>
                          <a:gd name="adj" fmla="val 39811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6" name="타원 29"/>
                      <p:cNvSpPr/>
                      <p:nvPr/>
                    </p:nvSpPr>
                    <p:spPr>
                      <a:xfrm>
                        <a:off x="1293803" y="1978429"/>
                        <a:ext cx="205045" cy="205045"/>
                      </a:xfrm>
                      <a:prstGeom prst="ellipse">
                        <a:avLst/>
                      </a:prstGeom>
                      <a:solidFill>
                        <a:srgbClr val="E7E6E6">
                          <a:lumMod val="25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047" name="그룹 131"/>
                      <p:cNvGrpSpPr/>
                      <p:nvPr/>
                    </p:nvGrpSpPr>
                    <p:grpSpPr>
                      <a:xfrm>
                        <a:off x="541633" y="1534329"/>
                        <a:ext cx="3240806" cy="799616"/>
                        <a:chOff x="541633" y="1534329"/>
                        <a:chExt cx="3240806" cy="799616"/>
                      </a:xfrm>
                    </p:grpSpPr>
                    <p:sp>
                      <p:nvSpPr>
                        <p:cNvPr id="1048" name="타원 23"/>
                        <p:cNvSpPr/>
                        <p:nvPr/>
                      </p:nvSpPr>
                      <p:spPr>
                        <a:xfrm>
                          <a:off x="1017654" y="1770650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9" name="타원 36"/>
                        <p:cNvSpPr/>
                        <p:nvPr/>
                      </p:nvSpPr>
                      <p:spPr>
                        <a:xfrm>
                          <a:off x="1602248" y="1764082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0" name="타원 37"/>
                        <p:cNvSpPr/>
                        <p:nvPr/>
                      </p:nvSpPr>
                      <p:spPr>
                        <a:xfrm>
                          <a:off x="610731" y="1686701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1" name="타원 38"/>
                        <p:cNvSpPr/>
                        <p:nvPr/>
                      </p:nvSpPr>
                      <p:spPr>
                        <a:xfrm>
                          <a:off x="834585" y="1665895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052" name="그룹 70"/>
                        <p:cNvGrpSpPr/>
                        <p:nvPr/>
                      </p:nvGrpSpPr>
                      <p:grpSpPr>
                        <a:xfrm>
                          <a:off x="901694" y="1807675"/>
                          <a:ext cx="2880745" cy="491558"/>
                          <a:chOff x="901694" y="1807675"/>
                          <a:chExt cx="3163403" cy="854672"/>
                        </a:xfrm>
                      </p:grpSpPr>
                      <p:grpSp>
                        <p:nvGrpSpPr>
                          <p:cNvPr id="1077" name="그룹 71"/>
                          <p:cNvGrpSpPr/>
                          <p:nvPr/>
                        </p:nvGrpSpPr>
                        <p:grpSpPr>
                          <a:xfrm>
                            <a:off x="2381674" y="1807675"/>
                            <a:ext cx="1683423" cy="817186"/>
                            <a:chOff x="2381674" y="1807675"/>
                            <a:chExt cx="1683423" cy="817186"/>
                          </a:xfrm>
                        </p:grpSpPr>
                        <p:sp>
                          <p:nvSpPr>
                            <p:cNvPr id="1081" name="원통 85"/>
                            <p:cNvSpPr/>
                            <p:nvPr/>
                          </p:nvSpPr>
                          <p:spPr>
                            <a:xfrm rot="5209602">
                              <a:off x="3271212" y="1830977"/>
                              <a:ext cx="132835" cy="1454934"/>
                            </a:xfrm>
                            <a:prstGeom prst="can">
                              <a:avLst>
                                <a:gd name="adj" fmla="val 81320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082" name="원통 87"/>
                            <p:cNvSpPr/>
                            <p:nvPr/>
                          </p:nvSpPr>
                          <p:spPr>
                            <a:xfrm rot="6359974">
                              <a:off x="2968949" y="1220400"/>
                              <a:ext cx="174676" cy="1349225"/>
                            </a:xfrm>
                            <a:prstGeom prst="can">
                              <a:avLst>
                                <a:gd name="adj" fmla="val 68390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078" name="그룹 74"/>
                          <p:cNvGrpSpPr/>
                          <p:nvPr/>
                        </p:nvGrpSpPr>
                        <p:grpSpPr>
                          <a:xfrm>
                            <a:off x="901694" y="1937676"/>
                            <a:ext cx="1625403" cy="724671"/>
                            <a:chOff x="901694" y="1937676"/>
                            <a:chExt cx="1625403" cy="724671"/>
                          </a:xfrm>
                        </p:grpSpPr>
                        <p:sp>
                          <p:nvSpPr>
                            <p:cNvPr id="1079" name="원통 75"/>
                            <p:cNvSpPr/>
                            <p:nvPr/>
                          </p:nvSpPr>
                          <p:spPr>
                            <a:xfrm rot="3400179">
                              <a:off x="1935496" y="1540315"/>
                              <a:ext cx="194240" cy="988962"/>
                            </a:xfrm>
                            <a:prstGeom prst="can">
                              <a:avLst>
                                <a:gd name="adj" fmla="val 67757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080" name="원통 80"/>
                            <p:cNvSpPr/>
                            <p:nvPr/>
                          </p:nvSpPr>
                          <p:spPr>
                            <a:xfrm rot="6359974">
                              <a:off x="1397171" y="1991186"/>
                              <a:ext cx="175684" cy="1166638"/>
                            </a:xfrm>
                            <a:prstGeom prst="can">
                              <a:avLst>
                                <a:gd name="adj" fmla="val 68390"/>
                              </a:avLst>
                            </a:prstGeom>
                            <a:solidFill>
                              <a:srgbClr val="70AD47">
                                <a:lumMod val="20000"/>
                                <a:lumOff val="80000"/>
                              </a:srgbClr>
                            </a:solidFill>
                            <a:ln w="12700" cap="flat" cmpd="sng" algn="ctr">
                              <a:solidFill>
                                <a:sysClr val="windowText" lastClr="000000">
                                  <a:lumMod val="50000"/>
                                  <a:lumOff val="50000"/>
                                </a:sysClr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053" name="타원 107"/>
                        <p:cNvSpPr/>
                        <p:nvPr/>
                      </p:nvSpPr>
                      <p:spPr>
                        <a:xfrm>
                          <a:off x="3148644" y="1952152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4" name="타원 108"/>
                        <p:cNvSpPr/>
                        <p:nvPr/>
                      </p:nvSpPr>
                      <p:spPr>
                        <a:xfrm>
                          <a:off x="3381794" y="1997468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5" name="타원 109"/>
                        <p:cNvSpPr/>
                        <p:nvPr/>
                      </p:nvSpPr>
                      <p:spPr>
                        <a:xfrm>
                          <a:off x="2216879" y="1639613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6" name="타원 110"/>
                        <p:cNvSpPr/>
                        <p:nvPr/>
                      </p:nvSpPr>
                      <p:spPr>
                        <a:xfrm>
                          <a:off x="1036236" y="2051043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7" name="타원 112"/>
                        <p:cNvSpPr/>
                        <p:nvPr/>
                      </p:nvSpPr>
                      <p:spPr>
                        <a:xfrm>
                          <a:off x="1529931" y="2037901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8" name="타원 113"/>
                        <p:cNvSpPr/>
                        <p:nvPr/>
                      </p:nvSpPr>
                      <p:spPr>
                        <a:xfrm>
                          <a:off x="2339370" y="1929231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9" name="타원 114"/>
                        <p:cNvSpPr/>
                        <p:nvPr/>
                      </p:nvSpPr>
                      <p:spPr>
                        <a:xfrm>
                          <a:off x="2455479" y="1716039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0" name="타원 115"/>
                        <p:cNvSpPr/>
                        <p:nvPr/>
                      </p:nvSpPr>
                      <p:spPr>
                        <a:xfrm>
                          <a:off x="3387157" y="1807000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1" name="타원 116"/>
                        <p:cNvSpPr/>
                        <p:nvPr/>
                      </p:nvSpPr>
                      <p:spPr>
                        <a:xfrm>
                          <a:off x="541633" y="1935146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2" name="타원 117"/>
                        <p:cNvSpPr/>
                        <p:nvPr/>
                      </p:nvSpPr>
                      <p:spPr>
                        <a:xfrm>
                          <a:off x="1138758" y="1895484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3" name="타원 118"/>
                        <p:cNvSpPr/>
                        <p:nvPr/>
                      </p:nvSpPr>
                      <p:spPr>
                        <a:xfrm>
                          <a:off x="1428315" y="1896360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4" name="타원 119"/>
                        <p:cNvSpPr/>
                        <p:nvPr/>
                      </p:nvSpPr>
                      <p:spPr>
                        <a:xfrm>
                          <a:off x="2053591" y="1534329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5" name="타원 120"/>
                        <p:cNvSpPr/>
                        <p:nvPr/>
                      </p:nvSpPr>
                      <p:spPr>
                        <a:xfrm>
                          <a:off x="1785808" y="1652965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6" name="타원 121"/>
                        <p:cNvSpPr/>
                        <p:nvPr/>
                      </p:nvSpPr>
                      <p:spPr>
                        <a:xfrm>
                          <a:off x="2725786" y="1795974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7" name="타원 122"/>
                        <p:cNvSpPr/>
                        <p:nvPr/>
                      </p:nvSpPr>
                      <p:spPr>
                        <a:xfrm>
                          <a:off x="2914901" y="1788703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8" name="타원 123"/>
                        <p:cNvSpPr/>
                        <p:nvPr/>
                      </p:nvSpPr>
                      <p:spPr>
                        <a:xfrm>
                          <a:off x="1857523" y="2128900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9" name="타원 124"/>
                        <p:cNvSpPr/>
                        <p:nvPr/>
                      </p:nvSpPr>
                      <p:spPr>
                        <a:xfrm>
                          <a:off x="1931565" y="1811256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70" name="타원 125"/>
                        <p:cNvSpPr/>
                        <p:nvPr/>
                      </p:nvSpPr>
                      <p:spPr>
                        <a:xfrm>
                          <a:off x="2096852" y="1910950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71" name="타원 126"/>
                        <p:cNvSpPr/>
                        <p:nvPr/>
                      </p:nvSpPr>
                      <p:spPr>
                        <a:xfrm>
                          <a:off x="3174935" y="1706633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72" name="타원 127"/>
                        <p:cNvSpPr/>
                        <p:nvPr/>
                      </p:nvSpPr>
                      <p:spPr>
                        <a:xfrm>
                          <a:off x="1711952" y="2120846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73" name="타원 128"/>
                        <p:cNvSpPr/>
                        <p:nvPr/>
                      </p:nvSpPr>
                      <p:spPr>
                        <a:xfrm>
                          <a:off x="2917606" y="1967042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74" name="타원 129"/>
                        <p:cNvSpPr/>
                        <p:nvPr/>
                      </p:nvSpPr>
                      <p:spPr>
                        <a:xfrm>
                          <a:off x="2469721" y="1935147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75" name="타원 130"/>
                        <p:cNvSpPr/>
                        <p:nvPr/>
                      </p:nvSpPr>
                      <p:spPr>
                        <a:xfrm>
                          <a:off x="2684128" y="1555717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76" name="타원 111"/>
                        <p:cNvSpPr/>
                        <p:nvPr/>
                      </p:nvSpPr>
                      <p:spPr>
                        <a:xfrm>
                          <a:off x="756558" y="1874876"/>
                          <a:ext cx="205045" cy="205045"/>
                        </a:xfrm>
                        <a:prstGeom prst="ellipse">
                          <a:avLst/>
                        </a:prstGeom>
                        <a:solidFill>
                          <a:srgbClr val="E7E6E6">
                            <a:lumMod val="25000"/>
                          </a:srgbClr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18" name="그룹 408"/>
                    <p:cNvGrpSpPr/>
                    <p:nvPr/>
                  </p:nvGrpSpPr>
                  <p:grpSpPr>
                    <a:xfrm rot="3944737">
                      <a:off x="340263" y="1279343"/>
                      <a:ext cx="806264" cy="283577"/>
                      <a:chOff x="340264" y="1279340"/>
                      <a:chExt cx="528532" cy="185894"/>
                    </a:xfrm>
                  </p:grpSpPr>
                  <p:grpSp>
                    <p:nvGrpSpPr>
                      <p:cNvPr id="1037" name="그룹 409"/>
                      <p:cNvGrpSpPr/>
                      <p:nvPr/>
                    </p:nvGrpSpPr>
                    <p:grpSpPr>
                      <a:xfrm>
                        <a:off x="340264" y="1283930"/>
                        <a:ext cx="281435" cy="181304"/>
                        <a:chOff x="340264" y="1283930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042" name="타원 414"/>
                        <p:cNvSpPr/>
                        <p:nvPr/>
                      </p:nvSpPr>
                      <p:spPr>
                        <a:xfrm>
                          <a:off x="340264" y="1286732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3" name="타원 415"/>
                        <p:cNvSpPr/>
                        <p:nvPr/>
                      </p:nvSpPr>
                      <p:spPr>
                        <a:xfrm>
                          <a:off x="466239" y="1385849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4" name="타원 416"/>
                        <p:cNvSpPr/>
                        <p:nvPr/>
                      </p:nvSpPr>
                      <p:spPr>
                        <a:xfrm>
                          <a:off x="598603" y="1283930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38" name="그룹 410"/>
                      <p:cNvGrpSpPr/>
                      <p:nvPr/>
                    </p:nvGrpSpPr>
                    <p:grpSpPr>
                      <a:xfrm rot="10800000">
                        <a:off x="587361" y="1279340"/>
                        <a:ext cx="281435" cy="181304"/>
                        <a:chOff x="587359" y="1279340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039" name="타원 411"/>
                        <p:cNvSpPr/>
                        <p:nvPr/>
                      </p:nvSpPr>
                      <p:spPr>
                        <a:xfrm>
                          <a:off x="587359" y="1282142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0" name="타원 412"/>
                        <p:cNvSpPr/>
                        <p:nvPr/>
                      </p:nvSpPr>
                      <p:spPr>
                        <a:xfrm>
                          <a:off x="713334" y="1381259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1" name="타원 413"/>
                        <p:cNvSpPr/>
                        <p:nvPr/>
                      </p:nvSpPr>
                      <p:spPr>
                        <a:xfrm>
                          <a:off x="845698" y="1279340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19" name="그룹 648"/>
                    <p:cNvGrpSpPr/>
                    <p:nvPr/>
                  </p:nvGrpSpPr>
                  <p:grpSpPr>
                    <a:xfrm rot="17577323">
                      <a:off x="1816465" y="1375087"/>
                      <a:ext cx="806271" cy="283577"/>
                      <a:chOff x="1816466" y="1375085"/>
                      <a:chExt cx="528537" cy="185894"/>
                    </a:xfrm>
                  </p:grpSpPr>
                  <p:grpSp>
                    <p:nvGrpSpPr>
                      <p:cNvPr id="1029" name="그룹 649"/>
                      <p:cNvGrpSpPr/>
                      <p:nvPr/>
                    </p:nvGrpSpPr>
                    <p:grpSpPr>
                      <a:xfrm>
                        <a:off x="1816466" y="1379675"/>
                        <a:ext cx="281435" cy="181304"/>
                        <a:chOff x="1816469" y="1379675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034" name="타원 654"/>
                        <p:cNvSpPr/>
                        <p:nvPr/>
                      </p:nvSpPr>
                      <p:spPr>
                        <a:xfrm>
                          <a:off x="1816469" y="1382477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35" name="타원 655"/>
                        <p:cNvSpPr/>
                        <p:nvPr/>
                      </p:nvSpPr>
                      <p:spPr>
                        <a:xfrm>
                          <a:off x="1942444" y="1481594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36" name="타원 656"/>
                        <p:cNvSpPr/>
                        <p:nvPr/>
                      </p:nvSpPr>
                      <p:spPr>
                        <a:xfrm>
                          <a:off x="2074808" y="1379675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30" name="그룹 650"/>
                      <p:cNvGrpSpPr/>
                      <p:nvPr/>
                    </p:nvGrpSpPr>
                    <p:grpSpPr>
                      <a:xfrm rot="10800000">
                        <a:off x="2063568" y="1375085"/>
                        <a:ext cx="281435" cy="181304"/>
                        <a:chOff x="2063564" y="1375085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031" name="타원 651"/>
                        <p:cNvSpPr/>
                        <p:nvPr/>
                      </p:nvSpPr>
                      <p:spPr>
                        <a:xfrm>
                          <a:off x="2063564" y="1377887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32" name="타원 652"/>
                        <p:cNvSpPr/>
                        <p:nvPr/>
                      </p:nvSpPr>
                      <p:spPr>
                        <a:xfrm>
                          <a:off x="2189539" y="1477004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33" name="타원 653"/>
                        <p:cNvSpPr/>
                        <p:nvPr/>
                      </p:nvSpPr>
                      <p:spPr>
                        <a:xfrm>
                          <a:off x="2321903" y="1375085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20" name="그룹 657"/>
                    <p:cNvGrpSpPr/>
                    <p:nvPr/>
                  </p:nvGrpSpPr>
                  <p:grpSpPr>
                    <a:xfrm rot="19989367">
                      <a:off x="3121307" y="1495492"/>
                      <a:ext cx="806289" cy="283577"/>
                      <a:chOff x="3121297" y="1495501"/>
                      <a:chExt cx="528547" cy="185894"/>
                    </a:xfrm>
                  </p:grpSpPr>
                  <p:grpSp>
                    <p:nvGrpSpPr>
                      <p:cNvPr id="1021" name="그룹 658"/>
                      <p:cNvGrpSpPr/>
                      <p:nvPr/>
                    </p:nvGrpSpPr>
                    <p:grpSpPr>
                      <a:xfrm>
                        <a:off x="3121297" y="1500091"/>
                        <a:ext cx="281435" cy="181304"/>
                        <a:chOff x="3121305" y="1500091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026" name="타원 663"/>
                        <p:cNvSpPr/>
                        <p:nvPr/>
                      </p:nvSpPr>
                      <p:spPr>
                        <a:xfrm>
                          <a:off x="3121305" y="1502893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27" name="타원 664"/>
                        <p:cNvSpPr/>
                        <p:nvPr/>
                      </p:nvSpPr>
                      <p:spPr>
                        <a:xfrm>
                          <a:off x="3247280" y="1602010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28" name="타원 665"/>
                        <p:cNvSpPr/>
                        <p:nvPr/>
                      </p:nvSpPr>
                      <p:spPr>
                        <a:xfrm>
                          <a:off x="3379644" y="1500091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22" name="그룹 659"/>
                      <p:cNvGrpSpPr/>
                      <p:nvPr/>
                    </p:nvGrpSpPr>
                    <p:grpSpPr>
                      <a:xfrm rot="10800000">
                        <a:off x="3368409" y="1495501"/>
                        <a:ext cx="281435" cy="181304"/>
                        <a:chOff x="3368400" y="1495501"/>
                        <a:chExt cx="439643" cy="283223"/>
                      </a:xfrm>
                      <a:solidFill>
                        <a:srgbClr val="FFC000"/>
                      </a:solidFill>
                    </p:grpSpPr>
                    <p:sp>
                      <p:nvSpPr>
                        <p:cNvPr id="1023" name="타원 660"/>
                        <p:cNvSpPr/>
                        <p:nvPr/>
                      </p:nvSpPr>
                      <p:spPr>
                        <a:xfrm>
                          <a:off x="3368400" y="1498303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24" name="타원 661"/>
                        <p:cNvSpPr/>
                        <p:nvPr/>
                      </p:nvSpPr>
                      <p:spPr>
                        <a:xfrm>
                          <a:off x="3494375" y="1597420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25" name="타원 662"/>
                        <p:cNvSpPr/>
                        <p:nvPr/>
                      </p:nvSpPr>
                      <p:spPr>
                        <a:xfrm>
                          <a:off x="3626739" y="1495501"/>
                          <a:ext cx="181304" cy="181304"/>
                        </a:xfrm>
                        <a:prstGeom prst="ellipse">
                          <a:avLst/>
                        </a:prstGeom>
                        <a:grp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cxnSp>
              <p:nvCxnSpPr>
                <p:cNvPr id="999" name="구부러진 연결선 850"/>
                <p:cNvCxnSpPr/>
                <p:nvPr/>
              </p:nvCxnSpPr>
              <p:spPr>
                <a:xfrm rot="10800000" flipV="1">
                  <a:off x="3543559" y="2105181"/>
                  <a:ext cx="352425" cy="196125"/>
                </a:xfrm>
                <a:prstGeom prst="curvedConnector3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ash"/>
                  <a:miter lim="800000"/>
                  <a:tailEnd type="triangle"/>
                </a:ln>
                <a:effectLst/>
              </p:spPr>
            </p:cxnSp>
            <p:sp>
              <p:nvSpPr>
                <p:cNvPr id="1000" name="TextBox 851"/>
                <p:cNvSpPr txBox="1"/>
                <p:nvPr/>
              </p:nvSpPr>
              <p:spPr>
                <a:xfrm>
                  <a:off x="3635725" y="2150387"/>
                  <a:ext cx="567347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01" name="TextBox 852"/>
                <p:cNvSpPr txBox="1"/>
                <p:nvPr/>
              </p:nvSpPr>
              <p:spPr>
                <a:xfrm>
                  <a:off x="2189080" y="2206854"/>
                  <a:ext cx="596862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02" name="구부러진 연결선 855"/>
                <p:cNvCxnSpPr/>
                <p:nvPr/>
              </p:nvCxnSpPr>
              <p:spPr>
                <a:xfrm rot="10800000" flipV="1">
                  <a:off x="2979279" y="1365763"/>
                  <a:ext cx="352426" cy="196125"/>
                </a:xfrm>
                <a:prstGeom prst="curvedConnector3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ash"/>
                  <a:miter lim="800000"/>
                  <a:tailEnd type="triangle"/>
                </a:ln>
                <a:effectLst/>
              </p:spPr>
            </p:cxnSp>
            <p:sp>
              <p:nvSpPr>
                <p:cNvPr id="1003" name="TextBox 856"/>
                <p:cNvSpPr txBox="1"/>
                <p:nvPr/>
              </p:nvSpPr>
              <p:spPr>
                <a:xfrm>
                  <a:off x="2834818" y="1024691"/>
                  <a:ext cx="581285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04" name="구부러진 연결선 857"/>
                <p:cNvCxnSpPr/>
                <p:nvPr/>
              </p:nvCxnSpPr>
              <p:spPr>
                <a:xfrm rot="10800000">
                  <a:off x="2582143" y="2160425"/>
                  <a:ext cx="312997" cy="229963"/>
                </a:xfrm>
                <a:prstGeom prst="curvedConnector3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ash"/>
                  <a:miter lim="800000"/>
                  <a:tailEnd type="triangle"/>
                </a:ln>
                <a:effectLst/>
              </p:spPr>
            </p:cxnSp>
            <p:sp>
              <p:nvSpPr>
                <p:cNvPr id="1005" name="TextBox 858"/>
                <p:cNvSpPr txBox="1"/>
                <p:nvPr/>
              </p:nvSpPr>
              <p:spPr>
                <a:xfrm>
                  <a:off x="2841856" y="2251161"/>
                  <a:ext cx="560376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06" name="TextBox 859"/>
                <p:cNvSpPr txBox="1"/>
                <p:nvPr/>
              </p:nvSpPr>
              <p:spPr>
                <a:xfrm>
                  <a:off x="1237617" y="2236273"/>
                  <a:ext cx="636026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07" name="TextBox 860"/>
                <p:cNvSpPr txBox="1"/>
                <p:nvPr/>
              </p:nvSpPr>
              <p:spPr>
                <a:xfrm>
                  <a:off x="1259315" y="1236529"/>
                  <a:ext cx="560273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08" name="TextBox 861"/>
                <p:cNvSpPr txBox="1"/>
                <p:nvPr/>
              </p:nvSpPr>
              <p:spPr>
                <a:xfrm>
                  <a:off x="124575" y="1575930"/>
                  <a:ext cx="671729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09" name="TextBox 862"/>
                <p:cNvSpPr txBox="1"/>
                <p:nvPr/>
              </p:nvSpPr>
              <p:spPr>
                <a:xfrm>
                  <a:off x="3630391" y="1508575"/>
                  <a:ext cx="581292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10" name="TextBox 863"/>
                <p:cNvSpPr txBox="1"/>
                <p:nvPr/>
              </p:nvSpPr>
              <p:spPr>
                <a:xfrm>
                  <a:off x="511057" y="2177550"/>
                  <a:ext cx="614114" cy="597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kumimoji="0" lang="en-US" sz="18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11" name="구부러진 연결선 868"/>
                <p:cNvCxnSpPr/>
                <p:nvPr/>
              </p:nvCxnSpPr>
              <p:spPr>
                <a:xfrm flipV="1">
                  <a:off x="876671" y="2340008"/>
                  <a:ext cx="391222" cy="137341"/>
                </a:xfrm>
                <a:prstGeom prst="curvedConnector3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ash"/>
                  <a:miter lim="800000"/>
                  <a:tailEnd type="triangle"/>
                </a:ln>
                <a:effectLst/>
              </p:spPr>
            </p:cxnSp>
            <p:cxnSp>
              <p:nvCxnSpPr>
                <p:cNvPr id="1012" name="구부러진 연결선 872"/>
                <p:cNvCxnSpPr/>
                <p:nvPr/>
              </p:nvCxnSpPr>
              <p:spPr>
                <a:xfrm>
                  <a:off x="1150513" y="1498996"/>
                  <a:ext cx="290695" cy="236099"/>
                </a:xfrm>
                <a:prstGeom prst="curvedConnector3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ash"/>
                  <a:miter lim="800000"/>
                  <a:tailEnd type="triangle"/>
                </a:ln>
                <a:effectLst/>
              </p:spPr>
            </p:cxnSp>
            <p:cxnSp>
              <p:nvCxnSpPr>
                <p:cNvPr id="1013" name="구부러진 연결선 902"/>
                <p:cNvCxnSpPr/>
                <p:nvPr/>
              </p:nvCxnSpPr>
              <p:spPr>
                <a:xfrm>
                  <a:off x="255919" y="1495766"/>
                  <a:ext cx="318634" cy="208181"/>
                </a:xfrm>
                <a:prstGeom prst="curvedConnector3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ash"/>
                  <a:miter lim="800000"/>
                  <a:tailEnd type="triangle"/>
                </a:ln>
                <a:effectLst/>
              </p:spPr>
            </p:cxnSp>
            <p:cxnSp>
              <p:nvCxnSpPr>
                <p:cNvPr id="1014" name="구부러진 연결선 904"/>
                <p:cNvCxnSpPr/>
                <p:nvPr/>
              </p:nvCxnSpPr>
              <p:spPr>
                <a:xfrm rot="10800000" flipV="1">
                  <a:off x="3780290" y="1722612"/>
                  <a:ext cx="352425" cy="196125"/>
                </a:xfrm>
                <a:prstGeom prst="curvedConnector3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ysDash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713" name="그룹 964"/>
              <p:cNvGrpSpPr/>
              <p:nvPr/>
            </p:nvGrpSpPr>
            <p:grpSpPr>
              <a:xfrm>
                <a:off x="3253635" y="4778411"/>
                <a:ext cx="2941862" cy="1513369"/>
                <a:chOff x="3588832" y="4038900"/>
                <a:chExt cx="4358430" cy="2241913"/>
              </a:xfrm>
            </p:grpSpPr>
            <p:sp>
              <p:nvSpPr>
                <p:cNvPr id="825" name="모서리가 둥근 직사각형 840"/>
                <p:cNvSpPr/>
                <p:nvPr/>
              </p:nvSpPr>
              <p:spPr>
                <a:xfrm>
                  <a:off x="3588832" y="4038900"/>
                  <a:ext cx="4358430" cy="2241913"/>
                </a:xfrm>
                <a:prstGeom prst="roundRect">
                  <a:avLst/>
                </a:prstGeom>
                <a:solidFill>
                  <a:srgbClr val="FFC000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826" name="그룹 963"/>
                <p:cNvGrpSpPr/>
                <p:nvPr/>
              </p:nvGrpSpPr>
              <p:grpSpPr>
                <a:xfrm>
                  <a:off x="3611502" y="4806752"/>
                  <a:ext cx="4310878" cy="1265131"/>
                  <a:chOff x="3611502" y="4806752"/>
                  <a:chExt cx="4310878" cy="1265131"/>
                </a:xfrm>
              </p:grpSpPr>
              <p:grpSp>
                <p:nvGrpSpPr>
                  <p:cNvPr id="827" name="그룹 529"/>
                  <p:cNvGrpSpPr/>
                  <p:nvPr/>
                </p:nvGrpSpPr>
                <p:grpSpPr>
                  <a:xfrm>
                    <a:off x="3755978" y="5058939"/>
                    <a:ext cx="4043646" cy="731084"/>
                    <a:chOff x="3755978" y="5058939"/>
                    <a:chExt cx="4043646" cy="731084"/>
                  </a:xfrm>
                </p:grpSpPr>
                <p:sp>
                  <p:nvSpPr>
                    <p:cNvPr id="970" name="타원 618"/>
                    <p:cNvSpPr/>
                    <p:nvPr/>
                  </p:nvSpPr>
                  <p:spPr>
                    <a:xfrm>
                      <a:off x="6694266" y="5112486"/>
                      <a:ext cx="205045" cy="205045"/>
                    </a:xfrm>
                    <a:prstGeom prst="ellipse">
                      <a:avLst/>
                    </a:prstGeom>
                    <a:solidFill>
                      <a:srgbClr val="E7E6E6">
                        <a:lumMod val="25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1" name="타원 619"/>
                    <p:cNvSpPr/>
                    <p:nvPr/>
                  </p:nvSpPr>
                  <p:spPr>
                    <a:xfrm>
                      <a:off x="5282505" y="5203955"/>
                      <a:ext cx="205045" cy="205045"/>
                    </a:xfrm>
                    <a:prstGeom prst="ellipse">
                      <a:avLst/>
                    </a:prstGeom>
                    <a:solidFill>
                      <a:srgbClr val="E7E6E6">
                        <a:lumMod val="25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72" name="그룹 620"/>
                    <p:cNvGrpSpPr/>
                    <p:nvPr/>
                  </p:nvGrpSpPr>
                  <p:grpSpPr>
                    <a:xfrm>
                      <a:off x="3755978" y="5058939"/>
                      <a:ext cx="4043646" cy="731084"/>
                      <a:chOff x="3755980" y="5058939"/>
                      <a:chExt cx="4440406" cy="1271137"/>
                    </a:xfrm>
                  </p:grpSpPr>
                  <p:grpSp>
                    <p:nvGrpSpPr>
                      <p:cNvPr id="981" name="그룹 629"/>
                      <p:cNvGrpSpPr/>
                      <p:nvPr/>
                    </p:nvGrpSpPr>
                    <p:grpSpPr>
                      <a:xfrm>
                        <a:off x="5816825" y="5125078"/>
                        <a:ext cx="2379561" cy="1204998"/>
                        <a:chOff x="5816825" y="5125078"/>
                        <a:chExt cx="2379561" cy="1204998"/>
                      </a:xfrm>
                    </p:grpSpPr>
                    <p:sp>
                      <p:nvSpPr>
                        <p:cNvPr id="991" name="원통 639"/>
                        <p:cNvSpPr/>
                        <p:nvPr/>
                      </p:nvSpPr>
                      <p:spPr>
                        <a:xfrm rot="3400179">
                          <a:off x="6354469" y="5446036"/>
                          <a:ext cx="109425" cy="1184713"/>
                        </a:xfrm>
                        <a:prstGeom prst="can">
                          <a:avLst>
                            <a:gd name="adj" fmla="val 67757"/>
                          </a:avLst>
                        </a:prstGeom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  <a:ln w="12700" cap="flat" cmpd="sng" algn="ctr">
                          <a:solidFill>
                            <a:sysClr val="windowText" lastClr="000000">
                              <a:lumMod val="50000"/>
                              <a:lumOff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92" name="원통 640"/>
                        <p:cNvSpPr/>
                        <p:nvPr/>
                      </p:nvSpPr>
                      <p:spPr>
                        <a:xfrm rot="20900833">
                          <a:off x="7528934" y="5125078"/>
                          <a:ext cx="113577" cy="1204998"/>
                        </a:xfrm>
                        <a:prstGeom prst="can">
                          <a:avLst>
                            <a:gd name="adj" fmla="val 39811"/>
                          </a:avLst>
                        </a:prstGeom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  <a:ln w="12700" cap="flat" cmpd="sng" algn="ctr">
                          <a:solidFill>
                            <a:sysClr val="windowText" lastClr="000000">
                              <a:lumMod val="50000"/>
                              <a:lumOff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93" name="원통 641"/>
                        <p:cNvSpPr/>
                        <p:nvPr/>
                      </p:nvSpPr>
                      <p:spPr>
                        <a:xfrm rot="16678296">
                          <a:off x="6571405" y="5084900"/>
                          <a:ext cx="191389" cy="1519316"/>
                        </a:xfrm>
                        <a:prstGeom prst="can">
                          <a:avLst>
                            <a:gd name="adj" fmla="val 23062"/>
                          </a:avLst>
                        </a:prstGeom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  <a:ln w="12700" cap="flat" cmpd="sng" algn="ctr">
                          <a:solidFill>
                            <a:sysClr val="windowText" lastClr="000000">
                              <a:lumMod val="50000"/>
                              <a:lumOff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94" name="원통 642"/>
                        <p:cNvSpPr/>
                        <p:nvPr/>
                      </p:nvSpPr>
                      <p:spPr>
                        <a:xfrm rot="3911178">
                          <a:off x="6525235" y="4997861"/>
                          <a:ext cx="176661" cy="937708"/>
                        </a:xfrm>
                        <a:prstGeom prst="can">
                          <a:avLst>
                            <a:gd name="adj" fmla="val 98999"/>
                          </a:avLst>
                        </a:prstGeom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  <a:ln w="12700" cap="flat" cmpd="sng" algn="ctr">
                          <a:solidFill>
                            <a:sysClr val="windowText" lastClr="000000">
                              <a:lumMod val="50000"/>
                              <a:lumOff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95" name="원통 643"/>
                        <p:cNvSpPr/>
                        <p:nvPr/>
                      </p:nvSpPr>
                      <p:spPr>
                        <a:xfrm rot="5209602">
                          <a:off x="6986886" y="5395638"/>
                          <a:ext cx="132835" cy="1454934"/>
                        </a:xfrm>
                        <a:prstGeom prst="can">
                          <a:avLst>
                            <a:gd name="adj" fmla="val 81320"/>
                          </a:avLst>
                        </a:prstGeom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  <a:ln w="12700" cap="flat" cmpd="sng" algn="ctr">
                          <a:solidFill>
                            <a:sysClr val="windowText" lastClr="000000">
                              <a:lumMod val="50000"/>
                              <a:lumOff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96" name="원통 644"/>
                        <p:cNvSpPr/>
                        <p:nvPr/>
                      </p:nvSpPr>
                      <p:spPr>
                        <a:xfrm rot="4830180">
                          <a:off x="7510355" y="5090161"/>
                          <a:ext cx="161275" cy="1210787"/>
                        </a:xfrm>
                        <a:prstGeom prst="can">
                          <a:avLst>
                            <a:gd name="adj" fmla="val 25720"/>
                          </a:avLst>
                        </a:prstGeom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  <a:ln w="12700" cap="flat" cmpd="sng" algn="ctr">
                          <a:solidFill>
                            <a:sysClr val="windowText" lastClr="000000">
                              <a:lumMod val="50000"/>
                              <a:lumOff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97" name="원통 645"/>
                        <p:cNvSpPr/>
                        <p:nvPr/>
                      </p:nvSpPr>
                      <p:spPr>
                        <a:xfrm rot="6359974">
                          <a:off x="6684623" y="4785061"/>
                          <a:ext cx="174676" cy="1349225"/>
                        </a:xfrm>
                        <a:prstGeom prst="can">
                          <a:avLst>
                            <a:gd name="adj" fmla="val 68390"/>
                          </a:avLst>
                        </a:prstGeom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  <a:ln w="12700" cap="flat" cmpd="sng" algn="ctr">
                          <a:solidFill>
                            <a:sysClr val="windowText" lastClr="000000">
                              <a:lumMod val="50000"/>
                              <a:lumOff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982" name="그룹 630"/>
                      <p:cNvGrpSpPr/>
                      <p:nvPr/>
                    </p:nvGrpSpPr>
                    <p:grpSpPr>
                      <a:xfrm>
                        <a:off x="3755980" y="5058939"/>
                        <a:ext cx="2553527" cy="1222040"/>
                        <a:chOff x="3755980" y="5058939"/>
                        <a:chExt cx="2553527" cy="1222040"/>
                      </a:xfrm>
                    </p:grpSpPr>
                    <p:sp>
                      <p:nvSpPr>
                        <p:cNvPr id="983" name="원통 631"/>
                        <p:cNvSpPr/>
                        <p:nvPr/>
                      </p:nvSpPr>
                      <p:spPr>
                        <a:xfrm rot="3911178">
                          <a:off x="5752322" y="5484653"/>
                          <a:ext cx="176661" cy="937708"/>
                        </a:xfrm>
                        <a:prstGeom prst="can">
                          <a:avLst>
                            <a:gd name="adj" fmla="val 98999"/>
                          </a:avLst>
                        </a:prstGeom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  <a:ln w="12700" cap="flat" cmpd="sng" algn="ctr">
                          <a:solidFill>
                            <a:sysClr val="windowText" lastClr="000000">
                              <a:lumMod val="50000"/>
                              <a:lumOff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984" name="그룹 632"/>
                        <p:cNvGrpSpPr/>
                        <p:nvPr/>
                      </p:nvGrpSpPr>
                      <p:grpSpPr>
                        <a:xfrm>
                          <a:off x="3755980" y="5058939"/>
                          <a:ext cx="2486791" cy="1222040"/>
                          <a:chOff x="3755980" y="5058939"/>
                          <a:chExt cx="2486791" cy="1222040"/>
                        </a:xfrm>
                      </p:grpSpPr>
                      <p:sp>
                        <p:nvSpPr>
                          <p:cNvPr id="985" name="원통 633"/>
                          <p:cNvSpPr/>
                          <p:nvPr/>
                        </p:nvSpPr>
                        <p:spPr>
                          <a:xfrm rot="3400179">
                            <a:off x="5651170" y="5104976"/>
                            <a:ext cx="194240" cy="988962"/>
                          </a:xfrm>
                          <a:prstGeom prst="can">
                            <a:avLst>
                              <a:gd name="adj" fmla="val 67757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986" name="원통 634"/>
                          <p:cNvSpPr/>
                          <p:nvPr/>
                        </p:nvSpPr>
                        <p:spPr>
                          <a:xfrm rot="19126896">
                            <a:off x="4195949" y="5058939"/>
                            <a:ext cx="174470" cy="1222040"/>
                          </a:xfrm>
                          <a:prstGeom prst="can">
                            <a:avLst>
                              <a:gd name="adj" fmla="val 39811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987" name="원통 635"/>
                          <p:cNvSpPr/>
                          <p:nvPr/>
                        </p:nvSpPr>
                        <p:spPr>
                          <a:xfrm rot="16678296">
                            <a:off x="5040464" y="4934222"/>
                            <a:ext cx="191389" cy="1519316"/>
                          </a:xfrm>
                          <a:prstGeom prst="can">
                            <a:avLst>
                              <a:gd name="adj" fmla="val 23062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988" name="원통 636"/>
                          <p:cNvSpPr/>
                          <p:nvPr/>
                        </p:nvSpPr>
                        <p:spPr>
                          <a:xfrm rot="4766069">
                            <a:off x="4462641" y="5142623"/>
                            <a:ext cx="174935" cy="1588257"/>
                          </a:xfrm>
                          <a:prstGeom prst="can">
                            <a:avLst>
                              <a:gd name="adj" fmla="val 81320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989" name="원통 637"/>
                          <p:cNvSpPr/>
                          <p:nvPr/>
                        </p:nvSpPr>
                        <p:spPr>
                          <a:xfrm rot="4830180">
                            <a:off x="5077334" y="4758791"/>
                            <a:ext cx="210925" cy="1257693"/>
                          </a:xfrm>
                          <a:prstGeom prst="can">
                            <a:avLst>
                              <a:gd name="adj" fmla="val 25720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990" name="원통 638"/>
                          <p:cNvSpPr/>
                          <p:nvPr/>
                        </p:nvSpPr>
                        <p:spPr>
                          <a:xfrm rot="6359974">
                            <a:off x="5112845" y="5555847"/>
                            <a:ext cx="175684" cy="1166638"/>
                          </a:xfrm>
                          <a:prstGeom prst="can">
                            <a:avLst>
                              <a:gd name="adj" fmla="val 68390"/>
                            </a:avLst>
                          </a:prstGeom>
                          <a:solidFill>
                            <a:srgbClr val="70AD47">
                              <a:lumMod val="20000"/>
                              <a:lumOff val="80000"/>
                            </a:srgb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50000"/>
                                <a:lumOff val="50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</p:grpSp>
                <p:sp>
                  <p:nvSpPr>
                    <p:cNvPr id="973" name="타원 621"/>
                    <p:cNvSpPr/>
                    <p:nvPr/>
                  </p:nvSpPr>
                  <p:spPr>
                    <a:xfrm>
                      <a:off x="4121321" y="5121190"/>
                      <a:ext cx="205045" cy="205045"/>
                    </a:xfrm>
                    <a:prstGeom prst="ellipse">
                      <a:avLst/>
                    </a:prstGeom>
                    <a:solidFill>
                      <a:srgbClr val="E7E6E6">
                        <a:lumMod val="25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4" name="타원 622"/>
                    <p:cNvSpPr/>
                    <p:nvPr/>
                  </p:nvSpPr>
                  <p:spPr>
                    <a:xfrm>
                      <a:off x="4396348" y="5326235"/>
                      <a:ext cx="205045" cy="205045"/>
                    </a:xfrm>
                    <a:prstGeom prst="ellipse">
                      <a:avLst/>
                    </a:prstGeom>
                    <a:solidFill>
                      <a:srgbClr val="E7E6E6">
                        <a:lumMod val="25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5" name="타원 623"/>
                    <p:cNvSpPr/>
                    <p:nvPr/>
                  </p:nvSpPr>
                  <p:spPr>
                    <a:xfrm>
                      <a:off x="5184862" y="5519869"/>
                      <a:ext cx="205045" cy="205045"/>
                    </a:xfrm>
                    <a:prstGeom prst="ellipse">
                      <a:avLst/>
                    </a:prstGeom>
                    <a:solidFill>
                      <a:srgbClr val="E7E6E6">
                        <a:lumMod val="25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6" name="타원 624"/>
                    <p:cNvSpPr/>
                    <p:nvPr/>
                  </p:nvSpPr>
                  <p:spPr>
                    <a:xfrm>
                      <a:off x="5769488" y="5184103"/>
                      <a:ext cx="205045" cy="205045"/>
                    </a:xfrm>
                    <a:prstGeom prst="ellipse">
                      <a:avLst/>
                    </a:prstGeom>
                    <a:solidFill>
                      <a:srgbClr val="E7E6E6">
                        <a:lumMod val="25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7" name="타원 625"/>
                    <p:cNvSpPr/>
                    <p:nvPr/>
                  </p:nvSpPr>
                  <p:spPr>
                    <a:xfrm>
                      <a:off x="6139002" y="5269020"/>
                      <a:ext cx="205045" cy="205045"/>
                    </a:xfrm>
                    <a:prstGeom prst="ellipse">
                      <a:avLst/>
                    </a:prstGeom>
                    <a:solidFill>
                      <a:srgbClr val="E7E6E6">
                        <a:lumMod val="25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8" name="타원 626"/>
                    <p:cNvSpPr/>
                    <p:nvPr/>
                  </p:nvSpPr>
                  <p:spPr>
                    <a:xfrm>
                      <a:off x="6235267" y="5455581"/>
                      <a:ext cx="205045" cy="205045"/>
                    </a:xfrm>
                    <a:prstGeom prst="ellipse">
                      <a:avLst/>
                    </a:prstGeom>
                    <a:solidFill>
                      <a:srgbClr val="E7E6E6">
                        <a:lumMod val="25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9" name="타원 627"/>
                    <p:cNvSpPr/>
                    <p:nvPr/>
                  </p:nvSpPr>
                  <p:spPr>
                    <a:xfrm>
                      <a:off x="7064551" y="5425500"/>
                      <a:ext cx="205045" cy="205045"/>
                    </a:xfrm>
                    <a:prstGeom prst="ellipse">
                      <a:avLst/>
                    </a:prstGeom>
                    <a:solidFill>
                      <a:srgbClr val="E7E6E6">
                        <a:lumMod val="25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0" name="타원 628"/>
                    <p:cNvSpPr/>
                    <p:nvPr/>
                  </p:nvSpPr>
                  <p:spPr>
                    <a:xfrm>
                      <a:off x="7244889" y="5203263"/>
                      <a:ext cx="205045" cy="205045"/>
                    </a:xfrm>
                    <a:prstGeom prst="ellipse">
                      <a:avLst/>
                    </a:prstGeom>
                    <a:solidFill>
                      <a:srgbClr val="E7E6E6">
                        <a:lumMod val="25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828" name="원통 530"/>
                  <p:cNvSpPr/>
                  <p:nvPr/>
                </p:nvSpPr>
                <p:spPr>
                  <a:xfrm rot="3911178">
                    <a:off x="5230802" y="4881319"/>
                    <a:ext cx="101605" cy="853922"/>
                  </a:xfrm>
                  <a:prstGeom prst="can">
                    <a:avLst>
                      <a:gd name="adj" fmla="val 98999"/>
                    </a:avLst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9" name="원통 531"/>
                  <p:cNvSpPr/>
                  <p:nvPr/>
                </p:nvSpPr>
                <p:spPr>
                  <a:xfrm rot="6359974">
                    <a:off x="4092178" y="5043365"/>
                    <a:ext cx="101043" cy="1062396"/>
                  </a:xfrm>
                  <a:prstGeom prst="can">
                    <a:avLst>
                      <a:gd name="adj" fmla="val 68390"/>
                    </a:avLst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" name="원통 532"/>
                  <p:cNvSpPr/>
                  <p:nvPr/>
                </p:nvSpPr>
                <p:spPr>
                  <a:xfrm rot="3911178">
                    <a:off x="6904500" y="5008371"/>
                    <a:ext cx="101605" cy="853922"/>
                  </a:xfrm>
                  <a:prstGeom prst="can">
                    <a:avLst>
                      <a:gd name="adj" fmla="val 98999"/>
                    </a:avLst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원통 533"/>
                  <p:cNvSpPr/>
                  <p:nvPr/>
                </p:nvSpPr>
                <p:spPr>
                  <a:xfrm rot="6359974">
                    <a:off x="5765876" y="5170417"/>
                    <a:ext cx="101043" cy="1062396"/>
                  </a:xfrm>
                  <a:prstGeom prst="can">
                    <a:avLst>
                      <a:gd name="adj" fmla="val 68390"/>
                    </a:avLst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32" name="그룹 534"/>
                  <p:cNvGrpSpPr/>
                  <p:nvPr/>
                </p:nvGrpSpPr>
                <p:grpSpPr>
                  <a:xfrm rot="12394546">
                    <a:off x="4088767" y="4856523"/>
                    <a:ext cx="281435" cy="181304"/>
                    <a:chOff x="4088758" y="4856519"/>
                    <a:chExt cx="439643" cy="283223"/>
                  </a:xfrm>
                  <a:solidFill>
                    <a:srgbClr val="5B9BD5">
                      <a:lumMod val="60000"/>
                      <a:lumOff val="40000"/>
                    </a:srgbClr>
                  </a:solidFill>
                </p:grpSpPr>
                <p:sp>
                  <p:nvSpPr>
                    <p:cNvPr id="967" name="타원 615"/>
                    <p:cNvSpPr/>
                    <p:nvPr/>
                  </p:nvSpPr>
                  <p:spPr>
                    <a:xfrm>
                      <a:off x="4088758" y="4859321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8" name="타원 616"/>
                    <p:cNvSpPr/>
                    <p:nvPr/>
                  </p:nvSpPr>
                  <p:spPr>
                    <a:xfrm>
                      <a:off x="4214733" y="4958438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9" name="타원 617"/>
                    <p:cNvSpPr/>
                    <p:nvPr/>
                  </p:nvSpPr>
                  <p:spPr>
                    <a:xfrm>
                      <a:off x="4347097" y="4856519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3" name="그룹 535"/>
                  <p:cNvGrpSpPr/>
                  <p:nvPr/>
                </p:nvGrpSpPr>
                <p:grpSpPr>
                  <a:xfrm rot="8988794">
                    <a:off x="6944922" y="4806752"/>
                    <a:ext cx="281435" cy="181304"/>
                    <a:chOff x="6944908" y="4806760"/>
                    <a:chExt cx="439643" cy="283223"/>
                  </a:xfrm>
                  <a:solidFill>
                    <a:srgbClr val="5B9BD5">
                      <a:lumMod val="60000"/>
                      <a:lumOff val="40000"/>
                    </a:srgbClr>
                  </a:solidFill>
                </p:grpSpPr>
                <p:sp>
                  <p:nvSpPr>
                    <p:cNvPr id="964" name="타원 612"/>
                    <p:cNvSpPr/>
                    <p:nvPr/>
                  </p:nvSpPr>
                  <p:spPr>
                    <a:xfrm>
                      <a:off x="6944908" y="4809562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5" name="타원 613"/>
                    <p:cNvSpPr/>
                    <p:nvPr/>
                  </p:nvSpPr>
                  <p:spPr>
                    <a:xfrm>
                      <a:off x="7070883" y="4908679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6" name="타원 614"/>
                    <p:cNvSpPr/>
                    <p:nvPr/>
                  </p:nvSpPr>
                  <p:spPr>
                    <a:xfrm>
                      <a:off x="7203247" y="4806760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4" name="그룹 536"/>
                  <p:cNvGrpSpPr/>
                  <p:nvPr/>
                </p:nvGrpSpPr>
                <p:grpSpPr>
                  <a:xfrm>
                    <a:off x="6326199" y="5890579"/>
                    <a:ext cx="281435" cy="181304"/>
                    <a:chOff x="6326213" y="5890579"/>
                    <a:chExt cx="439643" cy="283223"/>
                  </a:xfrm>
                  <a:solidFill>
                    <a:srgbClr val="5B9BD5">
                      <a:lumMod val="60000"/>
                      <a:lumOff val="40000"/>
                    </a:srgbClr>
                  </a:solidFill>
                </p:grpSpPr>
                <p:sp>
                  <p:nvSpPr>
                    <p:cNvPr id="961" name="타원 609"/>
                    <p:cNvSpPr/>
                    <p:nvPr/>
                  </p:nvSpPr>
                  <p:spPr>
                    <a:xfrm>
                      <a:off x="6326213" y="5893381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2" name="타원 610"/>
                    <p:cNvSpPr/>
                    <p:nvPr/>
                  </p:nvSpPr>
                  <p:spPr>
                    <a:xfrm>
                      <a:off x="6452188" y="5992498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3" name="타원 611"/>
                    <p:cNvSpPr/>
                    <p:nvPr/>
                  </p:nvSpPr>
                  <p:spPr>
                    <a:xfrm>
                      <a:off x="6584552" y="5890579"/>
                      <a:ext cx="181304" cy="18130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5" name="그룹 537"/>
                  <p:cNvGrpSpPr/>
                  <p:nvPr/>
                </p:nvGrpSpPr>
                <p:grpSpPr>
                  <a:xfrm rot="20898566">
                    <a:off x="5520901" y="4880873"/>
                    <a:ext cx="806306" cy="283577"/>
                    <a:chOff x="5520865" y="4880885"/>
                    <a:chExt cx="528557" cy="185894"/>
                  </a:xfrm>
                </p:grpSpPr>
                <p:grpSp>
                  <p:nvGrpSpPr>
                    <p:cNvPr id="953" name="그룹 601"/>
                    <p:cNvGrpSpPr/>
                    <p:nvPr/>
                  </p:nvGrpSpPr>
                  <p:grpSpPr>
                    <a:xfrm>
                      <a:off x="5520865" y="4885475"/>
                      <a:ext cx="281435" cy="181304"/>
                      <a:chOff x="5520878" y="4885475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58" name="타원 606"/>
                      <p:cNvSpPr/>
                      <p:nvPr/>
                    </p:nvSpPr>
                    <p:spPr>
                      <a:xfrm>
                        <a:off x="5520878" y="488827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9" name="타원 607"/>
                      <p:cNvSpPr/>
                      <p:nvPr/>
                    </p:nvSpPr>
                    <p:spPr>
                      <a:xfrm>
                        <a:off x="5646853" y="4987394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0" name="타원 608"/>
                      <p:cNvSpPr/>
                      <p:nvPr/>
                    </p:nvSpPr>
                    <p:spPr>
                      <a:xfrm>
                        <a:off x="5779217" y="4885475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54" name="그룹 602"/>
                    <p:cNvGrpSpPr/>
                    <p:nvPr/>
                  </p:nvGrpSpPr>
                  <p:grpSpPr>
                    <a:xfrm rot="10800000">
                      <a:off x="5767987" y="4880885"/>
                      <a:ext cx="281435" cy="181304"/>
                      <a:chOff x="5767973" y="4880885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55" name="타원 603"/>
                      <p:cNvSpPr/>
                      <p:nvPr/>
                    </p:nvSpPr>
                    <p:spPr>
                      <a:xfrm>
                        <a:off x="5767973" y="488368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6" name="타원 604"/>
                      <p:cNvSpPr/>
                      <p:nvPr/>
                    </p:nvSpPr>
                    <p:spPr>
                      <a:xfrm>
                        <a:off x="5893948" y="4982804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7" name="타원 605"/>
                      <p:cNvSpPr/>
                      <p:nvPr/>
                    </p:nvSpPr>
                    <p:spPr>
                      <a:xfrm>
                        <a:off x="6026312" y="4880885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36" name="그룹 538"/>
                  <p:cNvGrpSpPr/>
                  <p:nvPr/>
                </p:nvGrpSpPr>
                <p:grpSpPr>
                  <a:xfrm rot="20070996">
                    <a:off x="3754275" y="5248988"/>
                    <a:ext cx="806295" cy="283577"/>
                    <a:chOff x="3754255" y="5249000"/>
                    <a:chExt cx="528550" cy="185894"/>
                  </a:xfrm>
                </p:grpSpPr>
                <p:grpSp>
                  <p:nvGrpSpPr>
                    <p:cNvPr id="945" name="그룹 593"/>
                    <p:cNvGrpSpPr/>
                    <p:nvPr/>
                  </p:nvGrpSpPr>
                  <p:grpSpPr>
                    <a:xfrm>
                      <a:off x="3754255" y="5253590"/>
                      <a:ext cx="281435" cy="181304"/>
                      <a:chOff x="3754265" y="5253590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50" name="타원 598"/>
                      <p:cNvSpPr/>
                      <p:nvPr/>
                    </p:nvSpPr>
                    <p:spPr>
                      <a:xfrm>
                        <a:off x="3754265" y="5256392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1" name="타원 599"/>
                      <p:cNvSpPr/>
                      <p:nvPr/>
                    </p:nvSpPr>
                    <p:spPr>
                      <a:xfrm>
                        <a:off x="3880240" y="5355509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2" name="타원 600"/>
                      <p:cNvSpPr/>
                      <p:nvPr/>
                    </p:nvSpPr>
                    <p:spPr>
                      <a:xfrm>
                        <a:off x="4012604" y="525359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46" name="그룹 594"/>
                    <p:cNvGrpSpPr/>
                    <p:nvPr/>
                  </p:nvGrpSpPr>
                  <p:grpSpPr>
                    <a:xfrm rot="10800000">
                      <a:off x="4001370" y="5249000"/>
                      <a:ext cx="281435" cy="181304"/>
                      <a:chOff x="4001360" y="5249000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47" name="타원 595"/>
                      <p:cNvSpPr/>
                      <p:nvPr/>
                    </p:nvSpPr>
                    <p:spPr>
                      <a:xfrm>
                        <a:off x="4001360" y="5251802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8" name="타원 596"/>
                      <p:cNvSpPr/>
                      <p:nvPr/>
                    </p:nvSpPr>
                    <p:spPr>
                      <a:xfrm>
                        <a:off x="4127335" y="5350919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9" name="타원 597"/>
                      <p:cNvSpPr/>
                      <p:nvPr/>
                    </p:nvSpPr>
                    <p:spPr>
                      <a:xfrm>
                        <a:off x="4259699" y="524900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37" name="그룹 539"/>
                  <p:cNvGrpSpPr/>
                  <p:nvPr/>
                </p:nvGrpSpPr>
                <p:grpSpPr>
                  <a:xfrm rot="1127360">
                    <a:off x="7116064" y="5156682"/>
                    <a:ext cx="806316" cy="283577"/>
                    <a:chOff x="7116067" y="5156679"/>
                    <a:chExt cx="528566" cy="185894"/>
                  </a:xfrm>
                </p:grpSpPr>
                <p:grpSp>
                  <p:nvGrpSpPr>
                    <p:cNvPr id="937" name="그룹 585"/>
                    <p:cNvGrpSpPr/>
                    <p:nvPr/>
                  </p:nvGrpSpPr>
                  <p:grpSpPr>
                    <a:xfrm>
                      <a:off x="7116067" y="5161269"/>
                      <a:ext cx="281435" cy="181304"/>
                      <a:chOff x="7116085" y="5161269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42" name="타원 590"/>
                      <p:cNvSpPr/>
                      <p:nvPr/>
                    </p:nvSpPr>
                    <p:spPr>
                      <a:xfrm>
                        <a:off x="7116085" y="5164071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3" name="타원 591"/>
                      <p:cNvSpPr/>
                      <p:nvPr/>
                    </p:nvSpPr>
                    <p:spPr>
                      <a:xfrm>
                        <a:off x="7242060" y="5263188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4" name="타원 592"/>
                      <p:cNvSpPr/>
                      <p:nvPr/>
                    </p:nvSpPr>
                    <p:spPr>
                      <a:xfrm>
                        <a:off x="7374424" y="5161269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38" name="그룹 586"/>
                    <p:cNvGrpSpPr/>
                    <p:nvPr/>
                  </p:nvGrpSpPr>
                  <p:grpSpPr>
                    <a:xfrm rot="10800000">
                      <a:off x="7363198" y="5156679"/>
                      <a:ext cx="281435" cy="181304"/>
                      <a:chOff x="7363180" y="5156679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39" name="타원 587"/>
                      <p:cNvSpPr/>
                      <p:nvPr/>
                    </p:nvSpPr>
                    <p:spPr>
                      <a:xfrm>
                        <a:off x="7363180" y="5159481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0" name="타원 588"/>
                      <p:cNvSpPr/>
                      <p:nvPr/>
                    </p:nvSpPr>
                    <p:spPr>
                      <a:xfrm>
                        <a:off x="7489155" y="5258598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1" name="타원 589"/>
                      <p:cNvSpPr/>
                      <p:nvPr/>
                    </p:nvSpPr>
                    <p:spPr>
                      <a:xfrm>
                        <a:off x="7621519" y="5156679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38" name="그룹 540"/>
                  <p:cNvGrpSpPr/>
                  <p:nvPr/>
                </p:nvGrpSpPr>
                <p:grpSpPr>
                  <a:xfrm>
                    <a:off x="6470133" y="5339805"/>
                    <a:ext cx="806311" cy="283577"/>
                    <a:chOff x="6470141" y="5339807"/>
                    <a:chExt cx="528563" cy="185894"/>
                  </a:xfrm>
                </p:grpSpPr>
                <p:grpSp>
                  <p:nvGrpSpPr>
                    <p:cNvPr id="929" name="그룹 577"/>
                    <p:cNvGrpSpPr/>
                    <p:nvPr/>
                  </p:nvGrpSpPr>
                  <p:grpSpPr>
                    <a:xfrm>
                      <a:off x="6470141" y="5344397"/>
                      <a:ext cx="281435" cy="181304"/>
                      <a:chOff x="6470157" y="5344397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34" name="타원 582"/>
                      <p:cNvSpPr/>
                      <p:nvPr/>
                    </p:nvSpPr>
                    <p:spPr>
                      <a:xfrm>
                        <a:off x="6470157" y="5347199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5" name="타원 583"/>
                      <p:cNvSpPr/>
                      <p:nvPr/>
                    </p:nvSpPr>
                    <p:spPr>
                      <a:xfrm>
                        <a:off x="6596132" y="5446316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6" name="타원 584"/>
                      <p:cNvSpPr/>
                      <p:nvPr/>
                    </p:nvSpPr>
                    <p:spPr>
                      <a:xfrm>
                        <a:off x="6728496" y="534439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30" name="그룹 578"/>
                    <p:cNvGrpSpPr/>
                    <p:nvPr/>
                  </p:nvGrpSpPr>
                  <p:grpSpPr>
                    <a:xfrm rot="10800000">
                      <a:off x="6717269" y="5339807"/>
                      <a:ext cx="281435" cy="181304"/>
                      <a:chOff x="6717252" y="5339807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31" name="타원 579"/>
                      <p:cNvSpPr/>
                      <p:nvPr/>
                    </p:nvSpPr>
                    <p:spPr>
                      <a:xfrm>
                        <a:off x="6717252" y="5342609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2" name="타원 580"/>
                      <p:cNvSpPr/>
                      <p:nvPr/>
                    </p:nvSpPr>
                    <p:spPr>
                      <a:xfrm>
                        <a:off x="6843227" y="5441726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3" name="타원 581"/>
                      <p:cNvSpPr/>
                      <p:nvPr/>
                    </p:nvSpPr>
                    <p:spPr>
                      <a:xfrm>
                        <a:off x="6975591" y="533980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39" name="그룹 541"/>
                  <p:cNvGrpSpPr/>
                  <p:nvPr/>
                </p:nvGrpSpPr>
                <p:grpSpPr>
                  <a:xfrm>
                    <a:off x="6039921" y="5483988"/>
                    <a:ext cx="806305" cy="283571"/>
                    <a:chOff x="6039888" y="5483985"/>
                    <a:chExt cx="528557" cy="185890"/>
                  </a:xfrm>
                </p:grpSpPr>
                <p:grpSp>
                  <p:nvGrpSpPr>
                    <p:cNvPr id="921" name="그룹 569"/>
                    <p:cNvGrpSpPr/>
                    <p:nvPr/>
                  </p:nvGrpSpPr>
                  <p:grpSpPr>
                    <a:xfrm>
                      <a:off x="6039888" y="5488571"/>
                      <a:ext cx="281435" cy="181304"/>
                      <a:chOff x="6039900" y="5488573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26" name="타원 574"/>
                      <p:cNvSpPr/>
                      <p:nvPr/>
                    </p:nvSpPr>
                    <p:spPr>
                      <a:xfrm>
                        <a:off x="6039900" y="5491375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7" name="타원 575"/>
                      <p:cNvSpPr/>
                      <p:nvPr/>
                    </p:nvSpPr>
                    <p:spPr>
                      <a:xfrm>
                        <a:off x="6165875" y="5590492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8" name="타원 576"/>
                      <p:cNvSpPr/>
                      <p:nvPr/>
                    </p:nvSpPr>
                    <p:spPr>
                      <a:xfrm>
                        <a:off x="6298239" y="5488573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22" name="그룹 570"/>
                    <p:cNvGrpSpPr/>
                    <p:nvPr/>
                  </p:nvGrpSpPr>
                  <p:grpSpPr>
                    <a:xfrm rot="10800000">
                      <a:off x="6287010" y="5483985"/>
                      <a:ext cx="281435" cy="181304"/>
                      <a:chOff x="6286995" y="5483983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23" name="타원 571"/>
                      <p:cNvSpPr/>
                      <p:nvPr/>
                    </p:nvSpPr>
                    <p:spPr>
                      <a:xfrm>
                        <a:off x="6286995" y="5486785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4" name="타원 572"/>
                      <p:cNvSpPr/>
                      <p:nvPr/>
                    </p:nvSpPr>
                    <p:spPr>
                      <a:xfrm>
                        <a:off x="6412970" y="5585902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5" name="타원 573"/>
                      <p:cNvSpPr/>
                      <p:nvPr/>
                    </p:nvSpPr>
                    <p:spPr>
                      <a:xfrm>
                        <a:off x="6545334" y="5483983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0" name="그룹 542"/>
                  <p:cNvGrpSpPr/>
                  <p:nvPr/>
                </p:nvGrpSpPr>
                <p:grpSpPr>
                  <a:xfrm>
                    <a:off x="5331828" y="5496455"/>
                    <a:ext cx="806299" cy="283571"/>
                    <a:chOff x="5331815" y="5496452"/>
                    <a:chExt cx="528554" cy="185890"/>
                  </a:xfrm>
                </p:grpSpPr>
                <p:grpSp>
                  <p:nvGrpSpPr>
                    <p:cNvPr id="913" name="그룹 561"/>
                    <p:cNvGrpSpPr/>
                    <p:nvPr/>
                  </p:nvGrpSpPr>
                  <p:grpSpPr>
                    <a:xfrm>
                      <a:off x="5331815" y="5501038"/>
                      <a:ext cx="281435" cy="181304"/>
                      <a:chOff x="5331825" y="5501040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18" name="타원 566"/>
                      <p:cNvSpPr/>
                      <p:nvPr/>
                    </p:nvSpPr>
                    <p:spPr>
                      <a:xfrm>
                        <a:off x="5331825" y="5503842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9" name="타원 567"/>
                      <p:cNvSpPr/>
                      <p:nvPr/>
                    </p:nvSpPr>
                    <p:spPr>
                      <a:xfrm>
                        <a:off x="5457800" y="5602959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0" name="타원 568"/>
                      <p:cNvSpPr/>
                      <p:nvPr/>
                    </p:nvSpPr>
                    <p:spPr>
                      <a:xfrm>
                        <a:off x="5590164" y="550104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14" name="그룹 562"/>
                    <p:cNvGrpSpPr/>
                    <p:nvPr/>
                  </p:nvGrpSpPr>
                  <p:grpSpPr>
                    <a:xfrm rot="10800000">
                      <a:off x="5578934" y="5496452"/>
                      <a:ext cx="281435" cy="181304"/>
                      <a:chOff x="5578920" y="5496450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15" name="타원 563"/>
                      <p:cNvSpPr/>
                      <p:nvPr/>
                    </p:nvSpPr>
                    <p:spPr>
                      <a:xfrm>
                        <a:off x="5578920" y="5499252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타원 564"/>
                      <p:cNvSpPr/>
                      <p:nvPr/>
                    </p:nvSpPr>
                    <p:spPr>
                      <a:xfrm>
                        <a:off x="5704895" y="5598369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7" name="타원 565"/>
                      <p:cNvSpPr/>
                      <p:nvPr/>
                    </p:nvSpPr>
                    <p:spPr>
                      <a:xfrm>
                        <a:off x="5837259" y="549645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1" name="그룹 543"/>
                  <p:cNvGrpSpPr/>
                  <p:nvPr/>
                </p:nvGrpSpPr>
                <p:grpSpPr>
                  <a:xfrm rot="2694724">
                    <a:off x="4452229" y="4814899"/>
                    <a:ext cx="806296" cy="283577"/>
                    <a:chOff x="4452223" y="4814886"/>
                    <a:chExt cx="528552" cy="185894"/>
                  </a:xfrm>
                </p:grpSpPr>
                <p:grpSp>
                  <p:nvGrpSpPr>
                    <p:cNvPr id="905" name="그룹 553"/>
                    <p:cNvGrpSpPr/>
                    <p:nvPr/>
                  </p:nvGrpSpPr>
                  <p:grpSpPr>
                    <a:xfrm>
                      <a:off x="4452223" y="4819476"/>
                      <a:ext cx="281435" cy="181304"/>
                      <a:chOff x="4452233" y="4819476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10" name="타원 558"/>
                      <p:cNvSpPr/>
                      <p:nvPr/>
                    </p:nvSpPr>
                    <p:spPr>
                      <a:xfrm>
                        <a:off x="4452233" y="4822278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1" name="타원 559"/>
                      <p:cNvSpPr/>
                      <p:nvPr/>
                    </p:nvSpPr>
                    <p:spPr>
                      <a:xfrm>
                        <a:off x="4578208" y="4921395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2" name="타원 560"/>
                      <p:cNvSpPr/>
                      <p:nvPr/>
                    </p:nvSpPr>
                    <p:spPr>
                      <a:xfrm>
                        <a:off x="4710572" y="4819476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06" name="그룹 554"/>
                    <p:cNvGrpSpPr/>
                    <p:nvPr/>
                  </p:nvGrpSpPr>
                  <p:grpSpPr>
                    <a:xfrm rot="10800000">
                      <a:off x="4699340" y="4814886"/>
                      <a:ext cx="281435" cy="181304"/>
                      <a:chOff x="4699328" y="4814886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07" name="타원 555"/>
                      <p:cNvSpPr/>
                      <p:nvPr/>
                    </p:nvSpPr>
                    <p:spPr>
                      <a:xfrm>
                        <a:off x="4699328" y="4817688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8" name="타원 556"/>
                      <p:cNvSpPr/>
                      <p:nvPr/>
                    </p:nvSpPr>
                    <p:spPr>
                      <a:xfrm>
                        <a:off x="4825303" y="4916805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9" name="타원 557"/>
                      <p:cNvSpPr/>
                      <p:nvPr/>
                    </p:nvSpPr>
                    <p:spPr>
                      <a:xfrm>
                        <a:off x="4957667" y="4814886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2" name="그룹 544"/>
                  <p:cNvGrpSpPr/>
                  <p:nvPr/>
                </p:nvGrpSpPr>
                <p:grpSpPr>
                  <a:xfrm rot="516142">
                    <a:off x="4564375" y="5569205"/>
                    <a:ext cx="806296" cy="283577"/>
                    <a:chOff x="4564377" y="5569204"/>
                    <a:chExt cx="528553" cy="185894"/>
                  </a:xfrm>
                </p:grpSpPr>
                <p:grpSp>
                  <p:nvGrpSpPr>
                    <p:cNvPr id="897" name="그룹 545"/>
                    <p:cNvGrpSpPr/>
                    <p:nvPr/>
                  </p:nvGrpSpPr>
                  <p:grpSpPr>
                    <a:xfrm>
                      <a:off x="4564377" y="5573794"/>
                      <a:ext cx="281435" cy="181304"/>
                      <a:chOff x="4564388" y="5573794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902" name="타원 550"/>
                      <p:cNvSpPr/>
                      <p:nvPr/>
                    </p:nvSpPr>
                    <p:spPr>
                      <a:xfrm>
                        <a:off x="4564388" y="5576596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3" name="타원 551"/>
                      <p:cNvSpPr/>
                      <p:nvPr/>
                    </p:nvSpPr>
                    <p:spPr>
                      <a:xfrm>
                        <a:off x="4690363" y="5675713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4" name="타원 552"/>
                      <p:cNvSpPr/>
                      <p:nvPr/>
                    </p:nvSpPr>
                    <p:spPr>
                      <a:xfrm>
                        <a:off x="4822727" y="5573794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98" name="그룹 546"/>
                    <p:cNvGrpSpPr/>
                    <p:nvPr/>
                  </p:nvGrpSpPr>
                  <p:grpSpPr>
                    <a:xfrm rot="10800000">
                      <a:off x="4811495" y="5569204"/>
                      <a:ext cx="281435" cy="181304"/>
                      <a:chOff x="4811483" y="5569204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99" name="타원 547"/>
                      <p:cNvSpPr/>
                      <p:nvPr/>
                    </p:nvSpPr>
                    <p:spPr>
                      <a:xfrm>
                        <a:off x="4811483" y="5572006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0" name="타원 548"/>
                      <p:cNvSpPr/>
                      <p:nvPr/>
                    </p:nvSpPr>
                    <p:spPr>
                      <a:xfrm>
                        <a:off x="4937458" y="5671123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1" name="타원 549"/>
                      <p:cNvSpPr/>
                      <p:nvPr/>
                    </p:nvSpPr>
                    <p:spPr>
                      <a:xfrm>
                        <a:off x="5069822" y="5569204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3" name="그룹 666"/>
                  <p:cNvGrpSpPr/>
                  <p:nvPr/>
                </p:nvGrpSpPr>
                <p:grpSpPr>
                  <a:xfrm rot="20233785">
                    <a:off x="4782191" y="5217875"/>
                    <a:ext cx="806296" cy="283577"/>
                    <a:chOff x="4782191" y="5217878"/>
                    <a:chExt cx="528553" cy="185894"/>
                  </a:xfrm>
                </p:grpSpPr>
                <p:grpSp>
                  <p:nvGrpSpPr>
                    <p:cNvPr id="889" name="그룹 667"/>
                    <p:cNvGrpSpPr/>
                    <p:nvPr/>
                  </p:nvGrpSpPr>
                  <p:grpSpPr>
                    <a:xfrm>
                      <a:off x="4782191" y="5222468"/>
                      <a:ext cx="281435" cy="181304"/>
                      <a:chOff x="4782202" y="5222468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94" name="타원 672"/>
                      <p:cNvSpPr/>
                      <p:nvPr/>
                    </p:nvSpPr>
                    <p:spPr>
                      <a:xfrm>
                        <a:off x="4782202" y="522527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5" name="타원 673"/>
                      <p:cNvSpPr/>
                      <p:nvPr/>
                    </p:nvSpPr>
                    <p:spPr>
                      <a:xfrm>
                        <a:off x="4908177" y="532438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6" name="타원 674"/>
                      <p:cNvSpPr/>
                      <p:nvPr/>
                    </p:nvSpPr>
                    <p:spPr>
                      <a:xfrm>
                        <a:off x="5040541" y="5222468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90" name="그룹 668"/>
                    <p:cNvGrpSpPr/>
                    <p:nvPr/>
                  </p:nvGrpSpPr>
                  <p:grpSpPr>
                    <a:xfrm rot="10800000">
                      <a:off x="5029309" y="5217878"/>
                      <a:ext cx="281435" cy="181304"/>
                      <a:chOff x="5029297" y="5217878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91" name="타원 669"/>
                      <p:cNvSpPr/>
                      <p:nvPr/>
                    </p:nvSpPr>
                    <p:spPr>
                      <a:xfrm>
                        <a:off x="5029297" y="522068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2" name="타원 670"/>
                      <p:cNvSpPr/>
                      <p:nvPr/>
                    </p:nvSpPr>
                    <p:spPr>
                      <a:xfrm>
                        <a:off x="5155272" y="531979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3" name="타원 671"/>
                      <p:cNvSpPr/>
                      <p:nvPr/>
                    </p:nvSpPr>
                    <p:spPr>
                      <a:xfrm>
                        <a:off x="5287636" y="5217878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4" name="그룹 909"/>
                  <p:cNvGrpSpPr/>
                  <p:nvPr/>
                </p:nvGrpSpPr>
                <p:grpSpPr>
                  <a:xfrm rot="20233785">
                    <a:off x="6085247" y="5159290"/>
                    <a:ext cx="806305" cy="283577"/>
                    <a:chOff x="6085216" y="5159305"/>
                    <a:chExt cx="528557" cy="185894"/>
                  </a:xfrm>
                </p:grpSpPr>
                <p:grpSp>
                  <p:nvGrpSpPr>
                    <p:cNvPr id="881" name="그룹 910"/>
                    <p:cNvGrpSpPr/>
                    <p:nvPr/>
                  </p:nvGrpSpPr>
                  <p:grpSpPr>
                    <a:xfrm>
                      <a:off x="6085216" y="5163895"/>
                      <a:ext cx="281435" cy="181304"/>
                      <a:chOff x="6085228" y="5163895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86" name="타원 915"/>
                      <p:cNvSpPr/>
                      <p:nvPr/>
                    </p:nvSpPr>
                    <p:spPr>
                      <a:xfrm>
                        <a:off x="6085228" y="516669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7" name="타원 916"/>
                      <p:cNvSpPr/>
                      <p:nvPr/>
                    </p:nvSpPr>
                    <p:spPr>
                      <a:xfrm>
                        <a:off x="6211203" y="5265814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8" name="타원 917"/>
                      <p:cNvSpPr/>
                      <p:nvPr/>
                    </p:nvSpPr>
                    <p:spPr>
                      <a:xfrm>
                        <a:off x="6343567" y="5163895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82" name="그룹 911"/>
                    <p:cNvGrpSpPr/>
                    <p:nvPr/>
                  </p:nvGrpSpPr>
                  <p:grpSpPr>
                    <a:xfrm rot="10800000">
                      <a:off x="6332338" y="5159305"/>
                      <a:ext cx="281435" cy="181304"/>
                      <a:chOff x="6332323" y="5159305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83" name="타원 912"/>
                      <p:cNvSpPr/>
                      <p:nvPr/>
                    </p:nvSpPr>
                    <p:spPr>
                      <a:xfrm>
                        <a:off x="6332323" y="516210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4" name="타원 913"/>
                      <p:cNvSpPr/>
                      <p:nvPr/>
                    </p:nvSpPr>
                    <p:spPr>
                      <a:xfrm>
                        <a:off x="6458298" y="5261224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5" name="타원 914"/>
                      <p:cNvSpPr/>
                      <p:nvPr/>
                    </p:nvSpPr>
                    <p:spPr>
                      <a:xfrm>
                        <a:off x="6590662" y="5159305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5" name="그룹 918"/>
                  <p:cNvGrpSpPr/>
                  <p:nvPr/>
                </p:nvGrpSpPr>
                <p:grpSpPr>
                  <a:xfrm rot="2765732">
                    <a:off x="4277628" y="5276692"/>
                    <a:ext cx="806293" cy="283577"/>
                    <a:chOff x="4277621" y="5276680"/>
                    <a:chExt cx="528550" cy="185894"/>
                  </a:xfrm>
                </p:grpSpPr>
                <p:grpSp>
                  <p:nvGrpSpPr>
                    <p:cNvPr id="873" name="그룹 919"/>
                    <p:cNvGrpSpPr/>
                    <p:nvPr/>
                  </p:nvGrpSpPr>
                  <p:grpSpPr>
                    <a:xfrm>
                      <a:off x="4277621" y="5281270"/>
                      <a:ext cx="281435" cy="181304"/>
                      <a:chOff x="4277631" y="5281270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78" name="타원 924"/>
                      <p:cNvSpPr/>
                      <p:nvPr/>
                    </p:nvSpPr>
                    <p:spPr>
                      <a:xfrm>
                        <a:off x="4277631" y="5284072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9" name="타원 925"/>
                      <p:cNvSpPr/>
                      <p:nvPr/>
                    </p:nvSpPr>
                    <p:spPr>
                      <a:xfrm>
                        <a:off x="4403606" y="5383189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0" name="타원 926"/>
                      <p:cNvSpPr/>
                      <p:nvPr/>
                    </p:nvSpPr>
                    <p:spPr>
                      <a:xfrm>
                        <a:off x="4535970" y="528127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74" name="그룹 920"/>
                    <p:cNvGrpSpPr/>
                    <p:nvPr/>
                  </p:nvGrpSpPr>
                  <p:grpSpPr>
                    <a:xfrm rot="10800000">
                      <a:off x="4524736" y="5276680"/>
                      <a:ext cx="281435" cy="181304"/>
                      <a:chOff x="4524726" y="5276680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75" name="타원 921"/>
                      <p:cNvSpPr/>
                      <p:nvPr/>
                    </p:nvSpPr>
                    <p:spPr>
                      <a:xfrm>
                        <a:off x="4524726" y="5279482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6" name="타원 922"/>
                      <p:cNvSpPr/>
                      <p:nvPr/>
                    </p:nvSpPr>
                    <p:spPr>
                      <a:xfrm>
                        <a:off x="4650701" y="5378599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7" name="타원 923"/>
                      <p:cNvSpPr/>
                      <p:nvPr/>
                    </p:nvSpPr>
                    <p:spPr>
                      <a:xfrm>
                        <a:off x="4783065" y="527668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6" name="그룹 936"/>
                  <p:cNvGrpSpPr/>
                  <p:nvPr/>
                </p:nvGrpSpPr>
                <p:grpSpPr>
                  <a:xfrm rot="20233785">
                    <a:off x="5249760" y="5255465"/>
                    <a:ext cx="806299" cy="283577"/>
                    <a:chOff x="5249747" y="5255473"/>
                    <a:chExt cx="528554" cy="185894"/>
                  </a:xfrm>
                </p:grpSpPr>
                <p:grpSp>
                  <p:nvGrpSpPr>
                    <p:cNvPr id="865" name="그룹 937"/>
                    <p:cNvGrpSpPr/>
                    <p:nvPr/>
                  </p:nvGrpSpPr>
                  <p:grpSpPr>
                    <a:xfrm>
                      <a:off x="5249747" y="5260063"/>
                      <a:ext cx="281435" cy="181304"/>
                      <a:chOff x="5249757" y="5260063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70" name="타원 942"/>
                      <p:cNvSpPr/>
                      <p:nvPr/>
                    </p:nvSpPr>
                    <p:spPr>
                      <a:xfrm>
                        <a:off x="5249757" y="5262865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1" name="타원 943"/>
                      <p:cNvSpPr/>
                      <p:nvPr/>
                    </p:nvSpPr>
                    <p:spPr>
                      <a:xfrm>
                        <a:off x="5375732" y="5361982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2" name="타원 944"/>
                      <p:cNvSpPr/>
                      <p:nvPr/>
                    </p:nvSpPr>
                    <p:spPr>
                      <a:xfrm>
                        <a:off x="5508096" y="5260063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66" name="그룹 938"/>
                    <p:cNvGrpSpPr/>
                    <p:nvPr/>
                  </p:nvGrpSpPr>
                  <p:grpSpPr>
                    <a:xfrm rot="10800000">
                      <a:off x="5496866" y="5255473"/>
                      <a:ext cx="281435" cy="181304"/>
                      <a:chOff x="5496852" y="5255473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67" name="타원 939"/>
                      <p:cNvSpPr/>
                      <p:nvPr/>
                    </p:nvSpPr>
                    <p:spPr>
                      <a:xfrm>
                        <a:off x="5496852" y="5258275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8" name="타원 940"/>
                      <p:cNvSpPr/>
                      <p:nvPr/>
                    </p:nvSpPr>
                    <p:spPr>
                      <a:xfrm>
                        <a:off x="5622827" y="5357392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9" name="타원 941"/>
                      <p:cNvSpPr/>
                      <p:nvPr/>
                    </p:nvSpPr>
                    <p:spPr>
                      <a:xfrm>
                        <a:off x="5755191" y="5255473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7" name="그룹 945"/>
                  <p:cNvGrpSpPr/>
                  <p:nvPr/>
                </p:nvGrpSpPr>
                <p:grpSpPr>
                  <a:xfrm rot="20233785">
                    <a:off x="6078093" y="4903201"/>
                    <a:ext cx="806305" cy="283577"/>
                    <a:chOff x="6078062" y="4903218"/>
                    <a:chExt cx="528557" cy="185894"/>
                  </a:xfrm>
                </p:grpSpPr>
                <p:grpSp>
                  <p:nvGrpSpPr>
                    <p:cNvPr id="857" name="그룹 946"/>
                    <p:cNvGrpSpPr/>
                    <p:nvPr/>
                  </p:nvGrpSpPr>
                  <p:grpSpPr>
                    <a:xfrm>
                      <a:off x="6078062" y="4907808"/>
                      <a:ext cx="281435" cy="181304"/>
                      <a:chOff x="6078074" y="4907808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62" name="타원 951"/>
                      <p:cNvSpPr/>
                      <p:nvPr/>
                    </p:nvSpPr>
                    <p:spPr>
                      <a:xfrm>
                        <a:off x="6078074" y="491061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3" name="타원 952"/>
                      <p:cNvSpPr/>
                      <p:nvPr/>
                    </p:nvSpPr>
                    <p:spPr>
                      <a:xfrm>
                        <a:off x="6204049" y="500972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4" name="타원 953"/>
                      <p:cNvSpPr/>
                      <p:nvPr/>
                    </p:nvSpPr>
                    <p:spPr>
                      <a:xfrm>
                        <a:off x="6336413" y="4907808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58" name="그룹 947"/>
                    <p:cNvGrpSpPr/>
                    <p:nvPr/>
                  </p:nvGrpSpPr>
                  <p:grpSpPr>
                    <a:xfrm rot="10800000">
                      <a:off x="6325184" y="4903218"/>
                      <a:ext cx="281435" cy="181304"/>
                      <a:chOff x="6325169" y="4903218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59" name="타원 948"/>
                      <p:cNvSpPr/>
                      <p:nvPr/>
                    </p:nvSpPr>
                    <p:spPr>
                      <a:xfrm>
                        <a:off x="6325169" y="490602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0" name="타원 949"/>
                      <p:cNvSpPr/>
                      <p:nvPr/>
                    </p:nvSpPr>
                    <p:spPr>
                      <a:xfrm>
                        <a:off x="6451144" y="500513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1" name="타원 950"/>
                      <p:cNvSpPr/>
                      <p:nvPr/>
                    </p:nvSpPr>
                    <p:spPr>
                      <a:xfrm>
                        <a:off x="6583508" y="4903218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8" name="그룹 954"/>
                  <p:cNvGrpSpPr/>
                  <p:nvPr/>
                </p:nvGrpSpPr>
                <p:grpSpPr>
                  <a:xfrm rot="516142">
                    <a:off x="3878138" y="5398104"/>
                    <a:ext cx="806294" cy="283577"/>
                    <a:chOff x="3878109" y="5398098"/>
                    <a:chExt cx="528549" cy="185894"/>
                  </a:xfrm>
                </p:grpSpPr>
                <p:grpSp>
                  <p:nvGrpSpPr>
                    <p:cNvPr id="849" name="그룹 955"/>
                    <p:cNvGrpSpPr/>
                    <p:nvPr/>
                  </p:nvGrpSpPr>
                  <p:grpSpPr>
                    <a:xfrm>
                      <a:off x="3878109" y="5402688"/>
                      <a:ext cx="281435" cy="181304"/>
                      <a:chOff x="3878118" y="5402688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54" name="타원 960"/>
                      <p:cNvSpPr/>
                      <p:nvPr/>
                    </p:nvSpPr>
                    <p:spPr>
                      <a:xfrm>
                        <a:off x="3878118" y="540549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5" name="타원 961"/>
                      <p:cNvSpPr/>
                      <p:nvPr/>
                    </p:nvSpPr>
                    <p:spPr>
                      <a:xfrm>
                        <a:off x="4004093" y="550460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6" name="타원 962"/>
                      <p:cNvSpPr/>
                      <p:nvPr/>
                    </p:nvSpPr>
                    <p:spPr>
                      <a:xfrm>
                        <a:off x="4136457" y="5402688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50" name="그룹 956"/>
                    <p:cNvGrpSpPr/>
                    <p:nvPr/>
                  </p:nvGrpSpPr>
                  <p:grpSpPr>
                    <a:xfrm rot="10800000">
                      <a:off x="4125223" y="5398098"/>
                      <a:ext cx="281435" cy="181304"/>
                      <a:chOff x="4125213" y="5398098"/>
                      <a:chExt cx="439643" cy="283223"/>
                    </a:xfrm>
                    <a:solidFill>
                      <a:srgbClr val="FFC000"/>
                    </a:solidFill>
                  </p:grpSpPr>
                  <p:sp>
                    <p:nvSpPr>
                      <p:cNvPr id="851" name="타원 957"/>
                      <p:cNvSpPr/>
                      <p:nvPr/>
                    </p:nvSpPr>
                    <p:spPr>
                      <a:xfrm>
                        <a:off x="4125213" y="5400900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2" name="타원 958"/>
                      <p:cNvSpPr/>
                      <p:nvPr/>
                    </p:nvSpPr>
                    <p:spPr>
                      <a:xfrm>
                        <a:off x="4251188" y="5500017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3" name="타원 959"/>
                      <p:cNvSpPr/>
                      <p:nvPr/>
                    </p:nvSpPr>
                    <p:spPr>
                      <a:xfrm>
                        <a:off x="4383552" y="5398098"/>
                        <a:ext cx="181304" cy="181304"/>
                      </a:xfrm>
                      <a:prstGeom prst="ellipse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714" name="모서리가 둥근 직사각형 829"/>
              <p:cNvSpPr/>
              <p:nvPr/>
            </p:nvSpPr>
            <p:spPr>
              <a:xfrm>
                <a:off x="3264032" y="1682019"/>
                <a:ext cx="2941862" cy="1513369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15" name="그룹 716"/>
              <p:cNvGrpSpPr/>
              <p:nvPr/>
            </p:nvGrpSpPr>
            <p:grpSpPr>
              <a:xfrm rot="4289656">
                <a:off x="3540189" y="2046938"/>
                <a:ext cx="544274" cy="191409"/>
                <a:chOff x="3920535" y="877513"/>
                <a:chExt cx="528549" cy="185894"/>
              </a:xfrm>
            </p:grpSpPr>
            <p:grpSp>
              <p:nvGrpSpPr>
                <p:cNvPr id="817" name="그룹 717"/>
                <p:cNvGrpSpPr/>
                <p:nvPr/>
              </p:nvGrpSpPr>
              <p:grpSpPr>
                <a:xfrm>
                  <a:off x="3920535" y="882103"/>
                  <a:ext cx="281435" cy="181304"/>
                  <a:chOff x="3920544" y="882103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822" name="타원 722"/>
                  <p:cNvSpPr/>
                  <p:nvPr/>
                </p:nvSpPr>
                <p:spPr>
                  <a:xfrm>
                    <a:off x="3920544" y="884905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3" name="타원 723"/>
                  <p:cNvSpPr/>
                  <p:nvPr/>
                </p:nvSpPr>
                <p:spPr>
                  <a:xfrm>
                    <a:off x="4046519" y="984022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4" name="타원 724"/>
                  <p:cNvSpPr/>
                  <p:nvPr/>
                </p:nvSpPr>
                <p:spPr>
                  <a:xfrm>
                    <a:off x="4178883" y="882103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18" name="그룹 718"/>
                <p:cNvGrpSpPr/>
                <p:nvPr/>
              </p:nvGrpSpPr>
              <p:grpSpPr>
                <a:xfrm rot="10800000">
                  <a:off x="4167649" y="877513"/>
                  <a:ext cx="281435" cy="181304"/>
                  <a:chOff x="4167639" y="877513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819" name="타원 719"/>
                  <p:cNvSpPr/>
                  <p:nvPr/>
                </p:nvSpPr>
                <p:spPr>
                  <a:xfrm>
                    <a:off x="4167639" y="880315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0" name="타원 720"/>
                  <p:cNvSpPr/>
                  <p:nvPr/>
                </p:nvSpPr>
                <p:spPr>
                  <a:xfrm>
                    <a:off x="4293614" y="979432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1" name="타원 721"/>
                  <p:cNvSpPr/>
                  <p:nvPr/>
                </p:nvSpPr>
                <p:spPr>
                  <a:xfrm>
                    <a:off x="4425978" y="877513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16" name="그룹 725"/>
              <p:cNvGrpSpPr/>
              <p:nvPr/>
            </p:nvGrpSpPr>
            <p:grpSpPr>
              <a:xfrm rot="17231417">
                <a:off x="4532374" y="1948530"/>
                <a:ext cx="544276" cy="191409"/>
                <a:chOff x="5068976" y="763612"/>
                <a:chExt cx="528552" cy="185894"/>
              </a:xfrm>
            </p:grpSpPr>
            <p:grpSp>
              <p:nvGrpSpPr>
                <p:cNvPr id="809" name="그룹 726"/>
                <p:cNvGrpSpPr/>
                <p:nvPr/>
              </p:nvGrpSpPr>
              <p:grpSpPr>
                <a:xfrm>
                  <a:off x="5068976" y="768202"/>
                  <a:ext cx="281435" cy="181304"/>
                  <a:chOff x="5068987" y="768202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814" name="타원 731"/>
                  <p:cNvSpPr/>
                  <p:nvPr/>
                </p:nvSpPr>
                <p:spPr>
                  <a:xfrm>
                    <a:off x="5068987" y="771004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5" name="타원 732"/>
                  <p:cNvSpPr/>
                  <p:nvPr/>
                </p:nvSpPr>
                <p:spPr>
                  <a:xfrm>
                    <a:off x="5194962" y="870121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6" name="타원 733"/>
                  <p:cNvSpPr/>
                  <p:nvPr/>
                </p:nvSpPr>
                <p:spPr>
                  <a:xfrm>
                    <a:off x="5327326" y="768202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10" name="그룹 727"/>
                <p:cNvGrpSpPr/>
                <p:nvPr/>
              </p:nvGrpSpPr>
              <p:grpSpPr>
                <a:xfrm rot="10800000">
                  <a:off x="5316093" y="763612"/>
                  <a:ext cx="281435" cy="181304"/>
                  <a:chOff x="5316082" y="763612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811" name="타원 728"/>
                  <p:cNvSpPr/>
                  <p:nvPr/>
                </p:nvSpPr>
                <p:spPr>
                  <a:xfrm>
                    <a:off x="5316082" y="766414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2" name="타원 729"/>
                  <p:cNvSpPr/>
                  <p:nvPr/>
                </p:nvSpPr>
                <p:spPr>
                  <a:xfrm>
                    <a:off x="5442057" y="865531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3" name="타원 730"/>
                  <p:cNvSpPr/>
                  <p:nvPr/>
                </p:nvSpPr>
                <p:spPr>
                  <a:xfrm>
                    <a:off x="5574421" y="763612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17" name="그룹 734"/>
              <p:cNvGrpSpPr/>
              <p:nvPr/>
            </p:nvGrpSpPr>
            <p:grpSpPr>
              <a:xfrm rot="17496242">
                <a:off x="5344731" y="2041177"/>
                <a:ext cx="544281" cy="191409"/>
                <a:chOff x="6009262" y="870839"/>
                <a:chExt cx="528557" cy="185894"/>
              </a:xfrm>
            </p:grpSpPr>
            <p:grpSp>
              <p:nvGrpSpPr>
                <p:cNvPr id="801" name="그룹 735"/>
                <p:cNvGrpSpPr/>
                <p:nvPr/>
              </p:nvGrpSpPr>
              <p:grpSpPr>
                <a:xfrm>
                  <a:off x="6009262" y="875429"/>
                  <a:ext cx="281435" cy="181304"/>
                  <a:chOff x="6009274" y="875429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806" name="타원 740"/>
                  <p:cNvSpPr/>
                  <p:nvPr/>
                </p:nvSpPr>
                <p:spPr>
                  <a:xfrm>
                    <a:off x="6009274" y="878231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7" name="타원 741"/>
                  <p:cNvSpPr/>
                  <p:nvPr/>
                </p:nvSpPr>
                <p:spPr>
                  <a:xfrm>
                    <a:off x="6135249" y="97734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8" name="타원 742"/>
                  <p:cNvSpPr/>
                  <p:nvPr/>
                </p:nvSpPr>
                <p:spPr>
                  <a:xfrm>
                    <a:off x="6267613" y="875429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2" name="그룹 736"/>
                <p:cNvGrpSpPr/>
                <p:nvPr/>
              </p:nvGrpSpPr>
              <p:grpSpPr>
                <a:xfrm rot="10800000">
                  <a:off x="6256384" y="870839"/>
                  <a:ext cx="281435" cy="181304"/>
                  <a:chOff x="6256369" y="870839"/>
                  <a:chExt cx="439643" cy="283223"/>
                </a:xfrm>
                <a:solidFill>
                  <a:srgbClr val="FFC000"/>
                </a:solidFill>
              </p:grpSpPr>
              <p:sp>
                <p:nvSpPr>
                  <p:cNvPr id="803" name="타원 737"/>
                  <p:cNvSpPr/>
                  <p:nvPr/>
                </p:nvSpPr>
                <p:spPr>
                  <a:xfrm>
                    <a:off x="6256369" y="873641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4" name="타원 738"/>
                  <p:cNvSpPr/>
                  <p:nvPr/>
                </p:nvSpPr>
                <p:spPr>
                  <a:xfrm>
                    <a:off x="6382344" y="972758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5" name="타원 739"/>
                  <p:cNvSpPr/>
                  <p:nvPr/>
                </p:nvSpPr>
                <p:spPr>
                  <a:xfrm>
                    <a:off x="6514708" y="870839"/>
                    <a:ext cx="181304" cy="181304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718" name="직선 화살표 연결선 831"/>
              <p:cNvCxnSpPr/>
              <p:nvPr/>
            </p:nvCxnSpPr>
            <p:spPr>
              <a:xfrm flipV="1">
                <a:off x="3940066" y="1936986"/>
                <a:ext cx="55787" cy="205851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19" name="직선 화살표 연결선 832"/>
              <p:cNvCxnSpPr/>
              <p:nvPr/>
            </p:nvCxnSpPr>
            <p:spPr>
              <a:xfrm flipH="1" flipV="1">
                <a:off x="4632340" y="1831138"/>
                <a:ext cx="42347" cy="20303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20" name="직선 화살표 연결선 833"/>
              <p:cNvCxnSpPr/>
              <p:nvPr/>
            </p:nvCxnSpPr>
            <p:spPr>
              <a:xfrm flipH="1" flipV="1">
                <a:off x="5459273" y="1913197"/>
                <a:ext cx="38517" cy="186978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grpSp>
            <p:nvGrpSpPr>
              <p:cNvPr id="721" name="그룹 677"/>
              <p:cNvGrpSpPr/>
              <p:nvPr/>
            </p:nvGrpSpPr>
            <p:grpSpPr>
              <a:xfrm>
                <a:off x="3652613" y="2431656"/>
                <a:ext cx="2187485" cy="539769"/>
                <a:chOff x="4050643" y="1322790"/>
                <a:chExt cx="3240805" cy="799616"/>
              </a:xfrm>
            </p:grpSpPr>
            <p:sp>
              <p:nvSpPr>
                <p:cNvPr id="763" name="원통 678"/>
                <p:cNvSpPr/>
                <p:nvPr/>
              </p:nvSpPr>
              <p:spPr>
                <a:xfrm rot="14620868">
                  <a:off x="4296845" y="1598809"/>
                  <a:ext cx="81876" cy="564585"/>
                </a:xfrm>
                <a:prstGeom prst="can">
                  <a:avLst>
                    <a:gd name="adj" fmla="val 39811"/>
                  </a:avLst>
                </a:prstGeom>
                <a:solidFill>
                  <a:srgbClr val="70AD47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4" name="타원 679"/>
                <p:cNvSpPr/>
                <p:nvPr/>
              </p:nvSpPr>
              <p:spPr>
                <a:xfrm>
                  <a:off x="4802813" y="1766890"/>
                  <a:ext cx="205045" cy="205045"/>
                </a:xfrm>
                <a:prstGeom prst="ellipse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65" name="그룹 680"/>
                <p:cNvGrpSpPr/>
                <p:nvPr/>
              </p:nvGrpSpPr>
              <p:grpSpPr>
                <a:xfrm>
                  <a:off x="4050643" y="1322790"/>
                  <a:ext cx="3240805" cy="799616"/>
                  <a:chOff x="4050643" y="1322790"/>
                  <a:chExt cx="3240805" cy="799616"/>
                </a:xfrm>
              </p:grpSpPr>
              <p:sp>
                <p:nvSpPr>
                  <p:cNvPr id="766" name="타원 681"/>
                  <p:cNvSpPr/>
                  <p:nvPr/>
                </p:nvSpPr>
                <p:spPr>
                  <a:xfrm>
                    <a:off x="4526664" y="1559111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타원 682"/>
                  <p:cNvSpPr/>
                  <p:nvPr/>
                </p:nvSpPr>
                <p:spPr>
                  <a:xfrm>
                    <a:off x="5111258" y="1552543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8" name="타원 683"/>
                  <p:cNvSpPr/>
                  <p:nvPr/>
                </p:nvSpPr>
                <p:spPr>
                  <a:xfrm>
                    <a:off x="4119741" y="1475162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9" name="타원 684"/>
                  <p:cNvSpPr/>
                  <p:nvPr/>
                </p:nvSpPr>
                <p:spPr>
                  <a:xfrm>
                    <a:off x="4343595" y="1454356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70" name="그룹 685"/>
                  <p:cNvGrpSpPr/>
                  <p:nvPr/>
                </p:nvGrpSpPr>
                <p:grpSpPr>
                  <a:xfrm>
                    <a:off x="4410703" y="1596136"/>
                    <a:ext cx="2880745" cy="491558"/>
                    <a:chOff x="4410704" y="1596136"/>
                    <a:chExt cx="3163403" cy="854672"/>
                  </a:xfrm>
                </p:grpSpPr>
                <p:grpSp>
                  <p:nvGrpSpPr>
                    <p:cNvPr id="795" name="그룹 710"/>
                    <p:cNvGrpSpPr/>
                    <p:nvPr/>
                  </p:nvGrpSpPr>
                  <p:grpSpPr>
                    <a:xfrm>
                      <a:off x="5890684" y="1596136"/>
                      <a:ext cx="1683423" cy="817186"/>
                      <a:chOff x="5890684" y="1596136"/>
                      <a:chExt cx="1683423" cy="817186"/>
                    </a:xfrm>
                  </p:grpSpPr>
                  <p:sp>
                    <p:nvSpPr>
                      <p:cNvPr id="799" name="원통 714"/>
                      <p:cNvSpPr/>
                      <p:nvPr/>
                    </p:nvSpPr>
                    <p:spPr>
                      <a:xfrm rot="5209602">
                        <a:off x="6780222" y="1619438"/>
                        <a:ext cx="132835" cy="1454934"/>
                      </a:xfrm>
                      <a:prstGeom prst="can">
                        <a:avLst>
                          <a:gd name="adj" fmla="val 81320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0" name="원통 715"/>
                      <p:cNvSpPr/>
                      <p:nvPr/>
                    </p:nvSpPr>
                    <p:spPr>
                      <a:xfrm rot="6359974">
                        <a:off x="6477959" y="1008861"/>
                        <a:ext cx="174676" cy="1349225"/>
                      </a:xfrm>
                      <a:prstGeom prst="can">
                        <a:avLst>
                          <a:gd name="adj" fmla="val 68390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96" name="그룹 711"/>
                    <p:cNvGrpSpPr/>
                    <p:nvPr/>
                  </p:nvGrpSpPr>
                  <p:grpSpPr>
                    <a:xfrm>
                      <a:off x="4410704" y="1726137"/>
                      <a:ext cx="1625403" cy="724671"/>
                      <a:chOff x="4410704" y="1726137"/>
                      <a:chExt cx="1625403" cy="724671"/>
                    </a:xfrm>
                  </p:grpSpPr>
                  <p:sp>
                    <p:nvSpPr>
                      <p:cNvPr id="797" name="원통 712"/>
                      <p:cNvSpPr/>
                      <p:nvPr/>
                    </p:nvSpPr>
                    <p:spPr>
                      <a:xfrm rot="3400179">
                        <a:off x="5444506" y="1328776"/>
                        <a:ext cx="194240" cy="988962"/>
                      </a:xfrm>
                      <a:prstGeom prst="can">
                        <a:avLst>
                          <a:gd name="adj" fmla="val 67757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8" name="원통 713"/>
                      <p:cNvSpPr/>
                      <p:nvPr/>
                    </p:nvSpPr>
                    <p:spPr>
                      <a:xfrm rot="6359974">
                        <a:off x="4906181" y="1779647"/>
                        <a:ext cx="175684" cy="1166638"/>
                      </a:xfrm>
                      <a:prstGeom prst="can">
                        <a:avLst>
                          <a:gd name="adj" fmla="val 68390"/>
                        </a:avLst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771" name="타원 686"/>
                  <p:cNvSpPr/>
                  <p:nvPr/>
                </p:nvSpPr>
                <p:spPr>
                  <a:xfrm>
                    <a:off x="6657654" y="1740613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2" name="타원 687"/>
                  <p:cNvSpPr/>
                  <p:nvPr/>
                </p:nvSpPr>
                <p:spPr>
                  <a:xfrm>
                    <a:off x="6890804" y="1785929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3" name="타원 688"/>
                  <p:cNvSpPr/>
                  <p:nvPr/>
                </p:nvSpPr>
                <p:spPr>
                  <a:xfrm>
                    <a:off x="5725889" y="1428074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4" name="타원 689"/>
                  <p:cNvSpPr/>
                  <p:nvPr/>
                </p:nvSpPr>
                <p:spPr>
                  <a:xfrm>
                    <a:off x="4545246" y="1839504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5" name="타원 690"/>
                  <p:cNvSpPr/>
                  <p:nvPr/>
                </p:nvSpPr>
                <p:spPr>
                  <a:xfrm>
                    <a:off x="5038941" y="1826362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6" name="타원 691"/>
                  <p:cNvSpPr/>
                  <p:nvPr/>
                </p:nvSpPr>
                <p:spPr>
                  <a:xfrm>
                    <a:off x="5848380" y="1717692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7" name="타원 692"/>
                  <p:cNvSpPr/>
                  <p:nvPr/>
                </p:nvSpPr>
                <p:spPr>
                  <a:xfrm>
                    <a:off x="5964489" y="1504500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8" name="타원 693"/>
                  <p:cNvSpPr/>
                  <p:nvPr/>
                </p:nvSpPr>
                <p:spPr>
                  <a:xfrm>
                    <a:off x="6896167" y="1595461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9" name="타원 694"/>
                  <p:cNvSpPr/>
                  <p:nvPr/>
                </p:nvSpPr>
                <p:spPr>
                  <a:xfrm>
                    <a:off x="4050643" y="1723607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0" name="타원 695"/>
                  <p:cNvSpPr/>
                  <p:nvPr/>
                </p:nvSpPr>
                <p:spPr>
                  <a:xfrm>
                    <a:off x="4647768" y="1683945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" name="타원 696"/>
                  <p:cNvSpPr/>
                  <p:nvPr/>
                </p:nvSpPr>
                <p:spPr>
                  <a:xfrm>
                    <a:off x="4937325" y="1684821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타원 697"/>
                  <p:cNvSpPr/>
                  <p:nvPr/>
                </p:nvSpPr>
                <p:spPr>
                  <a:xfrm>
                    <a:off x="5562601" y="1322790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타원 698"/>
                  <p:cNvSpPr/>
                  <p:nvPr/>
                </p:nvSpPr>
                <p:spPr>
                  <a:xfrm>
                    <a:off x="5294818" y="1441426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4" name="타원 699"/>
                  <p:cNvSpPr/>
                  <p:nvPr/>
                </p:nvSpPr>
                <p:spPr>
                  <a:xfrm>
                    <a:off x="6234796" y="1584435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타원 700"/>
                  <p:cNvSpPr/>
                  <p:nvPr/>
                </p:nvSpPr>
                <p:spPr>
                  <a:xfrm>
                    <a:off x="6423911" y="1577164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타원 701"/>
                  <p:cNvSpPr/>
                  <p:nvPr/>
                </p:nvSpPr>
                <p:spPr>
                  <a:xfrm>
                    <a:off x="5366533" y="1917361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7" name="타원 702"/>
                  <p:cNvSpPr/>
                  <p:nvPr/>
                </p:nvSpPr>
                <p:spPr>
                  <a:xfrm>
                    <a:off x="5440575" y="1599717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타원 703"/>
                  <p:cNvSpPr/>
                  <p:nvPr/>
                </p:nvSpPr>
                <p:spPr>
                  <a:xfrm>
                    <a:off x="5605862" y="1699411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9" name="타원 704"/>
                  <p:cNvSpPr/>
                  <p:nvPr/>
                </p:nvSpPr>
                <p:spPr>
                  <a:xfrm>
                    <a:off x="6683945" y="1495094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타원 705"/>
                  <p:cNvSpPr/>
                  <p:nvPr/>
                </p:nvSpPr>
                <p:spPr>
                  <a:xfrm>
                    <a:off x="5220962" y="1909307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1" name="타원 706"/>
                  <p:cNvSpPr/>
                  <p:nvPr/>
                </p:nvSpPr>
                <p:spPr>
                  <a:xfrm>
                    <a:off x="6426616" y="1755503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2" name="타원 707"/>
                  <p:cNvSpPr/>
                  <p:nvPr/>
                </p:nvSpPr>
                <p:spPr>
                  <a:xfrm>
                    <a:off x="5978731" y="1723608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3" name="타원 708"/>
                  <p:cNvSpPr/>
                  <p:nvPr/>
                </p:nvSpPr>
                <p:spPr>
                  <a:xfrm>
                    <a:off x="6193138" y="1344178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타원 709"/>
                  <p:cNvSpPr/>
                  <p:nvPr/>
                </p:nvSpPr>
                <p:spPr>
                  <a:xfrm>
                    <a:off x="4265568" y="1663337"/>
                    <a:ext cx="205045" cy="205045"/>
                  </a:xfrm>
                  <a:prstGeom prst="ellipse">
                    <a:avLst/>
                  </a:prstGeom>
                  <a:solidFill>
                    <a:srgbClr val="E7E6E6">
                      <a:lumMod val="25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22" name="그룹 965"/>
              <p:cNvGrpSpPr/>
              <p:nvPr/>
            </p:nvGrpSpPr>
            <p:grpSpPr>
              <a:xfrm rot="20785458">
                <a:off x="3581763" y="2812432"/>
                <a:ext cx="189964" cy="122387"/>
                <a:chOff x="3968633" y="1763500"/>
                <a:chExt cx="439643" cy="283223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760" name="타원 966"/>
                <p:cNvSpPr/>
                <p:nvPr/>
              </p:nvSpPr>
              <p:spPr>
                <a:xfrm>
                  <a:off x="3968633" y="1766302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1" name="타원 967"/>
                <p:cNvSpPr/>
                <p:nvPr/>
              </p:nvSpPr>
              <p:spPr>
                <a:xfrm>
                  <a:off x="4094608" y="1865419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2" name="타원 968"/>
                <p:cNvSpPr/>
                <p:nvPr/>
              </p:nvSpPr>
              <p:spPr>
                <a:xfrm>
                  <a:off x="4226972" y="1763500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3" name="그룹 969"/>
              <p:cNvGrpSpPr/>
              <p:nvPr/>
            </p:nvGrpSpPr>
            <p:grpSpPr>
              <a:xfrm rot="11775179">
                <a:off x="4120746" y="2869643"/>
                <a:ext cx="189964" cy="122387"/>
                <a:chOff x="4592496" y="1829715"/>
                <a:chExt cx="439643" cy="283223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757" name="타원 970"/>
                <p:cNvSpPr/>
                <p:nvPr/>
              </p:nvSpPr>
              <p:spPr>
                <a:xfrm>
                  <a:off x="4592496" y="1832517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8" name="타원 971"/>
                <p:cNvSpPr/>
                <p:nvPr/>
              </p:nvSpPr>
              <p:spPr>
                <a:xfrm>
                  <a:off x="4718471" y="1931634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9" name="타원 972"/>
                <p:cNvSpPr/>
                <p:nvPr/>
              </p:nvSpPr>
              <p:spPr>
                <a:xfrm>
                  <a:off x="4850835" y="1829715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4" name="그룹 973"/>
              <p:cNvGrpSpPr/>
              <p:nvPr/>
            </p:nvGrpSpPr>
            <p:grpSpPr>
              <a:xfrm rot="9328866">
                <a:off x="4979054" y="2715712"/>
                <a:ext cx="189964" cy="122387"/>
                <a:chOff x="5585964" y="1651557"/>
                <a:chExt cx="439643" cy="283223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754" name="타원 974"/>
                <p:cNvSpPr/>
                <p:nvPr/>
              </p:nvSpPr>
              <p:spPr>
                <a:xfrm>
                  <a:off x="5585964" y="1654359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5" name="타원 975"/>
                <p:cNvSpPr/>
                <p:nvPr/>
              </p:nvSpPr>
              <p:spPr>
                <a:xfrm>
                  <a:off x="5711939" y="1753476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6" name="타원 976"/>
                <p:cNvSpPr/>
                <p:nvPr/>
              </p:nvSpPr>
              <p:spPr>
                <a:xfrm>
                  <a:off x="5844303" y="1651557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5" name="그룹 977"/>
              <p:cNvGrpSpPr/>
              <p:nvPr/>
            </p:nvGrpSpPr>
            <p:grpSpPr>
              <a:xfrm>
                <a:off x="4390569" y="2930345"/>
                <a:ext cx="189964" cy="122387"/>
                <a:chOff x="4904808" y="1899970"/>
                <a:chExt cx="439643" cy="283223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751" name="타원 978"/>
                <p:cNvSpPr/>
                <p:nvPr/>
              </p:nvSpPr>
              <p:spPr>
                <a:xfrm>
                  <a:off x="4904808" y="1902772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2" name="타원 979"/>
                <p:cNvSpPr/>
                <p:nvPr/>
              </p:nvSpPr>
              <p:spPr>
                <a:xfrm>
                  <a:off x="5030783" y="2001889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3" name="타원 980"/>
                <p:cNvSpPr/>
                <p:nvPr/>
              </p:nvSpPr>
              <p:spPr>
                <a:xfrm>
                  <a:off x="5163147" y="1899970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6" name="그룹 981"/>
              <p:cNvGrpSpPr/>
              <p:nvPr/>
            </p:nvGrpSpPr>
            <p:grpSpPr>
              <a:xfrm>
                <a:off x="5578212" y="2807531"/>
                <a:ext cx="189964" cy="122387"/>
                <a:chOff x="6279479" y="1757829"/>
                <a:chExt cx="439643" cy="283223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748" name="타원 982"/>
                <p:cNvSpPr/>
                <p:nvPr/>
              </p:nvSpPr>
              <p:spPr>
                <a:xfrm>
                  <a:off x="6279479" y="1760631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9" name="타원 983"/>
                <p:cNvSpPr/>
                <p:nvPr/>
              </p:nvSpPr>
              <p:spPr>
                <a:xfrm>
                  <a:off x="6405454" y="1859748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0" name="타원 984"/>
                <p:cNvSpPr/>
                <p:nvPr/>
              </p:nvSpPr>
              <p:spPr>
                <a:xfrm>
                  <a:off x="6537818" y="1757829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7" name="그룹 985"/>
              <p:cNvGrpSpPr/>
              <p:nvPr/>
            </p:nvGrpSpPr>
            <p:grpSpPr>
              <a:xfrm>
                <a:off x="3798938" y="2858856"/>
                <a:ext cx="189964" cy="122387"/>
                <a:chOff x="4220006" y="1817232"/>
                <a:chExt cx="439643" cy="283223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745" name="타원 986"/>
                <p:cNvSpPr/>
                <p:nvPr/>
              </p:nvSpPr>
              <p:spPr>
                <a:xfrm>
                  <a:off x="4220006" y="1820034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6" name="타원 987"/>
                <p:cNvSpPr/>
                <p:nvPr/>
              </p:nvSpPr>
              <p:spPr>
                <a:xfrm>
                  <a:off x="4345981" y="1919151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7" name="타원 988"/>
                <p:cNvSpPr/>
                <p:nvPr/>
              </p:nvSpPr>
              <p:spPr>
                <a:xfrm>
                  <a:off x="4478345" y="1817232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8" name="그룹 989"/>
              <p:cNvGrpSpPr/>
              <p:nvPr/>
            </p:nvGrpSpPr>
            <p:grpSpPr>
              <a:xfrm rot="12394546">
                <a:off x="4440385" y="2683369"/>
                <a:ext cx="189964" cy="122387"/>
                <a:chOff x="4962469" y="1614123"/>
                <a:chExt cx="439643" cy="283223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742" name="타원 990"/>
                <p:cNvSpPr/>
                <p:nvPr/>
              </p:nvSpPr>
              <p:spPr>
                <a:xfrm>
                  <a:off x="4962469" y="1616925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3" name="타원 991"/>
                <p:cNvSpPr/>
                <p:nvPr/>
              </p:nvSpPr>
              <p:spPr>
                <a:xfrm>
                  <a:off x="5088444" y="1716042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4" name="타원 992"/>
                <p:cNvSpPr/>
                <p:nvPr/>
              </p:nvSpPr>
              <p:spPr>
                <a:xfrm>
                  <a:off x="5220808" y="1614123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9" name="그룹 993"/>
              <p:cNvGrpSpPr/>
              <p:nvPr/>
            </p:nvGrpSpPr>
            <p:grpSpPr>
              <a:xfrm rot="8988794">
                <a:off x="5104550" y="2862598"/>
                <a:ext cx="189964" cy="122387"/>
                <a:chOff x="5731225" y="1821561"/>
                <a:chExt cx="439643" cy="283223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739" name="타원 994"/>
                <p:cNvSpPr/>
                <p:nvPr/>
              </p:nvSpPr>
              <p:spPr>
                <a:xfrm>
                  <a:off x="5731225" y="1824363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0" name="타원 995"/>
                <p:cNvSpPr/>
                <p:nvPr/>
              </p:nvSpPr>
              <p:spPr>
                <a:xfrm>
                  <a:off x="5857200" y="1923480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1" name="타원 996"/>
                <p:cNvSpPr/>
                <p:nvPr/>
              </p:nvSpPr>
              <p:spPr>
                <a:xfrm>
                  <a:off x="5989564" y="1821561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0" name="그룹 997"/>
              <p:cNvGrpSpPr/>
              <p:nvPr/>
            </p:nvGrpSpPr>
            <p:grpSpPr>
              <a:xfrm rot="850378">
                <a:off x="4741367" y="2892120"/>
                <a:ext cx="189964" cy="122387"/>
                <a:chOff x="5310849" y="1855729"/>
                <a:chExt cx="439643" cy="283223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736" name="타원 998"/>
                <p:cNvSpPr/>
                <p:nvPr/>
              </p:nvSpPr>
              <p:spPr>
                <a:xfrm>
                  <a:off x="5310849" y="1858531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7" name="타원 999"/>
                <p:cNvSpPr/>
                <p:nvPr/>
              </p:nvSpPr>
              <p:spPr>
                <a:xfrm>
                  <a:off x="5436824" y="1957648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8" name="타원 1000"/>
                <p:cNvSpPr/>
                <p:nvPr/>
              </p:nvSpPr>
              <p:spPr>
                <a:xfrm>
                  <a:off x="5569188" y="1855729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1" name="그룹 1001"/>
              <p:cNvGrpSpPr/>
              <p:nvPr/>
            </p:nvGrpSpPr>
            <p:grpSpPr>
              <a:xfrm rot="1527069">
                <a:off x="5337001" y="2878827"/>
                <a:ext cx="189964" cy="122387"/>
                <a:chOff x="6000282" y="1840344"/>
                <a:chExt cx="439643" cy="283223"/>
              </a:xfrm>
              <a:solidFill>
                <a:srgbClr val="5B9BD5">
                  <a:lumMod val="60000"/>
                  <a:lumOff val="40000"/>
                </a:srgbClr>
              </a:solidFill>
            </p:grpSpPr>
            <p:sp>
              <p:nvSpPr>
                <p:cNvPr id="733" name="타원 1002"/>
                <p:cNvSpPr/>
                <p:nvPr/>
              </p:nvSpPr>
              <p:spPr>
                <a:xfrm>
                  <a:off x="6000282" y="1843146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4" name="타원 1003"/>
                <p:cNvSpPr/>
                <p:nvPr/>
              </p:nvSpPr>
              <p:spPr>
                <a:xfrm>
                  <a:off x="6126257" y="1942263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5" name="타원 1004"/>
                <p:cNvSpPr/>
                <p:nvPr/>
              </p:nvSpPr>
              <p:spPr>
                <a:xfrm>
                  <a:off x="6258621" y="1840344"/>
                  <a:ext cx="181304" cy="18130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105239" y="1651085"/>
                <a:ext cx="11448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AT_C25</a:t>
                </a:r>
                <a:endParaRPr lang="ko-KR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1" name="TextBox 1370"/>
              <p:cNvSpPr txBox="1"/>
              <p:nvPr/>
            </p:nvSpPr>
            <p:spPr>
              <a:xfrm>
                <a:off x="118077" y="3223138"/>
                <a:ext cx="11448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AT_C15</a:t>
                </a:r>
                <a:endParaRPr lang="ko-KR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2" name="TextBox 1371"/>
              <p:cNvSpPr txBox="1"/>
              <p:nvPr/>
            </p:nvSpPr>
            <p:spPr>
              <a:xfrm>
                <a:off x="122206" y="4743979"/>
                <a:ext cx="11448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AT_C10</a:t>
                </a:r>
                <a:endParaRPr lang="ko-KR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32" name="오른쪽 화살표 1020"/>
            <p:cNvSpPr/>
            <p:nvPr/>
          </p:nvSpPr>
          <p:spPr>
            <a:xfrm>
              <a:off x="1634356" y="1288743"/>
              <a:ext cx="3014846" cy="575024"/>
            </a:xfrm>
            <a:prstGeom prst="rightArrow">
              <a:avLst/>
            </a:prstGeom>
            <a:solidFill>
              <a:srgbClr val="5B9BD5">
                <a:alpha val="6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Discharge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73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3657" y="3709368"/>
            <a:ext cx="2830272" cy="23189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86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 performance analysis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57150" y="766570"/>
            <a:ext cx="6534150" cy="5624830"/>
            <a:chOff x="3423" y="836712"/>
            <a:chExt cx="6534150" cy="5624830"/>
          </a:xfrm>
        </p:grpSpPr>
        <p:grpSp>
          <p:nvGrpSpPr>
            <p:cNvPr id="20" name="Group 19"/>
            <p:cNvGrpSpPr/>
            <p:nvPr/>
          </p:nvGrpSpPr>
          <p:grpSpPr>
            <a:xfrm>
              <a:off x="3423" y="836712"/>
              <a:ext cx="6534150" cy="5624830"/>
              <a:chOff x="171816" y="840853"/>
              <a:chExt cx="6534150" cy="562483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71816" y="840853"/>
                <a:ext cx="6534150" cy="5624830"/>
                <a:chOff x="0" y="0"/>
                <a:chExt cx="6534150" cy="5624830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0" y="0"/>
                  <a:ext cx="6534150" cy="5624830"/>
                  <a:chOff x="0" y="0"/>
                  <a:chExt cx="6534150" cy="5624830"/>
                </a:xfrm>
              </p:grpSpPr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0"/>
                    <a:ext cx="6534150" cy="5624830"/>
                  </a:xfrm>
                  <a:prstGeom prst="rect">
                    <a:avLst/>
                  </a:prstGeom>
                </p:spPr>
              </p:pic>
              <p:cxnSp>
                <p:nvCxnSpPr>
                  <p:cNvPr id="10" name="Straight Arrow Connector 9"/>
                  <p:cNvCxnSpPr/>
                  <p:nvPr/>
                </p:nvCxnSpPr>
                <p:spPr>
                  <a:xfrm flipV="1">
                    <a:off x="1552575" y="1438275"/>
                    <a:ext cx="0" cy="28575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Arrow Connector 10"/>
                  <p:cNvCxnSpPr/>
                  <p:nvPr/>
                </p:nvCxnSpPr>
                <p:spPr>
                  <a:xfrm flipV="1">
                    <a:off x="4705350" y="1352550"/>
                    <a:ext cx="0" cy="36195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Arrow Connector 11"/>
                  <p:cNvCxnSpPr/>
                  <p:nvPr/>
                </p:nvCxnSpPr>
                <p:spPr>
                  <a:xfrm flipV="1">
                    <a:off x="3048000" y="4152900"/>
                    <a:ext cx="0" cy="34290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" name="TextBox 8"/>
                <p:cNvSpPr txBox="1"/>
                <p:nvPr/>
              </p:nvSpPr>
              <p:spPr>
                <a:xfrm>
                  <a:off x="1645309" y="1438275"/>
                  <a:ext cx="622935" cy="2959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0.15V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7" name="TextBox 9"/>
                <p:cNvSpPr txBox="1"/>
                <p:nvPr/>
              </p:nvSpPr>
              <p:spPr>
                <a:xfrm>
                  <a:off x="4676703" y="1406723"/>
                  <a:ext cx="674370" cy="2959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~ 0.2V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8" name="TextBox 11"/>
                <p:cNvSpPr txBox="1"/>
                <p:nvPr/>
              </p:nvSpPr>
              <p:spPr>
                <a:xfrm>
                  <a:off x="3061395" y="4152900"/>
                  <a:ext cx="674370" cy="2959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~ 0.2V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196293" y="908720"/>
                <a:ext cx="19875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418459" y="933034"/>
                <a:ext cx="19875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665016" y="3664495"/>
                <a:ext cx="18068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177067" y="1016253"/>
              <a:ext cx="908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AT_C25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55976" y="1021852"/>
              <a:ext cx="908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AT_C15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09637" y="3807024"/>
              <a:ext cx="908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AT_C10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381269" y="901170"/>
            <a:ext cx="27673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AT_C25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polarization initially which becomes very high later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tip of the discharge curve is almost vertical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72200" y="2456126"/>
            <a:ext cx="26642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AT_C15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higher polarization initially but show only slight   increment later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Show inclined curve at the tip of discharge curve indicating  efficiency of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rxn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38533" y="4412233"/>
            <a:ext cx="41054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AT_C10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Relativity higher polarization initially and become very high later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Initially the tip of discharge curve was inclined,     later it becomes almost vertical </a:t>
            </a:r>
            <a:r>
              <a:rPr lang="en-US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⇒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degradation of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conversion efficiency.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077676" y="2707986"/>
            <a:ext cx="941763" cy="331631"/>
            <a:chOff x="1077676" y="2707986"/>
            <a:chExt cx="941763" cy="331631"/>
          </a:xfrm>
        </p:grpSpPr>
        <p:sp>
          <p:nvSpPr>
            <p:cNvPr id="2" name="오른쪽 화살표 1"/>
            <p:cNvSpPr/>
            <p:nvPr/>
          </p:nvSpPr>
          <p:spPr>
            <a:xfrm rot="10406353">
              <a:off x="1077676" y="2741251"/>
              <a:ext cx="885675" cy="298366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21195094">
              <a:off x="1236307" y="2707986"/>
              <a:ext cx="783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decay</a:t>
              </a:r>
              <a:endParaRPr lang="ko-KR" altLang="en-US" sz="1400" b="1" dirty="0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352373" y="5436402"/>
            <a:ext cx="941763" cy="331631"/>
            <a:chOff x="2352373" y="5436402"/>
            <a:chExt cx="941763" cy="331631"/>
          </a:xfrm>
        </p:grpSpPr>
        <p:sp>
          <p:nvSpPr>
            <p:cNvPr id="29" name="오른쪽 화살표 28"/>
            <p:cNvSpPr/>
            <p:nvPr/>
          </p:nvSpPr>
          <p:spPr>
            <a:xfrm rot="10406353">
              <a:off x="2352373" y="5469667"/>
              <a:ext cx="885675" cy="298366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 rot="21195094">
              <a:off x="2511004" y="5436402"/>
              <a:ext cx="783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decay</a:t>
              </a:r>
              <a:endParaRPr lang="ko-KR" altLang="en-US" sz="14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6063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44" y="908720"/>
            <a:ext cx="8820181" cy="5556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Polysulfide impregnated TiO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 freestanding electrode with a relatively higher sulfur  loading was demonstrated as a Li-polysulfide cathode.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synergy between the polysulfide immobilization by TiO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surface and electron flow by the conductive carbon was found to impact the performance significantly 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Ensuring the perpetuity of the performance for long term cycling was found to be dependent on the perpetuity of the synergy b/n TiO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carbon which a function of their proportion.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AT_C15 electrode which contained better TiO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 proportion has show outstanding     performance for 100 cycles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work is an early attempt to demonstrate the use inorganic nanomaterials for freestanding electrode design.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41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그룹 37"/>
          <p:cNvGrpSpPr/>
          <p:nvPr/>
        </p:nvGrpSpPr>
        <p:grpSpPr>
          <a:xfrm>
            <a:off x="212725" y="3212976"/>
            <a:ext cx="8718550" cy="1217290"/>
            <a:chOff x="282606" y="3357571"/>
            <a:chExt cx="8718550" cy="857250"/>
          </a:xfrm>
        </p:grpSpPr>
        <p:pic>
          <p:nvPicPr>
            <p:cNvPr id="5" name="Picture 31" descr="블릿1"/>
            <p:cNvPicPr>
              <a:picLocks noChangeAspect="1" noChangeArrowheads="1"/>
            </p:cNvPicPr>
            <p:nvPr/>
          </p:nvPicPr>
          <p:blipFill>
            <a:blip r:embed="rId2">
              <a:lum bright="-10000"/>
            </a:blip>
            <a:srcRect/>
            <a:stretch>
              <a:fillRect/>
            </a:stretch>
          </p:blipFill>
          <p:spPr bwMode="auto">
            <a:xfrm>
              <a:off x="282606" y="3357571"/>
              <a:ext cx="87185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979712" y="3357571"/>
              <a:ext cx="6771622" cy="715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Synergy 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 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polar TiO</a:t>
              </a:r>
              <a:r>
                <a:rPr lang="en-US" sz="20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conductive carbon in TiO</a:t>
              </a:r>
              <a:r>
                <a:rPr lang="en-US" sz="20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/C 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composite 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freestanding electrode for enhanced performance Li-Polysulfide battery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8596" y="3540621"/>
              <a:ext cx="1428760" cy="368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altLang="ko-KR" sz="24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Part</a:t>
              </a:r>
              <a:r>
                <a:rPr lang="en-US" altLang="ko-KR" sz="28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24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II</a:t>
              </a:r>
              <a:endParaRPr lang="ko-KR" altLang="en-US" sz="2400" b="1" spc="50" dirty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그룹 29"/>
          <p:cNvGrpSpPr/>
          <p:nvPr/>
        </p:nvGrpSpPr>
        <p:grpSpPr>
          <a:xfrm>
            <a:off x="236341" y="1547685"/>
            <a:ext cx="8718550" cy="1217292"/>
            <a:chOff x="248585" y="1571612"/>
            <a:chExt cx="8718550" cy="857250"/>
          </a:xfrm>
        </p:grpSpPr>
        <p:pic>
          <p:nvPicPr>
            <p:cNvPr id="9" name="Picture 31" descr="블릿1"/>
            <p:cNvPicPr>
              <a:picLocks noChangeAspect="1" noChangeArrowheads="1"/>
            </p:cNvPicPr>
            <p:nvPr/>
          </p:nvPicPr>
          <p:blipFill>
            <a:blip r:embed="rId2">
              <a:lum bright="-10000"/>
            </a:blip>
            <a:srcRect/>
            <a:stretch>
              <a:fillRect/>
            </a:stretch>
          </p:blipFill>
          <p:spPr bwMode="auto">
            <a:xfrm>
              <a:off x="248585" y="1571612"/>
              <a:ext cx="87185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00907" y="1695978"/>
              <a:ext cx="1428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altLang="ko-KR" sz="2400" b="1" spc="50" dirty="0" smtClean="0">
                  <a:ln w="1143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glow rad="63500">
                      <a:schemeClr val="accent5">
                        <a:lumMod val="60000"/>
                        <a:lumOff val="40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Part I</a:t>
              </a:r>
              <a:endParaRPr lang="ko-KR" altLang="en-US" sz="2400" b="1" spc="50" dirty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16539" y="1635371"/>
              <a:ext cx="6700774" cy="498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Synthesis and crystal growth mechanism analysis of 1-D 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rutile 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TiO</a:t>
              </a:r>
              <a:r>
                <a:rPr lang="en-US" sz="2000" b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molten salt</a:t>
              </a:r>
            </a:p>
          </p:txBody>
        </p:sp>
      </p:grpSp>
      <p:pic>
        <p:nvPicPr>
          <p:cNvPr id="25" name="Picture 31" descr="블릿1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234057" y="4757069"/>
            <a:ext cx="8718550" cy="121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25441" y="4947240"/>
            <a:ext cx="14287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2400" b="1" spc="50" dirty="0" smtClean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Part</a:t>
            </a:r>
            <a:r>
              <a:rPr lang="en-US" altLang="ko-KR" sz="2800" b="1" spc="50" dirty="0" smtClean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spc="50" dirty="0" smtClean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ko-KR" altLang="en-US" sz="2400" b="1" spc="50" dirty="0">
              <a:ln w="11430">
                <a:noFill/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5">
                    <a:lumMod val="60000"/>
                    <a:lumOff val="40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88618" y="4941168"/>
            <a:ext cx="677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 crystalline 1-D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based freestanding composite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electrode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better performance Li-polysulfide cell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80112" y="2210273"/>
            <a:ext cx="25922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CrystEngComm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2018, 20, 487–495 | 487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9858" y="764704"/>
            <a:ext cx="9144000" cy="38511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1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Li-sulfur battery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23" y="3548409"/>
            <a:ext cx="3258570" cy="223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399" y="1969322"/>
            <a:ext cx="1652334" cy="1569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5417" y="1960116"/>
            <a:ext cx="1606237" cy="15698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1259" y="1687789"/>
            <a:ext cx="21675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&lt;Adv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Mater. 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6926–6931&gt;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1259" y="1395872"/>
            <a:ext cx="18600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Mesoporous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644" y="1942260"/>
            <a:ext cx="1587655" cy="14222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224" y="3404136"/>
            <a:ext cx="3594075" cy="24008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800" y="1942260"/>
            <a:ext cx="1977718" cy="142227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617492" y="1687789"/>
            <a:ext cx="27446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&lt;Journal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Power Sources 321 (2016) </a:t>
            </a:r>
            <a:r>
              <a:rPr lang="en-US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87-93&gt;</a:t>
            </a:r>
            <a:endParaRPr lang="en-US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44752" y="1395872"/>
            <a:ext cx="36327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lithium/dissolved polysulfide batteries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3528" y="810819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studies demonstrate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Li-S battery owing to is high electronic conductivity and good polarity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785" y="6021288"/>
            <a:ext cx="8109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attempt of using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free standing electrode design and with sulfur loading &gt;2 mg/cm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58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9244" y="814570"/>
            <a:ext cx="4275526" cy="5556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Synthesis:</a:t>
            </a:r>
          </a:p>
          <a:p>
            <a:pPr lvl="1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Carbothermal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reduction followed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nitridation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1-D 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followed to synthesize 1-D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and characterization of 1-D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41"/>
          <a:stretch/>
        </p:blipFill>
        <p:spPr>
          <a:xfrm>
            <a:off x="4819812" y="1370604"/>
            <a:ext cx="4052622" cy="3027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989" y="4743380"/>
            <a:ext cx="8091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Endothermic peaks at ~360 </a:t>
            </a:r>
            <a:r>
              <a:rPr lang="en-US" sz="140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~78% mass loss </a:t>
            </a:r>
            <a:r>
              <a:rPr lang="en-US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 </a:t>
            </a:r>
            <a:r>
              <a:rPr lang="en-US" sz="14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sublimation of melamine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Endothermic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peaks ~667 </a:t>
            </a:r>
            <a:r>
              <a:rPr lang="en-US" sz="140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corresponding ~4% mass 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 </a:t>
            </a:r>
            <a:r>
              <a:rPr 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poly-condensation of melamine to C</a:t>
            </a:r>
            <a:r>
              <a:rPr lang="en-US" sz="14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sz="14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14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and C</a:t>
            </a:r>
            <a:r>
              <a:rPr lang="en-US" sz="14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sz="14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14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 </a:t>
            </a:r>
            <a:r>
              <a:rPr 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with the release of </a:t>
            </a:r>
            <a:r>
              <a:rPr lang="en-US" sz="14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ammonia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815 </a:t>
            </a:r>
            <a:r>
              <a:rPr lang="en-US" sz="140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decomposition,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carbothermal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reduction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nitridation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reactions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19" y="5435877"/>
            <a:ext cx="34815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&lt;Journal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Thermal Analysis, Vol. 34 (1988) 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423-429&gt;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1847" y="1844824"/>
            <a:ext cx="4106137" cy="2385577"/>
            <a:chOff x="1119457" y="2860278"/>
            <a:chExt cx="6692903" cy="3888432"/>
          </a:xfrm>
        </p:grpSpPr>
        <p:sp>
          <p:nvSpPr>
            <p:cNvPr id="10" name="Rounded Rectangle 9"/>
            <p:cNvSpPr/>
            <p:nvPr/>
          </p:nvSpPr>
          <p:spPr>
            <a:xfrm>
              <a:off x="1187624" y="2860278"/>
              <a:ext cx="6624736" cy="38884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416085" y="2980124"/>
              <a:ext cx="1442799" cy="1486943"/>
              <a:chOff x="7093554" y="2209520"/>
              <a:chExt cx="1160512" cy="1008112"/>
            </a:xfrm>
          </p:grpSpPr>
          <p:sp>
            <p:nvSpPr>
              <p:cNvPr id="180" name="Flowchart: Terminator 179"/>
              <p:cNvSpPr/>
              <p:nvPr/>
            </p:nvSpPr>
            <p:spPr>
              <a:xfrm>
                <a:off x="7093554" y="2608543"/>
                <a:ext cx="1008112" cy="46818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Flowchart: Terminator 180"/>
              <p:cNvSpPr/>
              <p:nvPr/>
            </p:nvSpPr>
            <p:spPr>
              <a:xfrm rot="19439785">
                <a:off x="7245954" y="2760943"/>
                <a:ext cx="1008112" cy="46818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lowchart: Terminator 181"/>
              <p:cNvSpPr/>
              <p:nvPr/>
            </p:nvSpPr>
            <p:spPr>
              <a:xfrm rot="425205">
                <a:off x="7118064" y="2775585"/>
                <a:ext cx="1008112" cy="46818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Flowchart: Terminator 182"/>
              <p:cNvSpPr/>
              <p:nvPr/>
            </p:nvSpPr>
            <p:spPr>
              <a:xfrm rot="18277363">
                <a:off x="7044649" y="2690167"/>
                <a:ext cx="1008112" cy="46818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Flowchart: Terminator 183"/>
              <p:cNvSpPr/>
              <p:nvPr/>
            </p:nvSpPr>
            <p:spPr>
              <a:xfrm rot="3208735">
                <a:off x="7549930" y="2568066"/>
                <a:ext cx="541432" cy="45719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ounded Rectangle 184"/>
              <p:cNvSpPr/>
              <p:nvPr/>
            </p:nvSpPr>
            <p:spPr>
              <a:xfrm rot="1523401">
                <a:off x="7310526" y="2880353"/>
                <a:ext cx="450575" cy="4976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ounded Rectangle 185"/>
              <p:cNvSpPr/>
              <p:nvPr/>
            </p:nvSpPr>
            <p:spPr>
              <a:xfrm rot="2398146">
                <a:off x="7242963" y="2573499"/>
                <a:ext cx="718767" cy="5795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925494" y="4652218"/>
                  <a:ext cx="316874" cy="4085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5494" y="4652218"/>
                  <a:ext cx="316874" cy="408567"/>
                </a:xfrm>
                <a:prstGeom prst="rect">
                  <a:avLst/>
                </a:prstGeom>
                <a:blipFill>
                  <a:blip r:embed="rId3"/>
                  <a:stretch>
                    <a:fillRect l="-34375" r="-31250" b="-219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>
              <a:off x="1687822" y="5186560"/>
              <a:ext cx="898376" cy="742190"/>
              <a:chOff x="1856454" y="4535106"/>
              <a:chExt cx="722607" cy="503187"/>
            </a:xfrm>
          </p:grpSpPr>
          <p:sp>
            <p:nvSpPr>
              <p:cNvPr id="169" name="Oval 168"/>
              <p:cNvSpPr/>
              <p:nvPr/>
            </p:nvSpPr>
            <p:spPr>
              <a:xfrm>
                <a:off x="1983030" y="4567836"/>
                <a:ext cx="126576" cy="1009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181852" y="4785893"/>
                <a:ext cx="126576" cy="1009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2195736" y="4937333"/>
                <a:ext cx="126576" cy="1009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856454" y="4717363"/>
                <a:ext cx="126576" cy="1009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986199" y="4851209"/>
                <a:ext cx="126576" cy="1009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2043688" y="4701682"/>
                <a:ext cx="126576" cy="1009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2283534" y="4684933"/>
                <a:ext cx="126576" cy="1009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2156958" y="4545121"/>
                <a:ext cx="126576" cy="1009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2452485" y="4676210"/>
                <a:ext cx="126576" cy="1009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2346822" y="4535106"/>
                <a:ext cx="126576" cy="1009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2355484" y="4836373"/>
                <a:ext cx="126576" cy="1009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ight Arrow 13"/>
            <p:cNvSpPr/>
            <p:nvPr/>
          </p:nvSpPr>
          <p:spPr>
            <a:xfrm>
              <a:off x="2743338" y="4333859"/>
              <a:ext cx="1271614" cy="7605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Forming 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lowchart: Direct Access Storage 14"/>
            <p:cNvSpPr/>
            <p:nvPr/>
          </p:nvSpPr>
          <p:spPr>
            <a:xfrm rot="16200000">
              <a:off x="4385002" y="4252223"/>
              <a:ext cx="318631" cy="908912"/>
            </a:xfrm>
            <a:prstGeom prst="flowChartMagneticDru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5037057" y="4353836"/>
              <a:ext cx="1118174" cy="7148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67734" y="5874132"/>
              <a:ext cx="1361820" cy="602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Melamine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9457" y="4156791"/>
              <a:ext cx="1819071" cy="55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1-D rutile TiO</a:t>
              </a:r>
              <a:r>
                <a:rPr lang="en-US" sz="11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600" dirty="0" smtClean="0"/>
                <a:t> </a:t>
              </a:r>
              <a:endParaRPr lang="en-US" sz="16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875184" y="3727507"/>
              <a:ext cx="1342852" cy="666844"/>
              <a:chOff x="3851920" y="3356992"/>
              <a:chExt cx="1512168" cy="452104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3851920" y="3570938"/>
                <a:ext cx="144016" cy="2381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3995936" y="3570938"/>
                <a:ext cx="4443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4440280" y="3356992"/>
                <a:ext cx="131659" cy="2135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4571939" y="3356992"/>
                <a:ext cx="50411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5076056" y="3356992"/>
                <a:ext cx="288032" cy="3551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4703493" y="3723756"/>
              <a:ext cx="849701" cy="413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</a:t>
              </a:r>
              <a:r>
                <a:rPr lang="en-US" sz="105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10501" y="3363016"/>
              <a:ext cx="849701" cy="413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00</a:t>
              </a:r>
              <a:r>
                <a:rPr lang="en-US" sz="105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Left Arrow 21"/>
            <p:cNvSpPr/>
            <p:nvPr/>
          </p:nvSpPr>
          <p:spPr>
            <a:xfrm rot="5400000">
              <a:off x="5064791" y="5115143"/>
              <a:ext cx="896844" cy="58024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9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(g)</a:t>
              </a:r>
              <a:endParaRPr 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220314" y="3959032"/>
              <a:ext cx="1370557" cy="1667134"/>
              <a:chOff x="6220314" y="3959032"/>
              <a:chExt cx="1370557" cy="1667134"/>
            </a:xfrm>
          </p:grpSpPr>
          <p:grpSp>
            <p:nvGrpSpPr>
              <p:cNvPr id="25" name="Group 24"/>
              <p:cNvGrpSpPr/>
              <p:nvPr/>
            </p:nvGrpSpPr>
            <p:grpSpPr>
              <a:xfrm rot="1866634">
                <a:off x="6220314" y="4730885"/>
                <a:ext cx="771071" cy="235648"/>
                <a:chOff x="5587345" y="4297508"/>
                <a:chExt cx="875120" cy="225429"/>
              </a:xfrm>
            </p:grpSpPr>
            <p:sp>
              <p:nvSpPr>
                <p:cNvPr id="148" name="Oval 147"/>
                <p:cNvSpPr/>
                <p:nvPr/>
              </p:nvSpPr>
              <p:spPr>
                <a:xfrm>
                  <a:off x="5587345" y="4297508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>
                  <a:off x="5696172" y="4297508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5805000" y="4297508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5913827" y="4297508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6015100" y="4297508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6124692" y="4305821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6239195" y="4311659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6348023" y="4311659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5597989" y="4408042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5916159" y="4399729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6025745" y="4399729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5693685" y="4406669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5799067" y="4393605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6133862" y="4401920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6244810" y="4414110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6353638" y="4414110"/>
                  <a:ext cx="108827" cy="10882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 rot="9622860">
                <a:off x="6707753" y="4968784"/>
                <a:ext cx="883118" cy="244873"/>
                <a:chOff x="5604583" y="4323057"/>
                <a:chExt cx="710334" cy="166018"/>
              </a:xfrm>
            </p:grpSpPr>
            <p:sp>
              <p:nvSpPr>
                <p:cNvPr id="132" name="Oval 131"/>
                <p:cNvSpPr/>
                <p:nvPr/>
              </p:nvSpPr>
              <p:spPr>
                <a:xfrm>
                  <a:off x="5604583" y="4323057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5705097" y="4323057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5805612" y="4323057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5881187" y="4323057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5974147" y="4331370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6075426" y="4339683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6164990" y="4353834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6240566" y="4353834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5615227" y="4400339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5875206" y="4392026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5976479" y="4400339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5697362" y="4390653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5783053" y="4394215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6067970" y="4402530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6153979" y="4414720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6237873" y="4406407"/>
                  <a:ext cx="74351" cy="74355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6269120" y="4266069"/>
                <a:ext cx="1244358" cy="801530"/>
                <a:chOff x="5680099" y="4488746"/>
                <a:chExt cx="1000897" cy="543418"/>
              </a:xfrm>
            </p:grpSpPr>
            <p:grpSp>
              <p:nvGrpSpPr>
                <p:cNvPr id="98" name="Group 97"/>
                <p:cNvGrpSpPr/>
                <p:nvPr/>
              </p:nvGrpSpPr>
              <p:grpSpPr>
                <a:xfrm rot="2591543">
                  <a:off x="5680099" y="4488746"/>
                  <a:ext cx="580731" cy="149595"/>
                  <a:chOff x="5587345" y="4297508"/>
                  <a:chExt cx="875120" cy="225429"/>
                </a:xfrm>
              </p:grpSpPr>
              <p:sp>
                <p:nvSpPr>
                  <p:cNvPr id="116" name="Oval 115"/>
                  <p:cNvSpPr/>
                  <p:nvPr/>
                </p:nvSpPr>
                <p:spPr>
                  <a:xfrm>
                    <a:off x="5587345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Oval 116"/>
                  <p:cNvSpPr/>
                  <p:nvPr/>
                </p:nvSpPr>
                <p:spPr>
                  <a:xfrm>
                    <a:off x="5696172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Oval 117"/>
                  <p:cNvSpPr/>
                  <p:nvPr/>
                </p:nvSpPr>
                <p:spPr>
                  <a:xfrm>
                    <a:off x="58050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Oval 118"/>
                  <p:cNvSpPr/>
                  <p:nvPr/>
                </p:nvSpPr>
                <p:spPr>
                  <a:xfrm>
                    <a:off x="5913827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>
                  <a:xfrm>
                    <a:off x="60151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>
                  <a:xfrm>
                    <a:off x="6124692" y="4305821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/>
                  <p:cNvSpPr/>
                  <p:nvPr/>
                </p:nvSpPr>
                <p:spPr>
                  <a:xfrm>
                    <a:off x="6239195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/>
                  <p:cNvSpPr/>
                  <p:nvPr/>
                </p:nvSpPr>
                <p:spPr>
                  <a:xfrm>
                    <a:off x="6348023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Oval 123"/>
                  <p:cNvSpPr/>
                  <p:nvPr/>
                </p:nvSpPr>
                <p:spPr>
                  <a:xfrm>
                    <a:off x="5597989" y="4408042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Oval 124"/>
                  <p:cNvSpPr/>
                  <p:nvPr/>
                </p:nvSpPr>
                <p:spPr>
                  <a:xfrm>
                    <a:off x="5916159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Oval 125"/>
                  <p:cNvSpPr/>
                  <p:nvPr/>
                </p:nvSpPr>
                <p:spPr>
                  <a:xfrm>
                    <a:off x="6025745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Oval 126"/>
                  <p:cNvSpPr/>
                  <p:nvPr/>
                </p:nvSpPr>
                <p:spPr>
                  <a:xfrm>
                    <a:off x="5693685" y="440666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Oval 127"/>
                  <p:cNvSpPr/>
                  <p:nvPr/>
                </p:nvSpPr>
                <p:spPr>
                  <a:xfrm>
                    <a:off x="5799067" y="4393605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Oval 128"/>
                  <p:cNvSpPr/>
                  <p:nvPr/>
                </p:nvSpPr>
                <p:spPr>
                  <a:xfrm>
                    <a:off x="6133862" y="440192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Oval 129"/>
                  <p:cNvSpPr/>
                  <p:nvPr/>
                </p:nvSpPr>
                <p:spPr>
                  <a:xfrm>
                    <a:off x="6244810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Oval 130"/>
                  <p:cNvSpPr/>
                  <p:nvPr/>
                </p:nvSpPr>
                <p:spPr>
                  <a:xfrm>
                    <a:off x="6353638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/>
                <p:cNvGrpSpPr/>
                <p:nvPr/>
              </p:nvGrpSpPr>
              <p:grpSpPr>
                <a:xfrm rot="2591543">
                  <a:off x="6100265" y="4882569"/>
                  <a:ext cx="580731" cy="149595"/>
                  <a:chOff x="5587345" y="4297508"/>
                  <a:chExt cx="875120" cy="225429"/>
                </a:xfrm>
              </p:grpSpPr>
              <p:sp>
                <p:nvSpPr>
                  <p:cNvPr id="100" name="Oval 99"/>
                  <p:cNvSpPr/>
                  <p:nvPr/>
                </p:nvSpPr>
                <p:spPr>
                  <a:xfrm>
                    <a:off x="5587345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Oval 100"/>
                  <p:cNvSpPr/>
                  <p:nvPr/>
                </p:nvSpPr>
                <p:spPr>
                  <a:xfrm>
                    <a:off x="5696172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101"/>
                  <p:cNvSpPr/>
                  <p:nvPr/>
                </p:nvSpPr>
                <p:spPr>
                  <a:xfrm>
                    <a:off x="58050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 102"/>
                  <p:cNvSpPr/>
                  <p:nvPr/>
                </p:nvSpPr>
                <p:spPr>
                  <a:xfrm>
                    <a:off x="5913827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Oval 103"/>
                  <p:cNvSpPr/>
                  <p:nvPr/>
                </p:nvSpPr>
                <p:spPr>
                  <a:xfrm>
                    <a:off x="60151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Oval 104"/>
                  <p:cNvSpPr/>
                  <p:nvPr/>
                </p:nvSpPr>
                <p:spPr>
                  <a:xfrm>
                    <a:off x="6124692" y="4305821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/>
                  <p:cNvSpPr/>
                  <p:nvPr/>
                </p:nvSpPr>
                <p:spPr>
                  <a:xfrm>
                    <a:off x="6239195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/>
                  <p:cNvSpPr/>
                  <p:nvPr/>
                </p:nvSpPr>
                <p:spPr>
                  <a:xfrm>
                    <a:off x="6348023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Oval 107"/>
                  <p:cNvSpPr/>
                  <p:nvPr/>
                </p:nvSpPr>
                <p:spPr>
                  <a:xfrm>
                    <a:off x="5597989" y="4408042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Oval 108"/>
                  <p:cNvSpPr/>
                  <p:nvPr/>
                </p:nvSpPr>
                <p:spPr>
                  <a:xfrm>
                    <a:off x="5916159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/>
                  <p:cNvSpPr/>
                  <p:nvPr/>
                </p:nvSpPr>
                <p:spPr>
                  <a:xfrm>
                    <a:off x="6025745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>
                  <a:xfrm>
                    <a:off x="5693685" y="440666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Oval 111"/>
                  <p:cNvSpPr/>
                  <p:nvPr/>
                </p:nvSpPr>
                <p:spPr>
                  <a:xfrm>
                    <a:off x="5799067" y="4393605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Oval 112"/>
                  <p:cNvSpPr/>
                  <p:nvPr/>
                </p:nvSpPr>
                <p:spPr>
                  <a:xfrm>
                    <a:off x="6133862" y="440192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/>
                  <p:cNvSpPr/>
                  <p:nvPr/>
                </p:nvSpPr>
                <p:spPr>
                  <a:xfrm>
                    <a:off x="6244810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/>
                  <p:cNvSpPr/>
                  <p:nvPr/>
                </p:nvSpPr>
                <p:spPr>
                  <a:xfrm>
                    <a:off x="6353638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8" name="Group 27"/>
              <p:cNvGrpSpPr/>
              <p:nvPr/>
            </p:nvGrpSpPr>
            <p:grpSpPr>
              <a:xfrm rot="16508863">
                <a:off x="6107233" y="4359382"/>
                <a:ext cx="1476301" cy="675601"/>
                <a:chOff x="5680099" y="4488746"/>
                <a:chExt cx="1000897" cy="543418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 rot="2591543">
                  <a:off x="5680099" y="4488746"/>
                  <a:ext cx="580731" cy="149595"/>
                  <a:chOff x="5587345" y="4297508"/>
                  <a:chExt cx="875120" cy="225429"/>
                </a:xfrm>
              </p:grpSpPr>
              <p:sp>
                <p:nvSpPr>
                  <p:cNvPr id="82" name="Oval 81"/>
                  <p:cNvSpPr/>
                  <p:nvPr/>
                </p:nvSpPr>
                <p:spPr>
                  <a:xfrm>
                    <a:off x="5587345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>
                  <a:xfrm>
                    <a:off x="5696172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/>
                  <p:cNvSpPr/>
                  <p:nvPr/>
                </p:nvSpPr>
                <p:spPr>
                  <a:xfrm>
                    <a:off x="58050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/>
                  <p:cNvSpPr/>
                  <p:nvPr/>
                </p:nvSpPr>
                <p:spPr>
                  <a:xfrm>
                    <a:off x="5913827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>
                  <a:xfrm>
                    <a:off x="60151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>
                  <a:xfrm>
                    <a:off x="6124692" y="4305821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87"/>
                  <p:cNvSpPr/>
                  <p:nvPr/>
                </p:nvSpPr>
                <p:spPr>
                  <a:xfrm>
                    <a:off x="6239195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>
                    <a:off x="6348023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>
                  <a:xfrm>
                    <a:off x="5597989" y="4408042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Oval 90"/>
                  <p:cNvSpPr/>
                  <p:nvPr/>
                </p:nvSpPr>
                <p:spPr>
                  <a:xfrm>
                    <a:off x="5916159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Oval 91"/>
                  <p:cNvSpPr/>
                  <p:nvPr/>
                </p:nvSpPr>
                <p:spPr>
                  <a:xfrm>
                    <a:off x="6025745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Oval 92"/>
                  <p:cNvSpPr/>
                  <p:nvPr/>
                </p:nvSpPr>
                <p:spPr>
                  <a:xfrm>
                    <a:off x="5693685" y="440666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Oval 93"/>
                  <p:cNvSpPr/>
                  <p:nvPr/>
                </p:nvSpPr>
                <p:spPr>
                  <a:xfrm>
                    <a:off x="5799067" y="4393605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/>
                  <p:cNvSpPr/>
                  <p:nvPr/>
                </p:nvSpPr>
                <p:spPr>
                  <a:xfrm>
                    <a:off x="6133862" y="440192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Oval 95"/>
                  <p:cNvSpPr/>
                  <p:nvPr/>
                </p:nvSpPr>
                <p:spPr>
                  <a:xfrm>
                    <a:off x="6244810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>
                  <a:xfrm>
                    <a:off x="6353638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/>
                <p:cNvGrpSpPr/>
                <p:nvPr/>
              </p:nvGrpSpPr>
              <p:grpSpPr>
                <a:xfrm rot="2591543">
                  <a:off x="6100265" y="4882569"/>
                  <a:ext cx="580731" cy="149595"/>
                  <a:chOff x="5587345" y="4297508"/>
                  <a:chExt cx="875120" cy="225429"/>
                </a:xfrm>
              </p:grpSpPr>
              <p:sp>
                <p:nvSpPr>
                  <p:cNvPr id="66" name="Oval 65"/>
                  <p:cNvSpPr/>
                  <p:nvPr/>
                </p:nvSpPr>
                <p:spPr>
                  <a:xfrm>
                    <a:off x="5587345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5696172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 67"/>
                  <p:cNvSpPr/>
                  <p:nvPr/>
                </p:nvSpPr>
                <p:spPr>
                  <a:xfrm>
                    <a:off x="58050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5913827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>
                  <a:xfrm>
                    <a:off x="60151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6124692" y="4305821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>
                  <a:xfrm>
                    <a:off x="6239195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/>
                  <p:cNvSpPr/>
                  <p:nvPr/>
                </p:nvSpPr>
                <p:spPr>
                  <a:xfrm>
                    <a:off x="6348023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 73"/>
                  <p:cNvSpPr/>
                  <p:nvPr/>
                </p:nvSpPr>
                <p:spPr>
                  <a:xfrm>
                    <a:off x="5597989" y="4408042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>
                  <a:xfrm>
                    <a:off x="5916159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Oval 75"/>
                  <p:cNvSpPr/>
                  <p:nvPr/>
                </p:nvSpPr>
                <p:spPr>
                  <a:xfrm>
                    <a:off x="6025745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5693685" y="440666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/>
                  <p:cNvSpPr/>
                  <p:nvPr/>
                </p:nvSpPr>
                <p:spPr>
                  <a:xfrm>
                    <a:off x="5799067" y="4393605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 78"/>
                  <p:cNvSpPr/>
                  <p:nvPr/>
                </p:nvSpPr>
                <p:spPr>
                  <a:xfrm>
                    <a:off x="6133862" y="440192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Oval 79"/>
                  <p:cNvSpPr/>
                  <p:nvPr/>
                </p:nvSpPr>
                <p:spPr>
                  <a:xfrm>
                    <a:off x="6244810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Oval 80"/>
                  <p:cNvSpPr/>
                  <p:nvPr/>
                </p:nvSpPr>
                <p:spPr>
                  <a:xfrm>
                    <a:off x="6353638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9" name="Group 28"/>
              <p:cNvGrpSpPr/>
              <p:nvPr/>
            </p:nvGrpSpPr>
            <p:grpSpPr>
              <a:xfrm>
                <a:off x="6403221" y="4273756"/>
                <a:ext cx="344284" cy="1352410"/>
                <a:chOff x="6344634" y="4271017"/>
                <a:chExt cx="276924" cy="916902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 rot="4218195">
                  <a:off x="6321519" y="4887880"/>
                  <a:ext cx="477162" cy="122916"/>
                  <a:chOff x="5587345" y="4297508"/>
                  <a:chExt cx="875120" cy="225429"/>
                </a:xfrm>
              </p:grpSpPr>
              <p:sp>
                <p:nvSpPr>
                  <p:cNvPr id="48" name="Oval 47"/>
                  <p:cNvSpPr/>
                  <p:nvPr/>
                </p:nvSpPr>
                <p:spPr>
                  <a:xfrm>
                    <a:off x="5587345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5696172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58050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 50"/>
                  <p:cNvSpPr/>
                  <p:nvPr/>
                </p:nvSpPr>
                <p:spPr>
                  <a:xfrm>
                    <a:off x="5913827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60151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6124692" y="4305821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6239195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6348023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>
                  <a:xfrm>
                    <a:off x="5597989" y="4408042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>
                    <a:off x="5916159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6025745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>
                  <a:xfrm>
                    <a:off x="5693685" y="440666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Oval 59"/>
                  <p:cNvSpPr/>
                  <p:nvPr/>
                </p:nvSpPr>
                <p:spPr>
                  <a:xfrm>
                    <a:off x="5799067" y="4393605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>
                    <a:off x="6133862" y="440192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>
                  <a:xfrm>
                    <a:off x="6244810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>
                  <a:xfrm>
                    <a:off x="6353638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" name="Group 30"/>
                <p:cNvGrpSpPr/>
                <p:nvPr/>
              </p:nvGrpSpPr>
              <p:grpSpPr>
                <a:xfrm rot="4218195">
                  <a:off x="6167511" y="4448140"/>
                  <a:ext cx="477162" cy="122916"/>
                  <a:chOff x="5587345" y="4297508"/>
                  <a:chExt cx="875120" cy="225429"/>
                </a:xfrm>
              </p:grpSpPr>
              <p:sp>
                <p:nvSpPr>
                  <p:cNvPr id="32" name="Oval 31"/>
                  <p:cNvSpPr/>
                  <p:nvPr/>
                </p:nvSpPr>
                <p:spPr>
                  <a:xfrm>
                    <a:off x="5587345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/>
                  <p:cNvSpPr/>
                  <p:nvPr/>
                </p:nvSpPr>
                <p:spPr>
                  <a:xfrm>
                    <a:off x="5696172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58050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/>
                  <p:cNvSpPr/>
                  <p:nvPr/>
                </p:nvSpPr>
                <p:spPr>
                  <a:xfrm>
                    <a:off x="5913827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/>
                  <p:cNvSpPr/>
                  <p:nvPr/>
                </p:nvSpPr>
                <p:spPr>
                  <a:xfrm>
                    <a:off x="6015100" y="4297508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/>
                  <p:cNvSpPr/>
                  <p:nvPr/>
                </p:nvSpPr>
                <p:spPr>
                  <a:xfrm>
                    <a:off x="6124692" y="4305821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>
                    <a:off x="6239195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/>
                  <p:cNvSpPr/>
                  <p:nvPr/>
                </p:nvSpPr>
                <p:spPr>
                  <a:xfrm>
                    <a:off x="6348023" y="431165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/>
                  <p:cNvSpPr/>
                  <p:nvPr/>
                </p:nvSpPr>
                <p:spPr>
                  <a:xfrm>
                    <a:off x="5597989" y="4408042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>
                    <a:off x="5916159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6025745" y="439972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/>
                  <p:cNvSpPr/>
                  <p:nvPr/>
                </p:nvSpPr>
                <p:spPr>
                  <a:xfrm>
                    <a:off x="5693685" y="4406669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43"/>
                  <p:cNvSpPr/>
                  <p:nvPr/>
                </p:nvSpPr>
                <p:spPr>
                  <a:xfrm>
                    <a:off x="5799067" y="4393605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/>
                  <p:cNvSpPr/>
                  <p:nvPr/>
                </p:nvSpPr>
                <p:spPr>
                  <a:xfrm>
                    <a:off x="6133862" y="440192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6244810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6353638" y="4414110"/>
                    <a:ext cx="108827" cy="108827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24" name="TextBox 23"/>
            <p:cNvSpPr txBox="1"/>
            <p:nvPr/>
          </p:nvSpPr>
          <p:spPr>
            <a:xfrm>
              <a:off x="6122908" y="5551207"/>
              <a:ext cx="1689452" cy="702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Polycrystalline 1-D </a:t>
              </a:r>
              <a:r>
                <a:rPr lang="en-US" sz="11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7" name="Content Placeholder 1"/>
          <p:cNvSpPr txBox="1">
            <a:spLocks/>
          </p:cNvSpPr>
          <p:nvPr/>
        </p:nvSpPr>
        <p:spPr>
          <a:xfrm>
            <a:off x="4751528" y="824365"/>
            <a:ext cx="3342532" cy="555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0" indent="-2160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Ø"/>
              <a:defRPr sz="2400" b="1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1pPr>
            <a:lvl2pPr marL="468000" indent="-2160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2pPr>
            <a:lvl3pPr marL="720000" indent="-2160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18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orbe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TG-DSC analysis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761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7" t="10376" r="7927" b="5408"/>
          <a:stretch/>
        </p:blipFill>
        <p:spPr>
          <a:xfrm>
            <a:off x="342048" y="1232092"/>
            <a:ext cx="4320535" cy="412992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and characterization of 1-D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232092"/>
            <a:ext cx="3799474" cy="288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8064" y="89812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78855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4293096"/>
            <a:ext cx="3799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XRD analysis reveals pure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phase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 and SEM analysis reveal the 1-D morphology of the particles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HRTEM and SAD patterns reveal the    poly crystallinity of the powder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9" y="5672628"/>
            <a:ext cx="424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Polycrystalline 1-D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pure phase, has been synthesized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89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44" y="908720"/>
            <a:ext cx="8749636" cy="5556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free standing electrodes were made in similar manner to TiO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electrodes. Testing conditions were similar too.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 performance analysis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7308" y="1616270"/>
            <a:ext cx="33466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onset potentials of the redox peaks were comparable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ndicates similar capability of      adsorbing reactive intermediate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peak potentials upshifted for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Faster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rxn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kinetics on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surface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4229" y="3247149"/>
            <a:ext cx="3161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 transfer resistance is lower in case of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 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5451" y="4086975"/>
            <a:ext cx="3161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Discharge capacity curve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electrode shows higher initial capacity and better capacity retention</a:t>
            </a:r>
            <a:endPara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5451" y="4961002"/>
            <a:ext cx="3161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 capability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a high rate of 2C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electrode give a stable capacity of ~400mAh/g</a:t>
            </a:r>
            <a:endPara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5946878"/>
            <a:ext cx="77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electrode show superior performance that the starting 1-D rutile TiO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7470" y="1591031"/>
            <a:ext cx="5571441" cy="4247629"/>
            <a:chOff x="0" y="0"/>
            <a:chExt cx="5943600" cy="4531360"/>
          </a:xfrm>
        </p:grpSpPr>
        <p:pic>
          <p:nvPicPr>
            <p:cNvPr id="13" name="Picture 1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43600" cy="4531360"/>
            </a:xfrm>
            <a:prstGeom prst="rect">
              <a:avLst/>
            </a:prstGeom>
          </p:spPr>
        </p:pic>
        <p:sp>
          <p:nvSpPr>
            <p:cNvPr id="14" name="TextBox 4"/>
            <p:cNvSpPr txBox="1"/>
            <p:nvPr/>
          </p:nvSpPr>
          <p:spPr>
            <a:xfrm>
              <a:off x="3411746" y="2239802"/>
              <a:ext cx="458470" cy="25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0.1C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TextBox 6"/>
            <p:cNvSpPr txBox="1"/>
            <p:nvPr/>
          </p:nvSpPr>
          <p:spPr>
            <a:xfrm>
              <a:off x="3776928" y="2510098"/>
              <a:ext cx="458470" cy="25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0.2C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TextBox 8"/>
            <p:cNvSpPr txBox="1"/>
            <p:nvPr/>
          </p:nvSpPr>
          <p:spPr>
            <a:xfrm>
              <a:off x="4100740" y="2740192"/>
              <a:ext cx="458470" cy="25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0.5C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TextBox 9"/>
            <p:cNvSpPr txBox="1"/>
            <p:nvPr/>
          </p:nvSpPr>
          <p:spPr>
            <a:xfrm>
              <a:off x="4544763" y="2962955"/>
              <a:ext cx="353695" cy="25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1C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TextBox 10"/>
            <p:cNvSpPr txBox="1"/>
            <p:nvPr/>
          </p:nvSpPr>
          <p:spPr>
            <a:xfrm>
              <a:off x="4843729" y="3346775"/>
              <a:ext cx="353695" cy="25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2C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TextBox 11"/>
            <p:cNvSpPr txBox="1"/>
            <p:nvPr/>
          </p:nvSpPr>
          <p:spPr>
            <a:xfrm>
              <a:off x="5185912" y="2337540"/>
              <a:ext cx="458470" cy="25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0.1C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22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8720"/>
            <a:ext cx="8820472" cy="5556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challenges are facing Li-S system</a:t>
            </a:r>
          </a:p>
          <a:p>
            <a:pPr marL="252000" lvl="1" indent="0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Highly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insulative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nature of sulfur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</a:t>
            </a:r>
            <a:r>
              <a:rPr lang="ko-KR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ｘ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-30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-1)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Li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(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o-KR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ｘ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-14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Demands conductive host compromising energy density</a:t>
            </a:r>
          </a:p>
          <a:p>
            <a:pPr lvl="2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active material utilization </a:t>
            </a:r>
          </a:p>
          <a:p>
            <a:pPr lvl="2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Passivation of anode by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insulative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</a:p>
          <a:p>
            <a:pPr lvl="1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2000" lvl="1" indent="0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High solubility and diffusivity of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polysulfides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Polysulfide shuttling </a:t>
            </a:r>
          </a:p>
          <a:p>
            <a:pPr lvl="3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Active material loss</a:t>
            </a:r>
          </a:p>
          <a:p>
            <a:pPr lvl="3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 discharge </a:t>
            </a:r>
          </a:p>
          <a:p>
            <a:pPr lvl="3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Anode corrosion </a:t>
            </a:r>
          </a:p>
          <a:p>
            <a:pPr marL="252000" lvl="1" indent="0">
              <a:buNone/>
            </a:pP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2000" lvl="1" indent="0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Excessive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 expansion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upon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lithiation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~80%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Pulverization of cathode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Li-Sulphur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battery:- Challenges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그림 12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43" y="3450283"/>
            <a:ext cx="3982807" cy="2880320"/>
          </a:xfrm>
          <a:prstGeom prst="rect">
            <a:avLst/>
          </a:prstGeom>
        </p:spPr>
      </p:pic>
      <p:pic>
        <p:nvPicPr>
          <p:cNvPr id="12" name="Picture 11" descr="sulphur-tio2 yolk에 대한 이미지 검색결과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34" b="72056"/>
          <a:stretch/>
        </p:blipFill>
        <p:spPr bwMode="auto">
          <a:xfrm>
            <a:off x="4974343" y="1796300"/>
            <a:ext cx="3990145" cy="1090999"/>
          </a:xfrm>
          <a:prstGeom prst="rect">
            <a:avLst/>
          </a:prstGeom>
          <a:noFill/>
          <a:extLst/>
        </p:spPr>
      </p:pic>
      <p:sp>
        <p:nvSpPr>
          <p:cNvPr id="15" name="Down Arrow 14"/>
          <p:cNvSpPr/>
          <p:nvPr/>
        </p:nvSpPr>
        <p:spPr>
          <a:xfrm>
            <a:off x="6745213" y="3212976"/>
            <a:ext cx="648072" cy="129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43354" y="2844877"/>
            <a:ext cx="185178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&lt;Nat</a:t>
            </a:r>
            <a:r>
              <a:rPr lang="en-US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. </a:t>
            </a:r>
            <a:r>
              <a:rPr lang="en-US" sz="1050" i="1" dirty="0" err="1">
                <a:latin typeface="Times New Roman" panose="02020603050405020304" pitchFamily="18" charset="0"/>
                <a:ea typeface="Malgun Gothic" panose="020B0503020000020004" pitchFamily="34" charset="-127"/>
              </a:rPr>
              <a:t>Commun</a:t>
            </a:r>
            <a:r>
              <a:rPr lang="en-US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., vol. 4, </a:t>
            </a:r>
            <a:r>
              <a:rPr lang="en-US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2013&gt;</a:t>
            </a:r>
            <a:endParaRPr lang="en-US" sz="1050" i="1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03507" y="6358434"/>
            <a:ext cx="35318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&lt;Energy </a:t>
            </a:r>
            <a:r>
              <a:rPr lang="en-US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Environ. Sci., vol. 8, no. 12, pp. 3477–3494, </a:t>
            </a:r>
            <a:r>
              <a:rPr lang="en-US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2015&gt;</a:t>
            </a:r>
            <a:endParaRPr lang="en-US" sz="1050" i="1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7245" y="5085184"/>
            <a:ext cx="4176464" cy="107721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accessibility of </a:t>
            </a:r>
            <a:r>
              <a:rPr 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flow 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Polysulfide immobilization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within the cathode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Accommodation of volume expansion w/o</a:t>
            </a:r>
            <a:b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damage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703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 performance analysis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6034" y="1011484"/>
            <a:ext cx="522512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Voltage capacity curve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cycle shows comparable polarization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shows significant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in polarization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cycle, but for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even after 100cycles no significant increase.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tip of the discharge curve for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also show efficient    conversion of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937"/>
          <a:stretch/>
        </p:blipFill>
        <p:spPr>
          <a:xfrm>
            <a:off x="323528" y="908720"/>
            <a:ext cx="3384666" cy="56705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63654" y="5104234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V~0.2V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5545" y="2319535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V~0.2V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7704" y="2369984"/>
            <a:ext cx="0" cy="3385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979712" y="5104234"/>
            <a:ext cx="0" cy="3600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69" y="4760140"/>
            <a:ext cx="4509564" cy="145678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870420" y="3429000"/>
            <a:ext cx="5094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electrode seems to perform efficiently until the end, the slight capacity loss could be active material loss due to adsorption on PTFE binder (~20% by weight of  electrode)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187624" y="2852453"/>
            <a:ext cx="941763" cy="331631"/>
            <a:chOff x="1077676" y="2707986"/>
            <a:chExt cx="941763" cy="331631"/>
          </a:xfrm>
        </p:grpSpPr>
        <p:sp>
          <p:nvSpPr>
            <p:cNvPr id="13" name="오른쪽 화살표 12"/>
            <p:cNvSpPr/>
            <p:nvPr/>
          </p:nvSpPr>
          <p:spPr>
            <a:xfrm rot="10406353">
              <a:off x="1077676" y="2741251"/>
              <a:ext cx="885675" cy="298366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 rot="21195094">
              <a:off x="1236307" y="2707986"/>
              <a:ext cx="783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decay</a:t>
              </a:r>
              <a:endParaRPr lang="ko-KR" altLang="en-US" sz="14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63902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 performance analysis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908720"/>
            <a:ext cx="6343650" cy="5796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3806860"/>
            <a:ext cx="39971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high rates, 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couldn’t cop up with the high charge transfer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second plateau at all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even at 2C, the second plateau is observable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Slow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rxns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was possible even at such fast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25% of the active material was participating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rxn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2C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231318"/>
            <a:ext cx="2894076" cy="19816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71466" y="3176508"/>
            <a:ext cx="25186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de-DE" sz="90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Angew. Chem. Int. Ed. 2016, 55, 12990 –12995</a:t>
            </a:r>
            <a:r>
              <a:rPr lang="de-DE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836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95881119"/>
              </p:ext>
            </p:extLst>
          </p:nvPr>
        </p:nvGraphicFramePr>
        <p:xfrm>
          <a:off x="6516216" y="1196752"/>
          <a:ext cx="237626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="" xmlns:a16="http://schemas.microsoft.com/office/drawing/2014/main" val="147533093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3343769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 (m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/g)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21575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3.34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23809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4.33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5287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972447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Polysulfide trapping test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2160" y="3113950"/>
            <a:ext cx="3131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Both photographic image &amp; UV-Vis analysis showTiO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were efficient in trapping PSs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 P hardly trap PSs despite its high surface area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6657" y="5135728"/>
            <a:ext cx="259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significant difference in terms of PS trapping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ability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b/n TiO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TIN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59195" y="1340768"/>
            <a:ext cx="5491736" cy="4348228"/>
            <a:chOff x="251520" y="1817645"/>
            <a:chExt cx="5240216" cy="4149080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817645"/>
              <a:ext cx="5240216" cy="414908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500" t="27144" r="11250" b="31428"/>
            <a:stretch/>
          </p:blipFill>
          <p:spPr>
            <a:xfrm>
              <a:off x="2339752" y="3212976"/>
              <a:ext cx="2908054" cy="1721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6593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2306" y="820418"/>
            <a:ext cx="8858312" cy="55569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XPS analysis was done on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based freestanding electrodes before PS infiltration and  after 100 cycles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Post-mortem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631" y="1340768"/>
            <a:ext cx="7828196" cy="4392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5766355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Nitride peak shifted 2eV to the higher binding energy after cycling showing the strong interaction with PSs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 show no difference implying no interaction with PSs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916832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281" y="407707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1942540" y="1875623"/>
            <a:ext cx="0" cy="335357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2160900" y="3924672"/>
            <a:ext cx="0" cy="130452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1942540" y="4365104"/>
            <a:ext cx="21836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26678" y="4107850"/>
            <a:ext cx="814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eV</a:t>
            </a:r>
            <a:endParaRPr lang="ko-KR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60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422" y="718201"/>
            <a:ext cx="9001156" cy="5556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Polycrystalline 1-D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was synthesized through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carbothermal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reduction and    consequent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nitridation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1-D TiO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Polysulfide infiltrated freestanding electrode were made using the 1-D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   the starting 1-D TiO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electrochemical performance of these electrode were     analyzed.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the 1-D TiO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based electrode 1-D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based electrode demonstrated a much better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cyclability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active material utilization even at high rate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Polysulfide trapping experiments demonstrate both TiO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good in   trapping PSs.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significant performance difference was attributed to the good electronic conductivity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which catalyzes the electrochemical redox reaction effectively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231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2708920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600" b="1" dirty="0" smtClean="0"/>
              <a:t>Thank you</a:t>
            </a:r>
            <a:endParaRPr lang="ko-KR" altLang="en-US" sz="9600" b="1" dirty="0"/>
          </a:p>
        </p:txBody>
      </p:sp>
    </p:spTree>
    <p:extLst>
      <p:ext uri="{BB962C8B-B14F-4D97-AF65-F5344CB8AC3E}">
        <p14:creationId xmlns="" xmlns:p14="http://schemas.microsoft.com/office/powerpoint/2010/main" val="237717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734" y="743312"/>
            <a:ext cx="8858312" cy="55569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the phase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morphology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 trend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Sampling were done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different points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course of the reaction to see how the phase and morphology evolves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sampling were done starting from 785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where the melting starts (as can be seen from DSC curve)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 growth trend </a:t>
            </a:r>
          </a:p>
        </p:txBody>
      </p:sp>
      <p:pic>
        <p:nvPicPr>
          <p:cNvPr id="5" name="Picture 4" descr="\\143.248.115.13\Private\Anteneh\1. Paper preparation\1. Acicular TiO2 nanoparticle\ver 2\4. Submission\after professors comment\revised figures\by jwk\Figure 7b_ex situ XRD.tif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39" y="1970138"/>
            <a:ext cx="3475072" cy="419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\\143.248.115.13\Private\Anteneh\1. Paper preparation\1. Acicular TiO2 nanoparticle\ver 2\4. Submission\after professors comment\revised figures\by jwk\figure 5-SEM-b.tif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15" y="2087369"/>
            <a:ext cx="2909307" cy="44493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91839" y="1600806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92080" y="1708339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5629" y="6187683"/>
            <a:ext cx="432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Key:- (a) 785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(b) 790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(C) 795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(d) 800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0min (e) 800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2.5min, (f) 800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5min, (g) 800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7.5min, and (h) 800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10min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19/42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271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707" y="764704"/>
            <a:ext cx="8858312" cy="5556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Progressive increase of rutile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(relative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anatase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particulate morphology with time and temperature is observable from the phase and morphology analysis.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seems the particulates (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anatase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converts progressively to 1-D rutile 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check weather there is relationship between phase and morphology, HRTEM and SAD analysis has been done  both on the particulate and 1-D morphologies.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 growth trend </a:t>
            </a:r>
          </a:p>
        </p:txBody>
      </p:sp>
      <p:pic>
        <p:nvPicPr>
          <p:cNvPr id="4" name="Picture 3" descr="\\143.248.115.13\Private\Anteneh\1. Paper preparation\1. Acicular TiO2 nanoparticle\ver 2\4. Submission\after professors comment\revised figures\by jwk\Figure 6-TEM.ti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0" t="8764" b="2517"/>
          <a:stretch/>
        </p:blipFill>
        <p:spPr bwMode="auto">
          <a:xfrm>
            <a:off x="755576" y="2491568"/>
            <a:ext cx="3168352" cy="332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79553"/>
            <a:ext cx="3968921" cy="2592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0023" y="2459782"/>
            <a:ext cx="1813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- 110 peak of rutile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-101 peak of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anatase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4463" y="5728867"/>
            <a:ext cx="459669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stages:-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the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begining</a:t>
            </a: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solubility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anatase</a:t>
            </a: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→ many particles few rods</a:t>
            </a:r>
          </a:p>
          <a:p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200" baseline="30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During melting→ moderate solubility→ higher proportion of rods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post melting</a:t>
            </a: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→ temperature increases→ solubility increases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459782"/>
            <a:ext cx="1545931" cy="576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6279" y="5929006"/>
            <a:ext cx="366694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HRTEM &amp; SAD pattern for the 1-D </a:t>
            </a:r>
            <a:r>
              <a:rPr lang="en-US" sz="12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morphology [(a)&amp;(b)] </a:t>
            </a:r>
            <a:r>
              <a:rPr lang="en-US" sz="12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corrosponds</a:t>
            </a:r>
            <a:r>
              <a:rPr lang="en-US" sz="12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rutile TiO</a:t>
            </a:r>
            <a:r>
              <a:rPr lang="en-US" sz="1200" baseline="-25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phase </a:t>
            </a:r>
            <a:r>
              <a:rPr lang="en-US" sz="12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that of the  particle[(c) &amp;(d)] corresponds to </a:t>
            </a:r>
            <a:r>
              <a:rPr lang="en-US" sz="12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anatase</a:t>
            </a:r>
            <a:r>
              <a:rPr lang="en-US" sz="12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TiO</a:t>
            </a:r>
            <a:r>
              <a:rPr lang="en-US" sz="1200" baseline="-25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4264" y="2132030"/>
            <a:ext cx="370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fraction analysis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XRD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peaks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324264" y="2132030"/>
            <a:ext cx="0" cy="451329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24264" y="2132030"/>
            <a:ext cx="4562755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36555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20/42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040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10" y="2836537"/>
            <a:ext cx="1195457" cy="10357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Li-Sulphur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battery:- Progresses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cathode design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5" y="1756417"/>
            <a:ext cx="1213392" cy="976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994"/>
          <a:stretch/>
        </p:blipFill>
        <p:spPr>
          <a:xfrm>
            <a:off x="1505454" y="1752795"/>
            <a:ext cx="1156233" cy="933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183" y="2818562"/>
            <a:ext cx="1193761" cy="967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18" y="4285610"/>
            <a:ext cx="1143312" cy="961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731" y="3831561"/>
            <a:ext cx="2514733" cy="12894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6118" y="382394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Sulfur confined in different carbon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9316" y="4026762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&lt;Chem</a:t>
            </a:r>
            <a:r>
              <a:rPr lang="de-DE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Rev. 2014, 114, 11751−</a:t>
            </a:r>
            <a:r>
              <a:rPr lang="de-DE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1178&gt;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r="27852"/>
          <a:stretch/>
        </p:blipFill>
        <p:spPr>
          <a:xfrm>
            <a:off x="1299155" y="4396712"/>
            <a:ext cx="1546661" cy="7243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368" y="5170419"/>
            <a:ext cx="2697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Sulfur confined in conductive polymers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789" y="5383471"/>
            <a:ext cx="3285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&lt;Colloids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Surfaces A: </a:t>
            </a:r>
            <a:r>
              <a:rPr lang="en-US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Physicochem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Eng. Aspects 414 (2012) </a:t>
            </a: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98–103&gt;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042780" y="2733300"/>
            <a:ext cx="244451" cy="1857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50" r="10120"/>
          <a:stretch/>
        </p:blipFill>
        <p:spPr>
          <a:xfrm>
            <a:off x="3606249" y="3179068"/>
            <a:ext cx="2078714" cy="10890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0437" y="1583719"/>
            <a:ext cx="2084489" cy="127481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586841" y="2997733"/>
            <a:ext cx="20233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&lt;Electrochimica </a:t>
            </a:r>
            <a:r>
              <a:rPr lang="pt-BR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Acta 246 (2017) </a:t>
            </a:r>
            <a:r>
              <a:rPr lang="pt-BR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451–458&gt;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3622" y="5231397"/>
            <a:ext cx="1300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Inorganic polar   additives &amp; hosts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3888" y="381201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N-doping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768110" y="2792084"/>
            <a:ext cx="1797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Functionalizing graphene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47542" y="5733836"/>
            <a:ext cx="23807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&lt;NATURE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| VOL 1 | SEPTEMBER </a:t>
            </a: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2016&gt; 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5787564" y="2686245"/>
            <a:ext cx="244451" cy="1857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74901" y="5373796"/>
            <a:ext cx="32351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&lt;NATURE </a:t>
            </a:r>
            <a:r>
              <a:rPr lang="fr-FR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COMMUNICATIONS | 6:7760 | DOI: </a:t>
            </a:r>
            <a:r>
              <a:rPr lang="fr-FR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10.1038/ncomms8760&gt;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78695" y="1697276"/>
            <a:ext cx="2700763" cy="1560522"/>
          </a:xfrm>
          <a:prstGeom prst="rect">
            <a:avLst/>
          </a:prstGeom>
        </p:spPr>
      </p:pic>
      <p:sp>
        <p:nvSpPr>
          <p:cNvPr id="1024" name="Rectangle 1023"/>
          <p:cNvSpPr/>
          <p:nvPr/>
        </p:nvSpPr>
        <p:spPr>
          <a:xfrm>
            <a:off x="6487600" y="3501588"/>
            <a:ext cx="19447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&lt;J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Mater. Chem. A, 2015, 3, </a:t>
            </a: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9438–9445&gt;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6197648" y="3273105"/>
            <a:ext cx="2826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impregnated free standing electrode</a:t>
            </a:r>
          </a:p>
        </p:txBody>
      </p:sp>
      <p:sp>
        <p:nvSpPr>
          <p:cNvPr id="1027" name="TextBox 1026"/>
          <p:cNvSpPr txBox="1"/>
          <p:nvPr/>
        </p:nvSpPr>
        <p:spPr>
          <a:xfrm>
            <a:off x="251175" y="973032"/>
            <a:ext cx="253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Entrapment of sulfur by conductive carbon nanostructures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91880" y="970361"/>
            <a:ext cx="229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Inducing chemical interaction with polysulfide's using polar materials and functional groups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14588" y="1008191"/>
            <a:ext cx="2686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Sulfur or polysulfide impregnation  in 3-D free standing electrodes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74901" y="5120300"/>
            <a:ext cx="3182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Polysulfide 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impregnated free standing electrode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29" name="TextBox 1028"/>
              <p:cNvSpPr txBox="1"/>
              <p:nvPr/>
            </p:nvSpPr>
            <p:spPr>
              <a:xfrm>
                <a:off x="161764" y="5974737"/>
                <a:ext cx="7290556" cy="73866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Effective polysulfide immobilization + 2) the recent 3-D free standing electrode design </a:t>
                </a:r>
                <a:b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1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 </m:t>
                    </m:r>
                  </m:oMath>
                </a14:m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sulfur loading 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better performance</a:t>
                </a:r>
                <a:endPara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29" name="TextBox 10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64" y="5974737"/>
                <a:ext cx="7290556" cy="738664"/>
              </a:xfrm>
              <a:prstGeom prst="rect">
                <a:avLst/>
              </a:prstGeom>
              <a:blipFill>
                <a:blip r:embed="rId12"/>
                <a:stretch>
                  <a:fillRect b="-794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08337" y="705094"/>
            <a:ext cx="228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entrapment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62640" y="690704"/>
            <a:ext cx="2436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entrapment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95955" y="708996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loading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6403" y="4293096"/>
            <a:ext cx="1474511" cy="8975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7920" y="4285609"/>
            <a:ext cx="636461" cy="137760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13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690" y="831775"/>
            <a:ext cx="4059766" cy="5556963"/>
          </a:xfrm>
        </p:spPr>
        <p:txBody>
          <a:bodyPr/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electrochemical kinetics using polar conductive additive </a:t>
            </a:r>
          </a:p>
          <a:p>
            <a:pPr lvl="1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Sufficient surface binding</a:t>
            </a:r>
          </a:p>
          <a:p>
            <a:pPr lvl="1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charge transport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Li-Sulphur battery:-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Inorganic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 compounds as additive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647638"/>
            <a:ext cx="3864965" cy="3560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758" y="2944260"/>
            <a:ext cx="1831587" cy="3316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3848" y="6332359"/>
            <a:ext cx="288252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de-DE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Angew. Chem. Int. Ed. 2016, 55, 12990 –12995</a:t>
            </a:r>
            <a:r>
              <a:rPr lang="de-DE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1250" y="869635"/>
            <a:ext cx="44014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Nonpolar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poor polysulfide binding &amp; high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nucleation barrier </a:t>
            </a:r>
          </a:p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Polar, insulator/semiconductor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polysulfide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binding but direct conversion  of polysulfide at the surface is impeded.</a:t>
            </a:r>
          </a:p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Polar, conductor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sufficient binding and efficient charge transport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7985" y="3218532"/>
            <a:ext cx="2034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Li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at the surface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1139" y="4136720"/>
            <a:ext cx="1728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deposition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radial non uniform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1139" y="5265244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deposition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79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44" y="908720"/>
            <a:ext cx="8749636" cy="5556963"/>
          </a:xfrm>
        </p:spPr>
        <p:txBody>
          <a:bodyPr/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kinetics of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reduction to Li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in case of polar conductive host (Ti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using operando XANES analysis </a:t>
            </a:r>
          </a:p>
          <a:p>
            <a:pPr marL="2520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Li-Sulphur battery:- Inorganic polar compounds as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434" y="1556792"/>
            <a:ext cx="3575406" cy="1928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434" y="3687201"/>
            <a:ext cx="3532399" cy="1786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556792"/>
            <a:ext cx="3889995" cy="26702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1184" y="5569754"/>
            <a:ext cx="41504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fr-FR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NATURE COMMUNICATIONS | 5:4759 | DOI: 10.1038/ncomms5759</a:t>
            </a:r>
            <a:r>
              <a:rPr lang="fr-FR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909" y="4235573"/>
            <a:ext cx="42991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intermediates are much less in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host compared to carbon, in all stage of discharge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precipitate much earlier and more progressively for the case of Ti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host than carbon                          (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LiPSs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adsorbed on Ti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more readily reduced to Li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than those on carbon)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009" y="6058864"/>
            <a:ext cx="826970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polysulfide immobilization &amp; access to electrons are the key for better performance 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52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44" y="798624"/>
            <a:ext cx="8858312" cy="5556963"/>
          </a:xfrm>
        </p:spPr>
        <p:txBody>
          <a:bodyPr/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studies report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use of TiO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Li-S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battery both as a host and as additive </a:t>
            </a:r>
          </a:p>
          <a:p>
            <a:pPr lvl="1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 strong polar nature and its chemical inertness makes it a good candidate</a:t>
            </a:r>
          </a:p>
          <a:p>
            <a:pPr marL="252000" lvl="1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i="1" dirty="0">
              <a:latin typeface="Times New Roman" panose="02020603050405020304" pitchFamily="18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Li-sulfur battery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76" y="4117907"/>
            <a:ext cx="2791299" cy="873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044" y="5017186"/>
            <a:ext cx="2773932" cy="10940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9468" y="3643579"/>
            <a:ext cx="2265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Sulphur–TiO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yolk–shell</a:t>
            </a:r>
          </a:p>
        </p:txBody>
      </p:sp>
      <p:sp>
        <p:nvSpPr>
          <p:cNvPr id="7" name="Rectangle 6"/>
          <p:cNvSpPr/>
          <p:nvPr/>
        </p:nvSpPr>
        <p:spPr>
          <a:xfrm>
            <a:off x="1959492" y="3880904"/>
            <a:ext cx="242137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NATURE COMMUNICATIONS, 2013</a:t>
            </a:r>
            <a:r>
              <a:rPr lang="en-US" sz="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2424" y="4499610"/>
            <a:ext cx="1861474" cy="14906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89600" y="4223412"/>
            <a:ext cx="239841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dvOTb92eb7df.I"/>
              </a:rPr>
              <a:t>&lt;</a:t>
            </a:r>
            <a:r>
              <a:rPr lang="en-US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Materials Letters 189 (2017) 188–191&gt;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37349" y="3968770"/>
            <a:ext cx="2361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Mesoporous TiO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spheres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568" y="6252504"/>
            <a:ext cx="8204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demonstrate remarkable performances but with areal loading &lt; 2mg/cm</a:t>
            </a:r>
            <a:r>
              <a:rPr lang="en-US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336" y="1842429"/>
            <a:ext cx="1793622" cy="17105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958" y="1846856"/>
            <a:ext cx="2091037" cy="17060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086638" y="1579279"/>
            <a:ext cx="218361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&lt;Adv</a:t>
            </a:r>
            <a:r>
              <a:rPr lang="en-US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. Mater. 2015, 27, </a:t>
            </a:r>
            <a:r>
              <a:rPr lang="en-US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2891–2898&gt;</a:t>
            </a:r>
            <a:endParaRPr lang="en-US" sz="1050" i="1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36475" y="1331476"/>
            <a:ext cx="272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Graphene/TiO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film</a:t>
            </a:r>
            <a:r>
              <a:rPr lang="en-US" dirty="0" smtClean="0">
                <a:latin typeface="ScalaLF-Regular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interlayer</a:t>
            </a:r>
            <a:r>
              <a:rPr lang="en-US" dirty="0" smtClean="0">
                <a:latin typeface="ScalaLF-Regular"/>
              </a:rPr>
              <a:t> 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733" y="1783478"/>
            <a:ext cx="1305043" cy="16067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65852" y="1475675"/>
            <a:ext cx="269817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&lt;J</a:t>
            </a:r>
            <a:r>
              <a:rPr lang="en-US" sz="1050" i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. Phys. Chem. C 2012, 116, 19653−</a:t>
            </a:r>
            <a:r>
              <a:rPr lang="en-US" sz="1050" i="1" dirty="0" smtClean="0">
                <a:latin typeface="Times New Roman" panose="02020603050405020304" pitchFamily="18" charset="0"/>
                <a:ea typeface="Malgun Gothic" panose="020B0503020000020004" pitchFamily="34" charset="-127"/>
              </a:rPr>
              <a:t>19658&gt;</a:t>
            </a:r>
            <a:endParaRPr lang="en-US" sz="1050" i="1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834" y="4416712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Host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7885" y="2560160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additive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33834" y="3643579"/>
            <a:ext cx="8070614" cy="0"/>
          </a:xfrm>
          <a:prstGeom prst="line">
            <a:avLst/>
          </a:prstGeom>
          <a:ln w="158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364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525" y="883546"/>
            <a:ext cx="5314950" cy="3676650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One-dimensional materials : Structural integrity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9475" y="4282237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 Lett. 2018, 18, 475-481</a:t>
            </a:r>
            <a:endParaRPr lang="ko-KR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4653136"/>
            <a:ext cx="6467078" cy="19851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1-D materials</a:t>
            </a:r>
          </a:p>
          <a:p>
            <a:pPr>
              <a:lnSpc>
                <a:spcPct val="150000"/>
              </a:lnSpc>
            </a:pPr>
            <a:endParaRPr lang="en-US" altLang="ko-K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Smaller contact resistance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 0-D materials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Good </a:t>
            </a: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pathway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Structural integrity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excellent host for </a:t>
            </a: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high sulfur loading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45101" y="64875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08/43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72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75293</TotalTime>
  <Words>4015</Words>
  <Application>Microsoft Office PowerPoint</Application>
  <PresentationFormat>On-screen Show (4:3)</PresentationFormat>
  <Paragraphs>740</Paragraphs>
  <Slides>47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테마</vt:lpstr>
      <vt:lpstr>Slide 1</vt:lpstr>
      <vt:lpstr>Energy storage demand </vt:lpstr>
      <vt:lpstr>Energy storage capability  </vt:lpstr>
      <vt:lpstr>Li-Sulphur battery:- Challenges </vt:lpstr>
      <vt:lpstr>Li-Sulphur battery:- Progresses in cathode design </vt:lpstr>
      <vt:lpstr>Li-Sulphur battery:- Inorganic polar compounds as additive </vt:lpstr>
      <vt:lpstr>Li-Sulphur battery:- Inorganic polar compounds as host </vt:lpstr>
      <vt:lpstr>TiO2 in Li-sulfur battery</vt:lpstr>
      <vt:lpstr>One-dimensional materials : Structural integrity</vt:lpstr>
      <vt:lpstr>Work scope</vt:lpstr>
      <vt:lpstr>Research scope </vt:lpstr>
      <vt:lpstr>Introduction:-TiO2 overview  </vt:lpstr>
      <vt:lpstr>Introduction:-Synthesis of 1-D rutile TiO2 </vt:lpstr>
      <vt:lpstr>Introduction:-Synthesis of 1-D rutile TiO2(molten salt method)   </vt:lpstr>
      <vt:lpstr>Synthesis of 1-D rutile TiO2 in molten salt</vt:lpstr>
      <vt:lpstr>Understanding the role of (NaPO3)6 for the 1-D growth</vt:lpstr>
      <vt:lpstr>Understanding the role of (NaPO3)6 for the 1-D growth</vt:lpstr>
      <vt:lpstr>Understanding the role of (NaPO3)6 for the 1-D growth</vt:lpstr>
      <vt:lpstr>Understanding the role of (NaPO3)6 for the 1-D growth</vt:lpstr>
      <vt:lpstr>Understanding the role of (NaPO3)6 for the 1-D growth</vt:lpstr>
      <vt:lpstr>Understanding the role of (NaPO3)6 for the 1-D growth</vt:lpstr>
      <vt:lpstr>Understanding the role of (NaPO3)6 for the 1-D growth</vt:lpstr>
      <vt:lpstr>Conclusion </vt:lpstr>
      <vt:lpstr>Slide 24</vt:lpstr>
      <vt:lpstr>TiO2 in Li-sulfur battery</vt:lpstr>
      <vt:lpstr>TiO2/C composite freestanding electrode:-fabrication</vt:lpstr>
      <vt:lpstr>TiO2/C composite freestanding electrode:-structural analysis</vt:lpstr>
      <vt:lpstr>TiO2/C composite freestanding electrode:-structural analysis</vt:lpstr>
      <vt:lpstr>TiO2/C composite freestanding electrode:-structural analysis</vt:lpstr>
      <vt:lpstr>TiO2/C composite freestanding electrode:-structural analysis</vt:lpstr>
      <vt:lpstr>Electrochemical performance analysis</vt:lpstr>
      <vt:lpstr>Electrochemical performance analysis</vt:lpstr>
      <vt:lpstr>Electrochemical performance analysis</vt:lpstr>
      <vt:lpstr>Conclusion </vt:lpstr>
      <vt:lpstr>Slide 35</vt:lpstr>
      <vt:lpstr>Introduction: TiN in Li-sulfur battery</vt:lpstr>
      <vt:lpstr>Synthesis and characterization of 1-D TiN</vt:lpstr>
      <vt:lpstr>Synthesis and characterization of 1-D TiN</vt:lpstr>
      <vt:lpstr>Electrochemical performance analysis </vt:lpstr>
      <vt:lpstr>Electrochemical performance analysis </vt:lpstr>
      <vt:lpstr>Electrochemical performance analysis </vt:lpstr>
      <vt:lpstr>Polysulfide trapping test </vt:lpstr>
      <vt:lpstr>Post-mortem analysis </vt:lpstr>
      <vt:lpstr>Conclusion </vt:lpstr>
      <vt:lpstr>Slide 45</vt:lpstr>
      <vt:lpstr>Crystal growth trend </vt:lpstr>
      <vt:lpstr>Crystal growth trend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Wook Ki Jung</dc:creator>
  <cp:lastModifiedBy>user1</cp:lastModifiedBy>
  <cp:revision>1435</cp:revision>
  <cp:lastPrinted>2018-05-09T07:27:53Z</cp:lastPrinted>
  <dcterms:created xsi:type="dcterms:W3CDTF">2016-04-05T12:46:30Z</dcterms:created>
  <dcterms:modified xsi:type="dcterms:W3CDTF">2019-12-19T16:12:14Z</dcterms:modified>
</cp:coreProperties>
</file>