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5CE3-E8E7-42CF-886C-C6061B4D8504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332DA-CE55-426F-BA9C-7DA45FCC48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Phase equilibrium in ceramics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</a:p>
          <a:p>
            <a:r>
              <a:rPr lang="en-US" dirty="0" smtClean="0"/>
              <a:t>Class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47471"/>
            <a:ext cx="891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theorem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states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intersection of a boundary 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boundary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extended)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its corresponding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extended)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represents a temperature maximum on that boundary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temperature minimum on the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lines never cross one another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l="6502"/>
          <a:stretch>
            <a:fillRect/>
          </a:stretch>
        </p:blipFill>
        <p:spPr bwMode="auto">
          <a:xfrm>
            <a:off x="533400" y="1752600"/>
            <a:ext cx="4382641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609600" y="5830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Application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theorem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determine slopes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boundary lines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2413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Composition Triangles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7620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Composition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triangle is always made up of three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lines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8528" y="12954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example, in Fig.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composition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located within the composition triangle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A-BC-C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l="6061"/>
          <a:stretch>
            <a:fillRect/>
          </a:stretch>
        </p:blipFill>
        <p:spPr bwMode="auto">
          <a:xfrm>
            <a:off x="228600" y="2185481"/>
            <a:ext cx="4724400" cy="413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810000" y="1981200"/>
            <a:ext cx="518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When melt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solidifies, the sample will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composed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crystals represented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apices of this composition triangle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038600" y="3048000"/>
            <a:ext cx="487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composition of the final crystals is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 =65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%, BC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15%,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and C = 20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%.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portion of the crystals will, of course,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contained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eutectic structure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4542472"/>
            <a:ext cx="396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melt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an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it will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solidify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 the crystals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represented by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extremities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and in a proportion indicated by its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position 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line.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Isothermal Sections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693958"/>
            <a:ext cx="4038600" cy="370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6057" y="1066800"/>
            <a:ext cx="306734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57200" y="7620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primary crystallization spaces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B,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 liquid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space have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 been intersected by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700°C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plane.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894809"/>
            <a:ext cx="3048000" cy="28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172200" y="236220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700oC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525780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00oC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600200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crystallization space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intersected at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600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is the space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crystallization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 + C + 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50068"/>
            <a:ext cx="37975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565664"/>
            <a:ext cx="37338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52600" y="60314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400oC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is below the temperature corresponding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intersection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line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A-BC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its boundary line, the isothermal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section shows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separation of the system into two separate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ternary systems.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300°C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is below the temperature of either eutectic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point, the isotherms is not observable.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System with a Binary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Compound Melting incongruently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 l="4786"/>
          <a:stretch>
            <a:fillRect/>
          </a:stretch>
        </p:blipFill>
        <p:spPr bwMode="auto">
          <a:xfrm>
            <a:off x="4953000" y="762000"/>
            <a:ext cx="3810000" cy="545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33400" y="762000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Only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ternary eutectic forms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because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line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A-BC does not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intersect its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boundary line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160020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Boundary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slopes away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A-BC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from the point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toward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438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melt, such as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indicated by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, occurring in the composition triangle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A-BC-C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will,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cooling to solidification, be made up of crystals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733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only point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 which these three crystals are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equilibrium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 point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outside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composition triangle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A-BC-C.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876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peritectic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eutectic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point); it is the point to which the melt will cool and also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temperature of final solidification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101" y="381000"/>
            <a:ext cx="4152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Lets see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lsoplethal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Study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this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Final Crystals. Composition X (A = </a:t>
            </a:r>
            <a:r>
              <a:rPr lang="en-US" b="1" i="1" dirty="0" smtClean="0"/>
              <a:t>20%, </a:t>
            </a:r>
            <a:r>
              <a:rPr lang="en-US" b="1" i="1" dirty="0"/>
              <a:t>B = </a:t>
            </a:r>
            <a:r>
              <a:rPr lang="en-US" b="1" i="1" dirty="0" smtClean="0"/>
              <a:t>10%, </a:t>
            </a:r>
            <a:r>
              <a:rPr lang="en-US" b="1" i="1" dirty="0"/>
              <a:t>C = 70%)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t="2532"/>
          <a:stretch>
            <a:fillRect/>
          </a:stretch>
        </p:blipFill>
        <p:spPr bwMode="auto">
          <a:xfrm>
            <a:off x="4103254" y="76200"/>
            <a:ext cx="4888346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0"/>
            <a:ext cx="4114800" cy="363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20190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Ternary Systems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609600"/>
            <a:ext cx="375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Systems containing three components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066800"/>
            <a:ext cx="3358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phase </a:t>
            </a:r>
            <a:r>
              <a:rPr lang="en-US" dirty="0"/>
              <a:t>rule becomes </a:t>
            </a:r>
            <a:r>
              <a:rPr lang="en-US" b="1" i="1" dirty="0"/>
              <a:t>F = 3 - P + 2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600200"/>
            <a:ext cx="434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pressure is constant, the phase rule for the system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= 4 - 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an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invariant point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involves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equilibrium between four phases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743200"/>
            <a:ext cx="403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ternary system can be represented by a three-dimensional figure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52400"/>
            <a:ext cx="3687267" cy="586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105400" y="6019800"/>
            <a:ext cx="403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Fig.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Diagram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 ternary system containing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ternary eutectic.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657600"/>
            <a:ext cx="434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h, and 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 binary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eutectic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binary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systems,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A-B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B-C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C-A,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441960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liquidus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surface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represent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equilibrium between a liquid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solid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3400" y="5257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locus of intersections points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liquidus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surfaces form the boundary lines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represent equilibrium between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crystalline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phases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liquid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 is the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ternary eutectic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Crystals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A, B, and 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in equilibrium with a liquid at this point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It represents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lowest melting mixture of crystals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B, and 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9536" y="0"/>
            <a:ext cx="4788264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52400" y="228600"/>
            <a:ext cx="39624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liquid space:-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abov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liquidus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is composed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of liquid only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426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three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spaces of primary crystallization, A + liquid, B +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liquid,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C+liquid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bounded on their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upper surfaces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liquidus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surfaces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their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surfaces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the surfaces made by sliding the horizontal lines, for example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qf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along the lines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ma/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ma/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respectively for primary crystallization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733800"/>
            <a:ext cx="441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three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spaces of binary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crystallization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 + B +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liquid,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+ C + liquid, and B + C +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liquid:-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bounded by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surfaces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spaces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primary crystallization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horizontal plane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eutectic point E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5562600"/>
            <a:ext cx="495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space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containing crystalline phases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only:-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space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plane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is composed of crystals of A, B, and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3820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Method of Determining Composition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6096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equilateral triangle which forms the base of the ternary figure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permits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representation of all possible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combinations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three components.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Methods </a:t>
            </a:r>
            <a:r>
              <a:rPr lang="en-US" dirty="0"/>
              <a:t>for determining the composition of </a:t>
            </a:r>
            <a:r>
              <a:rPr lang="en-US" dirty="0" smtClean="0"/>
              <a:t>a point </a:t>
            </a:r>
            <a:r>
              <a:rPr lang="en-US" dirty="0"/>
              <a:t>within the </a:t>
            </a:r>
            <a:r>
              <a:rPr lang="en-US" dirty="0" smtClean="0"/>
              <a:t>triangle:-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lengths of the perpendiculars drawn from the sides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composition triangle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point are proportional to the quantities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crystals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sample. For example, in Fig.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composition X is composed of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40% 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20% 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40%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drawn through the composition point and parallel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sides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triangle. The intersection of these lines with any side gives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proportions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crystalline phases represented by the point.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example,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Fig.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point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composed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10% 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30% 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60%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657600"/>
            <a:ext cx="3276600" cy="282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9384" y="3581400"/>
            <a:ext cx="3554016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33400" y="6096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6107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3865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lsoplethal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Studies in Ternary Systems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t="1111" b="1111"/>
          <a:stretch>
            <a:fillRect/>
          </a:stretch>
        </p:blipFill>
        <p:spPr bwMode="auto">
          <a:xfrm>
            <a:off x="4841083" y="76200"/>
            <a:ext cx="4302917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2400" y="457200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Lets consider 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isopleth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( X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’ 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composition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258669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plane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projection of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liquidus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surface is shown at the base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dimensional figure</a:t>
            </a:r>
            <a:r>
              <a:rPr lang="en-US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2152471"/>
            <a:ext cx="464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Isopleth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intersect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liquidus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surface at point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corresponding temp.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– 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connect the equilibrium phases (liquid of composition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crystal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536" y="3544669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Corresponding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projection onto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denoted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X ’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the line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 X ’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464" y="4445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Cooling further to temperature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crystals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precipitate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the melt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concentration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melt decreases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Tie line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– 4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represents the equilibrium phases &amp; the projection is represented by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C4’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 quantities of the respective phases are obtained by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lever rule.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50" y="2590801"/>
            <a:ext cx="3929550" cy="396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942" y="2590800"/>
            <a:ext cx="427385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2400" y="228600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Cooling to point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composition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 the space of binary crystallization,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 + B + liquid.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composition of the melt is given by the point at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crystalline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portion of the sample is composed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 and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396" y="1176996"/>
            <a:ext cx="86528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Further cooling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eutectic temperature,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composition moves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along the boundary line from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7 ’ to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 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Simultaneously,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additional quantities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B precipitate from the melt</a:t>
            </a:r>
          </a:p>
        </p:txBody>
      </p:sp>
      <p:sp>
        <p:nvSpPr>
          <p:cNvPr id="6" name="Rectangle 5"/>
          <p:cNvSpPr/>
          <p:nvPr/>
        </p:nvSpPr>
        <p:spPr>
          <a:xfrm>
            <a:off x="208672" y="2181664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Cooling to slightly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below that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 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crystallizes in eutectic proportions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Quantitative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9144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Temperature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composed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plus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infinitesimal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quantity of crystals of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868" y="1419664"/>
            <a:ext cx="1892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Temperature </a:t>
            </a:r>
            <a:r>
              <a:rPr lang="en-US" b="1" i="1" dirty="0" smtClean="0"/>
              <a:t>T</a:t>
            </a:r>
            <a:r>
              <a:rPr lang="en-US" b="1" i="1" baseline="-25000" dirty="0" smtClean="0"/>
              <a:t>4</a:t>
            </a:r>
            <a:r>
              <a:rPr lang="en-US" b="1" i="1" dirty="0" smtClean="0"/>
              <a:t>:-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77328" y="1433732"/>
            <a:ext cx="725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CX/C4’*100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composition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4‘, X4’/C4’*100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crystals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981200"/>
            <a:ext cx="8951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Temperature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CX/C5’*100 = 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melt of composition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5‘, X5’/C5’*100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crystals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0588" y="2526268"/>
            <a:ext cx="8813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Temperature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CX/C6’*100 = %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melt of composition 6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‘, X6’/C6’*100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crystals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infinitesimal quantity of crystals </a:t>
            </a:r>
            <a:r>
              <a:rPr lang="en-US" b="1" dirty="0" smtClean="0"/>
              <a:t>B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33528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temperature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new tie line is drawn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on to its intersection with the line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point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7 "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39624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7“X/7“7‘*100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melt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composition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7‘, X7‘/7“7‘*100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% crystals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7“B/CB*100 =% 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7“C/CB*100 =% B)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45720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(temperature slightly above the eutectic temperature)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50292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8“X/8“E*100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melt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composition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E, XE/8“E*100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% crystals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8“B/CB*100 =% 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“C/CB*100 =% B)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56388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T</a:t>
            </a:r>
            <a:r>
              <a:rPr lang="en-US" b="1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i="1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(temperature slightly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below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the eutectic temperature)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60960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8“X/8“E*100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Eutectic (44%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36%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20%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XE/8“E*100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% crystals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8“B/CB*100 =% 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“C/CB*100 =% B)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Lines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762000"/>
            <a:ext cx="830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straight line connecting the points representing the compositions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crystals in the ternary system is called a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join. </a:t>
            </a:r>
          </a:p>
          <a:p>
            <a:pPr>
              <a:buFont typeface="Wingdings" pitchFamily="2" charset="2"/>
              <a:buChar char="§"/>
            </a:pPr>
            <a:endParaRPr lang="en-US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connecting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compositions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primary crystals of two areas having a common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boundary line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called an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line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6160" r="4524" b="3882"/>
          <a:stretch>
            <a:fillRect/>
          </a:stretch>
        </p:blipFill>
        <p:spPr bwMode="auto">
          <a:xfrm>
            <a:off x="685800" y="22860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419600" y="2667000"/>
            <a:ext cx="426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Lines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B-BC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A-BC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BC-C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line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3581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Line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join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an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Alkemade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b/c it does not fulfill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condition of the common boundary line because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areas c and b are not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adjacent.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4325</TotalTime>
  <Words>1517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Phase equilibrium in ceramics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equilibrium in ceramics</dc:title>
  <dc:creator>user1</dc:creator>
  <cp:lastModifiedBy>user1</cp:lastModifiedBy>
  <cp:revision>62</cp:revision>
  <dcterms:created xsi:type="dcterms:W3CDTF">2019-06-03T09:55:49Z</dcterms:created>
  <dcterms:modified xsi:type="dcterms:W3CDTF">2020-04-23T08:30:16Z</dcterms:modified>
</cp:coreProperties>
</file>