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5" r:id="rId3"/>
    <p:sldId id="317" r:id="rId4"/>
    <p:sldId id="339" r:id="rId5"/>
    <p:sldId id="337" r:id="rId6"/>
    <p:sldId id="340" r:id="rId7"/>
    <p:sldId id="387" r:id="rId8"/>
    <p:sldId id="388" r:id="rId9"/>
    <p:sldId id="390" r:id="rId10"/>
    <p:sldId id="349" r:id="rId11"/>
    <p:sldId id="323" r:id="rId12"/>
    <p:sldId id="324" r:id="rId13"/>
    <p:sldId id="345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F14E1-52F6-4E33-92ED-DFCDDC0632B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E2BFD-039B-4679-8A70-1D1A88843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90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E2BFD-039B-4679-8A70-1D1A888433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E2BFD-039B-4679-8A70-1D1A888433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8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9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34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85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53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46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2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83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2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5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00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EDE0-94EF-49A0-94E6-2B98DF3FA33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E82E-B348-4007-AA1F-4695359E8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0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153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Engineering Ceramics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1143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Defects in ceramics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EDA7-A58B-40C0-8C82-1027A27D09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3672" y="2286000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Class -2</a:t>
            </a:r>
            <a:endParaRPr 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4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461963"/>
            <a:ext cx="79533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74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" y="542925"/>
            <a:ext cx="80295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224266" cy="597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84" r="5177"/>
          <a:stretch/>
        </p:blipFill>
        <p:spPr bwMode="auto">
          <a:xfrm>
            <a:off x="6019800" y="3048000"/>
            <a:ext cx="2995036" cy="25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77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8718233" cy="624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63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642"/>
            <a:ext cx="5897880" cy="68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"/>
            <a:ext cx="6787515" cy="66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6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994083" cy="666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7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Defects in ceramics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Many </a:t>
            </a:r>
            <a:r>
              <a:rPr lang="en-US" sz="2400" dirty="0">
                <a:latin typeface="+mj-lt"/>
              </a:rPr>
              <a:t>properties of crystals are determined </a:t>
            </a:r>
            <a:r>
              <a:rPr lang="en-US" sz="2400" dirty="0" smtClean="0">
                <a:latin typeface="+mj-lt"/>
              </a:rPr>
              <a:t>by imperfections</a:t>
            </a:r>
            <a:r>
              <a:rPr lang="en-US" sz="2400" dirty="0">
                <a:latin typeface="+mj-lt"/>
              </a:rPr>
              <a:t>.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Electrical </a:t>
            </a:r>
            <a:r>
              <a:rPr lang="en-US" sz="2200" dirty="0">
                <a:latin typeface="+mj-lt"/>
              </a:rPr>
              <a:t>conductivity </a:t>
            </a:r>
            <a:endParaRPr lang="en-US" sz="220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Diffusion </a:t>
            </a:r>
            <a:r>
              <a:rPr lang="en-US" sz="2200" dirty="0">
                <a:latin typeface="+mj-lt"/>
              </a:rPr>
              <a:t>transport imperfection </a:t>
            </a:r>
            <a:endParaRPr lang="en-US" sz="220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Optical </a:t>
            </a:r>
            <a:r>
              <a:rPr lang="en-US" sz="2200" dirty="0">
                <a:latin typeface="+mj-lt"/>
              </a:rPr>
              <a:t>properties </a:t>
            </a:r>
            <a:endParaRPr lang="en-US" sz="220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Rate </a:t>
            </a:r>
            <a:r>
              <a:rPr lang="en-US" sz="2200" dirty="0">
                <a:latin typeface="+mj-lt"/>
              </a:rPr>
              <a:t>of kinetic process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Kinetic processes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Densification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Precipitation</a:t>
            </a:r>
            <a:endParaRPr lang="en-US" sz="2200" dirty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Grain </a:t>
            </a:r>
            <a:r>
              <a:rPr lang="en-US" sz="2200" dirty="0">
                <a:latin typeface="+mj-lt"/>
              </a:rPr>
              <a:t>coarsening </a:t>
            </a:r>
            <a:endParaRPr lang="en-US" sz="220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</a:rPr>
              <a:t>High </a:t>
            </a:r>
            <a:r>
              <a:rPr lang="en-US" sz="2200" dirty="0">
                <a:latin typeface="+mj-lt"/>
              </a:rPr>
              <a:t>temperature creep deformation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5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82" y="614157"/>
            <a:ext cx="865450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67977"/>
            <a:ext cx="1847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Point defects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208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6" b="78541"/>
          <a:stretch/>
        </p:blipFill>
        <p:spPr bwMode="auto">
          <a:xfrm>
            <a:off x="0" y="54102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3975"/>
            <a:ext cx="8467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r="2128"/>
          <a:stretch>
            <a:fillRect/>
          </a:stretch>
        </p:blipFill>
        <p:spPr bwMode="auto">
          <a:xfrm>
            <a:off x="5486400" y="228599"/>
            <a:ext cx="3505200" cy="384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04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8150"/>
            <a:ext cx="78581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5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1658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9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9312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6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938213"/>
            <a:ext cx="80200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50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64" b="10169"/>
          <a:stretch>
            <a:fillRect/>
          </a:stretch>
        </p:blipFill>
        <p:spPr bwMode="auto">
          <a:xfrm>
            <a:off x="133518" y="1295400"/>
            <a:ext cx="876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7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47</Words>
  <Application>Microsoft Office PowerPoint</Application>
  <PresentationFormat>On-screen Show (4:3)</PresentationFormat>
  <Paragraphs>18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Engineering Ceramics </vt:lpstr>
      <vt:lpstr>Defects in ceramics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Ceramics</dc:title>
  <dc:creator>Admin</dc:creator>
  <cp:lastModifiedBy>user1</cp:lastModifiedBy>
  <cp:revision>94</cp:revision>
  <dcterms:created xsi:type="dcterms:W3CDTF">2018-04-15T08:42:11Z</dcterms:created>
  <dcterms:modified xsi:type="dcterms:W3CDTF">2020-04-23T08:26:05Z</dcterms:modified>
</cp:coreProperties>
</file>