
<file path=[Content_Types].xml><?xml version="1.0" encoding="utf-8"?>
<Types xmlns="http://schemas.openxmlformats.org/package/2006/content-types"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7200900" cy="9715500"/>
  <p:notesSz cx="7200900" cy="97155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2622" y="-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40067" y="3011805"/>
            <a:ext cx="6120765" cy="20402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080135" y="5440680"/>
            <a:ext cx="5040629" cy="2428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5/14/2017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5/14/2017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60045" y="2234565"/>
            <a:ext cx="3132391" cy="6412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708463" y="2234565"/>
            <a:ext cx="3132391" cy="6412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5/14/2017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5/14/2017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5/14/2017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60045" y="388619"/>
            <a:ext cx="6480809" cy="15544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60045" y="2234565"/>
            <a:ext cx="6480809" cy="6412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448306" y="9035415"/>
            <a:ext cx="2304287" cy="485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60045" y="9035415"/>
            <a:ext cx="1656207" cy="485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5/14/2017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184648" y="9035415"/>
            <a:ext cx="1656207" cy="485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3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95782" y="684265"/>
            <a:ext cx="2910840" cy="19488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r">
              <a:lnSpc>
                <a:spcPct val="101400"/>
              </a:lnSpc>
            </a:pPr>
            <a:r>
              <a:rPr sz="900" spc="40" dirty="0">
                <a:latin typeface="PMingLiU"/>
                <a:cs typeface="PMingLiU"/>
              </a:rPr>
              <a:t>Liberti </a:t>
            </a:r>
            <a:r>
              <a:rPr sz="900" spc="-25" dirty="0">
                <a:latin typeface="PMingLiU"/>
                <a:cs typeface="PMingLiU"/>
              </a:rPr>
              <a:t> </a:t>
            </a:r>
            <a:r>
              <a:rPr sz="900" spc="60" dirty="0">
                <a:latin typeface="PMingLiU"/>
                <a:cs typeface="PMingLiU"/>
              </a:rPr>
              <a:t>R,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-30" dirty="0">
                <a:latin typeface="PMingLiU"/>
                <a:cs typeface="PMingLiU"/>
              </a:rPr>
              <a:t> </a:t>
            </a:r>
            <a:r>
              <a:rPr sz="900" spc="45" dirty="0">
                <a:latin typeface="PMingLiU"/>
                <a:cs typeface="PMingLiU"/>
              </a:rPr>
              <a:t>Franciosa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-20" dirty="0">
                <a:latin typeface="PMingLiU"/>
                <a:cs typeface="PMingLiU"/>
              </a:rPr>
              <a:t> </a:t>
            </a:r>
            <a:r>
              <a:rPr sz="900" spc="65" dirty="0">
                <a:latin typeface="PMingLiU"/>
                <a:cs typeface="PMingLiU"/>
              </a:rPr>
              <a:t>G,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-30" dirty="0">
                <a:latin typeface="PMingLiU"/>
                <a:cs typeface="PMingLiU"/>
              </a:rPr>
              <a:t> </a:t>
            </a:r>
            <a:r>
              <a:rPr sz="900" spc="45" dirty="0">
                <a:latin typeface="PMingLiU"/>
                <a:cs typeface="PMingLiU"/>
              </a:rPr>
              <a:t>Gianfranceschi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-20" dirty="0">
                <a:latin typeface="PMingLiU"/>
                <a:cs typeface="PMingLiU"/>
              </a:rPr>
              <a:t> </a:t>
            </a:r>
            <a:r>
              <a:rPr sz="900" spc="145" dirty="0">
                <a:latin typeface="PMingLiU"/>
                <a:cs typeface="PMingLiU"/>
              </a:rPr>
              <a:t>M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-30" dirty="0">
                <a:latin typeface="PMingLiU"/>
                <a:cs typeface="PMingLiU"/>
              </a:rPr>
              <a:t> </a:t>
            </a:r>
            <a:r>
              <a:rPr sz="900" spc="70" dirty="0">
                <a:latin typeface="PMingLiU"/>
                <a:cs typeface="PMingLiU"/>
              </a:rPr>
              <a:t>and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-25" dirty="0">
                <a:latin typeface="PMingLiU"/>
                <a:cs typeface="PMingLiU"/>
              </a:rPr>
              <a:t> </a:t>
            </a:r>
            <a:r>
              <a:rPr sz="900" spc="35" dirty="0">
                <a:latin typeface="PMingLiU"/>
                <a:cs typeface="PMingLiU"/>
              </a:rPr>
              <a:t>Aureli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-30" dirty="0">
                <a:latin typeface="PMingLiU"/>
                <a:cs typeface="PMingLiU"/>
              </a:rPr>
              <a:t> </a:t>
            </a:r>
            <a:r>
              <a:rPr sz="900" spc="25" dirty="0">
                <a:latin typeface="PMingLiU"/>
                <a:cs typeface="PMingLiU"/>
              </a:rPr>
              <a:t>P</a:t>
            </a:r>
            <a:r>
              <a:rPr sz="900" spc="10" dirty="0">
                <a:latin typeface="PMingLiU"/>
                <a:cs typeface="PMingLiU"/>
              </a:rPr>
              <a:t> </a:t>
            </a:r>
            <a:r>
              <a:rPr sz="900" spc="50" dirty="0">
                <a:latin typeface="PMingLiU"/>
                <a:cs typeface="PMingLiU"/>
              </a:rPr>
              <a:t>(1996)</a:t>
            </a:r>
            <a:r>
              <a:rPr sz="900" dirty="0">
                <a:latin typeface="PMingLiU"/>
                <a:cs typeface="PMingLiU"/>
              </a:rPr>
              <a:t>   </a:t>
            </a:r>
            <a:r>
              <a:rPr sz="900" spc="-95" dirty="0">
                <a:latin typeface="PMingLiU"/>
                <a:cs typeface="PMingLiU"/>
              </a:rPr>
              <a:t> </a:t>
            </a:r>
            <a:r>
              <a:rPr sz="900" spc="30" dirty="0">
                <a:latin typeface="PMingLiU"/>
                <a:cs typeface="PMingLiU"/>
              </a:rPr>
              <a:t>Effect</a:t>
            </a:r>
            <a:r>
              <a:rPr sz="900" dirty="0">
                <a:latin typeface="PMingLiU"/>
                <a:cs typeface="PMingLiU"/>
              </a:rPr>
              <a:t>   </a:t>
            </a:r>
            <a:r>
              <a:rPr sz="900" spc="-90" dirty="0">
                <a:latin typeface="PMingLiU"/>
                <a:cs typeface="PMingLiU"/>
              </a:rPr>
              <a:t> </a:t>
            </a:r>
            <a:r>
              <a:rPr sz="900" spc="40" dirty="0">
                <a:latin typeface="PMingLiU"/>
                <a:cs typeface="PMingLiU"/>
              </a:rPr>
              <a:t>of</a:t>
            </a:r>
            <a:r>
              <a:rPr sz="900" dirty="0">
                <a:latin typeface="PMingLiU"/>
                <a:cs typeface="PMingLiU"/>
              </a:rPr>
              <a:t>   </a:t>
            </a:r>
            <a:r>
              <a:rPr sz="900" spc="-95" dirty="0">
                <a:latin typeface="PMingLiU"/>
                <a:cs typeface="PMingLiU"/>
              </a:rPr>
              <a:t> </a:t>
            </a:r>
            <a:r>
              <a:rPr sz="900" spc="55" dirty="0">
                <a:latin typeface="PMingLiU"/>
                <a:cs typeface="PMingLiU"/>
              </a:rPr>
              <a:t>combined</a:t>
            </a:r>
            <a:r>
              <a:rPr sz="900" dirty="0">
                <a:latin typeface="PMingLiU"/>
                <a:cs typeface="PMingLiU"/>
              </a:rPr>
              <a:t>   </a:t>
            </a:r>
            <a:r>
              <a:rPr sz="900" spc="-95" dirty="0">
                <a:latin typeface="PMingLiU"/>
                <a:cs typeface="PMingLiU"/>
              </a:rPr>
              <a:t> </a:t>
            </a:r>
            <a:r>
              <a:rPr sz="900" spc="35" dirty="0">
                <a:latin typeface="PMingLiU"/>
                <a:cs typeface="PMingLiU"/>
              </a:rPr>
              <a:t>lysozyme</a:t>
            </a:r>
            <a:r>
              <a:rPr sz="900" dirty="0">
                <a:latin typeface="PMingLiU"/>
                <a:cs typeface="PMingLiU"/>
              </a:rPr>
              <a:t>   </a:t>
            </a:r>
            <a:r>
              <a:rPr sz="900" spc="-95" dirty="0">
                <a:latin typeface="PMingLiU"/>
                <a:cs typeface="PMingLiU"/>
              </a:rPr>
              <a:t> </a:t>
            </a:r>
            <a:r>
              <a:rPr sz="900" spc="70" dirty="0">
                <a:latin typeface="PMingLiU"/>
                <a:cs typeface="PMingLiU"/>
              </a:rPr>
              <a:t>and</a:t>
            </a:r>
            <a:r>
              <a:rPr sz="900" dirty="0">
                <a:latin typeface="PMingLiU"/>
                <a:cs typeface="PMingLiU"/>
              </a:rPr>
              <a:t>   </a:t>
            </a:r>
            <a:r>
              <a:rPr sz="900" spc="-95" dirty="0">
                <a:latin typeface="PMingLiU"/>
                <a:cs typeface="PMingLiU"/>
              </a:rPr>
              <a:t> </a:t>
            </a:r>
            <a:r>
              <a:rPr sz="900" spc="35" dirty="0">
                <a:latin typeface="PMingLiU"/>
                <a:cs typeface="PMingLiU"/>
              </a:rPr>
              <a:t>lipase</a:t>
            </a:r>
            <a:r>
              <a:rPr sz="900" spc="25" dirty="0">
                <a:latin typeface="PMingLiU"/>
                <a:cs typeface="PMingLiU"/>
              </a:rPr>
              <a:t> </a:t>
            </a:r>
            <a:r>
              <a:rPr sz="900" spc="60" dirty="0">
                <a:latin typeface="PMingLiU"/>
                <a:cs typeface="PMingLiU"/>
              </a:rPr>
              <a:t>treatment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-15" dirty="0">
                <a:latin typeface="PMingLiU"/>
                <a:cs typeface="PMingLiU"/>
              </a:rPr>
              <a:t> </a:t>
            </a:r>
            <a:r>
              <a:rPr sz="900" spc="70" dirty="0">
                <a:latin typeface="PMingLiU"/>
                <a:cs typeface="PMingLiU"/>
              </a:rPr>
              <a:t>on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-15" dirty="0">
                <a:latin typeface="PMingLiU"/>
                <a:cs typeface="PMingLiU"/>
              </a:rPr>
              <a:t> </a:t>
            </a:r>
            <a:r>
              <a:rPr sz="900" spc="50" dirty="0">
                <a:latin typeface="PMingLiU"/>
                <a:cs typeface="PMingLiU"/>
              </a:rPr>
              <a:t>the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-15" dirty="0">
                <a:latin typeface="PMingLiU"/>
                <a:cs typeface="PMingLiU"/>
              </a:rPr>
              <a:t> </a:t>
            </a:r>
            <a:r>
              <a:rPr sz="900" spc="35" dirty="0">
                <a:latin typeface="PMingLiU"/>
                <a:cs typeface="PMingLiU"/>
              </a:rPr>
              <a:t>survival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-20" dirty="0">
                <a:latin typeface="PMingLiU"/>
                <a:cs typeface="PMingLiU"/>
              </a:rPr>
              <a:t> </a:t>
            </a:r>
            <a:r>
              <a:rPr sz="900" spc="40" dirty="0">
                <a:latin typeface="PMingLiU"/>
                <a:cs typeface="PMingLiU"/>
              </a:rPr>
              <a:t>of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-10" dirty="0">
                <a:latin typeface="PMingLiU"/>
                <a:cs typeface="PMingLiU"/>
              </a:rPr>
              <a:t> </a:t>
            </a:r>
            <a:r>
              <a:rPr sz="900" i="1" spc="20" dirty="0">
                <a:latin typeface="Book Antiqua"/>
                <a:cs typeface="Book Antiqua"/>
              </a:rPr>
              <a:t>Listeria</a:t>
            </a:r>
            <a:r>
              <a:rPr sz="900" i="1" dirty="0">
                <a:latin typeface="Book Antiqua"/>
                <a:cs typeface="Book Antiqua"/>
              </a:rPr>
              <a:t> </a:t>
            </a:r>
            <a:r>
              <a:rPr sz="900" i="1" spc="5" dirty="0">
                <a:latin typeface="Book Antiqua"/>
                <a:cs typeface="Book Antiqua"/>
              </a:rPr>
              <a:t> </a:t>
            </a:r>
            <a:r>
              <a:rPr sz="900" i="1" spc="30" dirty="0">
                <a:latin typeface="Book Antiqua"/>
                <a:cs typeface="Book Antiqua"/>
              </a:rPr>
              <a:t>monocytogenes</a:t>
            </a:r>
            <a:r>
              <a:rPr sz="900" spc="40" dirty="0">
                <a:latin typeface="PMingLiU"/>
                <a:cs typeface="PMingLiU"/>
              </a:rPr>
              <a:t>. </a:t>
            </a:r>
            <a:r>
              <a:rPr sz="900" i="1" spc="20" dirty="0">
                <a:latin typeface="Book Antiqua"/>
                <a:cs typeface="Book Antiqua"/>
              </a:rPr>
              <a:t>International</a:t>
            </a:r>
            <a:r>
              <a:rPr sz="900" i="1" spc="-10" dirty="0">
                <a:latin typeface="Book Antiqua"/>
                <a:cs typeface="Book Antiqua"/>
              </a:rPr>
              <a:t> </a:t>
            </a:r>
            <a:r>
              <a:rPr sz="900" i="1" spc="25" dirty="0">
                <a:latin typeface="Book Antiqua"/>
                <a:cs typeface="Book Antiqua"/>
              </a:rPr>
              <a:t>Journal</a:t>
            </a:r>
            <a:r>
              <a:rPr sz="900" i="1" spc="-15" dirty="0">
                <a:latin typeface="Book Antiqua"/>
                <a:cs typeface="Book Antiqua"/>
              </a:rPr>
              <a:t> </a:t>
            </a:r>
            <a:r>
              <a:rPr sz="900" i="1" spc="70" dirty="0">
                <a:latin typeface="Book Antiqua"/>
                <a:cs typeface="Book Antiqua"/>
              </a:rPr>
              <a:t>of</a:t>
            </a:r>
            <a:r>
              <a:rPr sz="900" i="1" spc="-20" dirty="0">
                <a:latin typeface="Book Antiqua"/>
                <a:cs typeface="Book Antiqua"/>
              </a:rPr>
              <a:t> </a:t>
            </a:r>
            <a:r>
              <a:rPr sz="900" i="1" spc="55" dirty="0">
                <a:latin typeface="Book Antiqua"/>
                <a:cs typeface="Book Antiqua"/>
              </a:rPr>
              <a:t>Food</a:t>
            </a:r>
            <a:r>
              <a:rPr sz="900" i="1" spc="-20" dirty="0">
                <a:latin typeface="Book Antiqua"/>
                <a:cs typeface="Book Antiqua"/>
              </a:rPr>
              <a:t> </a:t>
            </a:r>
            <a:r>
              <a:rPr sz="900" i="1" spc="25" dirty="0">
                <a:latin typeface="Book Antiqua"/>
                <a:cs typeface="Book Antiqua"/>
              </a:rPr>
              <a:t>Micrbiology</a:t>
            </a:r>
            <a:r>
              <a:rPr sz="900" i="1" spc="-10" dirty="0">
                <a:latin typeface="Book Antiqua"/>
                <a:cs typeface="Book Antiqua"/>
              </a:rPr>
              <a:t> </a:t>
            </a:r>
            <a:r>
              <a:rPr sz="900" spc="50" dirty="0">
                <a:latin typeface="PMingLiU"/>
                <a:cs typeface="PMingLiU"/>
              </a:rPr>
              <a:t>32:</a:t>
            </a:r>
            <a:r>
              <a:rPr sz="900" spc="-25" dirty="0">
                <a:latin typeface="PMingLiU"/>
                <a:cs typeface="PMingLiU"/>
              </a:rPr>
              <a:t> </a:t>
            </a:r>
            <a:r>
              <a:rPr sz="900" spc="75" dirty="0">
                <a:latin typeface="PMingLiU"/>
                <a:cs typeface="PMingLiU"/>
              </a:rPr>
              <a:t>235-242.</a:t>
            </a:r>
            <a:r>
              <a:rPr sz="900" spc="45" dirty="0">
                <a:latin typeface="PMingLiU"/>
                <a:cs typeface="PMingLiU"/>
              </a:rPr>
              <a:t> </a:t>
            </a:r>
            <a:r>
              <a:rPr sz="900" spc="50" dirty="0">
                <a:latin typeface="PMingLiU"/>
                <a:cs typeface="PMingLiU"/>
              </a:rPr>
              <a:t>Pagan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114" dirty="0">
                <a:latin typeface="PMingLiU"/>
                <a:cs typeface="PMingLiU"/>
              </a:rPr>
              <a:t> </a:t>
            </a:r>
            <a:r>
              <a:rPr sz="900" spc="60" dirty="0">
                <a:latin typeface="PMingLiU"/>
                <a:cs typeface="PMingLiU"/>
              </a:rPr>
              <a:t>R,</a:t>
            </a:r>
            <a:r>
              <a:rPr sz="900" dirty="0">
                <a:latin typeface="PMingLiU"/>
                <a:cs typeface="PMingLiU"/>
              </a:rPr>
              <a:t>  </a:t>
            </a:r>
            <a:r>
              <a:rPr sz="900" spc="-114" dirty="0">
                <a:latin typeface="PMingLiU"/>
                <a:cs typeface="PMingLiU"/>
              </a:rPr>
              <a:t> </a:t>
            </a:r>
            <a:r>
              <a:rPr sz="900" spc="75" dirty="0">
                <a:latin typeface="PMingLiU"/>
                <a:cs typeface="PMingLiU"/>
              </a:rPr>
              <a:t>Manas</a:t>
            </a:r>
            <a:r>
              <a:rPr sz="900" dirty="0">
                <a:latin typeface="PMingLiU"/>
                <a:cs typeface="PMingLiU"/>
              </a:rPr>
              <a:t>  </a:t>
            </a:r>
            <a:r>
              <a:rPr sz="900" spc="-120" dirty="0">
                <a:latin typeface="PMingLiU"/>
                <a:cs typeface="PMingLiU"/>
              </a:rPr>
              <a:t> </a:t>
            </a:r>
            <a:r>
              <a:rPr sz="900" spc="30" dirty="0">
                <a:latin typeface="PMingLiU"/>
                <a:cs typeface="PMingLiU"/>
              </a:rPr>
              <a:t>P,</a:t>
            </a:r>
            <a:r>
              <a:rPr sz="900" dirty="0">
                <a:latin typeface="PMingLiU"/>
                <a:cs typeface="PMingLiU"/>
              </a:rPr>
              <a:t>  </a:t>
            </a:r>
            <a:r>
              <a:rPr sz="900" spc="-120" dirty="0">
                <a:latin typeface="PMingLiU"/>
                <a:cs typeface="PMingLiU"/>
              </a:rPr>
              <a:t> </a:t>
            </a:r>
            <a:r>
              <a:rPr sz="900" spc="35" dirty="0">
                <a:latin typeface="PMingLiU"/>
                <a:cs typeface="PMingLiU"/>
              </a:rPr>
              <a:t>Alvarez</a:t>
            </a:r>
            <a:r>
              <a:rPr sz="900" dirty="0">
                <a:latin typeface="PMingLiU"/>
                <a:cs typeface="PMingLiU"/>
              </a:rPr>
              <a:t>  </a:t>
            </a:r>
            <a:r>
              <a:rPr sz="900" spc="-110" dirty="0">
                <a:latin typeface="PMingLiU"/>
                <a:cs typeface="PMingLiU"/>
              </a:rPr>
              <a:t> </a:t>
            </a:r>
            <a:r>
              <a:rPr sz="900" spc="15" dirty="0">
                <a:latin typeface="PMingLiU"/>
                <a:cs typeface="PMingLiU"/>
              </a:rPr>
              <a:t>I</a:t>
            </a:r>
            <a:r>
              <a:rPr sz="900" dirty="0">
                <a:latin typeface="PMingLiU"/>
                <a:cs typeface="PMingLiU"/>
              </a:rPr>
              <a:t>  </a:t>
            </a:r>
            <a:r>
              <a:rPr sz="900" spc="-120" dirty="0">
                <a:latin typeface="PMingLiU"/>
                <a:cs typeface="PMingLiU"/>
              </a:rPr>
              <a:t> </a:t>
            </a:r>
            <a:r>
              <a:rPr sz="900" spc="70" dirty="0">
                <a:latin typeface="PMingLiU"/>
                <a:cs typeface="PMingLiU"/>
              </a:rPr>
              <a:t>and</a:t>
            </a:r>
            <a:r>
              <a:rPr sz="900" dirty="0">
                <a:latin typeface="PMingLiU"/>
                <a:cs typeface="PMingLiU"/>
              </a:rPr>
              <a:t>  </a:t>
            </a:r>
            <a:r>
              <a:rPr sz="900" spc="-120" dirty="0">
                <a:latin typeface="PMingLiU"/>
                <a:cs typeface="PMingLiU"/>
              </a:rPr>
              <a:t> </a:t>
            </a:r>
            <a:r>
              <a:rPr sz="900" spc="70" dirty="0">
                <a:latin typeface="PMingLiU"/>
                <a:cs typeface="PMingLiU"/>
              </a:rPr>
              <a:t>Condon</a:t>
            </a:r>
            <a:r>
              <a:rPr sz="900" dirty="0">
                <a:latin typeface="PMingLiU"/>
                <a:cs typeface="PMingLiU"/>
              </a:rPr>
              <a:t>  </a:t>
            </a:r>
            <a:r>
              <a:rPr sz="900" spc="-114" dirty="0">
                <a:latin typeface="PMingLiU"/>
                <a:cs typeface="PMingLiU"/>
              </a:rPr>
              <a:t> </a:t>
            </a:r>
            <a:r>
              <a:rPr sz="900" spc="-25" dirty="0">
                <a:latin typeface="PMingLiU"/>
                <a:cs typeface="PMingLiU"/>
              </a:rPr>
              <a:t>S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114" dirty="0">
                <a:latin typeface="PMingLiU"/>
                <a:cs typeface="PMingLiU"/>
              </a:rPr>
              <a:t> </a:t>
            </a:r>
            <a:r>
              <a:rPr sz="900" spc="50" dirty="0">
                <a:latin typeface="PMingLiU"/>
                <a:cs typeface="PMingLiU"/>
              </a:rPr>
              <a:t>(1999)</a:t>
            </a:r>
            <a:r>
              <a:rPr sz="900" spc="30" dirty="0">
                <a:latin typeface="PMingLiU"/>
                <a:cs typeface="PMingLiU"/>
              </a:rPr>
              <a:t> </a:t>
            </a:r>
            <a:r>
              <a:rPr sz="900" spc="40" dirty="0">
                <a:latin typeface="PMingLiU"/>
                <a:cs typeface="PMingLiU"/>
              </a:rPr>
              <a:t>Resistance</a:t>
            </a:r>
            <a:r>
              <a:rPr sz="900" dirty="0">
                <a:latin typeface="PMingLiU"/>
                <a:cs typeface="PMingLiU"/>
              </a:rPr>
              <a:t>  </a:t>
            </a:r>
            <a:r>
              <a:rPr sz="900" spc="-45" dirty="0">
                <a:latin typeface="PMingLiU"/>
                <a:cs typeface="PMingLiU"/>
              </a:rPr>
              <a:t> </a:t>
            </a:r>
            <a:r>
              <a:rPr sz="900" spc="40" dirty="0">
                <a:latin typeface="PMingLiU"/>
                <a:cs typeface="PMingLiU"/>
              </a:rPr>
              <a:t>of</a:t>
            </a:r>
            <a:r>
              <a:rPr sz="900" dirty="0">
                <a:latin typeface="PMingLiU"/>
                <a:cs typeface="PMingLiU"/>
              </a:rPr>
              <a:t>  </a:t>
            </a:r>
            <a:r>
              <a:rPr sz="900" spc="-45" dirty="0">
                <a:latin typeface="PMingLiU"/>
                <a:cs typeface="PMingLiU"/>
              </a:rPr>
              <a:t> </a:t>
            </a:r>
            <a:r>
              <a:rPr sz="900" i="1" spc="20" dirty="0">
                <a:latin typeface="Book Antiqua"/>
                <a:cs typeface="Book Antiqua"/>
              </a:rPr>
              <a:t>Listeria</a:t>
            </a:r>
            <a:r>
              <a:rPr sz="900" i="1" dirty="0">
                <a:latin typeface="Book Antiqua"/>
                <a:cs typeface="Book Antiqua"/>
              </a:rPr>
              <a:t>  </a:t>
            </a:r>
            <a:r>
              <a:rPr sz="900" i="1" spc="-20" dirty="0">
                <a:latin typeface="Book Antiqua"/>
                <a:cs typeface="Book Antiqua"/>
              </a:rPr>
              <a:t> </a:t>
            </a:r>
            <a:r>
              <a:rPr sz="900" i="1" spc="30" dirty="0">
                <a:latin typeface="Book Antiqua"/>
                <a:cs typeface="Book Antiqua"/>
              </a:rPr>
              <a:t>monocytogenes</a:t>
            </a:r>
            <a:r>
              <a:rPr sz="900" i="1" dirty="0">
                <a:latin typeface="Book Antiqua"/>
                <a:cs typeface="Book Antiqua"/>
              </a:rPr>
              <a:t>  </a:t>
            </a:r>
            <a:r>
              <a:rPr sz="900" i="1" spc="-15" dirty="0">
                <a:latin typeface="Book Antiqua"/>
                <a:cs typeface="Book Antiqua"/>
              </a:rPr>
              <a:t> </a:t>
            </a:r>
            <a:r>
              <a:rPr sz="900" spc="65" dirty="0">
                <a:latin typeface="PMingLiU"/>
                <a:cs typeface="PMingLiU"/>
              </a:rPr>
              <a:t>to</a:t>
            </a:r>
            <a:r>
              <a:rPr sz="900" dirty="0">
                <a:latin typeface="PMingLiU"/>
                <a:cs typeface="PMingLiU"/>
              </a:rPr>
              <a:t>  </a:t>
            </a:r>
            <a:r>
              <a:rPr sz="900" spc="-55" dirty="0">
                <a:latin typeface="PMingLiU"/>
                <a:cs typeface="PMingLiU"/>
              </a:rPr>
              <a:t> </a:t>
            </a:r>
            <a:r>
              <a:rPr sz="900" spc="45" dirty="0">
                <a:latin typeface="PMingLiU"/>
                <a:cs typeface="PMingLiU"/>
              </a:rPr>
              <a:t>ultrasonic</a:t>
            </a:r>
            <a:r>
              <a:rPr sz="900" spc="30" dirty="0">
                <a:latin typeface="PMingLiU"/>
                <a:cs typeface="PMingLiU"/>
              </a:rPr>
              <a:t> </a:t>
            </a:r>
            <a:r>
              <a:rPr sz="900" spc="45" dirty="0">
                <a:latin typeface="PMingLiU"/>
                <a:cs typeface="PMingLiU"/>
              </a:rPr>
              <a:t>waves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110" dirty="0">
                <a:latin typeface="PMingLiU"/>
                <a:cs typeface="PMingLiU"/>
              </a:rPr>
              <a:t> </a:t>
            </a:r>
            <a:r>
              <a:rPr sz="900" spc="60" dirty="0">
                <a:latin typeface="PMingLiU"/>
                <a:cs typeface="PMingLiU"/>
              </a:rPr>
              <a:t>under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105" dirty="0">
                <a:latin typeface="PMingLiU"/>
                <a:cs typeface="PMingLiU"/>
              </a:rPr>
              <a:t> </a:t>
            </a:r>
            <a:r>
              <a:rPr sz="900" spc="40" dirty="0">
                <a:latin typeface="PMingLiU"/>
                <a:cs typeface="PMingLiU"/>
              </a:rPr>
              <a:t>pressure</a:t>
            </a:r>
            <a:r>
              <a:rPr sz="900" dirty="0">
                <a:latin typeface="PMingLiU"/>
                <a:cs typeface="PMingLiU"/>
              </a:rPr>
              <a:t>  </a:t>
            </a:r>
            <a:r>
              <a:rPr sz="900" spc="-120" dirty="0">
                <a:latin typeface="PMingLiU"/>
                <a:cs typeface="PMingLiU"/>
              </a:rPr>
              <a:t> </a:t>
            </a:r>
            <a:r>
              <a:rPr sz="900" spc="65" dirty="0">
                <a:latin typeface="PMingLiU"/>
                <a:cs typeface="PMingLiU"/>
              </a:rPr>
              <a:t>at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110" dirty="0">
                <a:latin typeface="PMingLiU"/>
                <a:cs typeface="PMingLiU"/>
              </a:rPr>
              <a:t> </a:t>
            </a:r>
            <a:r>
              <a:rPr sz="900" spc="45" dirty="0">
                <a:latin typeface="PMingLiU"/>
                <a:cs typeface="PMingLiU"/>
              </a:rPr>
              <a:t>sublethal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105" dirty="0">
                <a:latin typeface="PMingLiU"/>
                <a:cs typeface="PMingLiU"/>
              </a:rPr>
              <a:t> </a:t>
            </a:r>
            <a:r>
              <a:rPr sz="900" spc="50" dirty="0">
                <a:latin typeface="PMingLiU"/>
                <a:cs typeface="PMingLiU"/>
              </a:rPr>
              <a:t>(manosonication)</a:t>
            </a:r>
            <a:r>
              <a:rPr sz="900" spc="30" dirty="0">
                <a:latin typeface="PMingLiU"/>
                <a:cs typeface="PMingLiU"/>
              </a:rPr>
              <a:t> </a:t>
            </a:r>
            <a:r>
              <a:rPr sz="900" spc="70" dirty="0">
                <a:latin typeface="PMingLiU"/>
                <a:cs typeface="PMingLiU"/>
              </a:rPr>
              <a:t>and</a:t>
            </a:r>
            <a:r>
              <a:rPr sz="900" spc="75" dirty="0">
                <a:latin typeface="PMingLiU"/>
                <a:cs typeface="PMingLiU"/>
              </a:rPr>
              <a:t> </a:t>
            </a:r>
            <a:r>
              <a:rPr sz="900" spc="40" dirty="0">
                <a:latin typeface="PMingLiU"/>
                <a:cs typeface="PMingLiU"/>
              </a:rPr>
              <a:t>lethal</a:t>
            </a:r>
            <a:r>
              <a:rPr sz="900" spc="75" dirty="0">
                <a:latin typeface="PMingLiU"/>
                <a:cs typeface="PMingLiU"/>
              </a:rPr>
              <a:t> </a:t>
            </a:r>
            <a:r>
              <a:rPr sz="900" spc="55" dirty="0">
                <a:latin typeface="PMingLiU"/>
                <a:cs typeface="PMingLiU"/>
              </a:rPr>
              <a:t>(manothermosonication)</a:t>
            </a:r>
            <a:r>
              <a:rPr sz="900" spc="85" dirty="0">
                <a:latin typeface="PMingLiU"/>
                <a:cs typeface="PMingLiU"/>
              </a:rPr>
              <a:t> </a:t>
            </a:r>
            <a:r>
              <a:rPr sz="900" spc="50" dirty="0">
                <a:latin typeface="PMingLiU"/>
                <a:cs typeface="PMingLiU"/>
              </a:rPr>
              <a:t>temperatures.</a:t>
            </a:r>
            <a:r>
              <a:rPr sz="900" spc="80" dirty="0">
                <a:latin typeface="PMingLiU"/>
                <a:cs typeface="PMingLiU"/>
              </a:rPr>
              <a:t> </a:t>
            </a:r>
            <a:r>
              <a:rPr sz="900" i="1" spc="55" dirty="0">
                <a:latin typeface="Book Antiqua"/>
                <a:cs typeface="Book Antiqua"/>
              </a:rPr>
              <a:t>Food</a:t>
            </a:r>
            <a:endParaRPr sz="900">
              <a:latin typeface="Book Antiqua"/>
              <a:cs typeface="Book Antiqua"/>
            </a:endParaRPr>
          </a:p>
          <a:p>
            <a:pPr marL="149225" algn="just">
              <a:lnSpc>
                <a:spcPct val="100000"/>
              </a:lnSpc>
              <a:spcBef>
                <a:spcPts val="10"/>
              </a:spcBef>
            </a:pPr>
            <a:r>
              <a:rPr sz="900" i="1" spc="30" dirty="0">
                <a:latin typeface="Book Antiqua"/>
                <a:cs typeface="Book Antiqua"/>
              </a:rPr>
              <a:t>Microbiology</a:t>
            </a:r>
            <a:r>
              <a:rPr sz="900" i="1" spc="75" dirty="0">
                <a:latin typeface="Book Antiqua"/>
                <a:cs typeface="Book Antiqua"/>
              </a:rPr>
              <a:t> </a:t>
            </a:r>
            <a:r>
              <a:rPr sz="900" spc="50" dirty="0">
                <a:latin typeface="PMingLiU"/>
                <a:cs typeface="PMingLiU"/>
              </a:rPr>
              <a:t>16:</a:t>
            </a:r>
            <a:r>
              <a:rPr sz="900" spc="65" dirty="0">
                <a:latin typeface="PMingLiU"/>
                <a:cs typeface="PMingLiU"/>
              </a:rPr>
              <a:t> </a:t>
            </a:r>
            <a:r>
              <a:rPr sz="900" spc="75" dirty="0">
                <a:latin typeface="PMingLiU"/>
                <a:cs typeface="PMingLiU"/>
              </a:rPr>
              <a:t>139-148.</a:t>
            </a:r>
            <a:endParaRPr sz="900">
              <a:latin typeface="PMingLiU"/>
              <a:cs typeface="PMingLiU"/>
            </a:endParaRPr>
          </a:p>
          <a:p>
            <a:pPr marR="5080" algn="r">
              <a:lnSpc>
                <a:spcPct val="100000"/>
              </a:lnSpc>
              <a:spcBef>
                <a:spcPts val="10"/>
              </a:spcBef>
            </a:pPr>
            <a:r>
              <a:rPr sz="900" spc="35" dirty="0">
                <a:latin typeface="PMingLiU"/>
                <a:cs typeface="PMingLiU"/>
              </a:rPr>
              <a:t>Sala</a:t>
            </a:r>
            <a:r>
              <a:rPr sz="900" spc="60" dirty="0">
                <a:latin typeface="PMingLiU"/>
                <a:cs typeface="PMingLiU"/>
              </a:rPr>
              <a:t> </a:t>
            </a:r>
            <a:r>
              <a:rPr sz="900" spc="25" dirty="0">
                <a:latin typeface="PMingLiU"/>
                <a:cs typeface="PMingLiU"/>
              </a:rPr>
              <a:t>FJ,</a:t>
            </a:r>
            <a:r>
              <a:rPr sz="900" spc="65" dirty="0">
                <a:latin typeface="PMingLiU"/>
                <a:cs typeface="PMingLiU"/>
              </a:rPr>
              <a:t> </a:t>
            </a:r>
            <a:r>
              <a:rPr sz="900" spc="35" dirty="0">
                <a:latin typeface="PMingLiU"/>
                <a:cs typeface="PMingLiU"/>
              </a:rPr>
              <a:t>Burgos</a:t>
            </a:r>
            <a:r>
              <a:rPr sz="900" spc="60" dirty="0">
                <a:latin typeface="PMingLiU"/>
                <a:cs typeface="PMingLiU"/>
              </a:rPr>
              <a:t> </a:t>
            </a:r>
            <a:r>
              <a:rPr sz="900" spc="25" dirty="0">
                <a:latin typeface="PMingLiU"/>
                <a:cs typeface="PMingLiU"/>
              </a:rPr>
              <a:t>J,</a:t>
            </a:r>
            <a:r>
              <a:rPr sz="900" spc="60" dirty="0">
                <a:latin typeface="PMingLiU"/>
                <a:cs typeface="PMingLiU"/>
              </a:rPr>
              <a:t> </a:t>
            </a:r>
            <a:r>
              <a:rPr sz="900" spc="70" dirty="0">
                <a:latin typeface="PMingLiU"/>
                <a:cs typeface="PMingLiU"/>
              </a:rPr>
              <a:t>Condon</a:t>
            </a:r>
            <a:r>
              <a:rPr sz="900" spc="65" dirty="0">
                <a:latin typeface="PMingLiU"/>
                <a:cs typeface="PMingLiU"/>
              </a:rPr>
              <a:t> </a:t>
            </a:r>
            <a:r>
              <a:rPr sz="900" spc="-25" dirty="0">
                <a:latin typeface="PMingLiU"/>
                <a:cs typeface="PMingLiU"/>
              </a:rPr>
              <a:t>S</a:t>
            </a:r>
            <a:r>
              <a:rPr sz="900" spc="65" dirty="0">
                <a:latin typeface="PMingLiU"/>
                <a:cs typeface="PMingLiU"/>
              </a:rPr>
              <a:t> </a:t>
            </a:r>
            <a:r>
              <a:rPr sz="900" spc="70" dirty="0">
                <a:latin typeface="PMingLiU"/>
                <a:cs typeface="PMingLiU"/>
              </a:rPr>
              <a:t>and</a:t>
            </a:r>
            <a:r>
              <a:rPr sz="900" spc="60" dirty="0">
                <a:latin typeface="PMingLiU"/>
                <a:cs typeface="PMingLiU"/>
              </a:rPr>
              <a:t> </a:t>
            </a:r>
            <a:r>
              <a:rPr sz="900" spc="45" dirty="0">
                <a:latin typeface="PMingLiU"/>
                <a:cs typeface="PMingLiU"/>
              </a:rPr>
              <a:t>Lopez</a:t>
            </a:r>
            <a:r>
              <a:rPr sz="900" spc="65" dirty="0">
                <a:latin typeface="PMingLiU"/>
                <a:cs typeface="PMingLiU"/>
              </a:rPr>
              <a:t> </a:t>
            </a:r>
            <a:r>
              <a:rPr sz="900" spc="25" dirty="0">
                <a:latin typeface="PMingLiU"/>
                <a:cs typeface="PMingLiU"/>
              </a:rPr>
              <a:t>P</a:t>
            </a:r>
            <a:r>
              <a:rPr sz="900" spc="60" dirty="0">
                <a:latin typeface="PMingLiU"/>
                <a:cs typeface="PMingLiU"/>
              </a:rPr>
              <a:t> </a:t>
            </a:r>
            <a:r>
              <a:rPr sz="900" spc="50" dirty="0">
                <a:latin typeface="PMingLiU"/>
                <a:cs typeface="PMingLiU"/>
              </a:rPr>
              <a:t>(1995)</a:t>
            </a:r>
            <a:r>
              <a:rPr sz="900" spc="60" dirty="0">
                <a:latin typeface="PMingLiU"/>
                <a:cs typeface="PMingLiU"/>
              </a:rPr>
              <a:t> </a:t>
            </a:r>
            <a:r>
              <a:rPr sz="900" spc="30" dirty="0">
                <a:latin typeface="PMingLiU"/>
                <a:cs typeface="PMingLiU"/>
              </a:rPr>
              <a:t>Effect</a:t>
            </a:r>
            <a:r>
              <a:rPr sz="900" spc="65" dirty="0">
                <a:latin typeface="PMingLiU"/>
                <a:cs typeface="PMingLiU"/>
              </a:rPr>
              <a:t> </a:t>
            </a:r>
            <a:r>
              <a:rPr sz="900" spc="40" dirty="0">
                <a:latin typeface="PMingLiU"/>
                <a:cs typeface="PMingLiU"/>
              </a:rPr>
              <a:t>of</a:t>
            </a:r>
            <a:endParaRPr sz="900">
              <a:latin typeface="PMingLiU"/>
              <a:cs typeface="PMingLiU"/>
            </a:endParaRPr>
          </a:p>
          <a:p>
            <a:pPr marL="149225" marR="5080" algn="just">
              <a:lnSpc>
                <a:spcPct val="101499"/>
              </a:lnSpc>
            </a:pPr>
            <a:r>
              <a:rPr sz="900" spc="55" dirty="0">
                <a:latin typeface="PMingLiU"/>
                <a:cs typeface="PMingLiU"/>
              </a:rPr>
              <a:t>heat </a:t>
            </a:r>
            <a:r>
              <a:rPr sz="900" spc="-85" dirty="0">
                <a:latin typeface="PMingLiU"/>
                <a:cs typeface="PMingLiU"/>
              </a:rPr>
              <a:t> </a:t>
            </a:r>
            <a:r>
              <a:rPr sz="900" spc="70" dirty="0">
                <a:latin typeface="PMingLiU"/>
                <a:cs typeface="PMingLiU"/>
              </a:rPr>
              <a:t>and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-90" dirty="0">
                <a:latin typeface="PMingLiU"/>
                <a:cs typeface="PMingLiU"/>
              </a:rPr>
              <a:t> </a:t>
            </a:r>
            <a:r>
              <a:rPr sz="900" spc="55" dirty="0">
                <a:latin typeface="PMingLiU"/>
                <a:cs typeface="PMingLiU"/>
              </a:rPr>
              <a:t>ultrasound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-80" dirty="0">
                <a:latin typeface="PMingLiU"/>
                <a:cs typeface="PMingLiU"/>
              </a:rPr>
              <a:t> </a:t>
            </a:r>
            <a:r>
              <a:rPr sz="900" spc="70" dirty="0">
                <a:latin typeface="PMingLiU"/>
                <a:cs typeface="PMingLiU"/>
              </a:rPr>
              <a:t>on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-90" dirty="0">
                <a:latin typeface="PMingLiU"/>
                <a:cs typeface="PMingLiU"/>
              </a:rPr>
              <a:t> </a:t>
            </a:r>
            <a:r>
              <a:rPr sz="900" spc="50" dirty="0">
                <a:latin typeface="PMingLiU"/>
                <a:cs typeface="PMingLiU"/>
              </a:rPr>
              <a:t>microorganisms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-85" dirty="0">
                <a:latin typeface="PMingLiU"/>
                <a:cs typeface="PMingLiU"/>
              </a:rPr>
              <a:t> </a:t>
            </a:r>
            <a:r>
              <a:rPr sz="900" spc="70" dirty="0">
                <a:latin typeface="PMingLiU"/>
                <a:cs typeface="PMingLiU"/>
              </a:rPr>
              <a:t>and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-85" dirty="0">
                <a:latin typeface="PMingLiU"/>
                <a:cs typeface="PMingLiU"/>
              </a:rPr>
              <a:t> </a:t>
            </a:r>
            <a:r>
              <a:rPr sz="900" spc="40" dirty="0">
                <a:latin typeface="PMingLiU"/>
                <a:cs typeface="PMingLiU"/>
              </a:rPr>
              <a:t>enzymes.</a:t>
            </a:r>
            <a:r>
              <a:rPr sz="900" spc="20" dirty="0">
                <a:latin typeface="PMingLiU"/>
                <a:cs typeface="PMingLiU"/>
              </a:rPr>
              <a:t> </a:t>
            </a:r>
            <a:r>
              <a:rPr sz="900" spc="35" dirty="0">
                <a:latin typeface="PMingLiU"/>
                <a:cs typeface="PMingLiU"/>
              </a:rPr>
              <a:t>In:</a:t>
            </a:r>
            <a:r>
              <a:rPr sz="900" spc="-20" dirty="0">
                <a:latin typeface="PMingLiU"/>
                <a:cs typeface="PMingLiU"/>
              </a:rPr>
              <a:t> </a:t>
            </a:r>
            <a:r>
              <a:rPr sz="900" spc="60" dirty="0">
                <a:latin typeface="PMingLiU"/>
                <a:cs typeface="PMingLiU"/>
              </a:rPr>
              <a:t>Gould</a:t>
            </a:r>
            <a:r>
              <a:rPr sz="900" spc="-20" dirty="0">
                <a:latin typeface="PMingLiU"/>
                <a:cs typeface="PMingLiU"/>
              </a:rPr>
              <a:t> </a:t>
            </a:r>
            <a:r>
              <a:rPr sz="900" spc="90" dirty="0">
                <a:latin typeface="PMingLiU"/>
                <a:cs typeface="PMingLiU"/>
              </a:rPr>
              <a:t>GW</a:t>
            </a:r>
            <a:r>
              <a:rPr sz="900" spc="-25" dirty="0">
                <a:latin typeface="PMingLiU"/>
                <a:cs typeface="PMingLiU"/>
              </a:rPr>
              <a:t> </a:t>
            </a:r>
            <a:r>
              <a:rPr sz="900" spc="30" dirty="0">
                <a:latin typeface="PMingLiU"/>
                <a:cs typeface="PMingLiU"/>
              </a:rPr>
              <a:t>(ed.)</a:t>
            </a:r>
            <a:r>
              <a:rPr sz="900" spc="-15" dirty="0">
                <a:latin typeface="PMingLiU"/>
                <a:cs typeface="PMingLiU"/>
              </a:rPr>
              <a:t> </a:t>
            </a:r>
            <a:r>
              <a:rPr sz="900" i="1" spc="45" dirty="0">
                <a:latin typeface="Book Antiqua"/>
                <a:cs typeface="Book Antiqua"/>
              </a:rPr>
              <a:t>New</a:t>
            </a:r>
            <a:r>
              <a:rPr sz="900" i="1" spc="-10" dirty="0">
                <a:latin typeface="Book Antiqua"/>
                <a:cs typeface="Book Antiqua"/>
              </a:rPr>
              <a:t> </a:t>
            </a:r>
            <a:r>
              <a:rPr sz="900" i="1" spc="30" dirty="0">
                <a:latin typeface="Book Antiqua"/>
                <a:cs typeface="Book Antiqua"/>
              </a:rPr>
              <a:t>Methods</a:t>
            </a:r>
            <a:r>
              <a:rPr sz="900" i="1" spc="-10" dirty="0">
                <a:latin typeface="Book Antiqua"/>
                <a:cs typeface="Book Antiqua"/>
              </a:rPr>
              <a:t> </a:t>
            </a:r>
            <a:r>
              <a:rPr sz="900" i="1" spc="70" dirty="0">
                <a:latin typeface="Book Antiqua"/>
                <a:cs typeface="Book Antiqua"/>
              </a:rPr>
              <a:t>of</a:t>
            </a:r>
            <a:r>
              <a:rPr sz="900" i="1" spc="-10" dirty="0">
                <a:latin typeface="Book Antiqua"/>
                <a:cs typeface="Book Antiqua"/>
              </a:rPr>
              <a:t> </a:t>
            </a:r>
            <a:r>
              <a:rPr sz="900" i="1" spc="55" dirty="0">
                <a:latin typeface="Book Antiqua"/>
                <a:cs typeface="Book Antiqua"/>
              </a:rPr>
              <a:t>Food</a:t>
            </a:r>
            <a:r>
              <a:rPr sz="900" i="1" spc="-10" dirty="0">
                <a:latin typeface="Book Antiqua"/>
                <a:cs typeface="Book Antiqua"/>
              </a:rPr>
              <a:t> </a:t>
            </a:r>
            <a:r>
              <a:rPr sz="900" i="1" spc="15" dirty="0">
                <a:latin typeface="Book Antiqua"/>
                <a:cs typeface="Book Antiqua"/>
              </a:rPr>
              <a:t>Preservation</a:t>
            </a:r>
            <a:r>
              <a:rPr sz="900" spc="40" dirty="0">
                <a:latin typeface="PMingLiU"/>
                <a:cs typeface="PMingLiU"/>
              </a:rPr>
              <a:t>, </a:t>
            </a:r>
            <a:r>
              <a:rPr sz="900" spc="60" dirty="0">
                <a:latin typeface="PMingLiU"/>
                <a:cs typeface="PMingLiU"/>
              </a:rPr>
              <a:t>pp.</a:t>
            </a:r>
            <a:r>
              <a:rPr sz="900" dirty="0">
                <a:latin typeface="PMingLiU"/>
                <a:cs typeface="PMingLiU"/>
              </a:rPr>
              <a:t>  </a:t>
            </a:r>
            <a:r>
              <a:rPr sz="900" spc="65" dirty="0">
                <a:latin typeface="PMingLiU"/>
                <a:cs typeface="PMingLiU"/>
              </a:rPr>
              <a:t> </a:t>
            </a:r>
            <a:r>
              <a:rPr sz="900" spc="75" dirty="0">
                <a:latin typeface="PMingLiU"/>
                <a:cs typeface="PMingLiU"/>
              </a:rPr>
              <a:t>177-204.</a:t>
            </a:r>
            <a:r>
              <a:rPr sz="900" dirty="0">
                <a:latin typeface="PMingLiU"/>
                <a:cs typeface="PMingLiU"/>
              </a:rPr>
              <a:t>  </a:t>
            </a:r>
            <a:r>
              <a:rPr sz="900" spc="65" dirty="0">
                <a:latin typeface="PMingLiU"/>
                <a:cs typeface="PMingLiU"/>
              </a:rPr>
              <a:t> </a:t>
            </a:r>
            <a:r>
              <a:rPr sz="900" spc="80" dirty="0">
                <a:latin typeface="PMingLiU"/>
                <a:cs typeface="PMingLiU"/>
              </a:rPr>
              <a:t>New</a:t>
            </a:r>
            <a:r>
              <a:rPr sz="900" dirty="0">
                <a:latin typeface="PMingLiU"/>
                <a:cs typeface="PMingLiU"/>
              </a:rPr>
              <a:t>  </a:t>
            </a:r>
            <a:r>
              <a:rPr sz="900" spc="65" dirty="0">
                <a:latin typeface="PMingLiU"/>
                <a:cs typeface="PMingLiU"/>
              </a:rPr>
              <a:t> </a:t>
            </a:r>
            <a:r>
              <a:rPr sz="900" spc="50" dirty="0">
                <a:latin typeface="PMingLiU"/>
                <a:cs typeface="PMingLiU"/>
              </a:rPr>
              <a:t>York:</a:t>
            </a:r>
            <a:r>
              <a:rPr sz="900" dirty="0">
                <a:latin typeface="PMingLiU"/>
                <a:cs typeface="PMingLiU"/>
              </a:rPr>
              <a:t>  </a:t>
            </a:r>
            <a:r>
              <a:rPr sz="900" spc="65" dirty="0">
                <a:latin typeface="PMingLiU"/>
                <a:cs typeface="PMingLiU"/>
              </a:rPr>
              <a:t> </a:t>
            </a:r>
            <a:r>
              <a:rPr sz="900" spc="30" dirty="0">
                <a:latin typeface="PMingLiU"/>
                <a:cs typeface="PMingLiU"/>
              </a:rPr>
              <a:t>Blackie</a:t>
            </a:r>
            <a:r>
              <a:rPr sz="900" dirty="0">
                <a:latin typeface="PMingLiU"/>
                <a:cs typeface="PMingLiU"/>
              </a:rPr>
              <a:t>  </a:t>
            </a:r>
            <a:r>
              <a:rPr sz="900" spc="70" dirty="0">
                <a:latin typeface="PMingLiU"/>
                <a:cs typeface="PMingLiU"/>
              </a:rPr>
              <a:t> </a:t>
            </a:r>
            <a:r>
              <a:rPr sz="900" spc="45" dirty="0">
                <a:latin typeface="PMingLiU"/>
                <a:cs typeface="PMingLiU"/>
              </a:rPr>
              <a:t>Academic</a:t>
            </a:r>
            <a:r>
              <a:rPr sz="900" dirty="0">
                <a:latin typeface="PMingLiU"/>
                <a:cs typeface="PMingLiU"/>
              </a:rPr>
              <a:t>  </a:t>
            </a:r>
            <a:r>
              <a:rPr sz="900" spc="65" dirty="0">
                <a:latin typeface="PMingLiU"/>
                <a:cs typeface="PMingLiU"/>
              </a:rPr>
              <a:t> </a:t>
            </a:r>
            <a:r>
              <a:rPr sz="900" spc="70" dirty="0">
                <a:latin typeface="PMingLiU"/>
                <a:cs typeface="PMingLiU"/>
              </a:rPr>
              <a:t>and</a:t>
            </a:r>
            <a:r>
              <a:rPr sz="900" spc="40" dirty="0">
                <a:latin typeface="PMingLiU"/>
                <a:cs typeface="PMingLiU"/>
              </a:rPr>
              <a:t> Professional.</a:t>
            </a:r>
            <a:endParaRPr sz="900">
              <a:latin typeface="PMingLiU"/>
              <a:cs typeface="PMingLiU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732646" y="684151"/>
            <a:ext cx="2911475" cy="19488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49225" marR="5715" indent="-137160" algn="just">
              <a:lnSpc>
                <a:spcPct val="101400"/>
              </a:lnSpc>
            </a:pPr>
            <a:r>
              <a:rPr sz="900" spc="50" dirty="0">
                <a:latin typeface="PMingLiU"/>
                <a:cs typeface="PMingLiU"/>
              </a:rPr>
              <a:t>Stadhouders</a:t>
            </a:r>
            <a:r>
              <a:rPr sz="900" spc="10" dirty="0">
                <a:latin typeface="PMingLiU"/>
                <a:cs typeface="PMingLiU"/>
              </a:rPr>
              <a:t> </a:t>
            </a:r>
            <a:r>
              <a:rPr sz="900" spc="15" dirty="0">
                <a:latin typeface="PMingLiU"/>
                <a:cs typeface="PMingLiU"/>
              </a:rPr>
              <a:t>J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70" dirty="0">
                <a:latin typeface="PMingLiU"/>
                <a:cs typeface="PMingLiU"/>
              </a:rPr>
              <a:t>and</a:t>
            </a:r>
            <a:r>
              <a:rPr sz="900" spc="10" dirty="0">
                <a:latin typeface="PMingLiU"/>
                <a:cs typeface="PMingLiU"/>
              </a:rPr>
              <a:t> </a:t>
            </a:r>
            <a:r>
              <a:rPr sz="900" spc="40" dirty="0">
                <a:latin typeface="PMingLiU"/>
                <a:cs typeface="PMingLiU"/>
              </a:rPr>
              <a:t>Beumer</a:t>
            </a:r>
            <a:r>
              <a:rPr sz="900" spc="10" dirty="0">
                <a:latin typeface="PMingLiU"/>
                <a:cs typeface="PMingLiU"/>
              </a:rPr>
              <a:t> </a:t>
            </a:r>
            <a:r>
              <a:rPr sz="900" spc="75" dirty="0">
                <a:latin typeface="PMingLiU"/>
                <a:cs typeface="PMingLiU"/>
              </a:rPr>
              <a:t>RR</a:t>
            </a:r>
            <a:r>
              <a:rPr sz="900" spc="5" dirty="0">
                <a:latin typeface="PMingLiU"/>
                <a:cs typeface="PMingLiU"/>
              </a:rPr>
              <a:t> </a:t>
            </a:r>
            <a:r>
              <a:rPr sz="900" spc="50" dirty="0">
                <a:latin typeface="PMingLiU"/>
                <a:cs typeface="PMingLiU"/>
              </a:rPr>
              <a:t>(1994)</a:t>
            </a:r>
            <a:r>
              <a:rPr sz="900" spc="10" dirty="0">
                <a:latin typeface="PMingLiU"/>
                <a:cs typeface="PMingLiU"/>
              </a:rPr>
              <a:t> </a:t>
            </a:r>
            <a:r>
              <a:rPr sz="900" spc="45" dirty="0">
                <a:latin typeface="PMingLiU"/>
                <a:cs typeface="PMingLiU"/>
              </a:rPr>
              <a:t>Actual</a:t>
            </a:r>
            <a:r>
              <a:rPr sz="900" spc="5" dirty="0">
                <a:latin typeface="PMingLiU"/>
                <a:cs typeface="PMingLiU"/>
              </a:rPr>
              <a:t> </a:t>
            </a:r>
            <a:r>
              <a:rPr sz="900" spc="70" dirty="0">
                <a:latin typeface="PMingLiU"/>
                <a:cs typeface="PMingLiU"/>
              </a:rPr>
              <a:t>and</a:t>
            </a:r>
            <a:r>
              <a:rPr sz="900" spc="10" dirty="0">
                <a:latin typeface="PMingLiU"/>
                <a:cs typeface="PMingLiU"/>
              </a:rPr>
              <a:t> </a:t>
            </a:r>
            <a:r>
              <a:rPr sz="900" spc="50" dirty="0">
                <a:latin typeface="PMingLiU"/>
                <a:cs typeface="PMingLiU"/>
              </a:rPr>
              <a:t>potential</a:t>
            </a:r>
            <a:r>
              <a:rPr sz="900" spc="35" dirty="0">
                <a:latin typeface="PMingLiU"/>
                <a:cs typeface="PMingLiU"/>
              </a:rPr>
              <a:t> </a:t>
            </a:r>
            <a:r>
              <a:rPr sz="900" spc="45" dirty="0">
                <a:latin typeface="PMingLiU"/>
                <a:cs typeface="PMingLiU"/>
              </a:rPr>
              <a:t>applications</a:t>
            </a:r>
            <a:r>
              <a:rPr sz="900" spc="55" dirty="0">
                <a:latin typeface="PMingLiU"/>
                <a:cs typeface="PMingLiU"/>
              </a:rPr>
              <a:t> </a:t>
            </a:r>
            <a:r>
              <a:rPr sz="900" spc="40" dirty="0">
                <a:latin typeface="PMingLiU"/>
                <a:cs typeface="PMingLiU"/>
              </a:rPr>
              <a:t>of</a:t>
            </a:r>
            <a:r>
              <a:rPr sz="900" spc="55" dirty="0">
                <a:latin typeface="PMingLiU"/>
                <a:cs typeface="PMingLiU"/>
              </a:rPr>
              <a:t> </a:t>
            </a:r>
            <a:r>
              <a:rPr sz="900" spc="50" dirty="0">
                <a:latin typeface="PMingLiU"/>
                <a:cs typeface="PMingLiU"/>
              </a:rPr>
              <a:t>the</a:t>
            </a:r>
            <a:r>
              <a:rPr sz="900" spc="55" dirty="0">
                <a:latin typeface="PMingLiU"/>
                <a:cs typeface="PMingLiU"/>
              </a:rPr>
              <a:t> </a:t>
            </a:r>
            <a:r>
              <a:rPr sz="900" spc="60" dirty="0">
                <a:latin typeface="PMingLiU"/>
                <a:cs typeface="PMingLiU"/>
              </a:rPr>
              <a:t>natural</a:t>
            </a:r>
            <a:r>
              <a:rPr sz="900" spc="55" dirty="0">
                <a:latin typeface="PMingLiU"/>
                <a:cs typeface="PMingLiU"/>
              </a:rPr>
              <a:t> </a:t>
            </a:r>
            <a:r>
              <a:rPr sz="900" spc="50" dirty="0">
                <a:latin typeface="PMingLiU"/>
                <a:cs typeface="PMingLiU"/>
              </a:rPr>
              <a:t>antimicrobial</a:t>
            </a:r>
            <a:r>
              <a:rPr sz="900" spc="55" dirty="0">
                <a:latin typeface="PMingLiU"/>
                <a:cs typeface="PMingLiU"/>
              </a:rPr>
              <a:t> </a:t>
            </a:r>
            <a:r>
              <a:rPr sz="900" spc="45" dirty="0">
                <a:latin typeface="PMingLiU"/>
                <a:cs typeface="PMingLiU"/>
              </a:rPr>
              <a:t>agents</a:t>
            </a:r>
            <a:r>
              <a:rPr sz="900" spc="55" dirty="0">
                <a:latin typeface="PMingLiU"/>
                <a:cs typeface="PMingLiU"/>
              </a:rPr>
              <a:t> </a:t>
            </a:r>
            <a:r>
              <a:rPr sz="900" spc="40" dirty="0">
                <a:latin typeface="PMingLiU"/>
                <a:cs typeface="PMingLiU"/>
              </a:rPr>
              <a:t>of</a:t>
            </a:r>
            <a:r>
              <a:rPr sz="900" spc="55" dirty="0">
                <a:latin typeface="PMingLiU"/>
                <a:cs typeface="PMingLiU"/>
              </a:rPr>
              <a:t> </a:t>
            </a:r>
            <a:r>
              <a:rPr sz="900" spc="45" dirty="0">
                <a:latin typeface="PMingLiU"/>
                <a:cs typeface="PMingLiU"/>
              </a:rPr>
              <a:t>milk</a:t>
            </a:r>
            <a:r>
              <a:rPr sz="900" spc="25" dirty="0">
                <a:latin typeface="PMingLiU"/>
                <a:cs typeface="PMingLiU"/>
              </a:rPr>
              <a:t> </a:t>
            </a:r>
            <a:r>
              <a:rPr sz="900" spc="40" dirty="0">
                <a:latin typeface="PMingLiU"/>
                <a:cs typeface="PMingLiU"/>
              </a:rPr>
              <a:t>in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-40" dirty="0">
                <a:latin typeface="PMingLiU"/>
                <a:cs typeface="PMingLiU"/>
              </a:rPr>
              <a:t> </a:t>
            </a:r>
            <a:r>
              <a:rPr sz="900" spc="50" dirty="0">
                <a:latin typeface="PMingLiU"/>
                <a:cs typeface="PMingLiU"/>
              </a:rPr>
              <a:t>the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-30" dirty="0">
                <a:latin typeface="PMingLiU"/>
                <a:cs typeface="PMingLiU"/>
              </a:rPr>
              <a:t> </a:t>
            </a:r>
            <a:r>
              <a:rPr sz="900" spc="50" dirty="0">
                <a:latin typeface="PMingLiU"/>
                <a:cs typeface="PMingLiU"/>
              </a:rPr>
              <a:t>dairy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-35" dirty="0">
                <a:latin typeface="PMingLiU"/>
                <a:cs typeface="PMingLiU"/>
              </a:rPr>
              <a:t> </a:t>
            </a:r>
            <a:r>
              <a:rPr sz="900" spc="45" dirty="0">
                <a:latin typeface="PMingLiU"/>
                <a:cs typeface="PMingLiU"/>
              </a:rPr>
              <a:t>industry.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-35" dirty="0">
                <a:latin typeface="PMingLiU"/>
                <a:cs typeface="PMingLiU"/>
              </a:rPr>
              <a:t> </a:t>
            </a:r>
            <a:r>
              <a:rPr sz="900" spc="35" dirty="0">
                <a:latin typeface="PMingLiU"/>
                <a:cs typeface="PMingLiU"/>
              </a:rPr>
              <a:t>In: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-35" dirty="0">
                <a:latin typeface="PMingLiU"/>
                <a:cs typeface="PMingLiU"/>
              </a:rPr>
              <a:t> </a:t>
            </a:r>
            <a:r>
              <a:rPr sz="900" i="1" spc="20" dirty="0">
                <a:latin typeface="Book Antiqua"/>
                <a:cs typeface="Book Antiqua"/>
              </a:rPr>
              <a:t>Proceedings</a:t>
            </a:r>
            <a:r>
              <a:rPr sz="900" i="1" dirty="0">
                <a:latin typeface="Book Antiqua"/>
                <a:cs typeface="Book Antiqua"/>
              </a:rPr>
              <a:t> </a:t>
            </a:r>
            <a:r>
              <a:rPr sz="900" i="1" spc="-10" dirty="0">
                <a:latin typeface="Book Antiqua"/>
                <a:cs typeface="Book Antiqua"/>
              </a:rPr>
              <a:t> </a:t>
            </a:r>
            <a:r>
              <a:rPr sz="900" i="1" spc="70" dirty="0">
                <a:latin typeface="Book Antiqua"/>
                <a:cs typeface="Book Antiqua"/>
              </a:rPr>
              <a:t>of</a:t>
            </a:r>
            <a:r>
              <a:rPr sz="900" i="1" dirty="0">
                <a:latin typeface="Book Antiqua"/>
                <a:cs typeface="Book Antiqua"/>
              </a:rPr>
              <a:t> </a:t>
            </a:r>
            <a:r>
              <a:rPr sz="900" i="1" spc="-15" dirty="0">
                <a:latin typeface="Book Antiqua"/>
                <a:cs typeface="Book Antiqua"/>
              </a:rPr>
              <a:t> </a:t>
            </a:r>
            <a:r>
              <a:rPr sz="900" i="1" spc="30" dirty="0">
                <a:latin typeface="Book Antiqua"/>
                <a:cs typeface="Book Antiqua"/>
              </a:rPr>
              <a:t>the</a:t>
            </a:r>
            <a:r>
              <a:rPr sz="900" i="1" dirty="0">
                <a:latin typeface="Book Antiqua"/>
                <a:cs typeface="Book Antiqua"/>
              </a:rPr>
              <a:t> </a:t>
            </a:r>
            <a:r>
              <a:rPr sz="900" i="1" spc="-20" dirty="0">
                <a:latin typeface="Book Antiqua"/>
                <a:cs typeface="Book Antiqua"/>
              </a:rPr>
              <a:t> </a:t>
            </a:r>
            <a:r>
              <a:rPr sz="900" i="1" spc="15" dirty="0">
                <a:latin typeface="Book Antiqua"/>
                <a:cs typeface="Book Antiqua"/>
              </a:rPr>
              <a:t>Interna-</a:t>
            </a:r>
            <a:r>
              <a:rPr sz="900" i="1" spc="5" dirty="0">
                <a:latin typeface="Book Antiqua"/>
                <a:cs typeface="Book Antiqua"/>
              </a:rPr>
              <a:t> </a:t>
            </a:r>
            <a:r>
              <a:rPr sz="900" i="1" spc="20" dirty="0">
                <a:latin typeface="Book Antiqua"/>
                <a:cs typeface="Book Antiqua"/>
              </a:rPr>
              <a:t>tional</a:t>
            </a:r>
            <a:r>
              <a:rPr sz="900" i="1" dirty="0">
                <a:latin typeface="Book Antiqua"/>
                <a:cs typeface="Book Antiqua"/>
              </a:rPr>
              <a:t> </a:t>
            </a:r>
            <a:r>
              <a:rPr sz="900" i="1" spc="-10" dirty="0">
                <a:latin typeface="Book Antiqua"/>
                <a:cs typeface="Book Antiqua"/>
              </a:rPr>
              <a:t> </a:t>
            </a:r>
            <a:r>
              <a:rPr sz="900" i="1" spc="15" dirty="0">
                <a:latin typeface="Book Antiqua"/>
                <a:cs typeface="Book Antiqua"/>
              </a:rPr>
              <a:t>Dairy</a:t>
            </a:r>
            <a:r>
              <a:rPr sz="900" i="1" dirty="0">
                <a:latin typeface="Book Antiqua"/>
                <a:cs typeface="Book Antiqua"/>
              </a:rPr>
              <a:t> </a:t>
            </a:r>
            <a:r>
              <a:rPr sz="900" i="1" spc="-10" dirty="0">
                <a:latin typeface="Book Antiqua"/>
                <a:cs typeface="Book Antiqua"/>
              </a:rPr>
              <a:t> </a:t>
            </a:r>
            <a:r>
              <a:rPr sz="900" i="1" spc="25" dirty="0">
                <a:latin typeface="Book Antiqua"/>
                <a:cs typeface="Book Antiqua"/>
              </a:rPr>
              <a:t>Federation</a:t>
            </a:r>
            <a:r>
              <a:rPr sz="900" i="1" dirty="0">
                <a:latin typeface="Book Antiqua"/>
                <a:cs typeface="Book Antiqua"/>
              </a:rPr>
              <a:t> </a:t>
            </a:r>
            <a:r>
              <a:rPr sz="900" i="1" spc="-15" dirty="0">
                <a:latin typeface="Book Antiqua"/>
                <a:cs typeface="Book Antiqua"/>
              </a:rPr>
              <a:t> </a:t>
            </a:r>
            <a:r>
              <a:rPr sz="900" i="1" spc="10" dirty="0">
                <a:latin typeface="Book Antiqua"/>
                <a:cs typeface="Book Antiqua"/>
              </a:rPr>
              <a:t>Seminar</a:t>
            </a:r>
            <a:r>
              <a:rPr sz="900" i="1" dirty="0">
                <a:latin typeface="Book Antiqua"/>
                <a:cs typeface="Book Antiqua"/>
              </a:rPr>
              <a:t> </a:t>
            </a:r>
            <a:r>
              <a:rPr sz="900" i="1" spc="-5" dirty="0">
                <a:latin typeface="Book Antiqua"/>
                <a:cs typeface="Book Antiqua"/>
              </a:rPr>
              <a:t> </a:t>
            </a:r>
            <a:r>
              <a:rPr sz="900" i="1" spc="45" dirty="0">
                <a:latin typeface="Book Antiqua"/>
                <a:cs typeface="Book Antiqua"/>
              </a:rPr>
              <a:t>on</a:t>
            </a:r>
            <a:r>
              <a:rPr sz="900" i="1" dirty="0">
                <a:latin typeface="Book Antiqua"/>
                <a:cs typeface="Book Antiqua"/>
              </a:rPr>
              <a:t> </a:t>
            </a:r>
            <a:r>
              <a:rPr sz="900" i="1" spc="-15" dirty="0">
                <a:latin typeface="Book Antiqua"/>
                <a:cs typeface="Book Antiqua"/>
              </a:rPr>
              <a:t> </a:t>
            </a:r>
            <a:r>
              <a:rPr sz="900" i="1" spc="20" dirty="0">
                <a:latin typeface="Book Antiqua"/>
                <a:cs typeface="Book Antiqua"/>
              </a:rPr>
              <a:t>Indigenous</a:t>
            </a:r>
            <a:r>
              <a:rPr sz="900" i="1" dirty="0">
                <a:latin typeface="Book Antiqua"/>
                <a:cs typeface="Book Antiqua"/>
              </a:rPr>
              <a:t> </a:t>
            </a:r>
            <a:r>
              <a:rPr sz="900" i="1" spc="-15" dirty="0">
                <a:latin typeface="Book Antiqua"/>
                <a:cs typeface="Book Antiqua"/>
              </a:rPr>
              <a:t> </a:t>
            </a:r>
            <a:r>
              <a:rPr sz="900" i="1" spc="-5" dirty="0">
                <a:latin typeface="Book Antiqua"/>
                <a:cs typeface="Book Antiqua"/>
              </a:rPr>
              <a:t>Anti- </a:t>
            </a:r>
            <a:r>
              <a:rPr sz="900" i="1" spc="30" dirty="0">
                <a:latin typeface="Book Antiqua"/>
                <a:cs typeface="Book Antiqua"/>
              </a:rPr>
              <a:t>microbial</a:t>
            </a:r>
            <a:r>
              <a:rPr sz="900" i="1" dirty="0">
                <a:latin typeface="Book Antiqua"/>
                <a:cs typeface="Book Antiqua"/>
              </a:rPr>
              <a:t>   </a:t>
            </a:r>
            <a:r>
              <a:rPr sz="900" i="1" spc="-105" dirty="0">
                <a:latin typeface="Book Antiqua"/>
                <a:cs typeface="Book Antiqua"/>
              </a:rPr>
              <a:t> </a:t>
            </a:r>
            <a:r>
              <a:rPr sz="900" i="1" spc="5" dirty="0">
                <a:latin typeface="Book Antiqua"/>
                <a:cs typeface="Book Antiqua"/>
              </a:rPr>
              <a:t>Agents</a:t>
            </a:r>
            <a:r>
              <a:rPr sz="900" i="1" dirty="0">
                <a:latin typeface="Book Antiqua"/>
                <a:cs typeface="Book Antiqua"/>
              </a:rPr>
              <a:t>   </a:t>
            </a:r>
            <a:r>
              <a:rPr sz="900" i="1" spc="-100" dirty="0">
                <a:latin typeface="Book Antiqua"/>
                <a:cs typeface="Book Antiqua"/>
              </a:rPr>
              <a:t> </a:t>
            </a:r>
            <a:r>
              <a:rPr sz="900" i="1" spc="70" dirty="0">
                <a:latin typeface="Book Antiqua"/>
                <a:cs typeface="Book Antiqua"/>
              </a:rPr>
              <a:t>of</a:t>
            </a:r>
            <a:r>
              <a:rPr sz="900" i="1" dirty="0">
                <a:latin typeface="Book Antiqua"/>
                <a:cs typeface="Book Antiqua"/>
              </a:rPr>
              <a:t>   </a:t>
            </a:r>
            <a:r>
              <a:rPr sz="900" i="1" spc="-105" dirty="0">
                <a:latin typeface="Book Antiqua"/>
                <a:cs typeface="Book Antiqua"/>
              </a:rPr>
              <a:t> </a:t>
            </a:r>
            <a:r>
              <a:rPr sz="900" i="1" spc="25" dirty="0">
                <a:latin typeface="Book Antiqua"/>
                <a:cs typeface="Book Antiqua"/>
              </a:rPr>
              <a:t>Milk:</a:t>
            </a:r>
            <a:r>
              <a:rPr sz="900" i="1" dirty="0">
                <a:latin typeface="Book Antiqua"/>
                <a:cs typeface="Book Antiqua"/>
              </a:rPr>
              <a:t>   </a:t>
            </a:r>
            <a:r>
              <a:rPr sz="900" i="1" spc="-105" dirty="0">
                <a:latin typeface="Book Antiqua"/>
                <a:cs typeface="Book Antiqua"/>
              </a:rPr>
              <a:t> </a:t>
            </a:r>
            <a:r>
              <a:rPr sz="900" i="1" spc="25" dirty="0">
                <a:latin typeface="Book Antiqua"/>
                <a:cs typeface="Book Antiqua"/>
              </a:rPr>
              <a:t>Recent</a:t>
            </a:r>
            <a:r>
              <a:rPr sz="900" i="1" dirty="0">
                <a:latin typeface="Book Antiqua"/>
                <a:cs typeface="Book Antiqua"/>
              </a:rPr>
              <a:t>   </a:t>
            </a:r>
            <a:r>
              <a:rPr sz="900" i="1" spc="-95" dirty="0">
                <a:latin typeface="Book Antiqua"/>
                <a:cs typeface="Book Antiqua"/>
              </a:rPr>
              <a:t> </a:t>
            </a:r>
            <a:r>
              <a:rPr sz="900" i="1" spc="30" dirty="0">
                <a:latin typeface="Book Antiqua"/>
                <a:cs typeface="Book Antiqua"/>
              </a:rPr>
              <a:t>Developments</a:t>
            </a:r>
            <a:r>
              <a:rPr sz="900" spc="40" dirty="0">
                <a:latin typeface="PMingLiU"/>
                <a:cs typeface="PMingLiU"/>
              </a:rPr>
              <a:t>, </a:t>
            </a:r>
            <a:r>
              <a:rPr sz="900" spc="60" dirty="0">
                <a:latin typeface="PMingLiU"/>
                <a:cs typeface="PMingLiU"/>
              </a:rPr>
              <a:t>Document</a:t>
            </a:r>
            <a:r>
              <a:rPr sz="900" spc="65" dirty="0">
                <a:latin typeface="PMingLiU"/>
                <a:cs typeface="PMingLiU"/>
              </a:rPr>
              <a:t> </a:t>
            </a:r>
            <a:r>
              <a:rPr sz="900" spc="60" dirty="0">
                <a:latin typeface="PMingLiU"/>
                <a:cs typeface="PMingLiU"/>
              </a:rPr>
              <a:t>no.</a:t>
            </a:r>
            <a:r>
              <a:rPr sz="900" spc="65" dirty="0">
                <a:latin typeface="PMingLiU"/>
                <a:cs typeface="PMingLiU"/>
              </a:rPr>
              <a:t> 9404,</a:t>
            </a:r>
            <a:r>
              <a:rPr sz="900" spc="60" dirty="0">
                <a:latin typeface="PMingLiU"/>
                <a:cs typeface="PMingLiU"/>
              </a:rPr>
              <a:t> pp.</a:t>
            </a:r>
            <a:r>
              <a:rPr sz="900" spc="65" dirty="0">
                <a:latin typeface="PMingLiU"/>
                <a:cs typeface="PMingLiU"/>
              </a:rPr>
              <a:t> </a:t>
            </a:r>
            <a:r>
              <a:rPr sz="900" spc="75" dirty="0">
                <a:latin typeface="PMingLiU"/>
                <a:cs typeface="PMingLiU"/>
              </a:rPr>
              <a:t>175-197,</a:t>
            </a:r>
            <a:r>
              <a:rPr sz="900" spc="60" dirty="0">
                <a:latin typeface="PMingLiU"/>
                <a:cs typeface="PMingLiU"/>
              </a:rPr>
              <a:t> </a:t>
            </a:r>
            <a:r>
              <a:rPr sz="900" spc="25" dirty="0">
                <a:latin typeface="PMingLiU"/>
                <a:cs typeface="PMingLiU"/>
              </a:rPr>
              <a:t>Brussels:</a:t>
            </a:r>
            <a:r>
              <a:rPr sz="900" spc="65" dirty="0">
                <a:latin typeface="PMingLiU"/>
                <a:cs typeface="PMingLiU"/>
              </a:rPr>
              <a:t> </a:t>
            </a:r>
            <a:r>
              <a:rPr sz="900" spc="40" dirty="0">
                <a:latin typeface="PMingLiU"/>
                <a:cs typeface="PMingLiU"/>
              </a:rPr>
              <a:t>IDF.</a:t>
            </a:r>
            <a:endParaRPr sz="900">
              <a:latin typeface="PMingLiU"/>
              <a:cs typeface="PMingLiU"/>
            </a:endParaRPr>
          </a:p>
          <a:p>
            <a:pPr marL="149225" indent="-137160" algn="just">
              <a:lnSpc>
                <a:spcPct val="100000"/>
              </a:lnSpc>
              <a:spcBef>
                <a:spcPts val="10"/>
              </a:spcBef>
            </a:pPr>
            <a:r>
              <a:rPr sz="900" spc="35" dirty="0">
                <a:latin typeface="PMingLiU"/>
                <a:cs typeface="PMingLiU"/>
              </a:rPr>
              <a:t>V</a:t>
            </a:r>
            <a:r>
              <a:rPr sz="900" spc="-10" dirty="0">
                <a:latin typeface="PMingLiU"/>
                <a:cs typeface="PMingLiU"/>
              </a:rPr>
              <a:t>i</a:t>
            </a:r>
            <a:r>
              <a:rPr sz="900" dirty="0">
                <a:latin typeface="PMingLiU"/>
                <a:cs typeface="PMingLiU"/>
              </a:rPr>
              <a:t>l</a:t>
            </a:r>
            <a:r>
              <a:rPr sz="900" spc="30" dirty="0">
                <a:latin typeface="PMingLiU"/>
                <a:cs typeface="PMingLiU"/>
              </a:rPr>
              <a:t>l</a:t>
            </a:r>
            <a:r>
              <a:rPr sz="900" spc="40" dirty="0">
                <a:latin typeface="PMingLiU"/>
                <a:cs typeface="PMingLiU"/>
              </a:rPr>
              <a:t>a</a:t>
            </a:r>
            <a:r>
              <a:rPr sz="900" spc="75" dirty="0">
                <a:latin typeface="PMingLiU"/>
                <a:cs typeface="PMingLiU"/>
              </a:rPr>
              <a:t>m</a:t>
            </a:r>
            <a:r>
              <a:rPr sz="900" spc="5" dirty="0">
                <a:latin typeface="PMingLiU"/>
                <a:cs typeface="PMingLiU"/>
              </a:rPr>
              <a:t>i</a:t>
            </a:r>
            <a:r>
              <a:rPr sz="900" spc="20" dirty="0">
                <a:latin typeface="PMingLiU"/>
                <a:cs typeface="PMingLiU"/>
              </a:rPr>
              <a:t>el</a:t>
            </a:r>
            <a:r>
              <a:rPr sz="900" spc="-20" dirty="0">
                <a:latin typeface="PMingLiU"/>
                <a:cs typeface="PMingLiU"/>
              </a:rPr>
              <a:t> </a:t>
            </a:r>
            <a:r>
              <a:rPr sz="900" spc="145" dirty="0">
                <a:latin typeface="PMingLiU"/>
                <a:cs typeface="PMingLiU"/>
              </a:rPr>
              <a:t>M</a:t>
            </a:r>
            <a:r>
              <a:rPr sz="900" spc="-15" dirty="0">
                <a:latin typeface="PMingLiU"/>
                <a:cs typeface="PMingLiU"/>
              </a:rPr>
              <a:t> </a:t>
            </a:r>
            <a:r>
              <a:rPr sz="900" spc="55" dirty="0">
                <a:latin typeface="PMingLiU"/>
                <a:cs typeface="PMingLiU"/>
              </a:rPr>
              <a:t>a</a:t>
            </a:r>
            <a:r>
              <a:rPr sz="900" spc="70" dirty="0">
                <a:latin typeface="PMingLiU"/>
                <a:cs typeface="PMingLiU"/>
              </a:rPr>
              <a:t>nd</a:t>
            </a:r>
            <a:r>
              <a:rPr sz="900" spc="-25" dirty="0">
                <a:latin typeface="PMingLiU"/>
                <a:cs typeface="PMingLiU"/>
              </a:rPr>
              <a:t> </a:t>
            </a:r>
            <a:r>
              <a:rPr sz="900" spc="45" dirty="0">
                <a:latin typeface="PMingLiU"/>
                <a:cs typeface="PMingLiU"/>
              </a:rPr>
              <a:t>de</a:t>
            </a:r>
            <a:r>
              <a:rPr sz="900" spc="-20" dirty="0">
                <a:latin typeface="PMingLiU"/>
                <a:cs typeface="PMingLiU"/>
              </a:rPr>
              <a:t> </a:t>
            </a:r>
            <a:r>
              <a:rPr sz="900" spc="35" dirty="0">
                <a:latin typeface="PMingLiU"/>
                <a:cs typeface="PMingLiU"/>
              </a:rPr>
              <a:t>J</a:t>
            </a:r>
            <a:r>
              <a:rPr sz="900" spc="25" dirty="0">
                <a:latin typeface="PMingLiU"/>
                <a:cs typeface="PMingLiU"/>
              </a:rPr>
              <a:t>o</a:t>
            </a:r>
            <a:r>
              <a:rPr sz="900" spc="45" dirty="0">
                <a:latin typeface="PMingLiU"/>
                <a:cs typeface="PMingLiU"/>
              </a:rPr>
              <a:t>ng</a:t>
            </a:r>
            <a:r>
              <a:rPr sz="900" spc="-25" dirty="0">
                <a:latin typeface="PMingLiU"/>
                <a:cs typeface="PMingLiU"/>
              </a:rPr>
              <a:t> </a:t>
            </a:r>
            <a:r>
              <a:rPr sz="900" spc="25" dirty="0">
                <a:latin typeface="PMingLiU"/>
                <a:cs typeface="PMingLiU"/>
              </a:rPr>
              <a:t>P</a:t>
            </a:r>
            <a:r>
              <a:rPr sz="900" spc="-15" dirty="0">
                <a:latin typeface="PMingLiU"/>
                <a:cs typeface="PMingLiU"/>
              </a:rPr>
              <a:t> </a:t>
            </a:r>
            <a:r>
              <a:rPr sz="900" spc="35" dirty="0">
                <a:latin typeface="PMingLiU"/>
                <a:cs typeface="PMingLiU"/>
              </a:rPr>
              <a:t>(</a:t>
            </a:r>
            <a:r>
              <a:rPr sz="900" spc="30" dirty="0">
                <a:latin typeface="PMingLiU"/>
                <a:cs typeface="PMingLiU"/>
              </a:rPr>
              <a:t>2</a:t>
            </a:r>
            <a:r>
              <a:rPr sz="900" spc="70" dirty="0">
                <a:latin typeface="PMingLiU"/>
                <a:cs typeface="PMingLiU"/>
              </a:rPr>
              <a:t>0</a:t>
            </a:r>
            <a:r>
              <a:rPr sz="900" spc="45" dirty="0">
                <a:latin typeface="PMingLiU"/>
                <a:cs typeface="PMingLiU"/>
              </a:rPr>
              <a:t>0</a:t>
            </a:r>
            <a:r>
              <a:rPr sz="900" spc="40" dirty="0">
                <a:latin typeface="PMingLiU"/>
                <a:cs typeface="PMingLiU"/>
              </a:rPr>
              <a:t>0)</a:t>
            </a:r>
            <a:r>
              <a:rPr sz="900" spc="-20" dirty="0">
                <a:latin typeface="PMingLiU"/>
                <a:cs typeface="PMingLiU"/>
              </a:rPr>
              <a:t> </a:t>
            </a:r>
            <a:r>
              <a:rPr sz="900" spc="35" dirty="0">
                <a:latin typeface="PMingLiU"/>
                <a:cs typeface="PMingLiU"/>
              </a:rPr>
              <a:t>I</a:t>
            </a:r>
            <a:r>
              <a:rPr sz="900" spc="30" dirty="0">
                <a:latin typeface="PMingLiU"/>
                <a:cs typeface="PMingLiU"/>
              </a:rPr>
              <a:t>n</a:t>
            </a:r>
            <a:r>
              <a:rPr sz="900" spc="-15" dirty="0">
                <a:latin typeface="PMingLiU"/>
                <a:cs typeface="PMingLiU"/>
              </a:rPr>
              <a:t>f</a:t>
            </a:r>
            <a:r>
              <a:rPr sz="900" spc="-25" dirty="0">
                <a:latin typeface="PMingLiU"/>
                <a:cs typeface="PMingLiU"/>
              </a:rPr>
              <a:t>l</a:t>
            </a:r>
            <a:r>
              <a:rPr sz="900" spc="50" dirty="0">
                <a:latin typeface="PMingLiU"/>
                <a:cs typeface="PMingLiU"/>
              </a:rPr>
              <a:t>u</a:t>
            </a:r>
            <a:r>
              <a:rPr sz="900" spc="25" dirty="0">
                <a:latin typeface="PMingLiU"/>
                <a:cs typeface="PMingLiU"/>
              </a:rPr>
              <a:t>e</a:t>
            </a:r>
            <a:r>
              <a:rPr sz="900" spc="50" dirty="0">
                <a:latin typeface="PMingLiU"/>
                <a:cs typeface="PMingLiU"/>
              </a:rPr>
              <a:t>n</a:t>
            </a:r>
            <a:r>
              <a:rPr sz="900" spc="25" dirty="0">
                <a:latin typeface="PMingLiU"/>
                <a:cs typeface="PMingLiU"/>
              </a:rPr>
              <a:t>ce</a:t>
            </a:r>
            <a:r>
              <a:rPr sz="900" spc="-15" dirty="0">
                <a:latin typeface="PMingLiU"/>
                <a:cs typeface="PMingLiU"/>
              </a:rPr>
              <a:t> </a:t>
            </a:r>
            <a:r>
              <a:rPr sz="900" spc="40" dirty="0">
                <a:latin typeface="PMingLiU"/>
                <a:cs typeface="PMingLiU"/>
              </a:rPr>
              <a:t>of</a:t>
            </a:r>
            <a:r>
              <a:rPr sz="900" spc="-20" dirty="0">
                <a:latin typeface="PMingLiU"/>
                <a:cs typeface="PMingLiU"/>
              </a:rPr>
              <a:t> </a:t>
            </a:r>
            <a:r>
              <a:rPr sz="900" spc="55" dirty="0">
                <a:latin typeface="PMingLiU"/>
                <a:cs typeface="PMingLiU"/>
              </a:rPr>
              <a:t>h</a:t>
            </a:r>
            <a:r>
              <a:rPr sz="900" spc="15" dirty="0">
                <a:latin typeface="PMingLiU"/>
                <a:cs typeface="PMingLiU"/>
              </a:rPr>
              <a:t>i</a:t>
            </a:r>
            <a:r>
              <a:rPr sz="900" spc="10" dirty="0">
                <a:latin typeface="PMingLiU"/>
                <a:cs typeface="PMingLiU"/>
              </a:rPr>
              <a:t>g</a:t>
            </a:r>
            <a:r>
              <a:rPr sz="900" spc="70" dirty="0">
                <a:latin typeface="PMingLiU"/>
                <a:cs typeface="PMingLiU"/>
              </a:rPr>
              <a:t>h</a:t>
            </a:r>
            <a:r>
              <a:rPr sz="900" spc="-15" dirty="0">
                <a:latin typeface="PMingLiU"/>
                <a:cs typeface="PMingLiU"/>
              </a:rPr>
              <a:t> </a:t>
            </a:r>
            <a:r>
              <a:rPr sz="900" spc="30" dirty="0">
                <a:latin typeface="PMingLiU"/>
                <a:cs typeface="PMingLiU"/>
              </a:rPr>
              <a:t>i</a:t>
            </a:r>
            <a:r>
              <a:rPr sz="900" spc="35" dirty="0">
                <a:latin typeface="PMingLiU"/>
                <a:cs typeface="PMingLiU"/>
              </a:rPr>
              <a:t>n</a:t>
            </a:r>
            <a:r>
              <a:rPr sz="900" spc="30" dirty="0">
                <a:latin typeface="PMingLiU"/>
                <a:cs typeface="PMingLiU"/>
              </a:rPr>
              <a:t>te</a:t>
            </a:r>
            <a:r>
              <a:rPr sz="900" spc="45" dirty="0">
                <a:latin typeface="PMingLiU"/>
                <a:cs typeface="PMingLiU"/>
              </a:rPr>
              <a:t>n</a:t>
            </a:r>
            <a:r>
              <a:rPr sz="900" spc="15" dirty="0">
                <a:latin typeface="PMingLiU"/>
                <a:cs typeface="PMingLiU"/>
              </a:rPr>
              <a:t>s</a:t>
            </a:r>
            <a:r>
              <a:rPr sz="900" spc="40" dirty="0">
                <a:latin typeface="PMingLiU"/>
                <a:cs typeface="PMingLiU"/>
              </a:rPr>
              <a:t>i</a:t>
            </a:r>
            <a:r>
              <a:rPr sz="900" spc="20" dirty="0">
                <a:latin typeface="PMingLiU"/>
                <a:cs typeface="PMingLiU"/>
              </a:rPr>
              <a:t>t</a:t>
            </a:r>
            <a:r>
              <a:rPr sz="900" spc="25" dirty="0">
                <a:latin typeface="PMingLiU"/>
                <a:cs typeface="PMingLiU"/>
              </a:rPr>
              <a:t>y</a:t>
            </a:r>
            <a:endParaRPr sz="900">
              <a:latin typeface="PMingLiU"/>
              <a:cs typeface="PMingLiU"/>
            </a:endParaRPr>
          </a:p>
          <a:p>
            <a:pPr marL="149225" marR="5080" algn="just">
              <a:lnSpc>
                <a:spcPct val="101299"/>
              </a:lnSpc>
              <a:spcBef>
                <a:spcPts val="5"/>
              </a:spcBef>
            </a:pPr>
            <a:r>
              <a:rPr sz="900" spc="55" dirty="0">
                <a:latin typeface="PMingLiU"/>
                <a:cs typeface="PMingLiU"/>
              </a:rPr>
              <a:t>u</a:t>
            </a:r>
            <a:r>
              <a:rPr sz="900" spc="40" dirty="0">
                <a:latin typeface="PMingLiU"/>
                <a:cs typeface="PMingLiU"/>
              </a:rPr>
              <a:t>l</a:t>
            </a:r>
            <a:r>
              <a:rPr sz="900" spc="20" dirty="0">
                <a:latin typeface="PMingLiU"/>
                <a:cs typeface="PMingLiU"/>
              </a:rPr>
              <a:t>t</a:t>
            </a:r>
            <a:r>
              <a:rPr sz="900" spc="55" dirty="0">
                <a:latin typeface="PMingLiU"/>
                <a:cs typeface="PMingLiU"/>
              </a:rPr>
              <a:t>ra</a:t>
            </a:r>
            <a:r>
              <a:rPr sz="900" spc="35" dirty="0">
                <a:latin typeface="PMingLiU"/>
                <a:cs typeface="PMingLiU"/>
              </a:rPr>
              <a:t>s</a:t>
            </a:r>
            <a:r>
              <a:rPr sz="900" spc="25" dirty="0">
                <a:latin typeface="PMingLiU"/>
                <a:cs typeface="PMingLiU"/>
              </a:rPr>
              <a:t>o</a:t>
            </a:r>
            <a:r>
              <a:rPr sz="900" spc="70" dirty="0">
                <a:latin typeface="PMingLiU"/>
                <a:cs typeface="PMingLiU"/>
              </a:rPr>
              <a:t>u</a:t>
            </a:r>
            <a:r>
              <a:rPr sz="900" spc="55" dirty="0">
                <a:latin typeface="PMingLiU"/>
                <a:cs typeface="PMingLiU"/>
              </a:rPr>
              <a:t>n</a:t>
            </a:r>
            <a:r>
              <a:rPr sz="900" spc="70" dirty="0">
                <a:latin typeface="PMingLiU"/>
                <a:cs typeface="PMingLiU"/>
              </a:rPr>
              <a:t>d</a:t>
            </a:r>
            <a:r>
              <a:rPr sz="900" spc="10" dirty="0">
                <a:latin typeface="PMingLiU"/>
                <a:cs typeface="PMingLiU"/>
              </a:rPr>
              <a:t> </a:t>
            </a:r>
            <a:r>
              <a:rPr sz="900" spc="65" dirty="0">
                <a:latin typeface="PMingLiU"/>
                <a:cs typeface="PMingLiU"/>
              </a:rPr>
              <a:t>a</a:t>
            </a:r>
            <a:r>
              <a:rPr sz="900" spc="55" dirty="0">
                <a:latin typeface="PMingLiU"/>
                <a:cs typeface="PMingLiU"/>
              </a:rPr>
              <a:t>n</a:t>
            </a:r>
            <a:r>
              <a:rPr sz="900" spc="70" dirty="0">
                <a:latin typeface="PMingLiU"/>
                <a:cs typeface="PMingLiU"/>
              </a:rPr>
              <a:t>d</a:t>
            </a:r>
            <a:r>
              <a:rPr sz="900" spc="15" dirty="0">
                <a:latin typeface="PMingLiU"/>
                <a:cs typeface="PMingLiU"/>
              </a:rPr>
              <a:t> </a:t>
            </a:r>
            <a:r>
              <a:rPr sz="900" spc="50" dirty="0">
                <a:latin typeface="PMingLiU"/>
                <a:cs typeface="PMingLiU"/>
              </a:rPr>
              <a:t>h</a:t>
            </a:r>
            <a:r>
              <a:rPr sz="900" spc="25" dirty="0">
                <a:latin typeface="PMingLiU"/>
                <a:cs typeface="PMingLiU"/>
              </a:rPr>
              <a:t>e</a:t>
            </a:r>
            <a:r>
              <a:rPr sz="900" spc="55" dirty="0">
                <a:latin typeface="PMingLiU"/>
                <a:cs typeface="PMingLiU"/>
              </a:rPr>
              <a:t>a</a:t>
            </a:r>
            <a:r>
              <a:rPr sz="900" spc="60" dirty="0">
                <a:latin typeface="PMingLiU"/>
                <a:cs typeface="PMingLiU"/>
              </a:rPr>
              <a:t>t</a:t>
            </a:r>
            <a:r>
              <a:rPr sz="900" spc="15" dirty="0">
                <a:latin typeface="PMingLiU"/>
                <a:cs typeface="PMingLiU"/>
              </a:rPr>
              <a:t> </a:t>
            </a:r>
            <a:r>
              <a:rPr sz="900" spc="55" dirty="0">
                <a:latin typeface="PMingLiU"/>
                <a:cs typeface="PMingLiU"/>
              </a:rPr>
              <a:t>t</a:t>
            </a:r>
            <a:r>
              <a:rPr sz="900" spc="50" dirty="0">
                <a:latin typeface="PMingLiU"/>
                <a:cs typeface="PMingLiU"/>
              </a:rPr>
              <a:t>r</a:t>
            </a:r>
            <a:r>
              <a:rPr sz="900" spc="45" dirty="0">
                <a:latin typeface="PMingLiU"/>
                <a:cs typeface="PMingLiU"/>
              </a:rPr>
              <a:t>e</a:t>
            </a:r>
            <a:r>
              <a:rPr sz="900" spc="20" dirty="0">
                <a:latin typeface="PMingLiU"/>
                <a:cs typeface="PMingLiU"/>
              </a:rPr>
              <a:t>a</a:t>
            </a:r>
            <a:r>
              <a:rPr sz="900" spc="40" dirty="0">
                <a:latin typeface="PMingLiU"/>
                <a:cs typeface="PMingLiU"/>
              </a:rPr>
              <a:t>t</a:t>
            </a:r>
            <a:r>
              <a:rPr sz="900" spc="95" dirty="0">
                <a:latin typeface="PMingLiU"/>
                <a:cs typeface="PMingLiU"/>
              </a:rPr>
              <a:t>m</a:t>
            </a:r>
            <a:r>
              <a:rPr sz="900" spc="45" dirty="0">
                <a:latin typeface="PMingLiU"/>
                <a:cs typeface="PMingLiU"/>
              </a:rPr>
              <a:t>e</a:t>
            </a:r>
            <a:r>
              <a:rPr sz="900" spc="30" dirty="0">
                <a:latin typeface="PMingLiU"/>
                <a:cs typeface="PMingLiU"/>
              </a:rPr>
              <a:t>n</a:t>
            </a:r>
            <a:r>
              <a:rPr sz="900" spc="60" dirty="0">
                <a:latin typeface="PMingLiU"/>
                <a:cs typeface="PMingLiU"/>
              </a:rPr>
              <a:t>t</a:t>
            </a:r>
            <a:r>
              <a:rPr sz="900" spc="15" dirty="0">
                <a:latin typeface="PMingLiU"/>
                <a:cs typeface="PMingLiU"/>
              </a:rPr>
              <a:t> </a:t>
            </a:r>
            <a:r>
              <a:rPr sz="900" dirty="0">
                <a:latin typeface="PMingLiU"/>
                <a:cs typeface="PMingLiU"/>
              </a:rPr>
              <a:t>i</a:t>
            </a:r>
            <a:r>
              <a:rPr sz="900" spc="70" dirty="0">
                <a:latin typeface="PMingLiU"/>
                <a:cs typeface="PMingLiU"/>
              </a:rPr>
              <a:t>n</a:t>
            </a:r>
            <a:r>
              <a:rPr sz="900" spc="15" dirty="0">
                <a:latin typeface="PMingLiU"/>
                <a:cs typeface="PMingLiU"/>
              </a:rPr>
              <a:t> </a:t>
            </a:r>
            <a:r>
              <a:rPr sz="900" spc="45" dirty="0">
                <a:latin typeface="PMingLiU"/>
                <a:cs typeface="PMingLiU"/>
              </a:rPr>
              <a:t>c</a:t>
            </a:r>
            <a:r>
              <a:rPr sz="900" spc="30" dirty="0">
                <a:latin typeface="PMingLiU"/>
                <a:cs typeface="PMingLiU"/>
              </a:rPr>
              <a:t>o</a:t>
            </a:r>
            <a:r>
              <a:rPr sz="900" spc="85" dirty="0">
                <a:latin typeface="PMingLiU"/>
                <a:cs typeface="PMingLiU"/>
              </a:rPr>
              <a:t>n</a:t>
            </a:r>
            <a:r>
              <a:rPr sz="900" spc="25" dirty="0">
                <a:latin typeface="PMingLiU"/>
                <a:cs typeface="PMingLiU"/>
              </a:rPr>
              <a:t>t</a:t>
            </a:r>
            <a:r>
              <a:rPr sz="900" spc="30" dirty="0">
                <a:latin typeface="PMingLiU"/>
                <a:cs typeface="PMingLiU"/>
              </a:rPr>
              <a:t>in</a:t>
            </a:r>
            <a:r>
              <a:rPr sz="900" spc="70" dirty="0">
                <a:latin typeface="PMingLiU"/>
                <a:cs typeface="PMingLiU"/>
              </a:rPr>
              <a:t>u</a:t>
            </a:r>
            <a:r>
              <a:rPr sz="900" spc="55" dirty="0">
                <a:latin typeface="PMingLiU"/>
                <a:cs typeface="PMingLiU"/>
              </a:rPr>
              <a:t>o</a:t>
            </a:r>
            <a:r>
              <a:rPr sz="900" spc="40" dirty="0">
                <a:latin typeface="PMingLiU"/>
                <a:cs typeface="PMingLiU"/>
              </a:rPr>
              <a:t>us</a:t>
            </a:r>
            <a:r>
              <a:rPr sz="900" spc="5" dirty="0">
                <a:latin typeface="PMingLiU"/>
                <a:cs typeface="PMingLiU"/>
              </a:rPr>
              <a:t> </a:t>
            </a:r>
            <a:r>
              <a:rPr sz="900" spc="-15" dirty="0">
                <a:latin typeface="PMingLiU"/>
                <a:cs typeface="PMingLiU"/>
              </a:rPr>
              <a:t>f</a:t>
            </a:r>
            <a:r>
              <a:rPr sz="900" spc="-25" dirty="0">
                <a:latin typeface="PMingLiU"/>
                <a:cs typeface="PMingLiU"/>
              </a:rPr>
              <a:t>l</a:t>
            </a:r>
            <a:r>
              <a:rPr sz="900" spc="80" dirty="0">
                <a:latin typeface="PMingLiU"/>
                <a:cs typeface="PMingLiU"/>
              </a:rPr>
              <a:t>ow</a:t>
            </a:r>
            <a:r>
              <a:rPr sz="900" spc="10" dirty="0">
                <a:latin typeface="PMingLiU"/>
                <a:cs typeface="PMingLiU"/>
              </a:rPr>
              <a:t> </a:t>
            </a:r>
            <a:r>
              <a:rPr sz="900" spc="70" dirty="0">
                <a:latin typeface="PMingLiU"/>
                <a:cs typeface="PMingLiU"/>
              </a:rPr>
              <a:t>on</a:t>
            </a:r>
            <a:r>
              <a:rPr sz="900" spc="5" dirty="0">
                <a:latin typeface="PMingLiU"/>
                <a:cs typeface="PMingLiU"/>
              </a:rPr>
              <a:t> </a:t>
            </a:r>
            <a:r>
              <a:rPr sz="900" spc="35" dirty="0">
                <a:latin typeface="PMingLiU"/>
                <a:cs typeface="PMingLiU"/>
              </a:rPr>
              <a:t>f</a:t>
            </a:r>
            <a:r>
              <a:rPr sz="900" spc="30" dirty="0">
                <a:latin typeface="PMingLiU"/>
                <a:cs typeface="PMingLiU"/>
              </a:rPr>
              <a:t>a</a:t>
            </a:r>
            <a:r>
              <a:rPr sz="900" spc="50" dirty="0">
                <a:latin typeface="PMingLiU"/>
                <a:cs typeface="PMingLiU"/>
              </a:rPr>
              <a:t>t, </a:t>
            </a:r>
            <a:r>
              <a:rPr sz="900" spc="55" dirty="0">
                <a:latin typeface="PMingLiU"/>
                <a:cs typeface="PMingLiU"/>
              </a:rPr>
              <a:t>p</a:t>
            </a:r>
            <a:r>
              <a:rPr sz="900" spc="50" dirty="0">
                <a:latin typeface="PMingLiU"/>
                <a:cs typeface="PMingLiU"/>
              </a:rPr>
              <a:t>r</a:t>
            </a:r>
            <a:r>
              <a:rPr sz="900" spc="60" dirty="0">
                <a:latin typeface="PMingLiU"/>
                <a:cs typeface="PMingLiU"/>
              </a:rPr>
              <a:t>o</a:t>
            </a:r>
            <a:r>
              <a:rPr sz="900" spc="30" dirty="0">
                <a:latin typeface="PMingLiU"/>
                <a:cs typeface="PMingLiU"/>
              </a:rPr>
              <a:t>t</a:t>
            </a:r>
            <a:r>
              <a:rPr sz="900" spc="35" dirty="0">
                <a:latin typeface="PMingLiU"/>
                <a:cs typeface="PMingLiU"/>
              </a:rPr>
              <a:t>e</a:t>
            </a:r>
            <a:r>
              <a:rPr sz="900" spc="30" dirty="0">
                <a:latin typeface="PMingLiU"/>
                <a:cs typeface="PMingLiU"/>
              </a:rPr>
              <a:t>in</a:t>
            </a:r>
            <a:r>
              <a:rPr sz="900" spc="15" dirty="0">
                <a:latin typeface="PMingLiU"/>
                <a:cs typeface="PMingLiU"/>
              </a:rPr>
              <a:t>s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-50" dirty="0">
                <a:latin typeface="PMingLiU"/>
                <a:cs typeface="PMingLiU"/>
              </a:rPr>
              <a:t> </a:t>
            </a:r>
            <a:r>
              <a:rPr sz="900" spc="65" dirty="0">
                <a:latin typeface="PMingLiU"/>
                <a:cs typeface="PMingLiU"/>
              </a:rPr>
              <a:t>a</a:t>
            </a:r>
            <a:r>
              <a:rPr sz="900" spc="60" dirty="0">
                <a:latin typeface="PMingLiU"/>
                <a:cs typeface="PMingLiU"/>
              </a:rPr>
              <a:t>n</a:t>
            </a:r>
            <a:r>
              <a:rPr sz="900" spc="70" dirty="0">
                <a:latin typeface="PMingLiU"/>
                <a:cs typeface="PMingLiU"/>
              </a:rPr>
              <a:t>d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-55" dirty="0">
                <a:latin typeface="PMingLiU"/>
                <a:cs typeface="PMingLiU"/>
              </a:rPr>
              <a:t> </a:t>
            </a:r>
            <a:r>
              <a:rPr sz="900" spc="75" dirty="0">
                <a:latin typeface="PMingLiU"/>
                <a:cs typeface="PMingLiU"/>
              </a:rPr>
              <a:t>n</a:t>
            </a:r>
            <a:r>
              <a:rPr sz="900" spc="45" dirty="0">
                <a:latin typeface="PMingLiU"/>
                <a:cs typeface="PMingLiU"/>
              </a:rPr>
              <a:t>a</a:t>
            </a:r>
            <a:r>
              <a:rPr sz="900" spc="40" dirty="0">
                <a:latin typeface="PMingLiU"/>
                <a:cs typeface="PMingLiU"/>
              </a:rPr>
              <a:t>t</a:t>
            </a:r>
            <a:r>
              <a:rPr sz="900" spc="20" dirty="0">
                <a:latin typeface="PMingLiU"/>
                <a:cs typeface="PMingLiU"/>
              </a:rPr>
              <a:t>i</a:t>
            </a:r>
            <a:r>
              <a:rPr sz="900" spc="25" dirty="0">
                <a:latin typeface="PMingLiU"/>
                <a:cs typeface="PMingLiU"/>
              </a:rPr>
              <a:t>ve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-55" dirty="0">
                <a:latin typeface="PMingLiU"/>
                <a:cs typeface="PMingLiU"/>
              </a:rPr>
              <a:t> </a:t>
            </a:r>
            <a:r>
              <a:rPr sz="900" spc="45" dirty="0">
                <a:latin typeface="PMingLiU"/>
                <a:cs typeface="PMingLiU"/>
              </a:rPr>
              <a:t>e</a:t>
            </a:r>
            <a:r>
              <a:rPr sz="900" spc="25" dirty="0">
                <a:latin typeface="PMingLiU"/>
                <a:cs typeface="PMingLiU"/>
              </a:rPr>
              <a:t>n</a:t>
            </a:r>
            <a:r>
              <a:rPr sz="900" spc="20" dirty="0">
                <a:latin typeface="PMingLiU"/>
                <a:cs typeface="PMingLiU"/>
              </a:rPr>
              <a:t>z</a:t>
            </a:r>
            <a:r>
              <a:rPr sz="900" spc="5" dirty="0">
                <a:latin typeface="PMingLiU"/>
                <a:cs typeface="PMingLiU"/>
              </a:rPr>
              <a:t>y</a:t>
            </a:r>
            <a:r>
              <a:rPr sz="900" spc="70" dirty="0">
                <a:latin typeface="PMingLiU"/>
                <a:cs typeface="PMingLiU"/>
              </a:rPr>
              <a:t>m</a:t>
            </a:r>
            <a:r>
              <a:rPr sz="900" spc="25" dirty="0">
                <a:latin typeface="PMingLiU"/>
                <a:cs typeface="PMingLiU"/>
              </a:rPr>
              <a:t>e</a:t>
            </a:r>
            <a:r>
              <a:rPr sz="900" spc="15" dirty="0">
                <a:latin typeface="PMingLiU"/>
                <a:cs typeface="PMingLiU"/>
              </a:rPr>
              <a:t>s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-50" dirty="0">
                <a:latin typeface="PMingLiU"/>
                <a:cs typeface="PMingLiU"/>
              </a:rPr>
              <a:t> </a:t>
            </a:r>
            <a:r>
              <a:rPr sz="900" spc="55" dirty="0">
                <a:latin typeface="PMingLiU"/>
                <a:cs typeface="PMingLiU"/>
              </a:rPr>
              <a:t>o</a:t>
            </a:r>
            <a:r>
              <a:rPr sz="900" spc="15" dirty="0">
                <a:latin typeface="PMingLiU"/>
                <a:cs typeface="PMingLiU"/>
              </a:rPr>
              <a:t>f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-50" dirty="0">
                <a:latin typeface="PMingLiU"/>
                <a:cs typeface="PMingLiU"/>
              </a:rPr>
              <a:t> </a:t>
            </a:r>
            <a:r>
              <a:rPr sz="900" spc="75" dirty="0">
                <a:latin typeface="PMingLiU"/>
                <a:cs typeface="PMingLiU"/>
              </a:rPr>
              <a:t>m</a:t>
            </a:r>
            <a:r>
              <a:rPr sz="900" spc="5" dirty="0">
                <a:latin typeface="PMingLiU"/>
                <a:cs typeface="PMingLiU"/>
              </a:rPr>
              <a:t>i</a:t>
            </a:r>
            <a:r>
              <a:rPr sz="900" spc="30" dirty="0">
                <a:latin typeface="PMingLiU"/>
                <a:cs typeface="PMingLiU"/>
              </a:rPr>
              <a:t>l</a:t>
            </a:r>
            <a:r>
              <a:rPr sz="900" spc="35" dirty="0">
                <a:latin typeface="PMingLiU"/>
                <a:cs typeface="PMingLiU"/>
              </a:rPr>
              <a:t>k</a:t>
            </a:r>
            <a:r>
              <a:rPr sz="900" spc="40" dirty="0">
                <a:latin typeface="PMingLiU"/>
                <a:cs typeface="PMingLiU"/>
              </a:rPr>
              <a:t>.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-55" dirty="0">
                <a:latin typeface="PMingLiU"/>
                <a:cs typeface="PMingLiU"/>
              </a:rPr>
              <a:t> </a:t>
            </a:r>
            <a:r>
              <a:rPr sz="900" i="1" spc="60" dirty="0">
                <a:latin typeface="Book Antiqua"/>
                <a:cs typeface="Book Antiqua"/>
              </a:rPr>
              <a:t>Jo</a:t>
            </a:r>
            <a:r>
              <a:rPr sz="900" i="1" spc="-10" dirty="0">
                <a:latin typeface="Book Antiqua"/>
                <a:cs typeface="Book Antiqua"/>
              </a:rPr>
              <a:t>u</a:t>
            </a:r>
            <a:r>
              <a:rPr sz="900" i="1" spc="-20" dirty="0">
                <a:latin typeface="Book Antiqua"/>
                <a:cs typeface="Book Antiqua"/>
              </a:rPr>
              <a:t>r</a:t>
            </a:r>
            <a:r>
              <a:rPr sz="900" i="1" spc="-25" dirty="0">
                <a:latin typeface="Book Antiqua"/>
                <a:cs typeface="Book Antiqua"/>
              </a:rPr>
              <a:t>n</a:t>
            </a:r>
            <a:r>
              <a:rPr sz="900" i="1" spc="25" dirty="0">
                <a:latin typeface="Book Antiqua"/>
                <a:cs typeface="Book Antiqua"/>
              </a:rPr>
              <a:t>al</a:t>
            </a:r>
            <a:r>
              <a:rPr sz="900" i="1" dirty="0">
                <a:latin typeface="Book Antiqua"/>
                <a:cs typeface="Book Antiqua"/>
              </a:rPr>
              <a:t> </a:t>
            </a:r>
            <a:r>
              <a:rPr sz="900" i="1" spc="-40" dirty="0">
                <a:latin typeface="Book Antiqua"/>
                <a:cs typeface="Book Antiqua"/>
              </a:rPr>
              <a:t> </a:t>
            </a:r>
            <a:r>
              <a:rPr sz="900" i="1" spc="70" dirty="0">
                <a:latin typeface="Book Antiqua"/>
                <a:cs typeface="Book Antiqua"/>
              </a:rPr>
              <a:t>of</a:t>
            </a:r>
            <a:r>
              <a:rPr sz="900" i="1" dirty="0">
                <a:latin typeface="Book Antiqua"/>
                <a:cs typeface="Book Antiqua"/>
              </a:rPr>
              <a:t> </a:t>
            </a:r>
            <a:r>
              <a:rPr sz="900" i="1" spc="-40" dirty="0">
                <a:latin typeface="Book Antiqua"/>
                <a:cs typeface="Book Antiqua"/>
              </a:rPr>
              <a:t> </a:t>
            </a:r>
            <a:r>
              <a:rPr sz="900" i="1" spc="-5" dirty="0">
                <a:latin typeface="Book Antiqua"/>
                <a:cs typeface="Book Antiqua"/>
              </a:rPr>
              <a:t>A</a:t>
            </a:r>
            <a:r>
              <a:rPr sz="900" i="1" spc="-30" dirty="0">
                <a:latin typeface="Book Antiqua"/>
                <a:cs typeface="Book Antiqua"/>
              </a:rPr>
              <a:t>g</a:t>
            </a:r>
            <a:r>
              <a:rPr sz="900" i="1" spc="-5" dirty="0">
                <a:latin typeface="Book Antiqua"/>
                <a:cs typeface="Book Antiqua"/>
              </a:rPr>
              <a:t>r</a:t>
            </a:r>
            <a:r>
              <a:rPr sz="900" i="1" spc="-20" dirty="0">
                <a:latin typeface="Book Antiqua"/>
                <a:cs typeface="Book Antiqua"/>
              </a:rPr>
              <a:t>i</a:t>
            </a:r>
            <a:r>
              <a:rPr sz="900" i="1" spc="-5" dirty="0">
                <a:latin typeface="Book Antiqua"/>
                <a:cs typeface="Book Antiqua"/>
              </a:rPr>
              <a:t>- </a:t>
            </a:r>
            <a:r>
              <a:rPr sz="900" i="1" spc="10" dirty="0">
                <a:latin typeface="Book Antiqua"/>
                <a:cs typeface="Book Antiqua"/>
              </a:rPr>
              <a:t>c</a:t>
            </a:r>
            <a:r>
              <a:rPr sz="900" i="1" spc="-5" dirty="0">
                <a:latin typeface="Book Antiqua"/>
                <a:cs typeface="Book Antiqua"/>
              </a:rPr>
              <a:t>u</a:t>
            </a:r>
            <a:r>
              <a:rPr sz="900" i="1" spc="-15" dirty="0">
                <a:latin typeface="Book Antiqua"/>
                <a:cs typeface="Book Antiqua"/>
              </a:rPr>
              <a:t>l</a:t>
            </a:r>
            <a:r>
              <a:rPr sz="900" i="1" spc="-5" dirty="0">
                <a:latin typeface="Book Antiqua"/>
                <a:cs typeface="Book Antiqua"/>
              </a:rPr>
              <a:t>t</a:t>
            </a:r>
            <a:r>
              <a:rPr sz="900" i="1" spc="-25" dirty="0">
                <a:latin typeface="Book Antiqua"/>
                <a:cs typeface="Book Antiqua"/>
              </a:rPr>
              <a:t>u</a:t>
            </a:r>
            <a:r>
              <a:rPr sz="900" i="1" spc="20" dirty="0">
                <a:latin typeface="Book Antiqua"/>
                <a:cs typeface="Book Antiqua"/>
              </a:rPr>
              <a:t>r</a:t>
            </a:r>
            <a:r>
              <a:rPr sz="900" i="1" dirty="0">
                <a:latin typeface="Book Antiqua"/>
                <a:cs typeface="Book Antiqua"/>
              </a:rPr>
              <a:t>al</a:t>
            </a:r>
            <a:r>
              <a:rPr sz="900" i="1" spc="65" dirty="0">
                <a:latin typeface="Book Antiqua"/>
                <a:cs typeface="Book Antiqua"/>
              </a:rPr>
              <a:t> </a:t>
            </a:r>
            <a:r>
              <a:rPr sz="900" i="1" spc="30" dirty="0">
                <a:latin typeface="Book Antiqua"/>
                <a:cs typeface="Book Antiqua"/>
              </a:rPr>
              <a:t>a</a:t>
            </a:r>
            <a:r>
              <a:rPr sz="900" i="1" spc="15" dirty="0">
                <a:latin typeface="Book Antiqua"/>
                <a:cs typeface="Book Antiqua"/>
              </a:rPr>
              <a:t>nd</a:t>
            </a:r>
            <a:r>
              <a:rPr sz="900" i="1" spc="50" dirty="0">
                <a:latin typeface="Book Antiqua"/>
                <a:cs typeface="Book Antiqua"/>
              </a:rPr>
              <a:t> F</a:t>
            </a:r>
            <a:r>
              <a:rPr sz="900" i="1" spc="20" dirty="0">
                <a:latin typeface="Book Antiqua"/>
                <a:cs typeface="Book Antiqua"/>
              </a:rPr>
              <a:t>o</a:t>
            </a:r>
            <a:r>
              <a:rPr sz="900" i="1" spc="70" dirty="0">
                <a:latin typeface="Book Antiqua"/>
                <a:cs typeface="Book Antiqua"/>
              </a:rPr>
              <a:t>od</a:t>
            </a:r>
            <a:r>
              <a:rPr sz="900" i="1" spc="50" dirty="0">
                <a:latin typeface="Book Antiqua"/>
                <a:cs typeface="Book Antiqua"/>
              </a:rPr>
              <a:t> C</a:t>
            </a:r>
            <a:r>
              <a:rPr sz="900" i="1" spc="15" dirty="0">
                <a:latin typeface="Book Antiqua"/>
                <a:cs typeface="Book Antiqua"/>
              </a:rPr>
              <a:t>h</a:t>
            </a:r>
            <a:r>
              <a:rPr sz="900" i="1" spc="30" dirty="0">
                <a:latin typeface="Book Antiqua"/>
                <a:cs typeface="Book Antiqua"/>
              </a:rPr>
              <a:t>e</a:t>
            </a:r>
            <a:r>
              <a:rPr sz="900" i="1" spc="40" dirty="0">
                <a:latin typeface="Book Antiqua"/>
                <a:cs typeface="Book Antiqua"/>
              </a:rPr>
              <a:t>m</a:t>
            </a:r>
            <a:r>
              <a:rPr sz="900" i="1" spc="-5" dirty="0">
                <a:latin typeface="Book Antiqua"/>
                <a:cs typeface="Book Antiqua"/>
              </a:rPr>
              <a:t>i</a:t>
            </a:r>
            <a:r>
              <a:rPr sz="900" i="1" spc="-25" dirty="0">
                <a:latin typeface="Book Antiqua"/>
                <a:cs typeface="Book Antiqua"/>
              </a:rPr>
              <a:t>s</a:t>
            </a:r>
            <a:r>
              <a:rPr sz="900" i="1" spc="-5" dirty="0">
                <a:latin typeface="Book Antiqua"/>
                <a:cs typeface="Book Antiqua"/>
              </a:rPr>
              <a:t>t</a:t>
            </a:r>
            <a:r>
              <a:rPr sz="900" i="1" spc="-20" dirty="0">
                <a:latin typeface="Book Antiqua"/>
                <a:cs typeface="Book Antiqua"/>
              </a:rPr>
              <a:t>r</a:t>
            </a:r>
            <a:r>
              <a:rPr sz="900" i="1" spc="-5" dirty="0">
                <a:latin typeface="Book Antiqua"/>
                <a:cs typeface="Book Antiqua"/>
              </a:rPr>
              <a:t>y</a:t>
            </a:r>
            <a:r>
              <a:rPr sz="900" i="1" spc="60" dirty="0">
                <a:latin typeface="Book Antiqua"/>
                <a:cs typeface="Book Antiqua"/>
              </a:rPr>
              <a:t> </a:t>
            </a:r>
            <a:r>
              <a:rPr sz="900" spc="70" dirty="0">
                <a:latin typeface="PMingLiU"/>
                <a:cs typeface="PMingLiU"/>
              </a:rPr>
              <a:t>4</a:t>
            </a:r>
            <a:r>
              <a:rPr sz="900" spc="55" dirty="0">
                <a:latin typeface="PMingLiU"/>
                <a:cs typeface="PMingLiU"/>
              </a:rPr>
              <a:t>8</a:t>
            </a:r>
            <a:r>
              <a:rPr sz="900" spc="15" dirty="0">
                <a:latin typeface="PMingLiU"/>
                <a:cs typeface="PMingLiU"/>
              </a:rPr>
              <a:t>:</a:t>
            </a:r>
            <a:r>
              <a:rPr sz="900" spc="50" dirty="0">
                <a:latin typeface="PMingLiU"/>
                <a:cs typeface="PMingLiU"/>
              </a:rPr>
              <a:t> </a:t>
            </a:r>
            <a:r>
              <a:rPr sz="900" spc="70" dirty="0">
                <a:latin typeface="PMingLiU"/>
                <a:cs typeface="PMingLiU"/>
              </a:rPr>
              <a:t>4</a:t>
            </a:r>
            <a:r>
              <a:rPr sz="900" spc="55" dirty="0">
                <a:latin typeface="PMingLiU"/>
                <a:cs typeface="PMingLiU"/>
              </a:rPr>
              <a:t>72</a:t>
            </a:r>
            <a:r>
              <a:rPr sz="900" spc="95" dirty="0">
                <a:latin typeface="PMingLiU"/>
                <a:cs typeface="PMingLiU"/>
              </a:rPr>
              <a:t>-</a:t>
            </a:r>
            <a:r>
              <a:rPr sz="900" spc="125" dirty="0">
                <a:latin typeface="PMingLiU"/>
                <a:cs typeface="PMingLiU"/>
              </a:rPr>
              <a:t>4</a:t>
            </a:r>
            <a:r>
              <a:rPr sz="900" spc="55" dirty="0">
                <a:latin typeface="PMingLiU"/>
                <a:cs typeface="PMingLiU"/>
              </a:rPr>
              <a:t>78.</a:t>
            </a:r>
            <a:endParaRPr sz="900">
              <a:latin typeface="PMingLiU"/>
              <a:cs typeface="PMingLiU"/>
            </a:endParaRPr>
          </a:p>
          <a:p>
            <a:pPr marL="149225" marR="5715" indent="-137160" algn="just">
              <a:lnSpc>
                <a:spcPct val="101499"/>
              </a:lnSpc>
            </a:pPr>
            <a:r>
              <a:rPr sz="900" spc="55" dirty="0">
                <a:latin typeface="PMingLiU"/>
                <a:cs typeface="PMingLiU"/>
              </a:rPr>
              <a:t>Wandling </a:t>
            </a:r>
            <a:r>
              <a:rPr sz="900" spc="45" dirty="0">
                <a:latin typeface="PMingLiU"/>
                <a:cs typeface="PMingLiU"/>
              </a:rPr>
              <a:t> </a:t>
            </a:r>
            <a:r>
              <a:rPr sz="900" spc="50" dirty="0">
                <a:latin typeface="PMingLiU"/>
                <a:cs typeface="PMingLiU"/>
              </a:rPr>
              <a:t>LR,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45" dirty="0">
                <a:latin typeface="PMingLiU"/>
                <a:cs typeface="PMingLiU"/>
              </a:rPr>
              <a:t> </a:t>
            </a:r>
            <a:r>
              <a:rPr sz="900" spc="40" dirty="0">
                <a:latin typeface="PMingLiU"/>
                <a:cs typeface="PMingLiU"/>
              </a:rPr>
              <a:t>Sheldon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50" dirty="0">
                <a:latin typeface="PMingLiU"/>
                <a:cs typeface="PMingLiU"/>
              </a:rPr>
              <a:t> </a:t>
            </a:r>
            <a:r>
              <a:rPr sz="900" spc="40" dirty="0">
                <a:latin typeface="PMingLiU"/>
                <a:cs typeface="PMingLiU"/>
              </a:rPr>
              <a:t>BW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50" dirty="0">
                <a:latin typeface="PMingLiU"/>
                <a:cs typeface="PMingLiU"/>
              </a:rPr>
              <a:t> </a:t>
            </a:r>
            <a:r>
              <a:rPr sz="900" spc="70" dirty="0">
                <a:latin typeface="PMingLiU"/>
                <a:cs typeface="PMingLiU"/>
              </a:rPr>
              <a:t>and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40" dirty="0">
                <a:latin typeface="PMingLiU"/>
                <a:cs typeface="PMingLiU"/>
              </a:rPr>
              <a:t> Foegeding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50" dirty="0">
                <a:latin typeface="PMingLiU"/>
                <a:cs typeface="PMingLiU"/>
              </a:rPr>
              <a:t> </a:t>
            </a:r>
            <a:r>
              <a:rPr sz="900" spc="85" dirty="0">
                <a:latin typeface="PMingLiU"/>
                <a:cs typeface="PMingLiU"/>
              </a:rPr>
              <a:t>PM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50" dirty="0">
                <a:latin typeface="PMingLiU"/>
                <a:cs typeface="PMingLiU"/>
              </a:rPr>
              <a:t> (1999)</a:t>
            </a:r>
            <a:r>
              <a:rPr sz="900" spc="30" dirty="0">
                <a:latin typeface="PMingLiU"/>
                <a:cs typeface="PMingLiU"/>
              </a:rPr>
              <a:t> </a:t>
            </a:r>
            <a:r>
              <a:rPr sz="900" spc="50" dirty="0">
                <a:latin typeface="PMingLiU"/>
                <a:cs typeface="PMingLiU"/>
              </a:rPr>
              <a:t>Nisin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45" dirty="0">
                <a:latin typeface="PMingLiU"/>
                <a:cs typeface="PMingLiU"/>
              </a:rPr>
              <a:t> </a:t>
            </a:r>
            <a:r>
              <a:rPr sz="900" spc="40" dirty="0">
                <a:latin typeface="PMingLiU"/>
                <a:cs typeface="PMingLiU"/>
              </a:rPr>
              <a:t>in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50" dirty="0">
                <a:latin typeface="PMingLiU"/>
                <a:cs typeface="PMingLiU"/>
              </a:rPr>
              <a:t> </a:t>
            </a:r>
            <a:r>
              <a:rPr sz="900" spc="45" dirty="0">
                <a:latin typeface="PMingLiU"/>
                <a:cs typeface="PMingLiU"/>
              </a:rPr>
              <a:t>milk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50" dirty="0">
                <a:latin typeface="PMingLiU"/>
                <a:cs typeface="PMingLiU"/>
              </a:rPr>
              <a:t> </a:t>
            </a:r>
            <a:r>
              <a:rPr sz="900" spc="25" dirty="0">
                <a:latin typeface="PMingLiU"/>
                <a:cs typeface="PMingLiU"/>
              </a:rPr>
              <a:t>sensitizes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55" dirty="0">
                <a:latin typeface="PMingLiU"/>
                <a:cs typeface="PMingLiU"/>
              </a:rPr>
              <a:t> </a:t>
            </a:r>
            <a:r>
              <a:rPr sz="900" i="1" spc="15" dirty="0">
                <a:latin typeface="Book Antiqua"/>
                <a:cs typeface="Book Antiqua"/>
              </a:rPr>
              <a:t>Bacillus</a:t>
            </a:r>
            <a:r>
              <a:rPr sz="900" i="1" dirty="0">
                <a:latin typeface="Book Antiqua"/>
                <a:cs typeface="Book Antiqua"/>
              </a:rPr>
              <a:t> </a:t>
            </a:r>
            <a:r>
              <a:rPr sz="900" i="1" spc="70" dirty="0">
                <a:latin typeface="Book Antiqua"/>
                <a:cs typeface="Book Antiqua"/>
              </a:rPr>
              <a:t> </a:t>
            </a:r>
            <a:r>
              <a:rPr sz="900" spc="40" dirty="0">
                <a:latin typeface="PMingLiU"/>
                <a:cs typeface="PMingLiU"/>
              </a:rPr>
              <a:t>spores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50" dirty="0">
                <a:latin typeface="PMingLiU"/>
                <a:cs typeface="PMingLiU"/>
              </a:rPr>
              <a:t> </a:t>
            </a:r>
            <a:r>
              <a:rPr sz="900" spc="65" dirty="0">
                <a:latin typeface="PMingLiU"/>
                <a:cs typeface="PMingLiU"/>
              </a:rPr>
              <a:t>to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50" dirty="0">
                <a:latin typeface="PMingLiU"/>
                <a:cs typeface="PMingLiU"/>
              </a:rPr>
              <a:t> </a:t>
            </a:r>
            <a:r>
              <a:rPr sz="900" spc="55" dirty="0">
                <a:latin typeface="PMingLiU"/>
                <a:cs typeface="PMingLiU"/>
              </a:rPr>
              <a:t>heat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50" dirty="0">
                <a:latin typeface="PMingLiU"/>
                <a:cs typeface="PMingLiU"/>
              </a:rPr>
              <a:t> </a:t>
            </a:r>
            <a:r>
              <a:rPr sz="900" spc="70" dirty="0">
                <a:latin typeface="PMingLiU"/>
                <a:cs typeface="PMingLiU"/>
              </a:rPr>
              <a:t>and</a:t>
            </a:r>
            <a:r>
              <a:rPr sz="900" spc="40" dirty="0">
                <a:latin typeface="PMingLiU"/>
                <a:cs typeface="PMingLiU"/>
              </a:rPr>
              <a:t> </a:t>
            </a:r>
            <a:r>
              <a:rPr sz="900" spc="45" dirty="0">
                <a:latin typeface="PMingLiU"/>
                <a:cs typeface="PMingLiU"/>
              </a:rPr>
              <a:t>prevents</a:t>
            </a:r>
            <a:r>
              <a:rPr sz="900" dirty="0">
                <a:latin typeface="PMingLiU"/>
                <a:cs typeface="PMingLiU"/>
              </a:rPr>
              <a:t>   </a:t>
            </a:r>
            <a:r>
              <a:rPr sz="900" spc="-120" dirty="0">
                <a:latin typeface="PMingLiU"/>
                <a:cs typeface="PMingLiU"/>
              </a:rPr>
              <a:t> </a:t>
            </a:r>
            <a:r>
              <a:rPr sz="900" spc="40" dirty="0">
                <a:latin typeface="PMingLiU"/>
                <a:cs typeface="PMingLiU"/>
              </a:rPr>
              <a:t>recovery</a:t>
            </a:r>
            <a:r>
              <a:rPr sz="900" dirty="0">
                <a:latin typeface="PMingLiU"/>
                <a:cs typeface="PMingLiU"/>
              </a:rPr>
              <a:t>   </a:t>
            </a:r>
            <a:r>
              <a:rPr sz="900" spc="-120" dirty="0">
                <a:latin typeface="PMingLiU"/>
                <a:cs typeface="PMingLiU"/>
              </a:rPr>
              <a:t> </a:t>
            </a:r>
            <a:r>
              <a:rPr sz="900" spc="40" dirty="0">
                <a:latin typeface="PMingLiU"/>
                <a:cs typeface="PMingLiU"/>
              </a:rPr>
              <a:t>of</a:t>
            </a:r>
            <a:r>
              <a:rPr sz="900" dirty="0">
                <a:latin typeface="PMingLiU"/>
                <a:cs typeface="PMingLiU"/>
              </a:rPr>
              <a:t>  </a:t>
            </a:r>
            <a:r>
              <a:rPr sz="900" spc="110" dirty="0">
                <a:latin typeface="PMingLiU"/>
                <a:cs typeface="PMingLiU"/>
              </a:rPr>
              <a:t> </a:t>
            </a:r>
            <a:r>
              <a:rPr sz="900" spc="40" dirty="0">
                <a:latin typeface="PMingLiU"/>
                <a:cs typeface="PMingLiU"/>
              </a:rPr>
              <a:t>survivors.</a:t>
            </a:r>
            <a:r>
              <a:rPr sz="900" dirty="0">
                <a:latin typeface="PMingLiU"/>
                <a:cs typeface="PMingLiU"/>
              </a:rPr>
              <a:t>  </a:t>
            </a:r>
            <a:r>
              <a:rPr sz="900" spc="110" dirty="0">
                <a:latin typeface="PMingLiU"/>
                <a:cs typeface="PMingLiU"/>
              </a:rPr>
              <a:t> </a:t>
            </a:r>
            <a:r>
              <a:rPr sz="900" i="1" spc="25" dirty="0">
                <a:latin typeface="Book Antiqua"/>
                <a:cs typeface="Book Antiqua"/>
              </a:rPr>
              <a:t>Journal</a:t>
            </a:r>
            <a:r>
              <a:rPr sz="900" i="1" dirty="0">
                <a:latin typeface="Book Antiqua"/>
                <a:cs typeface="Book Antiqua"/>
              </a:rPr>
              <a:t>   </a:t>
            </a:r>
            <a:r>
              <a:rPr sz="900" i="1" spc="-80" dirty="0">
                <a:latin typeface="Book Antiqua"/>
                <a:cs typeface="Book Antiqua"/>
              </a:rPr>
              <a:t> </a:t>
            </a:r>
            <a:r>
              <a:rPr sz="900" i="1" spc="70" dirty="0">
                <a:latin typeface="Book Antiqua"/>
                <a:cs typeface="Book Antiqua"/>
              </a:rPr>
              <a:t>of</a:t>
            </a:r>
            <a:r>
              <a:rPr sz="900" i="1" dirty="0">
                <a:latin typeface="Book Antiqua"/>
                <a:cs typeface="Book Antiqua"/>
              </a:rPr>
              <a:t>   </a:t>
            </a:r>
            <a:r>
              <a:rPr sz="900" i="1" spc="-85" dirty="0">
                <a:latin typeface="Book Antiqua"/>
                <a:cs typeface="Book Antiqua"/>
              </a:rPr>
              <a:t> </a:t>
            </a:r>
            <a:r>
              <a:rPr sz="900" i="1" spc="55" dirty="0">
                <a:latin typeface="Book Antiqua"/>
                <a:cs typeface="Book Antiqua"/>
              </a:rPr>
              <a:t>Food</a:t>
            </a:r>
            <a:r>
              <a:rPr sz="900" i="1" spc="25" dirty="0">
                <a:latin typeface="Book Antiqua"/>
                <a:cs typeface="Book Antiqua"/>
              </a:rPr>
              <a:t> Protection</a:t>
            </a:r>
            <a:r>
              <a:rPr sz="900" i="1" spc="75" dirty="0">
                <a:latin typeface="Book Antiqua"/>
                <a:cs typeface="Book Antiqua"/>
              </a:rPr>
              <a:t> </a:t>
            </a:r>
            <a:r>
              <a:rPr sz="900" spc="50" dirty="0">
                <a:latin typeface="PMingLiU"/>
                <a:cs typeface="PMingLiU"/>
              </a:rPr>
              <a:t>62:</a:t>
            </a:r>
            <a:r>
              <a:rPr sz="900" spc="65" dirty="0">
                <a:latin typeface="PMingLiU"/>
                <a:cs typeface="PMingLiU"/>
              </a:rPr>
              <a:t> </a:t>
            </a:r>
            <a:r>
              <a:rPr sz="900" spc="75" dirty="0">
                <a:latin typeface="PMingLiU"/>
                <a:cs typeface="PMingLiU"/>
              </a:rPr>
              <a:t>492-498.</a:t>
            </a:r>
            <a:endParaRPr sz="900">
              <a:latin typeface="PMingLiU"/>
              <a:cs typeface="PMingLiU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12082" y="3340627"/>
            <a:ext cx="5914390" cy="657860"/>
          </a:xfrm>
          <a:prstGeom prst="rect">
            <a:avLst/>
          </a:prstGeom>
          <a:ln w="7200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13664" marR="106045" indent="-635" algn="just">
              <a:lnSpc>
                <a:spcPct val="123400"/>
              </a:lnSpc>
            </a:pPr>
            <a:r>
              <a:rPr sz="1200" spc="25" dirty="0">
                <a:latin typeface="Microsoft Sans Serif"/>
                <a:cs typeface="Microsoft Sans Serif"/>
              </a:rPr>
              <a:t>Heifer</a:t>
            </a:r>
            <a:r>
              <a:rPr sz="1200" spc="100" dirty="0">
                <a:latin typeface="Microsoft Sans Serif"/>
                <a:cs typeface="Microsoft Sans Serif"/>
              </a:rPr>
              <a:t> </a:t>
            </a:r>
            <a:r>
              <a:rPr sz="1200" spc="30" dirty="0">
                <a:latin typeface="Microsoft Sans Serif"/>
                <a:cs typeface="Microsoft Sans Serif"/>
              </a:rPr>
              <a:t>Rearing</a:t>
            </a:r>
            <a:r>
              <a:rPr sz="1200" spc="100" dirty="0">
                <a:latin typeface="Microsoft Sans Serif"/>
                <a:cs typeface="Microsoft Sans Serif"/>
              </a:rPr>
              <a:t> </a:t>
            </a:r>
            <a:r>
              <a:rPr sz="1200" spc="40" dirty="0">
                <a:latin typeface="Microsoft Sans Serif"/>
                <a:cs typeface="Microsoft Sans Serif"/>
              </a:rPr>
              <a:t>and</a:t>
            </a:r>
            <a:r>
              <a:rPr sz="1200" spc="95" dirty="0">
                <a:latin typeface="Microsoft Sans Serif"/>
                <a:cs typeface="Microsoft Sans Serif"/>
              </a:rPr>
              <a:t> </a:t>
            </a:r>
            <a:r>
              <a:rPr sz="1200" spc="20" dirty="0">
                <a:latin typeface="Microsoft Sans Serif"/>
                <a:cs typeface="Microsoft Sans Serif"/>
              </a:rPr>
              <a:t>Manage</a:t>
            </a:r>
            <a:r>
              <a:rPr sz="1200" spc="35" dirty="0">
                <a:latin typeface="Microsoft Sans Serif"/>
                <a:cs typeface="Microsoft Sans Serif"/>
              </a:rPr>
              <a:t>m</a:t>
            </a:r>
            <a:r>
              <a:rPr sz="1200" spc="40" dirty="0">
                <a:latin typeface="Microsoft Sans Serif"/>
                <a:cs typeface="Microsoft Sans Serif"/>
              </a:rPr>
              <a:t>ent</a:t>
            </a:r>
            <a:r>
              <a:rPr sz="1200" spc="95" dirty="0">
                <a:latin typeface="Microsoft Sans Serif"/>
                <a:cs typeface="Microsoft Sans Serif"/>
              </a:rPr>
              <a:t> </a:t>
            </a:r>
            <a:r>
              <a:rPr sz="900" i="1" spc="-5" dirty="0">
                <a:latin typeface="Arial"/>
                <a:cs typeface="Arial"/>
              </a:rPr>
              <a:t>see</a:t>
            </a:r>
            <a:r>
              <a:rPr sz="900" i="1" spc="65" dirty="0">
                <a:latin typeface="Arial"/>
                <a:cs typeface="Arial"/>
              </a:rPr>
              <a:t> </a:t>
            </a:r>
            <a:r>
              <a:rPr sz="900" spc="20" dirty="0">
                <a:latin typeface="Microsoft Sans Serif"/>
                <a:cs typeface="Microsoft Sans Serif"/>
              </a:rPr>
              <a:t>Replacement</a:t>
            </a:r>
            <a:r>
              <a:rPr sz="900" spc="75" dirty="0">
                <a:latin typeface="Microsoft Sans Serif"/>
                <a:cs typeface="Microsoft Sans Serif"/>
              </a:rPr>
              <a:t> </a:t>
            </a:r>
            <a:r>
              <a:rPr sz="900" spc="20" dirty="0">
                <a:latin typeface="Microsoft Sans Serif"/>
                <a:cs typeface="Microsoft Sans Serif"/>
              </a:rPr>
              <a:t>Management,</a:t>
            </a:r>
            <a:r>
              <a:rPr sz="900" spc="75" dirty="0">
                <a:latin typeface="Microsoft Sans Serif"/>
                <a:cs typeface="Microsoft Sans Serif"/>
              </a:rPr>
              <a:t> </a:t>
            </a:r>
            <a:r>
              <a:rPr sz="900" spc="20" dirty="0">
                <a:latin typeface="Microsoft Sans Serif"/>
                <a:cs typeface="Microsoft Sans Serif"/>
              </a:rPr>
              <a:t>Cattl</a:t>
            </a:r>
            <a:r>
              <a:rPr sz="900" spc="30" dirty="0">
                <a:latin typeface="Microsoft Sans Serif"/>
                <a:cs typeface="Microsoft Sans Serif"/>
              </a:rPr>
              <a:t>e</a:t>
            </a:r>
            <a:r>
              <a:rPr sz="900" dirty="0">
                <a:latin typeface="Arial"/>
                <a:cs typeface="Arial"/>
              </a:rPr>
              <a:t>:</a:t>
            </a:r>
            <a:r>
              <a:rPr sz="900" spc="6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Growth</a:t>
            </a:r>
            <a:r>
              <a:rPr sz="900" spc="6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Standards</a:t>
            </a:r>
            <a:r>
              <a:rPr sz="900" spc="6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and</a:t>
            </a:r>
            <a:r>
              <a:rPr sz="900" spc="-5" dirty="0">
                <a:latin typeface="Arial"/>
                <a:cs typeface="Arial"/>
              </a:rPr>
              <a:t> Nutrient</a:t>
            </a:r>
            <a:r>
              <a:rPr sz="900" spc="4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Requirements;</a:t>
            </a:r>
            <a:r>
              <a:rPr sz="900" spc="3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Preruminant</a:t>
            </a:r>
            <a:r>
              <a:rPr sz="900" spc="4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Diets</a:t>
            </a:r>
            <a:r>
              <a:rPr sz="900" spc="3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and</a:t>
            </a:r>
            <a:r>
              <a:rPr sz="900" spc="3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Weaning</a:t>
            </a:r>
            <a:r>
              <a:rPr sz="900" spc="4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Practices;</a:t>
            </a:r>
            <a:r>
              <a:rPr sz="900" spc="3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Growth</a:t>
            </a:r>
            <a:r>
              <a:rPr sz="900" spc="4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Diets;</a:t>
            </a:r>
            <a:r>
              <a:rPr sz="900" spc="3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Health</a:t>
            </a:r>
            <a:r>
              <a:rPr sz="900" spc="4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Management;</a:t>
            </a:r>
            <a:r>
              <a:rPr sz="900" spc="3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Breeding Standards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and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Pregnancy</a:t>
            </a:r>
            <a:r>
              <a:rPr sz="900" spc="4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Management.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12082" y="4301102"/>
            <a:ext cx="5914390" cy="480695"/>
          </a:xfrm>
          <a:prstGeom prst="rect">
            <a:avLst/>
          </a:prstGeom>
          <a:ln w="7200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13664" marR="106045" indent="-635">
              <a:lnSpc>
                <a:spcPct val="117700"/>
              </a:lnSpc>
            </a:pPr>
            <a:r>
              <a:rPr sz="1200" spc="25" dirty="0">
                <a:latin typeface="Microsoft Sans Serif"/>
                <a:cs typeface="Microsoft Sans Serif"/>
              </a:rPr>
              <a:t>High-</a:t>
            </a:r>
            <a:r>
              <a:rPr sz="1200" spc="40" dirty="0">
                <a:latin typeface="Microsoft Sans Serif"/>
                <a:cs typeface="Microsoft Sans Serif"/>
              </a:rPr>
              <a:t>Pressure</a:t>
            </a:r>
            <a:r>
              <a:rPr sz="1200" dirty="0">
                <a:latin typeface="Microsoft Sans Serif"/>
                <a:cs typeface="Microsoft Sans Serif"/>
              </a:rPr>
              <a:t>  </a:t>
            </a:r>
            <a:r>
              <a:rPr sz="1200" spc="-150" dirty="0">
                <a:latin typeface="Microsoft Sans Serif"/>
                <a:cs typeface="Microsoft Sans Serif"/>
              </a:rPr>
              <a:t> </a:t>
            </a:r>
            <a:r>
              <a:rPr sz="1200" spc="45" dirty="0">
                <a:latin typeface="Microsoft Sans Serif"/>
                <a:cs typeface="Microsoft Sans Serif"/>
              </a:rPr>
              <a:t>Proc</a:t>
            </a:r>
            <a:r>
              <a:rPr sz="1200" spc="50" dirty="0">
                <a:latin typeface="Microsoft Sans Serif"/>
                <a:cs typeface="Microsoft Sans Serif"/>
              </a:rPr>
              <a:t>essing</a:t>
            </a:r>
            <a:r>
              <a:rPr sz="1200" dirty="0">
                <a:latin typeface="Microsoft Sans Serif"/>
                <a:cs typeface="Microsoft Sans Serif"/>
              </a:rPr>
              <a:t>  </a:t>
            </a:r>
            <a:r>
              <a:rPr sz="1200" spc="-150" dirty="0">
                <a:latin typeface="Microsoft Sans Serif"/>
                <a:cs typeface="Microsoft Sans Serif"/>
              </a:rPr>
              <a:t> </a:t>
            </a:r>
            <a:r>
              <a:rPr sz="1200" spc="65" dirty="0">
                <a:latin typeface="Microsoft Sans Serif"/>
                <a:cs typeface="Microsoft Sans Serif"/>
              </a:rPr>
              <a:t>of</a:t>
            </a:r>
            <a:r>
              <a:rPr sz="1200" dirty="0">
                <a:latin typeface="Microsoft Sans Serif"/>
                <a:cs typeface="Microsoft Sans Serif"/>
              </a:rPr>
              <a:t>  </a:t>
            </a:r>
            <a:r>
              <a:rPr sz="1200" spc="-145" dirty="0">
                <a:latin typeface="Microsoft Sans Serif"/>
                <a:cs typeface="Microsoft Sans Serif"/>
              </a:rPr>
              <a:t> </a:t>
            </a:r>
            <a:r>
              <a:rPr sz="1200" spc="45" dirty="0">
                <a:latin typeface="Microsoft Sans Serif"/>
                <a:cs typeface="Microsoft Sans Serif"/>
              </a:rPr>
              <a:t>Milk</a:t>
            </a:r>
            <a:r>
              <a:rPr sz="1200" dirty="0">
                <a:latin typeface="Microsoft Sans Serif"/>
                <a:cs typeface="Microsoft Sans Serif"/>
              </a:rPr>
              <a:t>  </a:t>
            </a:r>
            <a:r>
              <a:rPr sz="1200" spc="-145" dirty="0">
                <a:latin typeface="Microsoft Sans Serif"/>
                <a:cs typeface="Microsoft Sans Serif"/>
              </a:rPr>
              <a:t> </a:t>
            </a:r>
            <a:r>
              <a:rPr sz="900" i="1" spc="-5" dirty="0">
                <a:latin typeface="Arial"/>
                <a:cs typeface="Arial"/>
              </a:rPr>
              <a:t>see</a:t>
            </a:r>
            <a:r>
              <a:rPr sz="900" i="1" dirty="0">
                <a:latin typeface="Arial"/>
                <a:cs typeface="Arial"/>
              </a:rPr>
              <a:t>  </a:t>
            </a:r>
            <a:r>
              <a:rPr sz="900" i="1" spc="-50" dirty="0">
                <a:latin typeface="Arial"/>
                <a:cs typeface="Arial"/>
              </a:rPr>
              <a:t> </a:t>
            </a:r>
            <a:r>
              <a:rPr sz="900" spc="5" dirty="0">
                <a:latin typeface="Microsoft Sans Serif"/>
                <a:cs typeface="Microsoft Sans Serif"/>
              </a:rPr>
              <a:t>Heat</a:t>
            </a:r>
            <a:r>
              <a:rPr sz="900" dirty="0">
                <a:latin typeface="Microsoft Sans Serif"/>
                <a:cs typeface="Microsoft Sans Serif"/>
              </a:rPr>
              <a:t>  </a:t>
            </a:r>
            <a:r>
              <a:rPr sz="900" spc="-10" dirty="0">
                <a:latin typeface="Microsoft Sans Serif"/>
                <a:cs typeface="Microsoft Sans Serif"/>
              </a:rPr>
              <a:t> </a:t>
            </a:r>
            <a:r>
              <a:rPr sz="900" spc="20" dirty="0">
                <a:latin typeface="Microsoft Sans Serif"/>
                <a:cs typeface="Microsoft Sans Serif"/>
              </a:rPr>
              <a:t>Treatment,</a:t>
            </a:r>
            <a:r>
              <a:rPr sz="900" dirty="0">
                <a:latin typeface="Microsoft Sans Serif"/>
                <a:cs typeface="Microsoft Sans Serif"/>
              </a:rPr>
              <a:t>  </a:t>
            </a:r>
            <a:r>
              <a:rPr sz="900" spc="-10" dirty="0">
                <a:latin typeface="Microsoft Sans Serif"/>
                <a:cs typeface="Microsoft Sans Serif"/>
              </a:rPr>
              <a:t> </a:t>
            </a:r>
            <a:r>
              <a:rPr sz="900" spc="30" dirty="0">
                <a:latin typeface="Microsoft Sans Serif"/>
                <a:cs typeface="Microsoft Sans Serif"/>
              </a:rPr>
              <a:t>Alternatives</a:t>
            </a:r>
            <a:r>
              <a:rPr sz="900" dirty="0">
                <a:latin typeface="Microsoft Sans Serif"/>
                <a:cs typeface="Microsoft Sans Serif"/>
              </a:rPr>
              <a:t>  </a:t>
            </a:r>
            <a:r>
              <a:rPr sz="900" spc="-10" dirty="0">
                <a:latin typeface="Microsoft Sans Serif"/>
                <a:cs typeface="Microsoft Sans Serif"/>
              </a:rPr>
              <a:t> </a:t>
            </a:r>
            <a:r>
              <a:rPr sz="900" spc="45" dirty="0">
                <a:latin typeface="Microsoft Sans Serif"/>
                <a:cs typeface="Microsoft Sans Serif"/>
              </a:rPr>
              <a:t>to</a:t>
            </a:r>
            <a:r>
              <a:rPr sz="900" dirty="0">
                <a:latin typeface="Arial"/>
                <a:cs typeface="Arial"/>
              </a:rPr>
              <a:t>:  </a:t>
            </a:r>
            <a:r>
              <a:rPr sz="900" spc="-4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High-Pressure Processing.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33685" y="6587820"/>
            <a:ext cx="0" cy="151765"/>
          </a:xfrm>
          <a:custGeom>
            <a:avLst/>
            <a:gdLst/>
            <a:ahLst/>
            <a:cxnLst/>
            <a:rect l="l" t="t" r="r" b="b"/>
            <a:pathLst>
              <a:path h="151765">
                <a:moveTo>
                  <a:pt x="0" y="0"/>
                </a:moveTo>
                <a:lnTo>
                  <a:pt x="0" y="151206"/>
                </a:lnTo>
              </a:path>
            </a:pathLst>
          </a:custGeom>
          <a:ln w="50406">
            <a:solidFill>
              <a:srgbClr val="B1B1B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33685" y="6644703"/>
            <a:ext cx="0" cy="139065"/>
          </a:xfrm>
          <a:custGeom>
            <a:avLst/>
            <a:gdLst/>
            <a:ahLst/>
            <a:cxnLst/>
            <a:rect l="l" t="t" r="r" b="b"/>
            <a:pathLst>
              <a:path h="139065">
                <a:moveTo>
                  <a:pt x="0" y="0"/>
                </a:moveTo>
                <a:lnTo>
                  <a:pt x="0" y="138963"/>
                </a:lnTo>
              </a:path>
            </a:pathLst>
          </a:custGeom>
          <a:ln w="50406">
            <a:solidFill>
              <a:srgbClr val="B1B1B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33685" y="6783666"/>
            <a:ext cx="0" cy="152400"/>
          </a:xfrm>
          <a:custGeom>
            <a:avLst/>
            <a:gdLst/>
            <a:ahLst/>
            <a:cxnLst/>
            <a:rect l="l" t="t" r="r" b="b"/>
            <a:pathLst>
              <a:path h="152400">
                <a:moveTo>
                  <a:pt x="0" y="0"/>
                </a:moveTo>
                <a:lnTo>
                  <a:pt x="0" y="151917"/>
                </a:lnTo>
              </a:path>
            </a:pathLst>
          </a:custGeom>
          <a:ln w="50406">
            <a:solidFill>
              <a:srgbClr val="B1B1B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33685" y="6878701"/>
            <a:ext cx="0" cy="100965"/>
          </a:xfrm>
          <a:custGeom>
            <a:avLst/>
            <a:gdLst/>
            <a:ahLst/>
            <a:cxnLst/>
            <a:rect l="l" t="t" r="r" b="b"/>
            <a:pathLst>
              <a:path h="100965">
                <a:moveTo>
                  <a:pt x="0" y="0"/>
                </a:moveTo>
                <a:lnTo>
                  <a:pt x="0" y="100799"/>
                </a:lnTo>
              </a:path>
            </a:pathLst>
          </a:custGeom>
          <a:ln w="50406">
            <a:solidFill>
              <a:srgbClr val="B1B1B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695782" y="5870776"/>
            <a:ext cx="3272790" cy="2533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40" dirty="0">
                <a:latin typeface="Arial"/>
                <a:cs typeface="Arial"/>
              </a:rPr>
              <a:t>HOMOGENIZATION</a:t>
            </a:r>
            <a:r>
              <a:rPr sz="1800" spc="10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OF</a:t>
            </a:r>
            <a:r>
              <a:rPr sz="1800" spc="95" dirty="0">
                <a:latin typeface="Arial"/>
                <a:cs typeface="Arial"/>
              </a:rPr>
              <a:t> </a:t>
            </a:r>
            <a:r>
              <a:rPr sz="1800" spc="110" dirty="0">
                <a:latin typeface="Arial"/>
                <a:cs typeface="Arial"/>
              </a:rPr>
              <a:t>MILK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00176" y="6647749"/>
            <a:ext cx="2651125" cy="3422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10" dirty="0">
                <a:latin typeface="Arial"/>
                <a:cs typeface="Arial"/>
              </a:rPr>
              <a:t>R</a:t>
            </a:r>
            <a:r>
              <a:rPr sz="900" spc="45" dirty="0">
                <a:latin typeface="Arial"/>
                <a:cs typeface="Arial"/>
              </a:rPr>
              <a:t> </a:t>
            </a:r>
            <a:r>
              <a:rPr sz="900" spc="30" dirty="0">
                <a:latin typeface="Arial"/>
                <a:cs typeface="Arial"/>
              </a:rPr>
              <a:t>A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spc="45" dirty="0">
                <a:latin typeface="Arial"/>
                <a:cs typeface="Arial"/>
              </a:rPr>
              <a:t>Wilbe</a:t>
            </a:r>
            <a:r>
              <a:rPr sz="900" spc="50" dirty="0">
                <a:latin typeface="Arial"/>
                <a:cs typeface="Arial"/>
              </a:rPr>
              <a:t>y</a:t>
            </a:r>
            <a:r>
              <a:rPr sz="900" dirty="0">
                <a:latin typeface="Arial"/>
                <a:cs typeface="Arial"/>
              </a:rPr>
              <a:t>,</a:t>
            </a:r>
            <a:r>
              <a:rPr sz="900" spc="4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University</a:t>
            </a:r>
            <a:r>
              <a:rPr sz="900" spc="4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of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Reading,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Reading,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UK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35"/>
              </a:spcBef>
            </a:pPr>
            <a:r>
              <a:rPr sz="800" spc="-5" dirty="0">
                <a:latin typeface="Arial"/>
                <a:cs typeface="Arial"/>
              </a:rPr>
              <a:t>Copyright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2002,</a:t>
            </a:r>
            <a:r>
              <a:rPr sz="800" spc="3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Elsevier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Science</a:t>
            </a:r>
            <a:r>
              <a:rPr sz="800" spc="3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Ltd.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All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Rights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Reserved</a:t>
            </a:r>
            <a:endParaRPr sz="8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95402" y="7574130"/>
            <a:ext cx="2910840" cy="14560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just">
              <a:lnSpc>
                <a:spcPct val="100000"/>
              </a:lnSpc>
            </a:pPr>
            <a:r>
              <a:rPr sz="1100" spc="80" dirty="0">
                <a:latin typeface="Arial"/>
                <a:cs typeface="Arial"/>
              </a:rPr>
              <a:t>Introduction</a:t>
            </a:r>
            <a:endParaRPr sz="1100">
              <a:latin typeface="Arial"/>
              <a:cs typeface="Arial"/>
            </a:endParaRPr>
          </a:p>
          <a:p>
            <a:pPr marL="12700" marR="5080" algn="just">
              <a:lnSpc>
                <a:spcPct val="100000"/>
              </a:lnSpc>
              <a:spcBef>
                <a:spcPts val="595"/>
              </a:spcBef>
            </a:pPr>
            <a:r>
              <a:rPr sz="1000" spc="30" dirty="0">
                <a:latin typeface="PMingLiU"/>
                <a:cs typeface="PMingLiU"/>
              </a:rPr>
              <a:t>Bov</a:t>
            </a:r>
            <a:r>
              <a:rPr sz="1000" spc="40" dirty="0">
                <a:latin typeface="PMingLiU"/>
                <a:cs typeface="PMingLiU"/>
              </a:rPr>
              <a:t>ine</a:t>
            </a:r>
            <a:r>
              <a:rPr sz="1000" dirty="0">
                <a:latin typeface="PMingLiU"/>
                <a:cs typeface="PMingLiU"/>
              </a:rPr>
              <a:t>  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milk</a:t>
            </a:r>
            <a:r>
              <a:rPr sz="1000" dirty="0">
                <a:latin typeface="PMingLiU"/>
                <a:cs typeface="PMingLiU"/>
              </a:rPr>
              <a:t>  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conta</a:t>
            </a:r>
            <a:r>
              <a:rPr sz="1000" spc="50" dirty="0">
                <a:latin typeface="PMingLiU"/>
                <a:cs typeface="PMingLiU"/>
              </a:rPr>
              <a:t>i</a:t>
            </a:r>
            <a:r>
              <a:rPr sz="1000" spc="45" dirty="0">
                <a:latin typeface="PMingLiU"/>
                <a:cs typeface="PMingLiU"/>
              </a:rPr>
              <a:t>ns</a:t>
            </a:r>
            <a:r>
              <a:rPr sz="1000" dirty="0">
                <a:latin typeface="PMingLiU"/>
                <a:cs typeface="PMingLiU"/>
              </a:rPr>
              <a:t>  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90" dirty="0">
                <a:latin typeface="PMingLiU"/>
                <a:cs typeface="PMingLiU"/>
              </a:rPr>
              <a:t>p</a:t>
            </a:r>
            <a:r>
              <a:rPr sz="1000" spc="65" dirty="0">
                <a:latin typeface="PMingLiU"/>
                <a:cs typeface="PMingLiU"/>
              </a:rPr>
              <a:t>proximat</a:t>
            </a:r>
            <a:r>
              <a:rPr sz="1000" spc="70" dirty="0">
                <a:latin typeface="PMingLiU"/>
                <a:cs typeface="PMingLiU"/>
              </a:rPr>
              <a:t>e</a:t>
            </a:r>
            <a:r>
              <a:rPr sz="1000" spc="20" dirty="0">
                <a:latin typeface="PMingLiU"/>
                <a:cs typeface="PMingLiU"/>
              </a:rPr>
              <a:t>ly</a:t>
            </a:r>
            <a:r>
              <a:rPr sz="1000" dirty="0">
                <a:latin typeface="PMingLiU"/>
                <a:cs typeface="PMingLiU"/>
              </a:rPr>
              <a:t>  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145" dirty="0">
                <a:latin typeface="PMingLiU"/>
                <a:cs typeface="PMingLiU"/>
              </a:rPr>
              <a:t>4%</a:t>
            </a:r>
            <a:r>
              <a:rPr sz="1000" dirty="0">
                <a:latin typeface="PMingLiU"/>
                <a:cs typeface="PMingLiU"/>
              </a:rPr>
              <a:t>  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fat,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disp</a:t>
            </a:r>
            <a:r>
              <a:rPr sz="1000" spc="50" dirty="0">
                <a:latin typeface="PMingLiU"/>
                <a:cs typeface="PMingLiU"/>
              </a:rPr>
              <a:t>e</a:t>
            </a:r>
            <a:r>
              <a:rPr sz="1000" spc="45" dirty="0">
                <a:latin typeface="PMingLiU"/>
                <a:cs typeface="PMingLiU"/>
              </a:rPr>
              <a:t>rsed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as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globu</a:t>
            </a:r>
            <a:r>
              <a:rPr sz="1000" spc="35" dirty="0">
                <a:latin typeface="PMingLiU"/>
                <a:cs typeface="PMingLiU"/>
              </a:rPr>
              <a:t>l</a:t>
            </a:r>
            <a:r>
              <a:rPr sz="1000" spc="20" dirty="0">
                <a:latin typeface="PMingLiU"/>
                <a:cs typeface="PMingLiU"/>
              </a:rPr>
              <a:t>es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enclosed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by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m</a:t>
            </a:r>
            <a:r>
              <a:rPr sz="1000" spc="35" dirty="0">
                <a:latin typeface="PMingLiU"/>
                <a:cs typeface="PMingLiU"/>
              </a:rPr>
              <a:t>i</a:t>
            </a:r>
            <a:r>
              <a:rPr sz="1000" spc="45" dirty="0">
                <a:latin typeface="PMingLiU"/>
                <a:cs typeface="PMingLiU"/>
              </a:rPr>
              <a:t>lk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fat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globu</a:t>
            </a:r>
            <a:r>
              <a:rPr sz="1000" spc="35" dirty="0">
                <a:latin typeface="PMingLiU"/>
                <a:cs typeface="PMingLiU"/>
              </a:rPr>
              <a:t>l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mem</a:t>
            </a:r>
            <a:r>
              <a:rPr sz="1000" spc="70" dirty="0">
                <a:latin typeface="PMingLiU"/>
                <a:cs typeface="PMingLiU"/>
              </a:rPr>
              <a:t>b</a:t>
            </a:r>
            <a:r>
              <a:rPr sz="1000" spc="65" dirty="0">
                <a:latin typeface="PMingLiU"/>
                <a:cs typeface="PMingLiU"/>
              </a:rPr>
              <a:t>rane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(MFG</a:t>
            </a:r>
            <a:r>
              <a:rPr sz="1000" spc="125" dirty="0">
                <a:latin typeface="PMingLiU"/>
                <a:cs typeface="PMingLiU"/>
              </a:rPr>
              <a:t>M</a:t>
            </a:r>
            <a:r>
              <a:rPr sz="1000" spc="30" dirty="0">
                <a:latin typeface="PMingLiU"/>
                <a:cs typeface="PMingLiU"/>
              </a:rPr>
              <a:t>).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Th</a:t>
            </a:r>
            <a:r>
              <a:rPr sz="1000" spc="60" dirty="0">
                <a:latin typeface="PMingLiU"/>
                <a:cs typeface="PMingLiU"/>
              </a:rPr>
              <a:t>e</a:t>
            </a:r>
            <a:r>
              <a:rPr sz="1000" spc="20" dirty="0">
                <a:latin typeface="PMingLiU"/>
                <a:cs typeface="PMingLiU"/>
              </a:rPr>
              <a:t>se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globules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vary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size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from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less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than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1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-5" dirty="0">
                <a:latin typeface="Gill Sans MT"/>
                <a:cs typeface="Gill Sans MT"/>
              </a:rPr>
              <a:t>µ</a:t>
            </a:r>
            <a:r>
              <a:rPr sz="1000" spc="95" dirty="0">
                <a:latin typeface="PMingLiU"/>
                <a:cs typeface="PMingLiU"/>
              </a:rPr>
              <a:t>m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o</a:t>
            </a:r>
            <a:r>
              <a:rPr sz="1000" spc="55" dirty="0">
                <a:latin typeface="PMingLiU"/>
                <a:cs typeface="PMingLiU"/>
              </a:rPr>
              <a:t>v</a:t>
            </a:r>
            <a:r>
              <a:rPr sz="1000" spc="45" dirty="0">
                <a:latin typeface="PMingLiU"/>
                <a:cs typeface="PMingLiU"/>
              </a:rPr>
              <a:t>er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10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dirty="0">
                <a:latin typeface="Gill Sans MT"/>
                <a:cs typeface="Gill Sans MT"/>
              </a:rPr>
              <a:t>µ</a:t>
            </a:r>
            <a:r>
              <a:rPr sz="1000" spc="70" dirty="0">
                <a:latin typeface="PMingLiU"/>
                <a:cs typeface="PMingLiU"/>
              </a:rPr>
              <a:t>m,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with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mean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ap-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pro</a:t>
            </a:r>
            <a:r>
              <a:rPr sz="1000" spc="85" dirty="0">
                <a:latin typeface="PMingLiU"/>
                <a:cs typeface="PMingLiU"/>
              </a:rPr>
              <a:t>x</a:t>
            </a:r>
            <a:r>
              <a:rPr sz="1000" spc="45" dirty="0">
                <a:latin typeface="PMingLiU"/>
                <a:cs typeface="PMingLiU"/>
              </a:rPr>
              <a:t>imately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114" dirty="0">
                <a:latin typeface="PMingLiU"/>
                <a:cs typeface="PMingLiU"/>
              </a:rPr>
              <a:t>3-4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-5" dirty="0">
                <a:latin typeface="Gill Sans MT"/>
                <a:cs typeface="Gill Sans MT"/>
              </a:rPr>
              <a:t>µ</a:t>
            </a:r>
            <a:r>
              <a:rPr sz="1000" spc="70" dirty="0">
                <a:latin typeface="PMingLiU"/>
                <a:cs typeface="PMingLiU"/>
              </a:rPr>
              <a:t>m.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Since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milk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fat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less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dense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than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milk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serum,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fat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g</a:t>
            </a:r>
            <a:r>
              <a:rPr sz="1000" spc="45" dirty="0">
                <a:latin typeface="PMingLiU"/>
                <a:cs typeface="PMingLiU"/>
              </a:rPr>
              <a:t>lobules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will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tend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rise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form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cream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lay</a:t>
            </a:r>
            <a:r>
              <a:rPr sz="1000" spc="45" dirty="0">
                <a:latin typeface="PMingLiU"/>
                <a:cs typeface="PMingLiU"/>
              </a:rPr>
              <a:t>e</a:t>
            </a:r>
            <a:r>
              <a:rPr sz="1000" spc="70" dirty="0">
                <a:latin typeface="PMingLiU"/>
                <a:cs typeface="PMingLiU"/>
              </a:rPr>
              <a:t>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on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top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milk.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This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flotati</a:t>
            </a:r>
            <a:r>
              <a:rPr sz="1000" spc="80" dirty="0">
                <a:latin typeface="PMingLiU"/>
                <a:cs typeface="PMingLiU"/>
              </a:rPr>
              <a:t>on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follo</a:t>
            </a:r>
            <a:r>
              <a:rPr sz="1000" spc="90" dirty="0">
                <a:latin typeface="PMingLiU"/>
                <a:cs typeface="PMingLiU"/>
              </a:rPr>
              <a:t>w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Stokes</a:t>
            </a:r>
            <a:r>
              <a:rPr sz="1000" spc="60" dirty="0">
                <a:latin typeface="PMingLiU"/>
                <a:cs typeface="PMingLiU"/>
              </a:rPr>
              <a:t>'s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law,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whe</a:t>
            </a:r>
            <a:r>
              <a:rPr sz="1000" spc="50" dirty="0">
                <a:latin typeface="PMingLiU"/>
                <a:cs typeface="PMingLiU"/>
              </a:rPr>
              <a:t>r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rising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732504" y="6624654"/>
            <a:ext cx="260413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35" dirty="0">
                <a:latin typeface="PMingLiU"/>
                <a:cs typeface="PMingLiU"/>
              </a:rPr>
              <a:t>velocity,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i="1" spc="-5" dirty="0">
                <a:latin typeface="Book Antiqua"/>
                <a:cs typeface="Book Antiqua"/>
              </a:rPr>
              <a:t>v</a:t>
            </a:r>
            <a:r>
              <a:rPr sz="1000" spc="45" dirty="0">
                <a:latin typeface="PMingLiU"/>
                <a:cs typeface="PMingLiU"/>
              </a:rPr>
              <a:t>,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globu</a:t>
            </a:r>
            <a:r>
              <a:rPr sz="1000" spc="35" dirty="0">
                <a:latin typeface="PMingLiU"/>
                <a:cs typeface="PMingLiU"/>
              </a:rPr>
              <a:t>l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may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e</a:t>
            </a:r>
            <a:r>
              <a:rPr sz="1000" spc="60" dirty="0">
                <a:latin typeface="PMingLiU"/>
                <a:cs typeface="PMingLiU"/>
              </a:rPr>
              <a:t>x</a:t>
            </a:r>
            <a:r>
              <a:rPr sz="1000" spc="45" dirty="0">
                <a:latin typeface="PMingLiU"/>
                <a:cs typeface="PMingLiU"/>
              </a:rPr>
              <a:t>pressed </a:t>
            </a:r>
            <a:r>
              <a:rPr sz="1000" spc="35" dirty="0">
                <a:latin typeface="PMingLiU"/>
                <a:cs typeface="PMingLiU"/>
              </a:rPr>
              <a:t>as: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797381" y="6995776"/>
            <a:ext cx="221615" cy="1936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i="1" spc="-5" dirty="0">
                <a:latin typeface="Book Antiqua"/>
                <a:cs typeface="Book Antiqua"/>
              </a:rPr>
              <a:t>v</a:t>
            </a:r>
            <a:r>
              <a:rPr sz="1000" i="1" spc="25" dirty="0">
                <a:latin typeface="Book Antiqua"/>
                <a:cs typeface="Book Antiqua"/>
              </a:rPr>
              <a:t> </a:t>
            </a:r>
            <a:r>
              <a:rPr sz="1000" spc="-145" dirty="0">
                <a:latin typeface="Arial"/>
                <a:cs typeface="Arial"/>
              </a:rPr>
              <a:t>ex</a:t>
            </a:r>
            <a:endParaRPr sz="100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5042153" y="7074896"/>
            <a:ext cx="598805" cy="0"/>
          </a:xfrm>
          <a:custGeom>
            <a:avLst/>
            <a:gdLst/>
            <a:ahLst/>
            <a:cxnLst/>
            <a:rect l="l" t="t" r="r" b="b"/>
            <a:pathLst>
              <a:path w="598804">
                <a:moveTo>
                  <a:pt x="0" y="0"/>
                </a:moveTo>
                <a:lnTo>
                  <a:pt x="598322" y="0"/>
                </a:lnTo>
              </a:path>
            </a:pathLst>
          </a:custGeom>
          <a:ln w="504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5029453" y="6893017"/>
            <a:ext cx="623570" cy="2108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i="1" spc="65" dirty="0">
                <a:latin typeface="Book Antiqua"/>
                <a:cs typeface="Book Antiqua"/>
              </a:rPr>
              <a:t>d</a:t>
            </a:r>
            <a:r>
              <a:rPr sz="1050" spc="157" baseline="27777" dirty="0">
                <a:latin typeface="PMingLiU"/>
                <a:cs typeface="PMingLiU"/>
              </a:rPr>
              <a:t>2</a:t>
            </a:r>
            <a:r>
              <a:rPr sz="1000" spc="50" dirty="0">
                <a:latin typeface="Arial"/>
                <a:cs typeface="Arial"/>
              </a:rPr>
              <a:t>(</a:t>
            </a:r>
            <a:r>
              <a:rPr sz="1000" i="1" spc="45" dirty="0">
                <a:latin typeface="Book Antiqua"/>
                <a:cs typeface="Book Antiqua"/>
              </a:rPr>
              <a:t>p</a:t>
            </a:r>
            <a:r>
              <a:rPr sz="1050" spc="15" baseline="-11904" dirty="0">
                <a:latin typeface="PMingLiU"/>
                <a:cs typeface="PMingLiU"/>
              </a:rPr>
              <a:t>s</a:t>
            </a:r>
            <a:r>
              <a:rPr sz="1050" baseline="-11904" dirty="0">
                <a:latin typeface="PMingLiU"/>
                <a:cs typeface="PMingLiU"/>
              </a:rPr>
              <a:t> </a:t>
            </a:r>
            <a:r>
              <a:rPr sz="1050" spc="-135" baseline="-11904" dirty="0">
                <a:latin typeface="PMingLiU"/>
                <a:cs typeface="PMingLiU"/>
              </a:rPr>
              <a:t> </a:t>
            </a:r>
            <a:r>
              <a:rPr sz="1000" spc="430" dirty="0">
                <a:latin typeface="Arial"/>
                <a:cs typeface="Arial"/>
              </a:rPr>
              <a:t>-</a:t>
            </a:r>
            <a:r>
              <a:rPr sz="1000" spc="-60" dirty="0">
                <a:latin typeface="Arial"/>
                <a:cs typeface="Arial"/>
              </a:rPr>
              <a:t> </a:t>
            </a:r>
            <a:r>
              <a:rPr sz="1000" i="1" spc="55" dirty="0">
                <a:latin typeface="Book Antiqua"/>
                <a:cs typeface="Book Antiqua"/>
              </a:rPr>
              <a:t>p</a:t>
            </a:r>
            <a:r>
              <a:rPr sz="1050" spc="112" baseline="-15873" dirty="0">
                <a:latin typeface="PMingLiU"/>
                <a:cs typeface="PMingLiU"/>
              </a:rPr>
              <a:t>f</a:t>
            </a:r>
            <a:r>
              <a:rPr sz="1000" spc="50" dirty="0">
                <a:latin typeface="Arial"/>
                <a:cs typeface="Arial"/>
              </a:rPr>
              <a:t>)</a:t>
            </a:r>
            <a:endParaRPr sz="10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226051" y="7082483"/>
            <a:ext cx="227965" cy="1555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80" dirty="0">
                <a:latin typeface="PMingLiU"/>
                <a:cs typeface="PMingLiU"/>
              </a:rPr>
              <a:t>1</a:t>
            </a:r>
            <a:r>
              <a:rPr sz="1000" spc="85" dirty="0">
                <a:latin typeface="PMingLiU"/>
                <a:cs typeface="PMingLiU"/>
              </a:rPr>
              <a:t>8</a:t>
            </a:r>
            <a:r>
              <a:rPr sz="1000" spc="-60" dirty="0"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725093" y="7361861"/>
            <a:ext cx="2917825" cy="16700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7620" algn="just">
              <a:lnSpc>
                <a:spcPct val="99600"/>
              </a:lnSpc>
            </a:pP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dirty="0">
                <a:latin typeface="PMingLiU"/>
                <a:cs typeface="PMingLiU"/>
              </a:rPr>
              <a:t>  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114" dirty="0">
                <a:latin typeface="PMingLiU"/>
                <a:cs typeface="PMingLiU"/>
              </a:rPr>
              <a:t>w</a:t>
            </a:r>
            <a:r>
              <a:rPr sz="1000" spc="90" dirty="0">
                <a:latin typeface="PMingLiU"/>
                <a:cs typeface="PMingLiU"/>
              </a:rPr>
              <a:t>h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:</a:t>
            </a:r>
            <a:r>
              <a:rPr sz="1000" dirty="0">
                <a:latin typeface="PMingLiU"/>
                <a:cs typeface="PMingLiU"/>
              </a:rPr>
              <a:t>  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i="1" spc="50" dirty="0">
                <a:latin typeface="Book Antiqua"/>
                <a:cs typeface="Book Antiqua"/>
              </a:rPr>
              <a:t>d</a:t>
            </a:r>
            <a:r>
              <a:rPr sz="1000" i="1" spc="-75" dirty="0">
                <a:latin typeface="Book Antiqua"/>
                <a:cs typeface="Book Antiqua"/>
              </a:rPr>
              <a:t> </a:t>
            </a:r>
            <a:r>
              <a:rPr sz="1000" spc="180" dirty="0">
                <a:latin typeface="Arial"/>
                <a:cs typeface="Arial"/>
              </a:rPr>
              <a:t>=</a:t>
            </a:r>
            <a:r>
              <a:rPr sz="1000" spc="-110" dirty="0">
                <a:latin typeface="Arial"/>
                <a:cs typeface="Arial"/>
              </a:rPr>
              <a:t> </a:t>
            </a:r>
            <a:r>
              <a:rPr sz="1000" spc="90" dirty="0">
                <a:latin typeface="PMingLiU"/>
                <a:cs typeface="PMingLiU"/>
              </a:rPr>
              <a:t>d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100" dirty="0">
                <a:latin typeface="PMingLiU"/>
                <a:cs typeface="PMingLiU"/>
              </a:rPr>
              <a:t>m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70" dirty="0">
                <a:latin typeface="PMingLiU"/>
                <a:cs typeface="PMingLiU"/>
              </a:rPr>
              <a:t>r</a:t>
            </a:r>
            <a:r>
              <a:rPr sz="1000" dirty="0">
                <a:latin typeface="PMingLiU"/>
                <a:cs typeface="PMingLiU"/>
              </a:rPr>
              <a:t>  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15" dirty="0">
                <a:latin typeface="PMingLiU"/>
                <a:cs typeface="PMingLiU"/>
              </a:rPr>
              <a:t>f</a:t>
            </a:r>
            <a:r>
              <a:rPr sz="1000" dirty="0">
                <a:latin typeface="PMingLiU"/>
                <a:cs typeface="PMingLiU"/>
              </a:rPr>
              <a:t>  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90" dirty="0">
                <a:latin typeface="PMingLiU"/>
                <a:cs typeface="PMingLiU"/>
              </a:rPr>
              <a:t>h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 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f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70" dirty="0">
                <a:latin typeface="PMingLiU"/>
                <a:cs typeface="PMingLiU"/>
              </a:rPr>
              <a:t>t</a:t>
            </a:r>
            <a:r>
              <a:rPr sz="1000" dirty="0">
                <a:latin typeface="PMingLiU"/>
                <a:cs typeface="PMingLiU"/>
              </a:rPr>
              <a:t>  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g</a:t>
            </a:r>
            <a:r>
              <a:rPr sz="1000" spc="20" dirty="0">
                <a:latin typeface="PMingLiU"/>
                <a:cs typeface="PMingLiU"/>
              </a:rPr>
              <a:t>l</a:t>
            </a:r>
            <a:r>
              <a:rPr sz="1000" spc="90" dirty="0">
                <a:latin typeface="PMingLiU"/>
                <a:cs typeface="PMingLiU"/>
              </a:rPr>
              <a:t>obu</a:t>
            </a:r>
            <a:r>
              <a:rPr sz="1000" spc="20" dirty="0">
                <a:latin typeface="PMingLiU"/>
                <a:cs typeface="PMingLiU"/>
              </a:rPr>
              <a:t>l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45" dirty="0">
                <a:latin typeface="PMingLiU"/>
                <a:cs typeface="PMingLiU"/>
              </a:rPr>
              <a:t>, </a:t>
            </a:r>
            <a:r>
              <a:rPr sz="1000" i="1" spc="65" dirty="0">
                <a:latin typeface="Book Antiqua"/>
                <a:cs typeface="Book Antiqua"/>
              </a:rPr>
              <a:t>p</a:t>
            </a:r>
            <a:r>
              <a:rPr sz="975" spc="75" baseline="-12820" dirty="0">
                <a:latin typeface="PMingLiU"/>
                <a:cs typeface="PMingLiU"/>
              </a:rPr>
              <a:t>s</a:t>
            </a:r>
            <a:r>
              <a:rPr sz="975" baseline="-12820" dirty="0">
                <a:latin typeface="PMingLiU"/>
                <a:cs typeface="PMingLiU"/>
              </a:rPr>
              <a:t> </a:t>
            </a:r>
            <a:r>
              <a:rPr sz="1000" spc="180" dirty="0">
                <a:latin typeface="Arial"/>
                <a:cs typeface="Arial"/>
              </a:rPr>
              <a:t>=</a:t>
            </a:r>
            <a:r>
              <a:rPr sz="1000" spc="-110" dirty="0">
                <a:latin typeface="Arial"/>
                <a:cs typeface="Arial"/>
              </a:rPr>
              <a:t> </a:t>
            </a:r>
            <a:r>
              <a:rPr sz="1000" spc="90" dirty="0">
                <a:latin typeface="PMingLiU"/>
                <a:cs typeface="PMingLiU"/>
              </a:rPr>
              <a:t>d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25" dirty="0">
                <a:latin typeface="PMingLiU"/>
                <a:cs typeface="PMingLiU"/>
              </a:rPr>
              <a:t>y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15" dirty="0">
                <a:latin typeface="PMingLiU"/>
                <a:cs typeface="PMingLiU"/>
              </a:rPr>
              <a:t>f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90" dirty="0">
                <a:latin typeface="PMingLiU"/>
                <a:cs typeface="PMingLiU"/>
              </a:rPr>
              <a:t>h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105" dirty="0">
                <a:latin typeface="PMingLiU"/>
                <a:cs typeface="PMingLiU"/>
              </a:rPr>
              <a:t>m</a:t>
            </a:r>
            <a:r>
              <a:rPr sz="1000" spc="20" dirty="0">
                <a:latin typeface="PMingLiU"/>
                <a:cs typeface="PMingLiU"/>
              </a:rPr>
              <a:t>il</a:t>
            </a:r>
            <a:r>
              <a:rPr sz="1000" spc="80" dirty="0">
                <a:latin typeface="PMingLiU"/>
                <a:cs typeface="PMingLiU"/>
              </a:rPr>
              <a:t>k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90" dirty="0">
                <a:latin typeface="PMingLiU"/>
                <a:cs typeface="PMingLiU"/>
              </a:rPr>
              <a:t>u</a:t>
            </a:r>
            <a:r>
              <a:rPr sz="1000" spc="100" dirty="0">
                <a:latin typeface="PMingLiU"/>
                <a:cs typeface="PMingLiU"/>
              </a:rPr>
              <a:t>m</a:t>
            </a:r>
            <a:r>
              <a:rPr sz="1000" spc="45" dirty="0">
                <a:latin typeface="PMingLiU"/>
                <a:cs typeface="PMingLiU"/>
              </a:rPr>
              <a:t>,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i="1" spc="65" dirty="0">
                <a:latin typeface="Book Antiqua"/>
                <a:cs typeface="Book Antiqua"/>
              </a:rPr>
              <a:t>p</a:t>
            </a:r>
            <a:r>
              <a:rPr sz="975" spc="67" baseline="-12820" dirty="0">
                <a:latin typeface="PMingLiU"/>
                <a:cs typeface="PMingLiU"/>
              </a:rPr>
              <a:t>f</a:t>
            </a:r>
            <a:r>
              <a:rPr sz="975" spc="7" baseline="-12820" dirty="0">
                <a:latin typeface="PMingLiU"/>
                <a:cs typeface="PMingLiU"/>
              </a:rPr>
              <a:t> </a:t>
            </a:r>
            <a:r>
              <a:rPr sz="1000" spc="180" dirty="0">
                <a:latin typeface="Arial"/>
                <a:cs typeface="Arial"/>
              </a:rPr>
              <a:t>=</a:t>
            </a:r>
            <a:r>
              <a:rPr sz="1000" spc="-110" dirty="0">
                <a:latin typeface="Arial"/>
                <a:cs typeface="Arial"/>
              </a:rPr>
              <a:t> </a:t>
            </a:r>
            <a:r>
              <a:rPr sz="1000" spc="90" dirty="0">
                <a:latin typeface="PMingLiU"/>
                <a:cs typeface="PMingLiU"/>
              </a:rPr>
              <a:t>d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20" dirty="0">
                <a:latin typeface="PMingLiU"/>
                <a:cs typeface="PMingLiU"/>
              </a:rPr>
              <a:t>s</a:t>
            </a:r>
            <a:r>
              <a:rPr sz="1000" spc="25" dirty="0">
                <a:latin typeface="PMingLiU"/>
                <a:cs typeface="PMingLiU"/>
              </a:rPr>
              <a:t>i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25" dirty="0">
                <a:latin typeface="PMingLiU"/>
                <a:cs typeface="PMingLiU"/>
              </a:rPr>
              <a:t>y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15" dirty="0">
                <a:latin typeface="PMingLiU"/>
                <a:cs typeface="PMingLiU"/>
              </a:rPr>
              <a:t>f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105" dirty="0">
                <a:latin typeface="PMingLiU"/>
                <a:cs typeface="PMingLiU"/>
              </a:rPr>
              <a:t>m</a:t>
            </a:r>
            <a:r>
              <a:rPr sz="1000" spc="20" dirty="0">
                <a:latin typeface="PMingLiU"/>
                <a:cs typeface="PMingLiU"/>
              </a:rPr>
              <a:t>il</a:t>
            </a:r>
            <a:r>
              <a:rPr sz="1000" spc="80" dirty="0">
                <a:latin typeface="PMingLiU"/>
                <a:cs typeface="PMingLiU"/>
              </a:rPr>
              <a:t>k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f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45" dirty="0">
                <a:latin typeface="PMingLiU"/>
                <a:cs typeface="PMingLiU"/>
              </a:rPr>
              <a:t>,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-60" dirty="0">
                <a:latin typeface="Tahoma"/>
                <a:cs typeface="Tahoma"/>
              </a:rPr>
              <a:t>1</a:t>
            </a:r>
            <a:r>
              <a:rPr sz="1000" spc="-130" dirty="0">
                <a:latin typeface="Tahoma"/>
                <a:cs typeface="Tahoma"/>
              </a:rPr>
              <a:t> </a:t>
            </a:r>
            <a:r>
              <a:rPr sz="1000" spc="180" dirty="0">
                <a:latin typeface="Arial"/>
                <a:cs typeface="Arial"/>
              </a:rPr>
              <a:t>=</a:t>
            </a:r>
            <a:r>
              <a:rPr sz="1000" spc="-110" dirty="0">
                <a:latin typeface="Arial"/>
                <a:cs typeface="Arial"/>
              </a:rPr>
              <a:t> </a:t>
            </a:r>
            <a:r>
              <a:rPr sz="1000" spc="30" dirty="0">
                <a:latin typeface="PMingLiU"/>
                <a:cs typeface="PMingLiU"/>
              </a:rPr>
              <a:t>v</a:t>
            </a:r>
            <a:r>
              <a:rPr sz="1000" spc="25" dirty="0">
                <a:latin typeface="PMingLiU"/>
                <a:cs typeface="PMingLiU"/>
              </a:rPr>
              <a:t>i</a:t>
            </a:r>
            <a:r>
              <a:rPr sz="1000" spc="20" dirty="0">
                <a:latin typeface="PMingLiU"/>
                <a:cs typeface="PMingLiU"/>
              </a:rPr>
              <a:t>s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20" dirty="0">
                <a:latin typeface="PMingLiU"/>
                <a:cs typeface="PMingLiU"/>
              </a:rPr>
              <a:t>s</a:t>
            </a:r>
            <a:r>
              <a:rPr sz="1000" spc="25" dirty="0">
                <a:latin typeface="PMingLiU"/>
                <a:cs typeface="PMingLiU"/>
              </a:rPr>
              <a:t>i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25" dirty="0">
                <a:latin typeface="PMingLiU"/>
                <a:cs typeface="PMingLiU"/>
              </a:rPr>
              <a:t>y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15" dirty="0">
                <a:latin typeface="PMingLiU"/>
                <a:cs typeface="PMingLiU"/>
              </a:rPr>
              <a:t>f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100" dirty="0">
                <a:latin typeface="PMingLiU"/>
                <a:cs typeface="PMingLiU"/>
              </a:rPr>
              <a:t>m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25" dirty="0">
                <a:latin typeface="PMingLiU"/>
                <a:cs typeface="PMingLiU"/>
              </a:rPr>
              <a:t>l</a:t>
            </a:r>
            <a:r>
              <a:rPr sz="1000" spc="80" dirty="0">
                <a:latin typeface="PMingLiU"/>
                <a:cs typeface="PMingLiU"/>
              </a:rPr>
              <a:t>k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s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90" dirty="0">
                <a:latin typeface="PMingLiU"/>
                <a:cs typeface="PMingLiU"/>
              </a:rPr>
              <a:t>u</a:t>
            </a:r>
            <a:r>
              <a:rPr sz="1000" spc="100" dirty="0">
                <a:latin typeface="PMingLiU"/>
                <a:cs typeface="PMingLiU"/>
              </a:rPr>
              <a:t>m</a:t>
            </a:r>
            <a:r>
              <a:rPr sz="1000" spc="45" dirty="0">
                <a:latin typeface="PMingLiU"/>
                <a:cs typeface="PMingLiU"/>
              </a:rPr>
              <a:t>.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100" dirty="0">
                <a:latin typeface="PMingLiU"/>
                <a:cs typeface="PMingLiU"/>
              </a:rPr>
              <a:t>T</a:t>
            </a:r>
            <a:r>
              <a:rPr sz="1000" spc="80" dirty="0">
                <a:latin typeface="PMingLiU"/>
                <a:cs typeface="PMingLiU"/>
              </a:rPr>
              <a:t>h</a:t>
            </a:r>
            <a:r>
              <a:rPr sz="1000" spc="95" dirty="0">
                <a:latin typeface="PMingLiU"/>
                <a:cs typeface="PMingLiU"/>
              </a:rPr>
              <a:t>o</a:t>
            </a:r>
            <a:r>
              <a:rPr sz="1000" spc="25" dirty="0">
                <a:latin typeface="PMingLiU"/>
                <a:cs typeface="PMingLiU"/>
              </a:rPr>
              <a:t>se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f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70" dirty="0">
                <a:latin typeface="PMingLiU"/>
                <a:cs typeface="PMingLiU"/>
              </a:rPr>
              <a:t>t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g</a:t>
            </a:r>
            <a:r>
              <a:rPr sz="1000" spc="25" dirty="0">
                <a:latin typeface="PMingLiU"/>
                <a:cs typeface="PMingLiU"/>
              </a:rPr>
              <a:t>l</a:t>
            </a:r>
            <a:r>
              <a:rPr sz="1000" spc="90" dirty="0">
                <a:latin typeface="PMingLiU"/>
                <a:cs typeface="PMingLiU"/>
              </a:rPr>
              <a:t>obu</a:t>
            </a:r>
            <a:r>
              <a:rPr sz="1000" spc="20" dirty="0">
                <a:latin typeface="PMingLiU"/>
                <a:cs typeface="PMingLiU"/>
              </a:rPr>
              <a:t>l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l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90" dirty="0">
                <a:latin typeface="PMingLiU"/>
                <a:cs typeface="PMingLiU"/>
              </a:rPr>
              <a:t>ha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1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0" dirty="0">
                <a:latin typeface="Gill Sans MT"/>
                <a:cs typeface="Gill Sans MT"/>
              </a:rPr>
              <a:t>µ</a:t>
            </a:r>
            <a:r>
              <a:rPr sz="1000" spc="95" dirty="0">
                <a:latin typeface="PMingLiU"/>
                <a:cs typeface="PMingLiU"/>
              </a:rPr>
              <a:t>m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114" dirty="0">
                <a:latin typeface="PMingLiU"/>
                <a:cs typeface="PMingLiU"/>
              </a:rPr>
              <a:t>w</a:t>
            </a:r>
            <a:r>
              <a:rPr sz="1000" spc="20" dirty="0">
                <a:latin typeface="PMingLiU"/>
                <a:cs typeface="PMingLiU"/>
              </a:rPr>
              <a:t>il</a:t>
            </a:r>
            <a:r>
              <a:rPr sz="1000" spc="15" dirty="0">
                <a:latin typeface="PMingLiU"/>
                <a:cs typeface="PMingLiU"/>
              </a:rPr>
              <a:t>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80" dirty="0">
                <a:latin typeface="PMingLiU"/>
                <a:cs typeface="PMingLiU"/>
              </a:rPr>
              <a:t>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25" dirty="0">
                <a:latin typeface="PMingLiU"/>
                <a:cs typeface="PMingLiU"/>
              </a:rPr>
              <a:t>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i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s</a:t>
            </a:r>
            <a:r>
              <a:rPr sz="1000" spc="90" dirty="0">
                <a:latin typeface="PMingLiU"/>
                <a:cs typeface="PMingLiU"/>
              </a:rPr>
              <a:t>u</a:t>
            </a: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90" dirty="0">
                <a:latin typeface="PMingLiU"/>
                <a:cs typeface="PMingLiU"/>
              </a:rPr>
              <a:t>p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20" dirty="0">
                <a:latin typeface="PMingLiU"/>
                <a:cs typeface="PMingLiU"/>
              </a:rPr>
              <a:t>si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B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110" dirty="0">
                <a:latin typeface="PMingLiU"/>
                <a:cs typeface="PMingLiU"/>
              </a:rPr>
              <a:t>w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25" dirty="0">
                <a:latin typeface="PMingLiU"/>
                <a:cs typeface="PMingLiU"/>
              </a:rPr>
              <a:t>i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100" dirty="0">
                <a:latin typeface="PMingLiU"/>
                <a:cs typeface="PMingLiU"/>
              </a:rPr>
              <a:t>m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25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110" dirty="0">
                <a:latin typeface="PMingLiU"/>
                <a:cs typeface="PMingLiU"/>
              </a:rPr>
              <a:t>w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25" dirty="0">
                <a:latin typeface="PMingLiU"/>
                <a:cs typeface="PMingLiU"/>
              </a:rPr>
              <a:t>l</a:t>
            </a:r>
            <a:r>
              <a:rPr sz="1000" spc="15" dirty="0">
                <a:latin typeface="PMingLiU"/>
                <a:cs typeface="PMingLiU"/>
              </a:rPr>
              <a:t>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ha</a:t>
            </a:r>
            <a:r>
              <a:rPr sz="1000" spc="35" dirty="0">
                <a:latin typeface="PMingLiU"/>
                <a:cs typeface="PMingLiU"/>
              </a:rPr>
              <a:t>v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35" dirty="0">
                <a:latin typeface="PMingLiU"/>
                <a:cs typeface="PMingLiU"/>
              </a:rPr>
              <a:t>g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-15" dirty="0">
                <a:latin typeface="PMingLiU"/>
                <a:cs typeface="PMingLiU"/>
              </a:rPr>
              <a:t>f</a:t>
            </a:r>
            <a:r>
              <a:rPr sz="1000" spc="-5" dirty="0">
                <a:latin typeface="PMingLiU"/>
                <a:cs typeface="PMingLiU"/>
              </a:rPr>
              <a:t>i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90" dirty="0">
                <a:latin typeface="PMingLiU"/>
                <a:cs typeface="PMingLiU"/>
              </a:rPr>
              <a:t>an</a:t>
            </a:r>
            <a:r>
              <a:rPr sz="1000" spc="70" dirty="0">
                <a:latin typeface="PMingLiU"/>
                <a:cs typeface="PMingLiU"/>
              </a:rPr>
              <a:t>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20" dirty="0">
                <a:latin typeface="PMingLiU"/>
                <a:cs typeface="PMingLiU"/>
              </a:rPr>
              <a:t>f</a:t>
            </a:r>
            <a:r>
              <a:rPr sz="1000" spc="25" dirty="0">
                <a:latin typeface="PMingLiU"/>
                <a:cs typeface="PMingLiU"/>
              </a:rPr>
              <a:t>f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70" dirty="0">
                <a:latin typeface="PMingLiU"/>
                <a:cs typeface="PMingLiU"/>
              </a:rPr>
              <a:t>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d</a:t>
            </a:r>
            <a:r>
              <a:rPr sz="1000" spc="20" dirty="0">
                <a:latin typeface="PMingLiU"/>
                <a:cs typeface="PMingLiU"/>
              </a:rPr>
              <a:t>is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90" dirty="0">
                <a:latin typeface="PMingLiU"/>
                <a:cs typeface="PMingLiU"/>
              </a:rPr>
              <a:t>u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90" dirty="0">
                <a:latin typeface="PMingLiU"/>
                <a:cs typeface="PMingLiU"/>
              </a:rPr>
              <a:t>b</a:t>
            </a:r>
            <a:r>
              <a:rPr sz="1000" spc="25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25" dirty="0">
                <a:latin typeface="PMingLiU"/>
                <a:cs typeface="PMingLiU"/>
              </a:rPr>
              <a:t>g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-15" dirty="0">
                <a:latin typeface="PMingLiU"/>
                <a:cs typeface="PMingLiU"/>
              </a:rPr>
              <a:t>f</a:t>
            </a:r>
            <a:r>
              <a:rPr sz="1000" spc="-5" dirty="0">
                <a:latin typeface="PMingLiU"/>
                <a:cs typeface="PMingLiU"/>
              </a:rPr>
              <a:t>l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on</a:t>
            </a:r>
            <a:r>
              <a:rPr sz="1000" spc="45" dirty="0">
                <a:latin typeface="PMingLiU"/>
                <a:cs typeface="PMingLiU"/>
              </a:rPr>
              <a:t>.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155" dirty="0">
                <a:latin typeface="PMingLiU"/>
                <a:cs typeface="PMingLiU"/>
              </a:rPr>
              <a:t>H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114" dirty="0">
                <a:latin typeface="PMingLiU"/>
                <a:cs typeface="PMingLiU"/>
              </a:rPr>
              <a:t>w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35" dirty="0">
                <a:latin typeface="PMingLiU"/>
                <a:cs typeface="PMingLiU"/>
              </a:rPr>
              <a:t>ve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45" dirty="0">
                <a:latin typeface="PMingLiU"/>
                <a:cs typeface="PMingLiU"/>
              </a:rPr>
              <a:t>,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90" dirty="0">
                <a:latin typeface="PMingLiU"/>
                <a:cs typeface="PMingLiU"/>
              </a:rPr>
              <a:t>h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p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30" dirty="0">
                <a:latin typeface="PMingLiU"/>
                <a:cs typeface="PMingLiU"/>
              </a:rPr>
              <a:t>c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15" dirty="0">
                <a:latin typeface="PMingLiU"/>
                <a:cs typeface="PMingLiU"/>
              </a:rPr>
              <a:t>f </a:t>
            </a:r>
            <a:r>
              <a:rPr sz="1000" spc="30" dirty="0">
                <a:latin typeface="PMingLiU"/>
                <a:cs typeface="PMingLiU"/>
              </a:rPr>
              <a:t>c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35" dirty="0">
                <a:latin typeface="PMingLiU"/>
                <a:cs typeface="PMingLiU"/>
              </a:rPr>
              <a:t>y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30" dirty="0">
                <a:latin typeface="PMingLiU"/>
                <a:cs typeface="PMingLiU"/>
              </a:rPr>
              <a:t>g</a:t>
            </a:r>
            <a:r>
              <a:rPr sz="1000" spc="25" dirty="0">
                <a:latin typeface="PMingLiU"/>
                <a:cs typeface="PMingLiU"/>
              </a:rPr>
              <a:t>l</a:t>
            </a:r>
            <a:r>
              <a:rPr sz="1000" spc="90" dirty="0">
                <a:latin typeface="PMingLiU"/>
                <a:cs typeface="PMingLiU"/>
              </a:rPr>
              <a:t>obu</a:t>
            </a:r>
            <a:r>
              <a:rPr sz="1000" spc="20" dirty="0">
                <a:latin typeface="PMingLiU"/>
                <a:cs typeface="PMingLiU"/>
              </a:rPr>
              <a:t>li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100" dirty="0">
                <a:latin typeface="PMingLiU"/>
                <a:cs typeface="PMingLiU"/>
              </a:rPr>
              <a:t>w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bo</a:t>
            </a:r>
            <a:r>
              <a:rPr sz="1000" spc="35" dirty="0">
                <a:latin typeface="PMingLiU"/>
                <a:cs typeface="PMingLiU"/>
              </a:rPr>
              <a:t>v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105" dirty="0">
                <a:latin typeface="PMingLiU"/>
                <a:cs typeface="PMingLiU"/>
              </a:rPr>
              <a:t>m</a:t>
            </a:r>
            <a:r>
              <a:rPr sz="1000" spc="20" dirty="0">
                <a:latin typeface="PMingLiU"/>
                <a:cs typeface="PMingLiU"/>
              </a:rPr>
              <a:t>il</a:t>
            </a:r>
            <a:r>
              <a:rPr sz="1000" spc="80" dirty="0">
                <a:latin typeface="PMingLiU"/>
                <a:cs typeface="PMingLiU"/>
              </a:rPr>
              <a:t>k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110" dirty="0">
                <a:latin typeface="PMingLiU"/>
                <a:cs typeface="PMingLiU"/>
              </a:rPr>
              <a:t>w</a:t>
            </a:r>
            <a:r>
              <a:rPr sz="1000" spc="25" dirty="0">
                <a:latin typeface="PMingLiU"/>
                <a:cs typeface="PMingLiU"/>
              </a:rPr>
              <a:t>i</a:t>
            </a:r>
            <a:r>
              <a:rPr sz="1000" spc="20" dirty="0">
                <a:latin typeface="PMingLiU"/>
                <a:cs typeface="PMingLiU"/>
              </a:rPr>
              <a:t>l</a:t>
            </a:r>
            <a:r>
              <a:rPr sz="1000" spc="15" dirty="0">
                <a:latin typeface="PMingLiU"/>
                <a:cs typeface="PMingLiU"/>
              </a:rPr>
              <a:t>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b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25" dirty="0">
                <a:latin typeface="PMingLiU"/>
                <a:cs typeface="PMingLiU"/>
              </a:rPr>
              <a:t>i</a:t>
            </a:r>
            <a:r>
              <a:rPr sz="1000" spc="50" dirty="0">
                <a:latin typeface="PMingLiU"/>
                <a:cs typeface="PMingLiU"/>
              </a:rPr>
              <a:t>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abou</a:t>
            </a:r>
            <a:r>
              <a:rPr sz="1000" spc="70" dirty="0">
                <a:latin typeface="PMingLiU"/>
                <a:cs typeface="PMingLiU"/>
              </a:rPr>
              <a:t>t 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35" dirty="0">
                <a:latin typeface="PMingLiU"/>
                <a:cs typeface="PMingLiU"/>
              </a:rPr>
              <a:t>gg</a:t>
            </a:r>
            <a:r>
              <a:rPr sz="1000" spc="20" dirty="0">
                <a:latin typeface="PMingLiU"/>
                <a:cs typeface="PMingLiU"/>
              </a:rPr>
              <a:t>l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105" dirty="0">
                <a:latin typeface="PMingLiU"/>
                <a:cs typeface="PMingLiU"/>
              </a:rPr>
              <a:t>m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15" dirty="0">
                <a:latin typeface="PMingLiU"/>
                <a:cs typeface="PMingLiU"/>
              </a:rPr>
              <a:t>f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f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70" dirty="0">
                <a:latin typeface="PMingLiU"/>
                <a:cs typeface="PMingLiU"/>
              </a:rPr>
              <a:t>t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g</a:t>
            </a:r>
            <a:r>
              <a:rPr sz="1000" spc="20" dirty="0">
                <a:latin typeface="PMingLiU"/>
                <a:cs typeface="PMingLiU"/>
              </a:rPr>
              <a:t>l</a:t>
            </a:r>
            <a:r>
              <a:rPr sz="1000" spc="90" dirty="0">
                <a:latin typeface="PMingLiU"/>
                <a:cs typeface="PMingLiU"/>
              </a:rPr>
              <a:t>obu</a:t>
            </a:r>
            <a:r>
              <a:rPr sz="1000" spc="20" dirty="0">
                <a:latin typeface="PMingLiU"/>
                <a:cs typeface="PMingLiU"/>
              </a:rPr>
              <a:t>l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an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ha</a:t>
            </a: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c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105" dirty="0">
                <a:latin typeface="PMingLiU"/>
                <a:cs typeface="PMingLiU"/>
              </a:rPr>
              <a:t>m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35" dirty="0">
                <a:latin typeface="PMingLiU"/>
                <a:cs typeface="PMingLiU"/>
              </a:rPr>
              <a:t>g</a:t>
            </a:r>
            <a:r>
              <a:rPr sz="1000" spc="45" dirty="0">
                <a:latin typeface="PMingLiU"/>
                <a:cs typeface="PMingLiU"/>
              </a:rPr>
              <a:t>. A</a:t>
            </a:r>
            <a:r>
              <a:rPr sz="1000" spc="70" dirty="0">
                <a:latin typeface="PMingLiU"/>
                <a:cs typeface="PMingLiU"/>
              </a:rPr>
              <a:t>t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105" dirty="0">
                <a:latin typeface="PMingLiU"/>
                <a:cs typeface="PMingLiU"/>
              </a:rPr>
              <a:t>m</a:t>
            </a:r>
            <a:r>
              <a:rPr sz="1000" spc="90" dirty="0">
                <a:latin typeface="PMingLiU"/>
                <a:cs typeface="PMingLiU"/>
              </a:rPr>
              <a:t>p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90" dirty="0">
                <a:latin typeface="PMingLiU"/>
                <a:cs typeface="PMingLiU"/>
              </a:rPr>
              <a:t>u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195" dirty="0">
                <a:latin typeface="PMingLiU"/>
                <a:cs typeface="PMingLiU"/>
              </a:rPr>
              <a:t>-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100" dirty="0">
                <a:latin typeface="PMingLiU"/>
                <a:cs typeface="PMingLiU"/>
              </a:rPr>
              <a:t>m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100" dirty="0">
                <a:latin typeface="PMingLiU"/>
                <a:cs typeface="PMingLiU"/>
              </a:rPr>
              <a:t>m</a:t>
            </a:r>
            <a:r>
              <a:rPr sz="1000" spc="90" dirty="0">
                <a:latin typeface="PMingLiU"/>
                <a:cs typeface="PMingLiU"/>
              </a:rPr>
              <a:t>b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na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on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i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90" dirty="0">
                <a:latin typeface="PMingLiU"/>
                <a:cs typeface="PMingLiU"/>
              </a:rPr>
              <a:t>x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15" dirty="0">
                <a:latin typeface="PMingLiU"/>
                <a:cs typeface="PMingLiU"/>
              </a:rPr>
              <a:t>f </a:t>
            </a:r>
            <a:r>
              <a:rPr sz="1000" spc="100" dirty="0">
                <a:latin typeface="PMingLiU"/>
                <a:cs typeface="PMingLiU"/>
              </a:rPr>
              <a:t>m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25" dirty="0">
                <a:latin typeface="PMingLiU"/>
                <a:cs typeface="PMingLiU"/>
              </a:rPr>
              <a:t>i</a:t>
            </a:r>
            <a:r>
              <a:rPr sz="1000" spc="100" dirty="0">
                <a:latin typeface="PMingLiU"/>
                <a:cs typeface="PMingLiU"/>
              </a:rPr>
              <a:t>m</a:t>
            </a:r>
            <a:r>
              <a:rPr sz="1000" spc="90" dirty="0">
                <a:latin typeface="PMingLiU"/>
                <a:cs typeface="PMingLiU"/>
              </a:rPr>
              <a:t>u</a:t>
            </a:r>
            <a:r>
              <a:rPr sz="1000" spc="95" dirty="0">
                <a:latin typeface="PMingLiU"/>
                <a:cs typeface="PMingLiU"/>
              </a:rPr>
              <a:t>m</a:t>
            </a:r>
            <a:r>
              <a:rPr sz="1000" dirty="0">
                <a:latin typeface="PMingLiU"/>
                <a:cs typeface="PMingLiU"/>
              </a:rPr>
              <a:t>  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h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35" dirty="0">
                <a:latin typeface="PMingLiU"/>
                <a:cs typeface="PMingLiU"/>
              </a:rPr>
              <a:t>g</a:t>
            </a:r>
            <a:r>
              <a:rPr sz="1000" spc="90" dirty="0">
                <a:latin typeface="PMingLiU"/>
                <a:cs typeface="PMingLiU"/>
              </a:rPr>
              <a:t>h</a:t>
            </a:r>
            <a:r>
              <a:rPr sz="1000" spc="20" dirty="0">
                <a:latin typeface="PMingLiU"/>
                <a:cs typeface="PMingLiU"/>
              </a:rPr>
              <a:t>-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105" dirty="0">
                <a:latin typeface="PMingLiU"/>
                <a:cs typeface="PMingLiU"/>
              </a:rPr>
              <a:t>m</a:t>
            </a:r>
            <a:r>
              <a:rPr sz="1000" spc="90" dirty="0">
                <a:latin typeface="PMingLiU"/>
                <a:cs typeface="PMingLiU"/>
              </a:rPr>
              <a:t>p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90" dirty="0">
                <a:latin typeface="PMingLiU"/>
                <a:cs typeface="PMingLiU"/>
              </a:rPr>
              <a:t>u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  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90" dirty="0">
                <a:latin typeface="PMingLiU"/>
                <a:cs typeface="PMingLiU"/>
              </a:rPr>
              <a:t>ho</a:t>
            </a:r>
            <a:r>
              <a:rPr sz="1000" spc="75" dirty="0">
                <a:latin typeface="PMingLiU"/>
                <a:cs typeface="PMingLiU"/>
              </a:rPr>
              <a:t>rt</a:t>
            </a:r>
            <a:r>
              <a:rPr sz="1000" spc="25" dirty="0">
                <a:latin typeface="PMingLiU"/>
                <a:cs typeface="PMingLiU"/>
              </a:rPr>
              <a:t>-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105" dirty="0">
                <a:latin typeface="PMingLiU"/>
                <a:cs typeface="PMingLiU"/>
              </a:rPr>
              <a:t>m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 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(</a:t>
            </a:r>
            <a:r>
              <a:rPr sz="1000" spc="155" dirty="0">
                <a:latin typeface="PMingLiU"/>
                <a:cs typeface="PMingLiU"/>
              </a:rPr>
              <a:t>H</a:t>
            </a:r>
            <a:r>
              <a:rPr sz="1000" spc="100" dirty="0">
                <a:latin typeface="PMingLiU"/>
                <a:cs typeface="PMingLiU"/>
              </a:rPr>
              <a:t>T</a:t>
            </a:r>
            <a:r>
              <a:rPr sz="1000" spc="-20" dirty="0">
                <a:latin typeface="PMingLiU"/>
                <a:cs typeface="PMingLiU"/>
              </a:rPr>
              <a:t>S</a:t>
            </a:r>
            <a:r>
              <a:rPr sz="1000" spc="100" dirty="0">
                <a:latin typeface="PMingLiU"/>
                <a:cs typeface="PMingLiU"/>
              </a:rPr>
              <a:t>T</a:t>
            </a:r>
            <a:r>
              <a:rPr sz="1000" spc="15" dirty="0">
                <a:latin typeface="PMingLiU"/>
                <a:cs typeface="PMingLiU"/>
              </a:rPr>
              <a:t>) </a:t>
            </a:r>
            <a:r>
              <a:rPr sz="1000" spc="90" dirty="0">
                <a:latin typeface="PMingLiU"/>
                <a:cs typeface="PMingLiU"/>
              </a:rPr>
              <a:t>p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90" dirty="0">
                <a:latin typeface="PMingLiU"/>
                <a:cs typeface="PMingLiU"/>
              </a:rPr>
              <a:t>u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30" dirty="0">
                <a:latin typeface="PMingLiU"/>
                <a:cs typeface="PMingLiU"/>
              </a:rPr>
              <a:t>z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on</a:t>
            </a:r>
            <a:r>
              <a:rPr sz="1000" spc="45" dirty="0">
                <a:latin typeface="PMingLiU"/>
                <a:cs typeface="PMingLiU"/>
              </a:rPr>
              <a:t>,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90" dirty="0">
                <a:latin typeface="PMingLiU"/>
                <a:cs typeface="PMingLiU"/>
              </a:rPr>
              <a:t>h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c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35" dirty="0">
                <a:latin typeface="PMingLiU"/>
                <a:cs typeface="PMingLiU"/>
              </a:rPr>
              <a:t>y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30" dirty="0">
                <a:latin typeface="PMingLiU"/>
                <a:cs typeface="PMingLiU"/>
              </a:rPr>
              <a:t>g</a:t>
            </a:r>
            <a:r>
              <a:rPr sz="1000" spc="25" dirty="0">
                <a:latin typeface="PMingLiU"/>
                <a:cs typeface="PMingLiU"/>
              </a:rPr>
              <a:t>l</a:t>
            </a:r>
            <a:r>
              <a:rPr sz="1000" spc="90" dirty="0">
                <a:latin typeface="PMingLiU"/>
                <a:cs typeface="PMingLiU"/>
              </a:rPr>
              <a:t>obu</a:t>
            </a:r>
            <a:r>
              <a:rPr sz="1000" spc="20" dirty="0">
                <a:latin typeface="PMingLiU"/>
                <a:cs typeface="PMingLiU"/>
              </a:rPr>
              <a:t>li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d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90" dirty="0">
                <a:latin typeface="PMingLiU"/>
                <a:cs typeface="PMingLiU"/>
              </a:rPr>
              <a:t>u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80" dirty="0">
                <a:latin typeface="PMingLiU"/>
                <a:cs typeface="PMingLiU"/>
              </a:rPr>
              <a:t>d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708482" y="453059"/>
            <a:ext cx="5921375" cy="0"/>
          </a:xfrm>
          <a:custGeom>
            <a:avLst/>
            <a:gdLst/>
            <a:ahLst/>
            <a:cxnLst/>
            <a:rect l="l" t="t" r="r" b="b"/>
            <a:pathLst>
              <a:path w="5921375">
                <a:moveTo>
                  <a:pt x="0" y="0"/>
                </a:moveTo>
                <a:lnTo>
                  <a:pt x="5921273" y="0"/>
                </a:lnTo>
              </a:path>
            </a:pathLst>
          </a:custGeom>
          <a:ln w="64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695782" y="313916"/>
            <a:ext cx="2026920" cy="139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10" dirty="0">
                <a:latin typeface="Arial"/>
                <a:cs typeface="Arial"/>
              </a:rPr>
              <a:t>1346   </a:t>
            </a:r>
            <a:r>
              <a:rPr sz="900" spc="-5" dirty="0">
                <a:latin typeface="Arial"/>
                <a:cs typeface="Arial"/>
              </a:rPr>
              <a:t> </a:t>
            </a:r>
            <a:r>
              <a:rPr sz="900" spc="20" dirty="0">
                <a:latin typeface="Arial"/>
                <a:cs typeface="Arial"/>
              </a:rPr>
              <a:t>HOMOGENIZATION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spc="55" dirty="0">
                <a:latin typeface="Arial"/>
                <a:cs typeface="Arial"/>
              </a:rPr>
              <a:t>MILK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55553" y="686681"/>
            <a:ext cx="2911475" cy="24301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335" marR="5080">
              <a:lnSpc>
                <a:spcPct val="100000"/>
              </a:lnSpc>
            </a:pPr>
            <a:r>
              <a:rPr sz="1000" spc="90" dirty="0">
                <a:latin typeface="PMingLiU"/>
                <a:cs typeface="PMingLiU"/>
              </a:rPr>
              <a:t>an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90" dirty="0">
                <a:latin typeface="PMingLiU"/>
                <a:cs typeface="PMingLiU"/>
              </a:rPr>
              <a:t>h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100" dirty="0">
                <a:latin typeface="PMingLiU"/>
                <a:cs typeface="PMingLiU"/>
              </a:rPr>
              <a:t>m</a:t>
            </a:r>
            <a:r>
              <a:rPr sz="1000" spc="25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25" dirty="0">
                <a:latin typeface="PMingLiU"/>
                <a:cs typeface="PMingLiU"/>
              </a:rPr>
              <a:t>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90" dirty="0">
                <a:latin typeface="PMingLiU"/>
                <a:cs typeface="PMingLiU"/>
              </a:rPr>
              <a:t>h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20" dirty="0">
                <a:latin typeface="PMingLiU"/>
                <a:cs typeface="PMingLiU"/>
              </a:rPr>
              <a:t>s</a:t>
            </a:r>
            <a:r>
              <a:rPr sz="1000" spc="90" dirty="0">
                <a:latin typeface="PMingLiU"/>
                <a:cs typeface="PMingLiU"/>
              </a:rPr>
              <a:t>u</a:t>
            </a:r>
            <a:r>
              <a:rPr sz="1000" spc="25" dirty="0">
                <a:latin typeface="PMingLiU"/>
                <a:cs typeface="PMingLiU"/>
              </a:rPr>
              <a:t>l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25" dirty="0">
                <a:latin typeface="PMingLiU"/>
                <a:cs typeface="PMingLiU"/>
              </a:rPr>
              <a:t>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p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90" dirty="0">
                <a:latin typeface="PMingLiU"/>
                <a:cs typeface="PMingLiU"/>
              </a:rPr>
              <a:t>odu</a:t>
            </a:r>
            <a:r>
              <a:rPr sz="1000" spc="30" dirty="0">
                <a:latin typeface="PMingLiU"/>
                <a:cs typeface="PMingLiU"/>
              </a:rPr>
              <a:t>c</a:t>
            </a:r>
            <a:r>
              <a:rPr sz="1000" spc="70" dirty="0">
                <a:latin typeface="PMingLiU"/>
                <a:cs typeface="PMingLiU"/>
              </a:rPr>
              <a:t>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i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90" dirty="0">
                <a:latin typeface="PMingLiU"/>
                <a:cs typeface="PMingLiU"/>
              </a:rPr>
              <a:t>du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90" dirty="0">
                <a:latin typeface="PMingLiU"/>
                <a:cs typeface="PMingLiU"/>
              </a:rPr>
              <a:t>d</a:t>
            </a:r>
            <a:r>
              <a:rPr sz="1000" spc="45" dirty="0">
                <a:latin typeface="PMingLiU"/>
                <a:cs typeface="PMingLiU"/>
              </a:rPr>
              <a:t>.</a:t>
            </a:r>
            <a:endParaRPr sz="1000">
              <a:latin typeface="PMingLiU"/>
              <a:cs typeface="PMingLiU"/>
            </a:endParaRPr>
          </a:p>
          <a:p>
            <a:pPr marL="12700" marR="5080" indent="127000" algn="just">
              <a:lnSpc>
                <a:spcPct val="99600"/>
              </a:lnSpc>
            </a:pPr>
            <a:r>
              <a:rPr sz="1000" spc="65" dirty="0">
                <a:latin typeface="PMingLiU"/>
                <a:cs typeface="PMingLiU"/>
              </a:rPr>
              <a:t>The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effects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 </a:t>
            </a:r>
            <a:r>
              <a:rPr sz="1000" spc="55" dirty="0">
                <a:latin typeface="PMingLiU"/>
                <a:cs typeface="PMingLiU"/>
              </a:rPr>
              <a:t>shear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forc</a:t>
            </a:r>
            <a:r>
              <a:rPr sz="1000" spc="50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on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milk </a:t>
            </a:r>
            <a:r>
              <a:rPr sz="1000" spc="45" dirty="0">
                <a:latin typeface="PMingLiU"/>
                <a:cs typeface="PMingLiU"/>
              </a:rPr>
              <a:t>include</a:t>
            </a:r>
            <a:r>
              <a:rPr sz="1000" spc="50" dirty="0">
                <a:latin typeface="PMingLiU"/>
                <a:cs typeface="PMingLiU"/>
              </a:rPr>
              <a:t> disr</a:t>
            </a:r>
            <a:r>
              <a:rPr sz="1000" spc="70" dirty="0">
                <a:latin typeface="PMingLiU"/>
                <a:cs typeface="PMingLiU"/>
              </a:rPr>
              <a:t>u</a:t>
            </a:r>
            <a:r>
              <a:rPr sz="1000" spc="45" dirty="0">
                <a:latin typeface="PMingLiU"/>
                <a:cs typeface="PMingLiU"/>
              </a:rPr>
              <a:t>p-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tion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fat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globu</a:t>
            </a:r>
            <a:r>
              <a:rPr sz="1000" spc="35" dirty="0">
                <a:latin typeface="PMingLiU"/>
                <a:cs typeface="PMingLiU"/>
              </a:rPr>
              <a:t>l</a:t>
            </a:r>
            <a:r>
              <a:rPr sz="1000" spc="30" dirty="0">
                <a:latin typeface="PMingLiU"/>
                <a:cs typeface="PMingLiU"/>
              </a:rPr>
              <a:t>es.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110" dirty="0">
                <a:latin typeface="PMingLiU"/>
                <a:cs typeface="PMingLiU"/>
              </a:rPr>
              <a:t>MFGM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may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not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able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reform</a:t>
            </a:r>
            <a:r>
              <a:rPr sz="1000" spc="65" dirty="0">
                <a:latin typeface="PMingLiU"/>
                <a:cs typeface="PMingLiU"/>
              </a:rPr>
              <a:t> immedia</a:t>
            </a:r>
            <a:r>
              <a:rPr sz="1000" spc="40" dirty="0">
                <a:latin typeface="PMingLiU"/>
                <a:cs typeface="PMingLiU"/>
              </a:rPr>
              <a:t>t</a:t>
            </a:r>
            <a:r>
              <a:rPr sz="1000" spc="30" dirty="0">
                <a:latin typeface="PMingLiU"/>
                <a:cs typeface="PMingLiU"/>
              </a:rPr>
              <a:t>ely,</a:t>
            </a:r>
            <a:r>
              <a:rPr sz="1000" spc="65" dirty="0">
                <a:latin typeface="PMingLiU"/>
                <a:cs typeface="PMingLiU"/>
              </a:rPr>
              <a:t> with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result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that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some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fat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may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lost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free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fat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which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will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 promo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ag-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gregation </a:t>
            </a:r>
            <a:r>
              <a:rPr sz="1000" spc="45" dirty="0">
                <a:latin typeface="PMingLiU"/>
                <a:cs typeface="PMingLiU"/>
              </a:rPr>
              <a:t>of </a:t>
            </a:r>
            <a:r>
              <a:rPr sz="1000" spc="55" dirty="0">
                <a:latin typeface="PMingLiU"/>
                <a:cs typeface="PMingLiU"/>
              </a:rPr>
              <a:t>fat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globu</a:t>
            </a:r>
            <a:r>
              <a:rPr sz="1000" spc="35" dirty="0">
                <a:latin typeface="PMingLiU"/>
                <a:cs typeface="PMingLiU"/>
              </a:rPr>
              <a:t>l</a:t>
            </a:r>
            <a:r>
              <a:rPr sz="1000" spc="20" dirty="0">
                <a:latin typeface="PMingLiU"/>
                <a:cs typeface="PMingLiU"/>
              </a:rPr>
              <a:t>es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acceler</a:t>
            </a:r>
            <a:r>
              <a:rPr sz="1000" spc="60" dirty="0">
                <a:latin typeface="PMingLiU"/>
                <a:cs typeface="PMingLiU"/>
              </a:rPr>
              <a:t>ate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cream</a:t>
            </a:r>
            <a:r>
              <a:rPr sz="1000" spc="35" dirty="0">
                <a:latin typeface="PMingLiU"/>
                <a:cs typeface="PMingLiU"/>
              </a:rPr>
              <a:t>i</a:t>
            </a:r>
            <a:r>
              <a:rPr sz="1000" spc="50" dirty="0">
                <a:latin typeface="PMingLiU"/>
                <a:cs typeface="PMingLiU"/>
              </a:rPr>
              <a:t>ng.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some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insta</a:t>
            </a:r>
            <a:r>
              <a:rPr sz="1000" spc="75" dirty="0">
                <a:latin typeface="PMingLiU"/>
                <a:cs typeface="PMingLiU"/>
              </a:rPr>
              <a:t>n</a:t>
            </a:r>
            <a:r>
              <a:rPr sz="1000" spc="30" dirty="0">
                <a:latin typeface="PMingLiU"/>
                <a:cs typeface="PMingLiU"/>
              </a:rPr>
              <a:t>ces,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damage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fat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glob</a:t>
            </a:r>
            <a:r>
              <a:rPr sz="1000" spc="70" dirty="0">
                <a:latin typeface="PMingLiU"/>
                <a:cs typeface="PMingLiU"/>
              </a:rPr>
              <a:t>u</a:t>
            </a:r>
            <a:r>
              <a:rPr sz="1000" spc="20" dirty="0">
                <a:latin typeface="PMingLiU"/>
                <a:cs typeface="PMingLiU"/>
              </a:rPr>
              <a:t>les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may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so</a:t>
            </a:r>
            <a:r>
              <a:rPr sz="1000" spc="30" dirty="0">
                <a:latin typeface="PMingLiU"/>
                <a:cs typeface="PMingLiU"/>
              </a:rPr>
              <a:t> severe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that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plug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agglo</a:t>
            </a:r>
            <a:r>
              <a:rPr sz="1000" spc="90" dirty="0">
                <a:latin typeface="PMingLiU"/>
                <a:cs typeface="PMingLiU"/>
              </a:rPr>
              <a:t>m</a:t>
            </a:r>
            <a:r>
              <a:rPr sz="1000" spc="55" dirty="0">
                <a:latin typeface="PMingLiU"/>
                <a:cs typeface="PMingLiU"/>
              </a:rPr>
              <a:t>erated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fat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glob</a:t>
            </a:r>
            <a:r>
              <a:rPr sz="1000" spc="70" dirty="0">
                <a:latin typeface="PMingLiU"/>
                <a:cs typeface="PMingLiU"/>
              </a:rPr>
              <a:t>u</a:t>
            </a:r>
            <a:r>
              <a:rPr sz="1000" spc="20" dirty="0">
                <a:latin typeface="PMingLiU"/>
                <a:cs typeface="PMingLiU"/>
              </a:rPr>
              <a:t>les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will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form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conta</a:t>
            </a:r>
            <a:r>
              <a:rPr sz="1000" spc="50" dirty="0">
                <a:latin typeface="PMingLiU"/>
                <a:cs typeface="PMingLiU"/>
              </a:rPr>
              <a:t>i</a:t>
            </a:r>
            <a:r>
              <a:rPr sz="1000" spc="45" dirty="0">
                <a:latin typeface="PMingLiU"/>
                <a:cs typeface="PMingLiU"/>
              </a:rPr>
              <a:t>ners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p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40" dirty="0">
                <a:latin typeface="PMingLiU"/>
                <a:cs typeface="PMingLiU"/>
              </a:rPr>
              <a:t>steuri</a:t>
            </a:r>
            <a:r>
              <a:rPr sz="1000" spc="60" dirty="0">
                <a:latin typeface="PMingLiU"/>
                <a:cs typeface="PMingLiU"/>
              </a:rPr>
              <a:t>z</a:t>
            </a:r>
            <a:r>
              <a:rPr sz="1000" spc="50" dirty="0">
                <a:latin typeface="PMingLiU"/>
                <a:cs typeface="PMingLiU"/>
              </a:rPr>
              <a:t>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milk.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m</a:t>
            </a:r>
            <a:r>
              <a:rPr sz="1000" spc="35" dirty="0">
                <a:latin typeface="PMingLiU"/>
                <a:cs typeface="PMingLiU"/>
              </a:rPr>
              <a:t>i</a:t>
            </a:r>
            <a:r>
              <a:rPr sz="1000" spc="45" dirty="0">
                <a:latin typeface="PMingLiU"/>
                <a:cs typeface="PMingLiU"/>
              </a:rPr>
              <a:t>lk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subj</a:t>
            </a:r>
            <a:r>
              <a:rPr sz="1000" spc="50" dirty="0">
                <a:latin typeface="PMingLiU"/>
                <a:cs typeface="PMingLiU"/>
              </a:rPr>
              <a:t>ected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high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shear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at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te</a:t>
            </a:r>
            <a:r>
              <a:rPr sz="1000" spc="105" dirty="0">
                <a:latin typeface="PMingLiU"/>
                <a:cs typeface="PMingLiU"/>
              </a:rPr>
              <a:t>m</a:t>
            </a:r>
            <a:r>
              <a:rPr sz="1000" spc="60" dirty="0">
                <a:latin typeface="PMingLiU"/>
                <a:cs typeface="PMingLiU"/>
              </a:rPr>
              <a:t>perature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90" dirty="0">
                <a:latin typeface="PMingLiU"/>
                <a:cs typeface="PMingLiU"/>
              </a:rPr>
              <a:t>b</a:t>
            </a:r>
            <a:r>
              <a:rPr sz="1000" spc="45" dirty="0">
                <a:latin typeface="PMingLiU"/>
                <a:cs typeface="PMingLiU"/>
              </a:rPr>
              <a:t>ove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melting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point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fat,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then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fat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g</a:t>
            </a:r>
            <a:r>
              <a:rPr sz="1000" spc="45" dirty="0">
                <a:latin typeface="PMingLiU"/>
                <a:cs typeface="PMingLiU"/>
              </a:rPr>
              <a:t>lobules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may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broken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into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smaller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partic</a:t>
            </a:r>
            <a:r>
              <a:rPr sz="1000" spc="45" dirty="0">
                <a:latin typeface="PMingLiU"/>
                <a:cs typeface="PMingLiU"/>
              </a:rPr>
              <a:t>l</a:t>
            </a:r>
            <a:r>
              <a:rPr sz="1000" spc="30" dirty="0">
                <a:latin typeface="PMingLiU"/>
                <a:cs typeface="PMingLiU"/>
              </a:rPr>
              <a:t>es,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stabiliz</a:t>
            </a:r>
            <a:r>
              <a:rPr sz="1000" spc="50" dirty="0">
                <a:latin typeface="PMingLiU"/>
                <a:cs typeface="PMingLiU"/>
              </a:rPr>
              <a:t>e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by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new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int</a:t>
            </a:r>
            <a:r>
              <a:rPr sz="1000" spc="60" dirty="0">
                <a:latin typeface="PMingLiU"/>
                <a:cs typeface="PMingLiU"/>
              </a:rPr>
              <a:t>e</a:t>
            </a:r>
            <a:r>
              <a:rPr sz="1000" spc="45" dirty="0">
                <a:latin typeface="PMingLiU"/>
                <a:cs typeface="PMingLiU"/>
              </a:rPr>
              <a:t>rfacial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me</a:t>
            </a:r>
            <a:r>
              <a:rPr sz="1000" spc="95" dirty="0">
                <a:latin typeface="PMingLiU"/>
                <a:cs typeface="PMingLiU"/>
              </a:rPr>
              <a:t>m</a:t>
            </a:r>
            <a:r>
              <a:rPr sz="1000" spc="60" dirty="0">
                <a:latin typeface="PMingLiU"/>
                <a:cs typeface="PMingLiU"/>
              </a:rPr>
              <a:t>brane,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give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ho</a:t>
            </a:r>
            <a:r>
              <a:rPr sz="1000" spc="114" dirty="0">
                <a:latin typeface="PMingLiU"/>
                <a:cs typeface="PMingLiU"/>
              </a:rPr>
              <a:t>m</a:t>
            </a:r>
            <a:r>
              <a:rPr sz="1000" spc="45" dirty="0">
                <a:latin typeface="PMingLiU"/>
                <a:cs typeface="PMingLiU"/>
              </a:rPr>
              <a:t>ogenized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milk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that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does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not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exhib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70" dirty="0">
                <a:latin typeface="PMingLiU"/>
                <a:cs typeface="PMingLiU"/>
              </a:rPr>
              <a:t>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crea</a:t>
            </a:r>
            <a:r>
              <a:rPr sz="1000" spc="100" dirty="0">
                <a:latin typeface="PMingLiU"/>
                <a:cs typeface="PMingLiU"/>
              </a:rPr>
              <a:t>m</a:t>
            </a:r>
            <a:r>
              <a:rPr sz="1000" spc="40" dirty="0">
                <a:latin typeface="PMingLiU"/>
                <a:cs typeface="PMingLiU"/>
              </a:rPr>
              <a:t>ing,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i.e.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m</a:t>
            </a:r>
            <a:r>
              <a:rPr sz="1000" spc="35" dirty="0">
                <a:latin typeface="PMingLiU"/>
                <a:cs typeface="PMingLiU"/>
              </a:rPr>
              <a:t>i</a:t>
            </a:r>
            <a:r>
              <a:rPr sz="1000" spc="45" dirty="0">
                <a:latin typeface="PMingLiU"/>
                <a:cs typeface="PMingLiU"/>
              </a:rPr>
              <a:t>lk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remains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homogen</a:t>
            </a:r>
            <a:r>
              <a:rPr sz="1000" spc="55" dirty="0">
                <a:latin typeface="PMingLiU"/>
                <a:cs typeface="PMingLiU"/>
              </a:rPr>
              <a:t>eous.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56073" y="3334044"/>
            <a:ext cx="2912745" cy="57035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335" algn="just">
              <a:lnSpc>
                <a:spcPct val="100000"/>
              </a:lnSpc>
            </a:pPr>
            <a:r>
              <a:rPr sz="1100" spc="70" dirty="0">
                <a:latin typeface="Arial"/>
                <a:cs typeface="Arial"/>
              </a:rPr>
              <a:t>Principle</a:t>
            </a:r>
            <a:r>
              <a:rPr sz="1100" spc="55" dirty="0">
                <a:latin typeface="Arial"/>
                <a:cs typeface="Arial"/>
              </a:rPr>
              <a:t> </a:t>
            </a:r>
            <a:r>
              <a:rPr sz="1100" spc="80" dirty="0">
                <a:latin typeface="Arial"/>
                <a:cs typeface="Arial"/>
              </a:rPr>
              <a:t>of</a:t>
            </a:r>
            <a:r>
              <a:rPr sz="1100" spc="55" dirty="0">
                <a:latin typeface="Arial"/>
                <a:cs typeface="Arial"/>
              </a:rPr>
              <a:t> </a:t>
            </a:r>
            <a:r>
              <a:rPr sz="1100" spc="65" dirty="0">
                <a:latin typeface="Arial"/>
                <a:cs typeface="Arial"/>
              </a:rPr>
              <a:t>Homogenization</a:t>
            </a:r>
            <a:endParaRPr sz="1100">
              <a:latin typeface="Arial"/>
              <a:cs typeface="Arial"/>
            </a:endParaRPr>
          </a:p>
          <a:p>
            <a:pPr marL="12700" marR="6350" algn="just">
              <a:lnSpc>
                <a:spcPct val="100000"/>
              </a:lnSpc>
              <a:spcBef>
                <a:spcPts val="570"/>
              </a:spcBef>
            </a:pPr>
            <a:r>
              <a:rPr sz="1000" spc="65" dirty="0">
                <a:latin typeface="PMingLiU"/>
                <a:cs typeface="PMingLiU"/>
              </a:rPr>
              <a:t>The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basic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prin</a:t>
            </a:r>
            <a:r>
              <a:rPr sz="1000" spc="65" dirty="0">
                <a:latin typeface="PMingLiU"/>
                <a:cs typeface="PMingLiU"/>
              </a:rPr>
              <a:t>c</a:t>
            </a:r>
            <a:r>
              <a:rPr sz="1000" spc="35" dirty="0">
                <a:latin typeface="PMingLiU"/>
                <a:cs typeface="PMingLiU"/>
              </a:rPr>
              <a:t>iple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homogen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55" dirty="0">
                <a:latin typeface="PMingLiU"/>
                <a:cs typeface="PMingLiU"/>
              </a:rPr>
              <a:t>zation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subj</a:t>
            </a:r>
            <a:r>
              <a:rPr sz="1000" spc="50" dirty="0">
                <a:latin typeface="PMingLiU"/>
                <a:cs typeface="PMingLiU"/>
              </a:rPr>
              <a:t>e</a:t>
            </a:r>
            <a:r>
              <a:rPr sz="1000" spc="45" dirty="0">
                <a:latin typeface="PMingLiU"/>
                <a:cs typeface="PMingLiU"/>
              </a:rPr>
              <a:t>ct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milk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fat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glob</a:t>
            </a:r>
            <a:r>
              <a:rPr sz="1000" spc="70" dirty="0">
                <a:latin typeface="PMingLiU"/>
                <a:cs typeface="PMingLiU"/>
              </a:rPr>
              <a:t>u</a:t>
            </a:r>
            <a:r>
              <a:rPr sz="1000" spc="20" dirty="0">
                <a:latin typeface="PMingLiU"/>
                <a:cs typeface="PMingLiU"/>
              </a:rPr>
              <a:t>le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sufficien</a:t>
            </a:r>
            <a:r>
              <a:rPr sz="1000" spc="25" dirty="0">
                <a:latin typeface="PMingLiU"/>
                <a:cs typeface="PMingLiU"/>
              </a:rPr>
              <a:t>t</a:t>
            </a:r>
            <a:r>
              <a:rPr sz="1000" spc="20" dirty="0">
                <a:latin typeface="PMingLiU"/>
                <a:cs typeface="PMingLiU"/>
              </a:rPr>
              <a:t>ly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sever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condi</a:t>
            </a:r>
            <a:r>
              <a:rPr sz="1000" spc="40" dirty="0">
                <a:latin typeface="PMingLiU"/>
                <a:cs typeface="PMingLiU"/>
              </a:rPr>
              <a:t>t</a:t>
            </a:r>
            <a:r>
              <a:rPr sz="1000" spc="45" dirty="0">
                <a:latin typeface="PMingLiU"/>
                <a:cs typeface="PMingLiU"/>
              </a:rPr>
              <a:t>ions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disr</a:t>
            </a:r>
            <a:r>
              <a:rPr sz="1000" spc="70" dirty="0">
                <a:latin typeface="PMingLiU"/>
                <a:cs typeface="PMingLiU"/>
              </a:rPr>
              <a:t>u</a:t>
            </a:r>
            <a:r>
              <a:rPr sz="1000" spc="75" dirty="0">
                <a:latin typeface="PMingLiU"/>
                <a:cs typeface="PMingLiU"/>
              </a:rPr>
              <a:t>pt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it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80" dirty="0">
                <a:latin typeface="PMingLiU"/>
                <a:cs typeface="PMingLiU"/>
              </a:rPr>
              <a:t>nd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then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maintain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new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globu</a:t>
            </a:r>
            <a:r>
              <a:rPr sz="1000" spc="35" dirty="0">
                <a:latin typeface="PMingLiU"/>
                <a:cs typeface="PMingLiU"/>
              </a:rPr>
              <a:t>l</a:t>
            </a:r>
            <a:r>
              <a:rPr sz="1000" spc="20" dirty="0">
                <a:latin typeface="PMingLiU"/>
                <a:cs typeface="PMingLiU"/>
              </a:rPr>
              <a:t>es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dispers</a:t>
            </a:r>
            <a:r>
              <a:rPr sz="1000" spc="35" dirty="0">
                <a:latin typeface="PMingLiU"/>
                <a:cs typeface="PMingLiU"/>
              </a:rPr>
              <a:t>i</a:t>
            </a:r>
            <a:r>
              <a:rPr sz="1000" spc="80" dirty="0">
                <a:latin typeface="PMingLiU"/>
                <a:cs typeface="PMingLiU"/>
              </a:rPr>
              <a:t>on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while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replace</a:t>
            </a:r>
            <a:r>
              <a:rPr sz="1000" spc="100" dirty="0">
                <a:latin typeface="PMingLiU"/>
                <a:cs typeface="PMingLiU"/>
              </a:rPr>
              <a:t>m</a:t>
            </a:r>
            <a:r>
              <a:rPr sz="1000" spc="55" dirty="0">
                <a:latin typeface="PMingLiU"/>
                <a:cs typeface="PMingLiU"/>
              </a:rPr>
              <a:t>ent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110" dirty="0">
                <a:latin typeface="PMingLiU"/>
                <a:cs typeface="PMingLiU"/>
              </a:rPr>
              <a:t>MFGM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 is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formed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at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fat-</a:t>
            </a:r>
            <a:r>
              <a:rPr sz="1000" spc="55" dirty="0">
                <a:latin typeface="PMingLiU"/>
                <a:cs typeface="PMingLiU"/>
              </a:rPr>
              <a:t>serum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interf</a:t>
            </a:r>
            <a:r>
              <a:rPr sz="1000" spc="65" dirty="0">
                <a:latin typeface="PMingLiU"/>
                <a:cs typeface="PMingLiU"/>
              </a:rPr>
              <a:t>a</a:t>
            </a:r>
            <a:r>
              <a:rPr sz="1000" spc="30" dirty="0">
                <a:latin typeface="PMingLiU"/>
                <a:cs typeface="PMingLiU"/>
              </a:rPr>
              <a:t>ce.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Th</a:t>
            </a:r>
            <a:r>
              <a:rPr sz="1000" spc="60" dirty="0">
                <a:latin typeface="PMingLiU"/>
                <a:cs typeface="PMingLiU"/>
              </a:rPr>
              <a:t>e</a:t>
            </a:r>
            <a:r>
              <a:rPr sz="1000" spc="20" dirty="0">
                <a:latin typeface="PMingLiU"/>
                <a:cs typeface="PMingLiU"/>
              </a:rPr>
              <a:t>se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con</a:t>
            </a:r>
            <a:r>
              <a:rPr sz="1000" spc="70" dirty="0">
                <a:latin typeface="PMingLiU"/>
                <a:cs typeface="PMingLiU"/>
              </a:rPr>
              <a:t>d</a:t>
            </a:r>
            <a:r>
              <a:rPr sz="1000" spc="45" dirty="0">
                <a:latin typeface="PMingLiU"/>
                <a:cs typeface="PMingLiU"/>
              </a:rPr>
              <a:t>itions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attribu</a:t>
            </a:r>
            <a:r>
              <a:rPr sz="1000" spc="55" dirty="0">
                <a:latin typeface="PMingLiU"/>
                <a:cs typeface="PMingLiU"/>
              </a:rPr>
              <a:t>t</a:t>
            </a:r>
            <a:r>
              <a:rPr sz="1000" spc="50" dirty="0">
                <a:latin typeface="PMingLiU"/>
                <a:cs typeface="PMingLiU"/>
              </a:rPr>
              <a:t>ed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combi</a:t>
            </a:r>
            <a:r>
              <a:rPr sz="1000" spc="70" dirty="0">
                <a:latin typeface="PMingLiU"/>
                <a:cs typeface="PMingLiU"/>
              </a:rPr>
              <a:t>n</a:t>
            </a:r>
            <a:r>
              <a:rPr sz="1000" spc="65" dirty="0">
                <a:latin typeface="PMingLiU"/>
                <a:cs typeface="PMingLiU"/>
              </a:rPr>
              <a:t>ation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factors:</a:t>
            </a:r>
            <a:endParaRPr sz="1000">
              <a:latin typeface="PMingLiU"/>
              <a:cs typeface="PMingLiU"/>
            </a:endParaRPr>
          </a:p>
          <a:p>
            <a:pPr marL="182245" marR="5080" indent="-169545" algn="just">
              <a:lnSpc>
                <a:spcPct val="100000"/>
              </a:lnSpc>
              <a:spcBef>
                <a:spcPts val="590"/>
              </a:spcBef>
              <a:buAutoNum type="arabicPeriod"/>
              <a:tabLst>
                <a:tab pos="182880" algn="l"/>
              </a:tabLst>
            </a:pP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h</a:t>
            </a:r>
            <a:r>
              <a:rPr sz="1000" spc="50" dirty="0">
                <a:latin typeface="PMingLiU"/>
                <a:cs typeface="PMingLiU"/>
              </a:rPr>
              <a:t>e</a:t>
            </a:r>
            <a:r>
              <a:rPr sz="1000" spc="35" dirty="0">
                <a:latin typeface="PMingLiU"/>
                <a:cs typeface="PMingLiU"/>
              </a:rPr>
              <a:t>a</a:t>
            </a:r>
            <a:r>
              <a:rPr sz="1000" spc="70" dirty="0">
                <a:latin typeface="PMingLiU"/>
                <a:cs typeface="PMingLiU"/>
              </a:rPr>
              <a:t>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r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40" dirty="0">
                <a:latin typeface="PMingLiU"/>
                <a:cs typeface="PMingLiU"/>
              </a:rPr>
              <a:t>s</a:t>
            </a:r>
            <a:r>
              <a:rPr sz="1000" spc="30" dirty="0">
                <a:latin typeface="PMingLiU"/>
                <a:cs typeface="PMingLiU"/>
              </a:rPr>
              <a:t>u</a:t>
            </a:r>
            <a:r>
              <a:rPr sz="1000" spc="40" dirty="0">
                <a:latin typeface="PMingLiU"/>
                <a:cs typeface="PMingLiU"/>
              </a:rPr>
              <a:t>l</a:t>
            </a:r>
            <a:r>
              <a:rPr sz="1000" spc="20" dirty="0">
                <a:latin typeface="PMingLiU"/>
                <a:cs typeface="PMingLiU"/>
              </a:rPr>
              <a:t>t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f</a:t>
            </a:r>
            <a:r>
              <a:rPr sz="1000" spc="20" dirty="0">
                <a:latin typeface="PMingLiU"/>
                <a:cs typeface="PMingLiU"/>
              </a:rPr>
              <a:t>r</a:t>
            </a:r>
            <a:r>
              <a:rPr sz="1000" spc="65" dirty="0">
                <a:latin typeface="PMingLiU"/>
                <a:cs typeface="PMingLiU"/>
              </a:rPr>
              <a:t>o</a:t>
            </a:r>
            <a:r>
              <a:rPr sz="1000" spc="95" dirty="0">
                <a:latin typeface="PMingLiU"/>
                <a:cs typeface="PMingLiU"/>
              </a:rPr>
              <a:t>m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80" dirty="0">
                <a:latin typeface="PMingLiU"/>
                <a:cs typeface="PMingLiU"/>
              </a:rPr>
              <a:t>h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-15" dirty="0">
                <a:latin typeface="PMingLiU"/>
                <a:cs typeface="PMingLiU"/>
              </a:rPr>
              <a:t>f</a:t>
            </a:r>
            <a:r>
              <a:rPr sz="1000" spc="-30" dirty="0">
                <a:latin typeface="PMingLiU"/>
                <a:cs typeface="PMingLiU"/>
              </a:rPr>
              <a:t>l</a:t>
            </a:r>
            <a:r>
              <a:rPr sz="1000" spc="65" dirty="0">
                <a:latin typeface="PMingLiU"/>
                <a:cs typeface="PMingLiU"/>
              </a:rPr>
              <a:t>o</a:t>
            </a:r>
            <a:r>
              <a:rPr sz="1000" spc="100" dirty="0">
                <a:latin typeface="PMingLiU"/>
                <a:cs typeface="PMingLiU"/>
              </a:rPr>
              <a:t>w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80" dirty="0">
                <a:latin typeface="PMingLiU"/>
                <a:cs typeface="PMingLiU"/>
              </a:rPr>
              <a:t>h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m</a:t>
            </a:r>
            <a:r>
              <a:rPr sz="1000" spc="5" dirty="0">
                <a:latin typeface="PMingLiU"/>
                <a:cs typeface="PMingLiU"/>
              </a:rPr>
              <a:t>i</a:t>
            </a:r>
            <a:r>
              <a:rPr sz="1000" spc="45" dirty="0">
                <a:latin typeface="PMingLiU"/>
                <a:cs typeface="PMingLiU"/>
              </a:rPr>
              <a:t>lk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o</a:t>
            </a:r>
            <a:r>
              <a:rPr sz="1000" spc="30" dirty="0">
                <a:latin typeface="PMingLiU"/>
                <a:cs typeface="PMingLiU"/>
              </a:rPr>
              <a:t>v</a:t>
            </a:r>
            <a:r>
              <a:rPr sz="1000" spc="45" dirty="0">
                <a:latin typeface="PMingLiU"/>
                <a:cs typeface="PMingLiU"/>
              </a:rPr>
              <a:t>er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80" dirty="0">
                <a:latin typeface="PMingLiU"/>
                <a:cs typeface="PMingLiU"/>
              </a:rPr>
              <a:t>h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</a:t>
            </a:r>
            <a:r>
              <a:rPr sz="1000" spc="30" dirty="0">
                <a:latin typeface="PMingLiU"/>
                <a:cs typeface="PMingLiU"/>
              </a:rPr>
              <a:t>u</a:t>
            </a:r>
            <a:r>
              <a:rPr sz="1000" spc="40" dirty="0">
                <a:latin typeface="PMingLiU"/>
                <a:cs typeface="PMingLiU"/>
              </a:rPr>
              <a:t>r</a:t>
            </a:r>
            <a:r>
              <a:rPr sz="1000" spc="20" dirty="0">
                <a:latin typeface="PMingLiU"/>
                <a:cs typeface="PMingLiU"/>
              </a:rPr>
              <a:t>f</a:t>
            </a:r>
            <a:r>
              <a:rPr sz="1000" spc="50" dirty="0">
                <a:latin typeface="PMingLiU"/>
                <a:cs typeface="PMingLiU"/>
              </a:rPr>
              <a:t>a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20" dirty="0">
                <a:latin typeface="PMingLiU"/>
                <a:cs typeface="PMingLiU"/>
              </a:rPr>
              <a:t>es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dirty="0">
                <a:latin typeface="PMingLiU"/>
                <a:cs typeface="PMingLiU"/>
              </a:rPr>
              <a:t>i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</a:t>
            </a:r>
            <a:r>
              <a:rPr sz="1000" spc="50" dirty="0">
                <a:latin typeface="PMingLiU"/>
                <a:cs typeface="PMingLiU"/>
              </a:rPr>
              <a:t>he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h</a:t>
            </a:r>
            <a:r>
              <a:rPr sz="1000" spc="70" dirty="0">
                <a:latin typeface="PMingLiU"/>
                <a:cs typeface="PMingLiU"/>
              </a:rPr>
              <a:t>o</a:t>
            </a:r>
            <a:r>
              <a:rPr sz="1000" spc="90" dirty="0">
                <a:latin typeface="PMingLiU"/>
                <a:cs typeface="PMingLiU"/>
              </a:rPr>
              <a:t>m</a:t>
            </a:r>
            <a:r>
              <a:rPr sz="1000" spc="65" dirty="0">
                <a:latin typeface="PMingLiU"/>
                <a:cs typeface="PMingLiU"/>
              </a:rPr>
              <a:t>o</a:t>
            </a:r>
            <a:r>
              <a:rPr sz="1000" spc="30" dirty="0">
                <a:latin typeface="PMingLiU"/>
                <a:cs typeface="PMingLiU"/>
              </a:rPr>
              <a:t>g</a:t>
            </a:r>
            <a:r>
              <a:rPr sz="1000" spc="10" dirty="0">
                <a:latin typeface="PMingLiU"/>
                <a:cs typeface="PMingLiU"/>
              </a:rPr>
              <a:t>e</a:t>
            </a:r>
            <a:r>
              <a:rPr sz="1000" spc="65" dirty="0">
                <a:latin typeface="PMingLiU"/>
                <a:cs typeface="PMingLiU"/>
              </a:rPr>
              <a:t>n</a:t>
            </a:r>
            <a:r>
              <a:rPr sz="1000" spc="15" dirty="0">
                <a:latin typeface="PMingLiU"/>
                <a:cs typeface="PMingLiU"/>
              </a:rPr>
              <a:t>i</a:t>
            </a:r>
            <a:r>
              <a:rPr sz="1000" spc="5" dirty="0">
                <a:latin typeface="PMingLiU"/>
                <a:cs typeface="PMingLiU"/>
              </a:rPr>
              <a:t>z</a:t>
            </a:r>
            <a:r>
              <a:rPr sz="1000" spc="35" dirty="0">
                <a:latin typeface="PMingLiU"/>
                <a:cs typeface="PMingLiU"/>
              </a:rPr>
              <a:t>i</a:t>
            </a:r>
            <a:r>
              <a:rPr sz="1000" spc="40" dirty="0">
                <a:latin typeface="PMingLiU"/>
                <a:cs typeface="PMingLiU"/>
              </a:rPr>
              <a:t>n</a:t>
            </a:r>
            <a:r>
              <a:rPr sz="1000" spc="25" dirty="0">
                <a:latin typeface="PMingLiU"/>
                <a:cs typeface="PMingLiU"/>
              </a:rPr>
              <a:t>g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d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30" dirty="0">
                <a:latin typeface="PMingLiU"/>
                <a:cs typeface="PMingLiU"/>
              </a:rPr>
              <a:t>v</a:t>
            </a:r>
            <a:r>
              <a:rPr sz="1000" spc="-5" dirty="0">
                <a:latin typeface="PMingLiU"/>
                <a:cs typeface="PMingLiU"/>
              </a:rPr>
              <a:t>i</a:t>
            </a:r>
            <a:r>
              <a:rPr sz="1000" spc="25" dirty="0">
                <a:latin typeface="PMingLiU"/>
                <a:cs typeface="PMingLiU"/>
              </a:rPr>
              <a:t>c</a:t>
            </a:r>
            <a:r>
              <a:rPr sz="1000" spc="5" dirty="0">
                <a:latin typeface="PMingLiU"/>
                <a:cs typeface="PMingLiU"/>
              </a:rPr>
              <a:t>e</a:t>
            </a:r>
            <a:r>
              <a:rPr sz="1000" spc="45" dirty="0">
                <a:latin typeface="PMingLiU"/>
                <a:cs typeface="PMingLiU"/>
              </a:rPr>
              <a:t>.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V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-5" dirty="0">
                <a:latin typeface="PMingLiU"/>
                <a:cs typeface="PMingLiU"/>
              </a:rPr>
              <a:t>l</a:t>
            </a:r>
            <a:r>
              <a:rPr sz="1000" spc="55" dirty="0">
                <a:latin typeface="PMingLiU"/>
                <a:cs typeface="PMingLiU"/>
              </a:rPr>
              <a:t>o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20" dirty="0">
                <a:latin typeface="PMingLiU"/>
                <a:cs typeface="PMingLiU"/>
              </a:rPr>
              <a:t>t</a:t>
            </a:r>
            <a:r>
              <a:rPr sz="1000" dirty="0">
                <a:latin typeface="PMingLiU"/>
                <a:cs typeface="PMingLiU"/>
              </a:rPr>
              <a:t>i</a:t>
            </a:r>
            <a:r>
              <a:rPr sz="1000" spc="20" dirty="0">
                <a:latin typeface="PMingLiU"/>
                <a:cs typeface="PMingLiU"/>
              </a:rPr>
              <a:t>es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20</a:t>
            </a:r>
            <a:r>
              <a:rPr sz="1000" spc="155" dirty="0">
                <a:latin typeface="PMingLiU"/>
                <a:cs typeface="PMingLiU"/>
              </a:rPr>
              <a:t>0</a:t>
            </a:r>
            <a:r>
              <a:rPr sz="1000" spc="85" dirty="0">
                <a:latin typeface="PMingLiU"/>
                <a:cs typeface="PMingLiU"/>
              </a:rPr>
              <a:t>-</a:t>
            </a:r>
            <a:r>
              <a:rPr sz="1000" spc="80" dirty="0">
                <a:latin typeface="PMingLiU"/>
                <a:cs typeface="PMingLiU"/>
              </a:rPr>
              <a:t>3</a:t>
            </a:r>
            <a:r>
              <a:rPr sz="1000" spc="60" dirty="0">
                <a:latin typeface="PMingLiU"/>
                <a:cs typeface="PMingLiU"/>
              </a:rPr>
              <a:t>0</a:t>
            </a:r>
            <a:r>
              <a:rPr sz="1000" spc="80" dirty="0">
                <a:latin typeface="PMingLiU"/>
                <a:cs typeface="PMingLiU"/>
              </a:rPr>
              <a:t>0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95" dirty="0">
                <a:latin typeface="PMingLiU"/>
                <a:cs typeface="PMingLiU"/>
              </a:rPr>
              <a:t>m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5" dirty="0">
                <a:latin typeface="PMingLiU"/>
                <a:cs typeface="PMingLiU"/>
              </a:rPr>
              <a:t>s</a:t>
            </a:r>
            <a:r>
              <a:rPr sz="975" spc="532" baseline="38461" dirty="0">
                <a:latin typeface="Arial"/>
                <a:cs typeface="Arial"/>
              </a:rPr>
              <a:t>-</a:t>
            </a:r>
            <a:r>
              <a:rPr sz="975" spc="157" baseline="38461" dirty="0">
                <a:latin typeface="PMingLiU"/>
                <a:cs typeface="PMingLiU"/>
              </a:rPr>
              <a:t>1</a:t>
            </a:r>
            <a:r>
              <a:rPr sz="975" baseline="38461" dirty="0">
                <a:latin typeface="PMingLiU"/>
                <a:cs typeface="PMingLiU"/>
              </a:rPr>
              <a:t> </a:t>
            </a:r>
            <a:r>
              <a:rPr sz="975" spc="-97" baseline="38461" dirty="0">
                <a:latin typeface="PMingLiU"/>
                <a:cs typeface="PMingLiU"/>
              </a:rPr>
              <a:t> </a:t>
            </a:r>
            <a:r>
              <a:rPr sz="1000" spc="110" dirty="0">
                <a:latin typeface="PMingLiU"/>
                <a:cs typeface="PMingLiU"/>
              </a:rPr>
              <a:t>m</a:t>
            </a:r>
            <a:r>
              <a:rPr sz="1000" spc="50" dirty="0">
                <a:latin typeface="PMingLiU"/>
                <a:cs typeface="PMingLiU"/>
              </a:rPr>
              <a:t>a</a:t>
            </a:r>
            <a:r>
              <a:rPr sz="1000" spc="25" dirty="0">
                <a:latin typeface="PMingLiU"/>
                <a:cs typeface="PMingLiU"/>
              </a:rPr>
              <a:t>y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a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65" dirty="0">
                <a:latin typeface="PMingLiU"/>
                <a:cs typeface="PMingLiU"/>
              </a:rPr>
              <a:t>h</a:t>
            </a:r>
            <a:r>
              <a:rPr sz="1000" spc="15" dirty="0">
                <a:latin typeface="PMingLiU"/>
                <a:cs typeface="PMingLiU"/>
              </a:rPr>
              <a:t>i</a:t>
            </a:r>
            <a:r>
              <a:rPr sz="1000" spc="5" dirty="0">
                <a:latin typeface="PMingLiU"/>
                <a:cs typeface="PMingLiU"/>
              </a:rPr>
              <a:t>e</a:t>
            </a:r>
            <a:r>
              <a:rPr sz="1000" spc="30" dirty="0">
                <a:latin typeface="PMingLiU"/>
                <a:cs typeface="PMingLiU"/>
              </a:rPr>
              <a:t>v</a:t>
            </a:r>
            <a:r>
              <a:rPr sz="1000" spc="5" dirty="0">
                <a:latin typeface="PMingLiU"/>
                <a:cs typeface="PMingLiU"/>
              </a:rPr>
              <a:t>e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80" dirty="0">
                <a:latin typeface="PMingLiU"/>
                <a:cs typeface="PMingLiU"/>
              </a:rPr>
              <a:t>h</a:t>
            </a:r>
            <a:r>
              <a:rPr sz="1000" spc="60" dirty="0">
                <a:latin typeface="PMingLiU"/>
                <a:cs typeface="PMingLiU"/>
              </a:rPr>
              <a:t>r</a:t>
            </a:r>
            <a:r>
              <a:rPr sz="1000" spc="65" dirty="0">
                <a:latin typeface="PMingLiU"/>
                <a:cs typeface="PMingLiU"/>
              </a:rPr>
              <a:t>o</a:t>
            </a:r>
            <a:r>
              <a:rPr sz="1000" spc="50" dirty="0">
                <a:latin typeface="PMingLiU"/>
                <a:cs typeface="PMingLiU"/>
              </a:rPr>
              <a:t>u</a:t>
            </a:r>
            <a:r>
              <a:rPr sz="1000" spc="30" dirty="0">
                <a:latin typeface="PMingLiU"/>
                <a:cs typeface="PMingLiU"/>
              </a:rPr>
              <a:t>g</a:t>
            </a:r>
            <a:r>
              <a:rPr sz="1000" spc="80" dirty="0">
                <a:latin typeface="PMingLiU"/>
                <a:cs typeface="PMingLiU"/>
              </a:rPr>
              <a:t>h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1</a:t>
            </a:r>
            <a:r>
              <a:rPr sz="1000" spc="80" dirty="0">
                <a:latin typeface="PMingLiU"/>
                <a:cs typeface="PMingLiU"/>
              </a:rPr>
              <a:t>00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-15" dirty="0">
                <a:latin typeface="Gill Sans MT"/>
                <a:cs typeface="Gill Sans MT"/>
              </a:rPr>
              <a:t>µ</a:t>
            </a:r>
            <a:r>
              <a:rPr sz="1000" spc="95" dirty="0">
                <a:latin typeface="PMingLiU"/>
                <a:cs typeface="PMingLiU"/>
              </a:rPr>
              <a:t>m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g</a:t>
            </a:r>
            <a:r>
              <a:rPr sz="1000" spc="25" dirty="0">
                <a:latin typeface="PMingLiU"/>
                <a:cs typeface="PMingLiU"/>
              </a:rPr>
              <a:t>a</a:t>
            </a:r>
            <a:r>
              <a:rPr sz="1000" spc="60" dirty="0">
                <a:latin typeface="PMingLiU"/>
                <a:cs typeface="PMingLiU"/>
              </a:rPr>
              <a:t>p.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T</a:t>
            </a:r>
            <a:r>
              <a:rPr sz="1000" spc="55" dirty="0">
                <a:latin typeface="PMingLiU"/>
                <a:cs typeface="PMingLiU"/>
              </a:rPr>
              <a:t>h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sh</a:t>
            </a:r>
            <a:r>
              <a:rPr sz="1000" spc="50" dirty="0">
                <a:latin typeface="PMingLiU"/>
                <a:cs typeface="PMingLiU"/>
              </a:rPr>
              <a:t>e</a:t>
            </a:r>
            <a:r>
              <a:rPr sz="1000" spc="30" dirty="0">
                <a:latin typeface="PMingLiU"/>
                <a:cs typeface="PMingLiU"/>
              </a:rPr>
              <a:t>a</a:t>
            </a:r>
            <a:r>
              <a:rPr sz="1000" spc="70" dirty="0">
                <a:latin typeface="PMingLiU"/>
                <a:cs typeface="PMingLiU"/>
              </a:rPr>
              <a:t>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b</a:t>
            </a:r>
            <a:r>
              <a:rPr sz="1000" spc="60" dirty="0">
                <a:latin typeface="PMingLiU"/>
                <a:cs typeface="PMingLiU"/>
              </a:rPr>
              <a:t>e</a:t>
            </a:r>
            <a:r>
              <a:rPr sz="1000" spc="20" dirty="0">
                <a:latin typeface="PMingLiU"/>
                <a:cs typeface="PMingLiU"/>
              </a:rPr>
              <a:t>t</a:t>
            </a:r>
            <a:r>
              <a:rPr sz="1000" spc="85" dirty="0">
                <a:latin typeface="PMingLiU"/>
                <a:cs typeface="PMingLiU"/>
              </a:rPr>
              <a:t>w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10" dirty="0">
                <a:latin typeface="PMingLiU"/>
                <a:cs typeface="PMingLiU"/>
              </a:rPr>
              <a:t>e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75" dirty="0">
                <a:latin typeface="PMingLiU"/>
                <a:cs typeface="PMingLiU"/>
              </a:rPr>
              <a:t>h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f</a:t>
            </a:r>
            <a:r>
              <a:rPr sz="1000" spc="35" dirty="0">
                <a:latin typeface="PMingLiU"/>
                <a:cs typeface="PMingLiU"/>
              </a:rPr>
              <a:t>a</a:t>
            </a:r>
            <a:r>
              <a:rPr sz="1000" spc="70" dirty="0">
                <a:latin typeface="PMingLiU"/>
                <a:cs typeface="PMingLiU"/>
              </a:rPr>
              <a:t>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g</a:t>
            </a:r>
            <a:r>
              <a:rPr sz="1000" spc="-5" dirty="0">
                <a:latin typeface="PMingLiU"/>
                <a:cs typeface="PMingLiU"/>
              </a:rPr>
              <a:t>l</a:t>
            </a:r>
            <a:r>
              <a:rPr sz="1000" spc="80" dirty="0">
                <a:latin typeface="PMingLiU"/>
                <a:cs typeface="PMingLiU"/>
              </a:rPr>
              <a:t>o</a:t>
            </a:r>
            <a:r>
              <a:rPr sz="1000" spc="60" dirty="0">
                <a:latin typeface="PMingLiU"/>
                <a:cs typeface="PMingLiU"/>
              </a:rPr>
              <a:t>b</a:t>
            </a:r>
            <a:r>
              <a:rPr sz="1000" spc="65" dirty="0">
                <a:latin typeface="PMingLiU"/>
                <a:cs typeface="PMingLiU"/>
              </a:rPr>
              <a:t>u</a:t>
            </a:r>
            <a:r>
              <a:rPr sz="1000" spc="20" dirty="0">
                <a:latin typeface="PMingLiU"/>
                <a:cs typeface="PMingLiU"/>
              </a:rPr>
              <a:t>le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65" dirty="0">
                <a:latin typeface="PMingLiU"/>
                <a:cs typeface="PMingLiU"/>
              </a:rPr>
              <a:t>n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80" dirty="0">
                <a:latin typeface="PMingLiU"/>
                <a:cs typeface="PMingLiU"/>
              </a:rPr>
              <a:t>h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</a:t>
            </a:r>
            <a:r>
              <a:rPr sz="1000" spc="30" dirty="0">
                <a:latin typeface="PMingLiU"/>
                <a:cs typeface="PMingLiU"/>
              </a:rPr>
              <a:t>u</a:t>
            </a:r>
            <a:r>
              <a:rPr sz="1000" spc="40" dirty="0">
                <a:latin typeface="PMingLiU"/>
                <a:cs typeface="PMingLiU"/>
              </a:rPr>
              <a:t>r</a:t>
            </a:r>
            <a:r>
              <a:rPr sz="1000" spc="20" dirty="0">
                <a:latin typeface="PMingLiU"/>
                <a:cs typeface="PMingLiU"/>
              </a:rPr>
              <a:t>f</a:t>
            </a:r>
            <a:r>
              <a:rPr sz="1000" spc="50" dirty="0">
                <a:latin typeface="PMingLiU"/>
                <a:cs typeface="PMingLiU"/>
              </a:rPr>
              <a:t>a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w</a:t>
            </a:r>
            <a:r>
              <a:rPr sz="1000" spc="5" dirty="0">
                <a:latin typeface="PMingLiU"/>
                <a:cs typeface="PMingLiU"/>
              </a:rPr>
              <a:t>i</a:t>
            </a:r>
            <a:r>
              <a:rPr sz="1000" spc="15" dirty="0">
                <a:latin typeface="PMingLiU"/>
                <a:cs typeface="PMingLiU"/>
              </a:rPr>
              <a:t>ll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b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c</a:t>
            </a:r>
            <a:r>
              <a:rPr sz="1000" spc="35" dirty="0">
                <a:latin typeface="PMingLiU"/>
                <a:cs typeface="PMingLiU"/>
              </a:rPr>
              <a:t>o</a:t>
            </a:r>
            <a:r>
              <a:rPr sz="1000" spc="105" dirty="0">
                <a:latin typeface="PMingLiU"/>
                <a:cs typeface="PMingLiU"/>
              </a:rPr>
              <a:t>m</a:t>
            </a:r>
            <a:r>
              <a:rPr sz="1000" spc="50" dirty="0">
                <a:latin typeface="PMingLiU"/>
                <a:cs typeface="PMingLiU"/>
              </a:rPr>
              <a:t>p</a:t>
            </a:r>
            <a:r>
              <a:rPr sz="1000" spc="15" dirty="0">
                <a:latin typeface="PMingLiU"/>
                <a:cs typeface="PMingLiU"/>
              </a:rPr>
              <a:t>l</a:t>
            </a:r>
            <a:r>
              <a:rPr sz="1000" spc="5" dirty="0">
                <a:latin typeface="PMingLiU"/>
                <a:cs typeface="PMingLiU"/>
              </a:rPr>
              <a:t>e</a:t>
            </a:r>
            <a:r>
              <a:rPr sz="1000" spc="80" dirty="0">
                <a:latin typeface="PMingLiU"/>
                <a:cs typeface="PMingLiU"/>
              </a:rPr>
              <a:t>m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95" dirty="0">
                <a:latin typeface="PMingLiU"/>
                <a:cs typeface="PMingLiU"/>
              </a:rPr>
              <a:t>n</a:t>
            </a:r>
            <a:r>
              <a:rPr sz="1000" spc="35" dirty="0">
                <a:latin typeface="PMingLiU"/>
                <a:cs typeface="PMingLiU"/>
              </a:rPr>
              <a:t>t</a:t>
            </a:r>
            <a:r>
              <a:rPr sz="1000" spc="50" dirty="0">
                <a:latin typeface="PMingLiU"/>
                <a:cs typeface="PMingLiU"/>
              </a:rPr>
              <a:t>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by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80" dirty="0">
                <a:latin typeface="PMingLiU"/>
                <a:cs typeface="PMingLiU"/>
              </a:rPr>
              <a:t>h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w</a:t>
            </a:r>
            <a:r>
              <a:rPr sz="1000" spc="5" dirty="0">
                <a:latin typeface="PMingLiU"/>
                <a:cs typeface="PMingLiU"/>
              </a:rPr>
              <a:t>i</a:t>
            </a:r>
            <a:r>
              <a:rPr sz="1000" spc="40" dirty="0">
                <a:latin typeface="PMingLiU"/>
                <a:cs typeface="PMingLiU"/>
              </a:rPr>
              <a:t>re</a:t>
            </a:r>
            <a:r>
              <a:rPr sz="1000" spc="35" dirty="0">
                <a:latin typeface="PMingLiU"/>
                <a:cs typeface="PMingLiU"/>
              </a:rPr>
              <a:t>-d</a:t>
            </a:r>
            <a:r>
              <a:rPr sz="1000" spc="65" dirty="0">
                <a:latin typeface="PMingLiU"/>
                <a:cs typeface="PMingLiU"/>
              </a:rPr>
              <a:t>ra</a:t>
            </a:r>
            <a:r>
              <a:rPr sz="1000" spc="85" dirty="0">
                <a:latin typeface="PMingLiU"/>
                <a:cs typeface="PMingLiU"/>
              </a:rPr>
              <a:t>w</a:t>
            </a:r>
            <a:r>
              <a:rPr sz="1000" spc="15" dirty="0">
                <a:latin typeface="PMingLiU"/>
                <a:cs typeface="PMingLiU"/>
              </a:rPr>
              <a:t>i</a:t>
            </a:r>
            <a:r>
              <a:rPr sz="1000" spc="65" dirty="0">
                <a:latin typeface="PMingLiU"/>
                <a:cs typeface="PMingLiU"/>
              </a:rPr>
              <a:t>n</a:t>
            </a:r>
            <a:r>
              <a:rPr sz="1000" spc="25" dirty="0">
                <a:latin typeface="PMingLiU"/>
                <a:cs typeface="PMingLiU"/>
              </a:rPr>
              <a:t>g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f</a:t>
            </a:r>
            <a:r>
              <a:rPr sz="1000" spc="20" dirty="0">
                <a:latin typeface="PMingLiU"/>
                <a:cs typeface="PMingLiU"/>
              </a:rPr>
              <a:t>f</a:t>
            </a:r>
            <a:r>
              <a:rPr sz="1000" spc="5" dirty="0">
                <a:latin typeface="PMingLiU"/>
                <a:cs typeface="PMingLiU"/>
              </a:rPr>
              <a:t>e</a:t>
            </a:r>
            <a:r>
              <a:rPr sz="1000" spc="45" dirty="0">
                <a:latin typeface="PMingLiU"/>
                <a:cs typeface="PMingLiU"/>
              </a:rPr>
              <a:t>ct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as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75" dirty="0">
                <a:latin typeface="PMingLiU"/>
                <a:cs typeface="PMingLiU"/>
              </a:rPr>
              <a:t>h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dirty="0">
                <a:latin typeface="PMingLiU"/>
                <a:cs typeface="PMingLiU"/>
              </a:rPr>
              <a:t>f</a:t>
            </a:r>
            <a:r>
              <a:rPr sz="1000" spc="75" dirty="0">
                <a:latin typeface="PMingLiU"/>
                <a:cs typeface="PMingLiU"/>
              </a:rPr>
              <a:t>at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g</a:t>
            </a:r>
            <a:r>
              <a:rPr sz="1000" spc="-5" dirty="0">
                <a:latin typeface="PMingLiU"/>
                <a:cs typeface="PMingLiU"/>
              </a:rPr>
              <a:t>l</a:t>
            </a:r>
            <a:r>
              <a:rPr sz="1000" spc="65" dirty="0">
                <a:latin typeface="PMingLiU"/>
                <a:cs typeface="PMingLiU"/>
              </a:rPr>
              <a:t>o</a:t>
            </a:r>
            <a:r>
              <a:rPr sz="1000" spc="80" dirty="0">
                <a:latin typeface="PMingLiU"/>
                <a:cs typeface="PMingLiU"/>
              </a:rPr>
              <a:t>b</a:t>
            </a:r>
            <a:r>
              <a:rPr sz="1000" spc="60" dirty="0">
                <a:latin typeface="PMingLiU"/>
                <a:cs typeface="PMingLiU"/>
              </a:rPr>
              <a:t>u</a:t>
            </a:r>
            <a:r>
              <a:rPr sz="1000" spc="20" dirty="0">
                <a:latin typeface="PMingLiU"/>
                <a:cs typeface="PMingLiU"/>
              </a:rPr>
              <a:t>le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a</a:t>
            </a:r>
            <a:r>
              <a:rPr sz="1000" spc="30" dirty="0">
                <a:latin typeface="PMingLiU"/>
                <a:cs typeface="PMingLiU"/>
              </a:rPr>
              <a:t>c</a:t>
            </a:r>
            <a:r>
              <a:rPr sz="1000" spc="25" dirty="0">
                <a:latin typeface="PMingLiU"/>
                <a:cs typeface="PMingLiU"/>
              </a:rPr>
              <a:t>c</a:t>
            </a:r>
            <a:r>
              <a:rPr sz="1000" spc="5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l</a:t>
            </a:r>
            <a:r>
              <a:rPr sz="1000" spc="5" dirty="0">
                <a:latin typeface="PMingLiU"/>
                <a:cs typeface="PMingLiU"/>
              </a:rPr>
              <a:t>e</a:t>
            </a:r>
            <a:r>
              <a:rPr sz="1000" spc="65" dirty="0">
                <a:latin typeface="PMingLiU"/>
                <a:cs typeface="PMingLiU"/>
              </a:rPr>
              <a:t>r</a:t>
            </a:r>
            <a:r>
              <a:rPr sz="1000" spc="70" dirty="0">
                <a:latin typeface="PMingLiU"/>
                <a:cs typeface="PMingLiU"/>
              </a:rPr>
              <a:t>a</a:t>
            </a:r>
            <a:r>
              <a:rPr sz="1000" spc="35" dirty="0">
                <a:latin typeface="PMingLiU"/>
                <a:cs typeface="PMingLiU"/>
              </a:rPr>
              <a:t>t</a:t>
            </a:r>
            <a:r>
              <a:rPr sz="1000" spc="40" dirty="0">
                <a:latin typeface="PMingLiU"/>
                <a:cs typeface="PMingLiU"/>
              </a:rPr>
              <a:t>e</a:t>
            </a:r>
            <a:r>
              <a:rPr sz="1000" spc="65" dirty="0">
                <a:latin typeface="PMingLiU"/>
                <a:cs typeface="PMingLiU"/>
              </a:rPr>
              <a:t>d</a:t>
            </a:r>
            <a:r>
              <a:rPr sz="1000" spc="45" dirty="0">
                <a:latin typeface="PMingLiU"/>
                <a:cs typeface="PMingLiU"/>
              </a:rPr>
              <a:t>,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75" dirty="0">
                <a:latin typeface="PMingLiU"/>
                <a:cs typeface="PMingLiU"/>
              </a:rPr>
              <a:t>h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g</a:t>
            </a:r>
            <a:r>
              <a:rPr sz="1000" spc="-5" dirty="0">
                <a:latin typeface="PMingLiU"/>
                <a:cs typeface="PMingLiU"/>
              </a:rPr>
              <a:t>l</a:t>
            </a:r>
            <a:r>
              <a:rPr sz="1000" spc="80" dirty="0">
                <a:latin typeface="PMingLiU"/>
                <a:cs typeface="PMingLiU"/>
              </a:rPr>
              <a:t>o</a:t>
            </a:r>
            <a:r>
              <a:rPr sz="1000" spc="60" dirty="0">
                <a:latin typeface="PMingLiU"/>
                <a:cs typeface="PMingLiU"/>
              </a:rPr>
              <a:t>bu</a:t>
            </a:r>
            <a:r>
              <a:rPr sz="1000" spc="20" dirty="0">
                <a:latin typeface="PMingLiU"/>
                <a:cs typeface="PMingLiU"/>
              </a:rPr>
              <a:t>l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b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5" dirty="0">
                <a:latin typeface="PMingLiU"/>
                <a:cs typeface="PMingLiU"/>
              </a:rPr>
              <a:t>c</a:t>
            </a:r>
            <a:r>
              <a:rPr sz="1000" spc="70" dirty="0">
                <a:latin typeface="PMingLiU"/>
                <a:cs typeface="PMingLiU"/>
              </a:rPr>
              <a:t>o</a:t>
            </a:r>
            <a:r>
              <a:rPr sz="1000" spc="90" dirty="0">
                <a:latin typeface="PMingLiU"/>
                <a:cs typeface="PMingLiU"/>
              </a:rPr>
              <a:t>m</a:t>
            </a:r>
            <a:r>
              <a:rPr sz="1000" dirty="0">
                <a:latin typeface="PMingLiU"/>
                <a:cs typeface="PMingLiU"/>
              </a:rPr>
              <a:t>i</a:t>
            </a:r>
            <a:r>
              <a:rPr sz="1000" spc="50" dirty="0">
                <a:latin typeface="PMingLiU"/>
                <a:cs typeface="PMingLiU"/>
              </a:rPr>
              <a:t>ng </a:t>
            </a:r>
            <a:r>
              <a:rPr sz="1000" spc="90" dirty="0">
                <a:latin typeface="PMingLiU"/>
                <a:cs typeface="PMingLiU"/>
              </a:rPr>
              <a:t>p</a:t>
            </a:r>
            <a:r>
              <a:rPr sz="1000" spc="45" dirty="0">
                <a:latin typeface="PMingLiU"/>
                <a:cs typeface="PMingLiU"/>
              </a:rPr>
              <a:t>r</a:t>
            </a:r>
            <a:r>
              <a:rPr sz="1000" spc="65" dirty="0">
                <a:latin typeface="PMingLiU"/>
                <a:cs typeface="PMingLiU"/>
              </a:rPr>
              <a:t>o</a:t>
            </a:r>
            <a:r>
              <a:rPr sz="1000" spc="55" dirty="0">
                <a:latin typeface="PMingLiU"/>
                <a:cs typeface="PMingLiU"/>
              </a:rPr>
              <a:t>g</a:t>
            </a:r>
            <a:r>
              <a:rPr sz="1000" spc="20" dirty="0">
                <a:latin typeface="PMingLiU"/>
                <a:cs typeface="PMingLiU"/>
              </a:rPr>
              <a:t>r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s</a:t>
            </a:r>
            <a:r>
              <a:rPr sz="1000" spc="20" dirty="0">
                <a:latin typeface="PMingLiU"/>
                <a:cs typeface="PMingLiU"/>
              </a:rPr>
              <a:t>s</a:t>
            </a:r>
            <a:r>
              <a:rPr sz="1000" spc="-5" dirty="0">
                <a:latin typeface="PMingLiU"/>
                <a:cs typeface="PMingLiU"/>
              </a:rPr>
              <a:t>i</a:t>
            </a:r>
            <a:r>
              <a:rPr sz="1000" spc="30" dirty="0">
                <a:latin typeface="PMingLiU"/>
                <a:cs typeface="PMingLiU"/>
              </a:rPr>
              <a:t>v</a:t>
            </a:r>
            <a:r>
              <a:rPr sz="1000" spc="5" dirty="0">
                <a:latin typeface="PMingLiU"/>
                <a:cs typeface="PMingLiU"/>
              </a:rPr>
              <a:t>e</a:t>
            </a:r>
            <a:r>
              <a:rPr sz="1000" spc="20" dirty="0">
                <a:latin typeface="PMingLiU"/>
                <a:cs typeface="PMingLiU"/>
              </a:rPr>
              <a:t>ly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l</a:t>
            </a:r>
            <a:r>
              <a:rPr sz="1000" spc="5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ss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s</a:t>
            </a:r>
            <a:r>
              <a:rPr sz="1000" spc="15" dirty="0">
                <a:latin typeface="PMingLiU"/>
                <a:cs typeface="PMingLiU"/>
              </a:rPr>
              <a:t>t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65" dirty="0">
                <a:latin typeface="PMingLiU"/>
                <a:cs typeface="PMingLiU"/>
              </a:rPr>
              <a:t>b</a:t>
            </a:r>
            <a:r>
              <a:rPr sz="1000" spc="20" dirty="0">
                <a:latin typeface="PMingLiU"/>
                <a:cs typeface="PMingLiU"/>
              </a:rPr>
              <a:t>le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as </a:t>
            </a:r>
            <a:r>
              <a:rPr sz="1000" spc="40" dirty="0">
                <a:latin typeface="PMingLiU"/>
                <a:cs typeface="PMingLiU"/>
              </a:rPr>
              <a:t>it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-5" dirty="0">
                <a:latin typeface="PMingLiU"/>
                <a:cs typeface="PMingLiU"/>
              </a:rPr>
              <a:t>l</a:t>
            </a:r>
            <a:r>
              <a:rPr sz="1000" spc="65" dirty="0">
                <a:latin typeface="PMingLiU"/>
                <a:cs typeface="PMingLiU"/>
              </a:rPr>
              <a:t>o</a:t>
            </a:r>
            <a:r>
              <a:rPr sz="1000" spc="50" dirty="0">
                <a:latin typeface="PMingLiU"/>
                <a:cs typeface="PMingLiU"/>
              </a:rPr>
              <a:t>n</a:t>
            </a:r>
            <a:r>
              <a:rPr sz="1000" spc="30" dirty="0">
                <a:latin typeface="PMingLiU"/>
                <a:cs typeface="PMingLiU"/>
              </a:rPr>
              <a:t>g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35" dirty="0">
                <a:latin typeface="PMingLiU"/>
                <a:cs typeface="PMingLiU"/>
              </a:rPr>
              <a:t>t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s</a:t>
            </a:r>
            <a:r>
              <a:rPr sz="1000" spc="45" dirty="0">
                <a:latin typeface="PMingLiU"/>
                <a:cs typeface="PMingLiU"/>
              </a:rPr>
              <a:t>.</a:t>
            </a:r>
            <a:endParaRPr sz="1000">
              <a:latin typeface="PMingLiU"/>
              <a:cs typeface="PMingLiU"/>
            </a:endParaRPr>
          </a:p>
          <a:p>
            <a:pPr marL="183515" marR="5080" indent="-168910" algn="just">
              <a:lnSpc>
                <a:spcPct val="99500"/>
              </a:lnSpc>
              <a:buAutoNum type="arabicPeriod"/>
              <a:tabLst>
                <a:tab pos="184150" algn="l"/>
              </a:tabLst>
            </a:pPr>
            <a:r>
              <a:rPr sz="1000" spc="60" dirty="0">
                <a:latin typeface="PMingLiU"/>
                <a:cs typeface="PMingLiU"/>
              </a:rPr>
              <a:t>Turbulen</a:t>
            </a:r>
            <a:r>
              <a:rPr sz="1000" spc="70" dirty="0">
                <a:latin typeface="PMingLiU"/>
                <a:cs typeface="PMingLiU"/>
              </a:rPr>
              <a:t>c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results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from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high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velo</a:t>
            </a:r>
            <a:r>
              <a:rPr sz="1000" spc="40" dirty="0">
                <a:latin typeface="PMingLiU"/>
                <a:cs typeface="PMingLiU"/>
              </a:rPr>
              <a:t>c</a:t>
            </a:r>
            <a:r>
              <a:rPr sz="1000" spc="35" dirty="0">
                <a:latin typeface="PMingLiU"/>
                <a:cs typeface="PMingLiU"/>
              </a:rPr>
              <a:t>ity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milk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serum,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ed</a:t>
            </a:r>
            <a:r>
              <a:rPr sz="1000" spc="70" dirty="0">
                <a:latin typeface="PMingLiU"/>
                <a:cs typeface="PMingLiU"/>
              </a:rPr>
              <a:t>d</a:t>
            </a:r>
            <a:r>
              <a:rPr sz="1000" spc="25" dirty="0">
                <a:latin typeface="PMingLiU"/>
                <a:cs typeface="PMingLiU"/>
              </a:rPr>
              <a:t>y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curr</a:t>
            </a:r>
            <a:r>
              <a:rPr sz="1000" spc="65" dirty="0">
                <a:latin typeface="PMingLiU"/>
                <a:cs typeface="PMingLiU"/>
              </a:rPr>
              <a:t>e</a:t>
            </a:r>
            <a:r>
              <a:rPr sz="1000" spc="55" dirty="0">
                <a:latin typeface="PMingLiU"/>
                <a:cs typeface="PMingLiU"/>
              </a:rPr>
              <a:t>nts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adding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shear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effects.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Imp</a:t>
            </a:r>
            <a:r>
              <a:rPr sz="1000" spc="65" dirty="0">
                <a:latin typeface="PMingLiU"/>
                <a:cs typeface="PMingLiU"/>
              </a:rPr>
              <a:t>a</a:t>
            </a:r>
            <a:r>
              <a:rPr sz="1000" spc="35" dirty="0">
                <a:latin typeface="PMingLiU"/>
                <a:cs typeface="PMingLiU"/>
              </a:rPr>
              <a:t>cts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 between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milk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 fat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globules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 are</a:t>
            </a:r>
            <a:r>
              <a:rPr sz="1000" spc="40" dirty="0">
                <a:latin typeface="PMingLiU"/>
                <a:cs typeface="PMingLiU"/>
              </a:rPr>
              <a:t> increas</a:t>
            </a:r>
            <a:r>
              <a:rPr sz="1000" spc="50" dirty="0">
                <a:latin typeface="PMingLiU"/>
                <a:cs typeface="PMingLiU"/>
              </a:rPr>
              <a:t>e</a:t>
            </a:r>
            <a:r>
              <a:rPr sz="1000" spc="60" dirty="0">
                <a:latin typeface="PMingLiU"/>
                <a:cs typeface="PMingLiU"/>
              </a:rPr>
              <a:t>d,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caus</a:t>
            </a:r>
            <a:r>
              <a:rPr sz="1000" spc="35" dirty="0">
                <a:latin typeface="PMingLiU"/>
                <a:cs typeface="PMingLiU"/>
              </a:rPr>
              <a:t>i</a:t>
            </a:r>
            <a:r>
              <a:rPr sz="1000" spc="50" dirty="0">
                <a:latin typeface="PMingLiU"/>
                <a:cs typeface="PMingLiU"/>
              </a:rPr>
              <a:t>ng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disr</a:t>
            </a:r>
            <a:r>
              <a:rPr sz="1000" spc="70" dirty="0">
                <a:latin typeface="PMingLiU"/>
                <a:cs typeface="PMingLiU"/>
              </a:rPr>
              <a:t>u</a:t>
            </a:r>
            <a:r>
              <a:rPr sz="1000" spc="60" dirty="0">
                <a:latin typeface="PMingLiU"/>
                <a:cs typeface="PMingLiU"/>
              </a:rPr>
              <a:t>ption.</a:t>
            </a:r>
            <a:endParaRPr sz="1000">
              <a:latin typeface="PMingLiU"/>
              <a:cs typeface="PMingLiU"/>
            </a:endParaRPr>
          </a:p>
          <a:p>
            <a:pPr marL="183515" marR="5080" indent="-168910" algn="just">
              <a:lnSpc>
                <a:spcPts val="1200"/>
              </a:lnSpc>
              <a:spcBef>
                <a:spcPts val="35"/>
              </a:spcBef>
              <a:buAutoNum type="arabicPeriod"/>
              <a:tabLst>
                <a:tab pos="184150" algn="l"/>
              </a:tabLst>
            </a:pPr>
            <a:r>
              <a:rPr sz="1000" spc="55" dirty="0">
                <a:latin typeface="PMingLiU"/>
                <a:cs typeface="PMingLiU"/>
              </a:rPr>
              <a:t>High-freq</a:t>
            </a:r>
            <a:r>
              <a:rPr sz="1000" spc="70" dirty="0">
                <a:latin typeface="PMingLiU"/>
                <a:cs typeface="PMingLiU"/>
              </a:rPr>
              <a:t>u</a:t>
            </a:r>
            <a:r>
              <a:rPr sz="1000" spc="40" dirty="0">
                <a:latin typeface="PMingLiU"/>
                <a:cs typeface="PMingLiU"/>
              </a:rPr>
              <a:t>ency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vibrat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55" dirty="0">
                <a:latin typeface="PMingLiU"/>
                <a:cs typeface="PMingLiU"/>
              </a:rPr>
              <a:t>ons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(</a:t>
            </a:r>
            <a:r>
              <a:rPr sz="1000" spc="35" dirty="0">
                <a:latin typeface="Tahoma"/>
                <a:cs typeface="Tahoma"/>
              </a:rPr>
              <a:t>&gt;</a:t>
            </a:r>
            <a:r>
              <a:rPr sz="1000" spc="80" dirty="0">
                <a:latin typeface="PMingLiU"/>
                <a:cs typeface="PMingLiU"/>
              </a:rPr>
              <a:t>10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kHz)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may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generated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mec</a:t>
            </a:r>
            <a:r>
              <a:rPr sz="1000" spc="55" dirty="0">
                <a:latin typeface="PMingLiU"/>
                <a:cs typeface="PMingLiU"/>
              </a:rPr>
              <a:t>h</a:t>
            </a:r>
            <a:r>
              <a:rPr sz="1000" spc="40" dirty="0">
                <a:latin typeface="PMingLiU"/>
                <a:cs typeface="PMingLiU"/>
              </a:rPr>
              <a:t>anically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or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induc</a:t>
            </a:r>
            <a:r>
              <a:rPr sz="1000" spc="55" dirty="0">
                <a:latin typeface="PMingLiU"/>
                <a:cs typeface="PMingLiU"/>
              </a:rPr>
              <a:t>e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result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flow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p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60" dirty="0">
                <a:latin typeface="PMingLiU"/>
                <a:cs typeface="PMingLiU"/>
              </a:rPr>
              <a:t>ttern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or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resu</a:t>
            </a:r>
            <a:r>
              <a:rPr sz="1000" spc="40" dirty="0">
                <a:latin typeface="PMingLiU"/>
                <a:cs typeface="PMingLiU"/>
              </a:rPr>
              <a:t>l</a:t>
            </a:r>
            <a:r>
              <a:rPr sz="1000" spc="70" dirty="0">
                <a:latin typeface="PMingLiU"/>
                <a:cs typeface="PMingLiU"/>
              </a:rPr>
              <a:t>t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cav</a:t>
            </a:r>
            <a:r>
              <a:rPr sz="1000" spc="30" dirty="0">
                <a:latin typeface="PMingLiU"/>
                <a:cs typeface="PMingLiU"/>
              </a:rPr>
              <a:t>i</a:t>
            </a:r>
            <a:r>
              <a:rPr sz="1000" spc="60" dirty="0">
                <a:latin typeface="PMingLiU"/>
                <a:cs typeface="PMingLiU"/>
              </a:rPr>
              <a:t>tation.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Th</a:t>
            </a:r>
            <a:r>
              <a:rPr sz="1000" spc="60" dirty="0">
                <a:latin typeface="PMingLiU"/>
                <a:cs typeface="PMingLiU"/>
              </a:rPr>
              <a:t>e</a:t>
            </a:r>
            <a:r>
              <a:rPr sz="1000" spc="20" dirty="0">
                <a:latin typeface="PMingLiU"/>
                <a:cs typeface="PMingLiU"/>
              </a:rPr>
              <a:t>se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shock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waves,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which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may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30" dirty="0">
                <a:latin typeface="Tahoma"/>
                <a:cs typeface="Tahoma"/>
              </a:rPr>
              <a:t>&gt;</a:t>
            </a:r>
            <a:r>
              <a:rPr sz="1000" spc="80" dirty="0">
                <a:latin typeface="PMingLiU"/>
                <a:cs typeface="PMingLiU"/>
              </a:rPr>
              <a:t>100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114" dirty="0">
                <a:latin typeface="PMingLiU"/>
                <a:cs typeface="PMingLiU"/>
              </a:rPr>
              <a:t>M</a:t>
            </a:r>
            <a:r>
              <a:rPr sz="1000" spc="75" dirty="0">
                <a:latin typeface="PMingLiU"/>
                <a:cs typeface="PMingLiU"/>
              </a:rPr>
              <a:t>P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intensity,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will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disru</a:t>
            </a:r>
            <a:r>
              <a:rPr sz="1000" spc="70" dirty="0">
                <a:latin typeface="PMingLiU"/>
                <a:cs typeface="PMingLiU"/>
              </a:rPr>
              <a:t>pt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fat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globules.</a:t>
            </a:r>
            <a:endParaRPr sz="1000">
              <a:latin typeface="PMingLiU"/>
              <a:cs typeface="PMingLiU"/>
            </a:endParaRPr>
          </a:p>
          <a:p>
            <a:pPr marL="183515" indent="-169545" algn="just">
              <a:lnSpc>
                <a:spcPts val="1150"/>
              </a:lnSpc>
              <a:buAutoNum type="arabicPeriod"/>
              <a:tabLst>
                <a:tab pos="184150" algn="l"/>
              </a:tabLst>
            </a:pPr>
            <a:r>
              <a:rPr sz="1000" spc="60" dirty="0">
                <a:latin typeface="PMingLiU"/>
                <a:cs typeface="PMingLiU"/>
              </a:rPr>
              <a:t>Impact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may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provide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ad</a:t>
            </a:r>
            <a:r>
              <a:rPr sz="1000" spc="85" dirty="0">
                <a:latin typeface="PMingLiU"/>
                <a:cs typeface="PMingLiU"/>
              </a:rPr>
              <a:t>d</a:t>
            </a:r>
            <a:r>
              <a:rPr sz="1000" spc="50" dirty="0">
                <a:latin typeface="PMingLiU"/>
                <a:cs typeface="PMingLiU"/>
              </a:rPr>
              <a:t>itional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shock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force</a:t>
            </a:r>
            <a:endParaRPr sz="1000">
              <a:latin typeface="PMingLiU"/>
              <a:cs typeface="PMingLiU"/>
            </a:endParaRPr>
          </a:p>
          <a:p>
            <a:pPr marL="183515" marR="5080" algn="just">
              <a:lnSpc>
                <a:spcPts val="1200"/>
              </a:lnSpc>
              <a:spcBef>
                <a:spcPts val="35"/>
              </a:spcBef>
            </a:pPr>
            <a:r>
              <a:rPr sz="1000" spc="45" dirty="0">
                <a:latin typeface="PMingLiU"/>
                <a:cs typeface="PMingLiU"/>
              </a:rPr>
              <a:t>in 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some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equipme</a:t>
            </a:r>
            <a:r>
              <a:rPr sz="1000" spc="70" dirty="0">
                <a:latin typeface="PMingLiU"/>
                <a:cs typeface="PMingLiU"/>
              </a:rPr>
              <a:t>n</a:t>
            </a:r>
            <a:r>
              <a:rPr sz="1000" spc="55" dirty="0">
                <a:latin typeface="PMingLiU"/>
                <a:cs typeface="PMingLiU"/>
              </a:rPr>
              <a:t>t,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where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high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velocity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jet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m</a:t>
            </a:r>
            <a:r>
              <a:rPr sz="1000" spc="35" dirty="0">
                <a:latin typeface="PMingLiU"/>
                <a:cs typeface="PMingLiU"/>
              </a:rPr>
              <a:t>i</a:t>
            </a:r>
            <a:r>
              <a:rPr sz="1000" spc="45" dirty="0">
                <a:latin typeface="PMingLiU"/>
                <a:cs typeface="PMingLiU"/>
              </a:rPr>
              <a:t>lk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lea</a:t>
            </a:r>
            <a:r>
              <a:rPr sz="1000" spc="50" dirty="0">
                <a:latin typeface="PMingLiU"/>
                <a:cs typeface="PMingLiU"/>
              </a:rPr>
              <a:t>v</a:t>
            </a:r>
            <a:r>
              <a:rPr sz="1000" spc="40" dirty="0">
                <a:latin typeface="PMingLiU"/>
                <a:cs typeface="PMingLiU"/>
              </a:rPr>
              <a:t>ing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ho</a:t>
            </a:r>
            <a:r>
              <a:rPr sz="1000" spc="114" dirty="0">
                <a:latin typeface="PMingLiU"/>
                <a:cs typeface="PMingLiU"/>
              </a:rPr>
              <a:t>m</a:t>
            </a:r>
            <a:r>
              <a:rPr sz="1000" spc="40" dirty="0">
                <a:latin typeface="PMingLiU"/>
                <a:cs typeface="PMingLiU"/>
              </a:rPr>
              <a:t>ogenizing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valve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at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95" dirty="0">
                <a:latin typeface="PMingLiU"/>
                <a:cs typeface="PMingLiU"/>
              </a:rPr>
              <a:t>200-3</a:t>
            </a:r>
            <a:r>
              <a:rPr sz="1000" spc="105" dirty="0">
                <a:latin typeface="PMingLiU"/>
                <a:cs typeface="PMingLiU"/>
              </a:rPr>
              <a:t>0</a:t>
            </a:r>
            <a:r>
              <a:rPr sz="1000" spc="80" dirty="0">
                <a:latin typeface="PMingLiU"/>
                <a:cs typeface="PMingLiU"/>
              </a:rPr>
              <a:t>0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95" dirty="0">
                <a:latin typeface="PMingLiU"/>
                <a:cs typeface="PMingLiU"/>
              </a:rPr>
              <a:t>m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5" dirty="0">
                <a:latin typeface="PMingLiU"/>
                <a:cs typeface="PMingLiU"/>
              </a:rPr>
              <a:t>s</a:t>
            </a:r>
            <a:r>
              <a:rPr sz="975" spc="532" baseline="38461" dirty="0">
                <a:latin typeface="Arial"/>
                <a:cs typeface="Arial"/>
              </a:rPr>
              <a:t>-</a:t>
            </a:r>
            <a:r>
              <a:rPr sz="975" spc="157" baseline="38461" dirty="0">
                <a:latin typeface="PMingLiU"/>
                <a:cs typeface="PMingLiU"/>
              </a:rPr>
              <a:t>1</a:t>
            </a:r>
            <a:r>
              <a:rPr sz="975" baseline="38461" dirty="0">
                <a:latin typeface="PMingLiU"/>
                <a:cs typeface="PMingLiU"/>
              </a:rPr>
              <a:t> </a:t>
            </a:r>
            <a:r>
              <a:rPr sz="975" spc="-22" baseline="38461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stri</a:t>
            </a:r>
            <a:r>
              <a:rPr sz="1000" spc="75" dirty="0">
                <a:latin typeface="PMingLiU"/>
                <a:cs typeface="PMingLiU"/>
              </a:rPr>
              <a:t>k</a:t>
            </a:r>
            <a:r>
              <a:rPr sz="1000" spc="20" dirty="0">
                <a:latin typeface="PMingLiU"/>
                <a:cs typeface="PMingLiU"/>
              </a:rPr>
              <a:t>es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perpe</a:t>
            </a:r>
            <a:r>
              <a:rPr sz="1000" spc="75" dirty="0">
                <a:latin typeface="PMingLiU"/>
                <a:cs typeface="PMingLiU"/>
              </a:rPr>
              <a:t>n</a:t>
            </a:r>
            <a:r>
              <a:rPr sz="1000" spc="50" dirty="0">
                <a:latin typeface="PMingLiU"/>
                <a:cs typeface="PMingLiU"/>
              </a:rPr>
              <a:t>dicular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surface.</a:t>
            </a:r>
            <a:endParaRPr sz="1000">
              <a:latin typeface="PMingLiU"/>
              <a:cs typeface="PMingLiU"/>
            </a:endParaRPr>
          </a:p>
          <a:p>
            <a:pPr marL="12700" marR="6350" algn="just">
              <a:lnSpc>
                <a:spcPct val="100000"/>
              </a:lnSpc>
              <a:spcBef>
                <a:spcPts val="545"/>
              </a:spcBef>
            </a:pPr>
            <a:r>
              <a:rPr sz="1000" spc="65" dirty="0">
                <a:latin typeface="PMingLiU"/>
                <a:cs typeface="PMingLiU"/>
              </a:rPr>
              <a:t>The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extent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wh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50" dirty="0">
                <a:latin typeface="PMingLiU"/>
                <a:cs typeface="PMingLiU"/>
              </a:rPr>
              <a:t>ch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each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these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fac</a:t>
            </a:r>
            <a:r>
              <a:rPr sz="1000" spc="40" dirty="0">
                <a:latin typeface="PMingLiU"/>
                <a:cs typeface="PMingLiU"/>
              </a:rPr>
              <a:t>t</a:t>
            </a:r>
            <a:r>
              <a:rPr sz="1000" spc="55" dirty="0">
                <a:latin typeface="PMingLiU"/>
                <a:cs typeface="PMingLiU"/>
              </a:rPr>
              <a:t>ors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co</a:t>
            </a:r>
            <a:r>
              <a:rPr sz="1000" spc="70" dirty="0">
                <a:latin typeface="PMingLiU"/>
                <a:cs typeface="PMingLiU"/>
              </a:rPr>
              <a:t>n</a:t>
            </a:r>
            <a:r>
              <a:rPr sz="1000" spc="50" dirty="0">
                <a:latin typeface="PMingLiU"/>
                <a:cs typeface="PMingLiU"/>
              </a:rPr>
              <a:t>tributes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homogen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35" dirty="0">
                <a:latin typeface="PMingLiU"/>
                <a:cs typeface="PMingLiU"/>
              </a:rPr>
              <a:t>zing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proces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will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de</a:t>
            </a:r>
            <a:r>
              <a:rPr sz="1000" spc="70" dirty="0">
                <a:latin typeface="PMingLiU"/>
                <a:cs typeface="PMingLiU"/>
              </a:rPr>
              <a:t>p</a:t>
            </a:r>
            <a:r>
              <a:rPr sz="1000" spc="60" dirty="0">
                <a:latin typeface="PMingLiU"/>
                <a:cs typeface="PMingLiU"/>
              </a:rPr>
              <a:t>end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on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particu</a:t>
            </a:r>
            <a:r>
              <a:rPr sz="1000" spc="45" dirty="0">
                <a:latin typeface="PMingLiU"/>
                <a:cs typeface="PMingLiU"/>
              </a:rPr>
              <a:t>l</a:t>
            </a:r>
            <a:r>
              <a:rPr sz="1000" spc="75" dirty="0">
                <a:latin typeface="PMingLiU"/>
                <a:cs typeface="PMingLiU"/>
              </a:rPr>
              <a:t>ar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eq</a:t>
            </a:r>
            <a:r>
              <a:rPr sz="1000" spc="70" dirty="0">
                <a:latin typeface="PMingLiU"/>
                <a:cs typeface="PMingLiU"/>
              </a:rPr>
              <a:t>u</a:t>
            </a:r>
            <a:r>
              <a:rPr sz="1000" spc="60" dirty="0">
                <a:latin typeface="PMingLiU"/>
                <a:cs typeface="PMingLiU"/>
              </a:rPr>
              <a:t>ipment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be</a:t>
            </a:r>
            <a:r>
              <a:rPr sz="1000" spc="40" dirty="0">
                <a:latin typeface="PMingLiU"/>
                <a:cs typeface="PMingLiU"/>
              </a:rPr>
              <a:t>ing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used.</a:t>
            </a:r>
            <a:endParaRPr sz="1000">
              <a:latin typeface="PMingLiU"/>
              <a:cs typeface="PMingLiU"/>
            </a:endParaRPr>
          </a:p>
          <a:p>
            <a:pPr marL="12700" marR="6350" indent="127000" algn="just">
              <a:lnSpc>
                <a:spcPct val="99600"/>
              </a:lnSpc>
            </a:pPr>
            <a:r>
              <a:rPr sz="1000" spc="75" dirty="0">
                <a:latin typeface="PMingLiU"/>
                <a:cs typeface="PMingLiU"/>
              </a:rPr>
              <a:t>Homogen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55" dirty="0">
                <a:latin typeface="PMingLiU"/>
                <a:cs typeface="PMingLiU"/>
              </a:rPr>
              <a:t>zation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should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normal</a:t>
            </a:r>
            <a:r>
              <a:rPr sz="1000" spc="45" dirty="0">
                <a:latin typeface="PMingLiU"/>
                <a:cs typeface="PMingLiU"/>
              </a:rPr>
              <a:t>l</a:t>
            </a:r>
            <a:r>
              <a:rPr sz="1000" spc="25" dirty="0">
                <a:latin typeface="PMingLiU"/>
                <a:cs typeface="PMingLiU"/>
              </a:rPr>
              <a:t>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carried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out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tempera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55" dirty="0">
                <a:latin typeface="PMingLiU"/>
                <a:cs typeface="PMingLiU"/>
              </a:rPr>
              <a:t>ure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ab</a:t>
            </a:r>
            <a:r>
              <a:rPr sz="1000" spc="85" dirty="0">
                <a:latin typeface="PMingLiU"/>
                <a:cs typeface="PMingLiU"/>
              </a:rPr>
              <a:t>o</a:t>
            </a:r>
            <a:r>
              <a:rPr sz="1000" spc="25" dirty="0">
                <a:latin typeface="PMingLiU"/>
                <a:cs typeface="PMingLiU"/>
              </a:rPr>
              <a:t>ve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 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melting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poi</a:t>
            </a:r>
            <a:r>
              <a:rPr sz="1000" spc="75" dirty="0">
                <a:latin typeface="PMingLiU"/>
                <a:cs typeface="PMingLiU"/>
              </a:rPr>
              <a:t>n</a:t>
            </a:r>
            <a:r>
              <a:rPr sz="1000" spc="70" dirty="0">
                <a:latin typeface="PMingLiU"/>
                <a:cs typeface="PMingLiU"/>
              </a:rPr>
              <a:t>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fat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ensure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that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fat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has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mobil</a:t>
            </a:r>
            <a:r>
              <a:rPr sz="1000" spc="35" dirty="0">
                <a:latin typeface="PMingLiU"/>
                <a:cs typeface="PMingLiU"/>
              </a:rPr>
              <a:t>i</a:t>
            </a:r>
            <a:r>
              <a:rPr sz="1000" spc="45" dirty="0">
                <a:latin typeface="PMingLiU"/>
                <a:cs typeface="PMingLiU"/>
              </a:rPr>
              <a:t>ty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form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new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glob</a:t>
            </a:r>
            <a:r>
              <a:rPr sz="1000" spc="70" dirty="0">
                <a:latin typeface="PMingLiU"/>
                <a:cs typeface="PMingLiU"/>
              </a:rPr>
              <a:t>u</a:t>
            </a:r>
            <a:r>
              <a:rPr sz="1000" spc="25" dirty="0">
                <a:latin typeface="PMingLiU"/>
                <a:cs typeface="PMingLiU"/>
              </a:rPr>
              <a:t>les.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120" dirty="0">
                <a:latin typeface="PMingLiU"/>
                <a:cs typeface="PMingLiU"/>
              </a:rPr>
              <a:t>H</a:t>
            </a:r>
            <a:r>
              <a:rPr sz="1000" spc="50" dirty="0">
                <a:latin typeface="PMingLiU"/>
                <a:cs typeface="PMingLiU"/>
              </a:rPr>
              <a:t>igh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tempera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45" dirty="0">
                <a:latin typeface="PMingLiU"/>
                <a:cs typeface="PMingLiU"/>
              </a:rPr>
              <a:t>ures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w</a:t>
            </a:r>
            <a:r>
              <a:rPr sz="1000" spc="35" dirty="0">
                <a:latin typeface="PMingLiU"/>
                <a:cs typeface="PMingLiU"/>
              </a:rPr>
              <a:t>i</a:t>
            </a:r>
            <a:r>
              <a:rPr sz="1000" spc="15" dirty="0">
                <a:latin typeface="PMingLiU"/>
                <a:cs typeface="PMingLiU"/>
              </a:rPr>
              <a:t>ll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increase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likeliho</a:t>
            </a:r>
            <a:r>
              <a:rPr sz="1000" spc="65" dirty="0">
                <a:latin typeface="PMingLiU"/>
                <a:cs typeface="PMingLiU"/>
              </a:rPr>
              <a:t>o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cav</a:t>
            </a:r>
            <a:r>
              <a:rPr sz="1000" spc="30" dirty="0">
                <a:latin typeface="PMingLiU"/>
                <a:cs typeface="PMingLiU"/>
              </a:rPr>
              <a:t>i</a:t>
            </a:r>
            <a:r>
              <a:rPr sz="1000" spc="65" dirty="0">
                <a:latin typeface="PMingLiU"/>
                <a:cs typeface="PMingLiU"/>
              </a:rPr>
              <a:t>tation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contri</a:t>
            </a:r>
            <a:r>
              <a:rPr sz="1000" spc="85" dirty="0">
                <a:latin typeface="PMingLiU"/>
                <a:cs typeface="PMingLiU"/>
              </a:rPr>
              <a:t>b</a:t>
            </a:r>
            <a:r>
              <a:rPr sz="1000" spc="55" dirty="0">
                <a:latin typeface="PMingLiU"/>
                <a:cs typeface="PMingLiU"/>
              </a:rPr>
              <a:t>uting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ho</a:t>
            </a:r>
            <a:r>
              <a:rPr sz="1000" spc="114" dirty="0">
                <a:latin typeface="PMingLiU"/>
                <a:cs typeface="PMingLiU"/>
              </a:rPr>
              <a:t>m</a:t>
            </a:r>
            <a:r>
              <a:rPr sz="1000" spc="45" dirty="0">
                <a:latin typeface="PMingLiU"/>
                <a:cs typeface="PMingLiU"/>
              </a:rPr>
              <a:t>o-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genizat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80" dirty="0">
                <a:latin typeface="PMingLiU"/>
                <a:cs typeface="PMingLiU"/>
              </a:rPr>
              <a:t>on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proces</a:t>
            </a:r>
            <a:r>
              <a:rPr sz="1000" spc="30" dirty="0">
                <a:latin typeface="PMingLiU"/>
                <a:cs typeface="PMingLiU"/>
              </a:rPr>
              <a:t>s.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592932" y="689485"/>
            <a:ext cx="2911475" cy="16046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just">
              <a:lnSpc>
                <a:spcPct val="100000"/>
              </a:lnSpc>
            </a:pPr>
            <a:r>
              <a:rPr sz="1100" spc="60" dirty="0">
                <a:latin typeface="Arial"/>
                <a:cs typeface="Arial"/>
              </a:rPr>
              <a:t>Design</a:t>
            </a:r>
            <a:r>
              <a:rPr sz="1100" spc="55" dirty="0">
                <a:latin typeface="Arial"/>
                <a:cs typeface="Arial"/>
              </a:rPr>
              <a:t> </a:t>
            </a:r>
            <a:r>
              <a:rPr sz="1100" spc="80" dirty="0">
                <a:latin typeface="Arial"/>
                <a:cs typeface="Arial"/>
              </a:rPr>
              <a:t>of</a:t>
            </a:r>
            <a:r>
              <a:rPr sz="1100" spc="60" dirty="0">
                <a:latin typeface="Arial"/>
                <a:cs typeface="Arial"/>
              </a:rPr>
              <a:t> Homogeniz</a:t>
            </a:r>
            <a:r>
              <a:rPr sz="1100" spc="50" dirty="0">
                <a:latin typeface="Arial"/>
                <a:cs typeface="Arial"/>
              </a:rPr>
              <a:t>e</a:t>
            </a:r>
            <a:r>
              <a:rPr sz="1100" spc="75" dirty="0">
                <a:latin typeface="Arial"/>
                <a:cs typeface="Arial"/>
              </a:rPr>
              <a:t>rs</a:t>
            </a:r>
            <a:endParaRPr sz="1100">
              <a:latin typeface="Arial"/>
              <a:cs typeface="Arial"/>
            </a:endParaRPr>
          </a:p>
          <a:p>
            <a:pPr marL="12700" marR="5080" algn="just">
              <a:lnSpc>
                <a:spcPct val="100000"/>
              </a:lnSpc>
              <a:spcBef>
                <a:spcPts val="570"/>
              </a:spcBef>
            </a:pPr>
            <a:r>
              <a:rPr sz="1000" spc="150" dirty="0">
                <a:latin typeface="PMingLiU"/>
                <a:cs typeface="PMingLiU"/>
              </a:rPr>
              <a:t>M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40" dirty="0">
                <a:latin typeface="PMingLiU"/>
                <a:cs typeface="PMingLiU"/>
              </a:rPr>
              <a:t>st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milk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homogen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55" dirty="0">
                <a:latin typeface="PMingLiU"/>
                <a:cs typeface="PMingLiU"/>
              </a:rPr>
              <a:t>zation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carried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out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using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high-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pres</a:t>
            </a:r>
            <a:r>
              <a:rPr sz="1000" spc="45" dirty="0">
                <a:latin typeface="PMingLiU"/>
                <a:cs typeface="PMingLiU"/>
              </a:rPr>
              <a:t>s</a:t>
            </a:r>
            <a:r>
              <a:rPr sz="1000" spc="55" dirty="0">
                <a:latin typeface="PMingLiU"/>
                <a:cs typeface="PMingLiU"/>
              </a:rPr>
              <a:t>ure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hom</a:t>
            </a:r>
            <a:r>
              <a:rPr sz="1000" spc="75" dirty="0">
                <a:latin typeface="PMingLiU"/>
                <a:cs typeface="PMingLiU"/>
              </a:rPr>
              <a:t>o</a:t>
            </a:r>
            <a:r>
              <a:rPr sz="1000" spc="35" dirty="0">
                <a:latin typeface="PMingLiU"/>
                <a:cs typeface="PMingLiU"/>
              </a:rPr>
              <a:t>genizer</a:t>
            </a:r>
            <a:r>
              <a:rPr sz="1000" spc="45" dirty="0">
                <a:latin typeface="PMingLiU"/>
                <a:cs typeface="PMingLiU"/>
              </a:rPr>
              <a:t>s,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invention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being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attribu</a:t>
            </a:r>
            <a:r>
              <a:rPr sz="1000" spc="55" dirty="0">
                <a:latin typeface="PMingLiU"/>
                <a:cs typeface="PMingLiU"/>
              </a:rPr>
              <a:t>t</a:t>
            </a:r>
            <a:r>
              <a:rPr sz="1000" spc="50" dirty="0">
                <a:latin typeface="PMingLiU"/>
                <a:cs typeface="PMingLiU"/>
              </a:rPr>
              <a:t>ed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Augu</a:t>
            </a:r>
            <a:r>
              <a:rPr sz="1000" spc="40" dirty="0">
                <a:latin typeface="PMingLiU"/>
                <a:cs typeface="PMingLiU"/>
              </a:rPr>
              <a:t>s</a:t>
            </a:r>
            <a:r>
              <a:rPr sz="1000" spc="45" dirty="0">
                <a:latin typeface="PMingLiU"/>
                <a:cs typeface="PMingLiU"/>
              </a:rPr>
              <a:t>te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Gaulin,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whose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first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patent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was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grant</a:t>
            </a:r>
            <a:r>
              <a:rPr sz="1000" spc="65" dirty="0">
                <a:latin typeface="PMingLiU"/>
                <a:cs typeface="PMingLiU"/>
              </a:rPr>
              <a:t>e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1899.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Modern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high</a:t>
            </a:r>
            <a:r>
              <a:rPr sz="1000" spc="40" dirty="0">
                <a:latin typeface="PMingLiU"/>
                <a:cs typeface="PMingLiU"/>
              </a:rPr>
              <a:t>-</a:t>
            </a:r>
            <a:r>
              <a:rPr sz="1000" spc="45" dirty="0">
                <a:latin typeface="PMingLiU"/>
                <a:cs typeface="PMingLiU"/>
              </a:rPr>
              <a:t>press</a:t>
            </a:r>
            <a:r>
              <a:rPr sz="1000" spc="60" dirty="0">
                <a:latin typeface="PMingLiU"/>
                <a:cs typeface="PMingLiU"/>
              </a:rPr>
              <a:t>u</a:t>
            </a:r>
            <a:r>
              <a:rPr sz="1000" spc="45" dirty="0">
                <a:latin typeface="PMingLiU"/>
                <a:cs typeface="PMingLiU"/>
              </a:rPr>
              <a:t>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hom</a:t>
            </a:r>
            <a:r>
              <a:rPr sz="1000" spc="75" dirty="0">
                <a:latin typeface="PMingLiU"/>
                <a:cs typeface="PMingLiU"/>
              </a:rPr>
              <a:t>o</a:t>
            </a:r>
            <a:r>
              <a:rPr sz="1000" spc="35" dirty="0">
                <a:latin typeface="PMingLiU"/>
                <a:cs typeface="PMingLiU"/>
              </a:rPr>
              <a:t>genizers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have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deve</a:t>
            </a:r>
            <a:r>
              <a:rPr sz="1000" spc="25" dirty="0">
                <a:latin typeface="PMingLiU"/>
                <a:cs typeface="PMingLiU"/>
              </a:rPr>
              <a:t>l</a:t>
            </a:r>
            <a:r>
              <a:rPr sz="1000" spc="65" dirty="0">
                <a:latin typeface="PMingLiU"/>
                <a:cs typeface="PMingLiU"/>
              </a:rPr>
              <a:t>oped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p</a:t>
            </a:r>
            <a:r>
              <a:rPr sz="1000" spc="65" dirty="0">
                <a:latin typeface="PMingLiU"/>
                <a:cs typeface="PMingLiU"/>
              </a:rPr>
              <a:t>r</a:t>
            </a:r>
            <a:r>
              <a:rPr sz="1000" spc="35" dirty="0">
                <a:latin typeface="PMingLiU"/>
                <a:cs typeface="PMingLiU"/>
              </a:rPr>
              <a:t>inciples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introduced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Gaulin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give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b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55" dirty="0">
                <a:latin typeface="PMingLiU"/>
                <a:cs typeface="PMingLiU"/>
              </a:rPr>
              <a:t>tte</a:t>
            </a:r>
            <a:r>
              <a:rPr sz="1000" spc="70" dirty="0">
                <a:latin typeface="PMingLiU"/>
                <a:cs typeface="PMingLiU"/>
              </a:rPr>
              <a:t>r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h</a:t>
            </a:r>
            <a:r>
              <a:rPr sz="1000" spc="30" dirty="0">
                <a:latin typeface="PMingLiU"/>
                <a:cs typeface="PMingLiU"/>
              </a:rPr>
              <a:t>y</a:t>
            </a:r>
            <a:r>
              <a:rPr sz="1000" spc="35" dirty="0">
                <a:latin typeface="PMingLiU"/>
                <a:cs typeface="PMingLiU"/>
              </a:rPr>
              <a:t>gien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highe</a:t>
            </a:r>
            <a:r>
              <a:rPr sz="1000" spc="70" dirty="0">
                <a:latin typeface="PMingLiU"/>
                <a:cs typeface="PMingLiU"/>
              </a:rPr>
              <a:t>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efficien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25" dirty="0">
                <a:latin typeface="PMingLiU"/>
                <a:cs typeface="PMingLiU"/>
              </a:rPr>
              <a:t>y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(</a:t>
            </a:r>
            <a:r>
              <a:rPr sz="1000" spc="45" dirty="0">
                <a:solidFill>
                  <a:srgbClr val="0000FF"/>
                </a:solidFill>
                <a:latin typeface="PMingLiU"/>
                <a:cs typeface="PMingLiU"/>
                <a:hlinkClick r:id="rId2" action="ppaction://hlinksldjump"/>
              </a:rPr>
              <a:t>Figur</a:t>
            </a:r>
            <a:r>
              <a:rPr sz="1000" spc="25" dirty="0">
                <a:solidFill>
                  <a:srgbClr val="0000FF"/>
                </a:solidFill>
                <a:latin typeface="PMingLiU"/>
                <a:cs typeface="PMingLiU"/>
                <a:hlinkClick r:id="rId2" action="ppaction://hlinksldjump"/>
              </a:rPr>
              <a:t>e</a:t>
            </a:r>
            <a:r>
              <a:rPr sz="1000" dirty="0">
                <a:solidFill>
                  <a:srgbClr val="0000FF"/>
                </a:solidFill>
                <a:latin typeface="PMingLiU"/>
                <a:cs typeface="PMingLiU"/>
                <a:hlinkClick r:id="rId2" action="ppaction://hlinksldjump"/>
              </a:rPr>
              <a:t> </a:t>
            </a:r>
            <a:r>
              <a:rPr sz="1000" spc="-130" dirty="0">
                <a:solidFill>
                  <a:srgbClr val="0000FF"/>
                </a:solidFill>
                <a:latin typeface="PMingLiU"/>
                <a:cs typeface="PMingLiU"/>
                <a:hlinkClick r:id="rId2" action="ppaction://hlinksldjump"/>
              </a:rPr>
              <a:t> </a:t>
            </a:r>
            <a:r>
              <a:rPr sz="1000" spc="80" dirty="0">
                <a:solidFill>
                  <a:srgbClr val="0000FF"/>
                </a:solidFill>
                <a:latin typeface="PMingLiU"/>
                <a:cs typeface="PMingLiU"/>
                <a:hlinkClick r:id="rId2" action="ppaction://hlinksldjump"/>
              </a:rPr>
              <a:t>1</a:t>
            </a:r>
            <a:r>
              <a:rPr sz="1000" spc="30" dirty="0">
                <a:latin typeface="PMingLiU"/>
                <a:cs typeface="PMingLiU"/>
              </a:rPr>
              <a:t>). </a:t>
            </a:r>
            <a:r>
              <a:rPr sz="1000" spc="65" dirty="0">
                <a:latin typeface="PMingLiU"/>
                <a:cs typeface="PMingLiU"/>
              </a:rPr>
              <a:t>The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equip</a:t>
            </a:r>
            <a:r>
              <a:rPr sz="1000" spc="110" dirty="0">
                <a:latin typeface="PMingLiU"/>
                <a:cs typeface="PMingLiU"/>
              </a:rPr>
              <a:t>m</a:t>
            </a:r>
            <a:r>
              <a:rPr sz="1000" spc="55" dirty="0">
                <a:latin typeface="PMingLiU"/>
                <a:cs typeface="PMingLiU"/>
              </a:rPr>
              <a:t>ent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co</a:t>
            </a:r>
            <a:r>
              <a:rPr sz="1000" spc="70" dirty="0">
                <a:latin typeface="PMingLiU"/>
                <a:cs typeface="PMingLiU"/>
              </a:rPr>
              <a:t>n</a:t>
            </a:r>
            <a:r>
              <a:rPr sz="1000" spc="25" dirty="0">
                <a:latin typeface="PMingLiU"/>
                <a:cs typeface="PMingLiU"/>
              </a:rPr>
              <a:t>sists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pis</a:t>
            </a:r>
            <a:r>
              <a:rPr sz="1000" spc="40" dirty="0">
                <a:latin typeface="PMingLiU"/>
                <a:cs typeface="PMingLiU"/>
              </a:rPr>
              <a:t>t</a:t>
            </a:r>
            <a:r>
              <a:rPr sz="1000" spc="80" dirty="0">
                <a:latin typeface="PMingLiU"/>
                <a:cs typeface="PMingLiU"/>
              </a:rPr>
              <a:t>on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pump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generate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high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press</a:t>
            </a:r>
            <a:r>
              <a:rPr sz="1000" spc="60" dirty="0">
                <a:latin typeface="PMingLiU"/>
                <a:cs typeface="PMingLiU"/>
              </a:rPr>
              <a:t>u</a:t>
            </a:r>
            <a:r>
              <a:rPr sz="1000" spc="45" dirty="0">
                <a:latin typeface="PMingLiU"/>
                <a:cs typeface="PMingLiU"/>
              </a:rPr>
              <a:t>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that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used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drivi</a:t>
            </a:r>
            <a:r>
              <a:rPr sz="1000" spc="70" dirty="0">
                <a:latin typeface="PMingLiU"/>
                <a:cs typeface="PMingLiU"/>
              </a:rPr>
              <a:t>n</a:t>
            </a:r>
            <a:r>
              <a:rPr sz="1000" spc="25" dirty="0">
                <a:latin typeface="PMingLiU"/>
                <a:cs typeface="PMingLiU"/>
              </a:rPr>
              <a:t>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force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hom</a:t>
            </a:r>
            <a:r>
              <a:rPr sz="1000" spc="75" dirty="0">
                <a:latin typeface="PMingLiU"/>
                <a:cs typeface="PMingLiU"/>
              </a:rPr>
              <a:t>o</a:t>
            </a:r>
            <a:r>
              <a:rPr sz="1000" spc="35" dirty="0">
                <a:latin typeface="PMingLiU"/>
                <a:cs typeface="PMingLiU"/>
              </a:rPr>
              <a:t>genizing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valve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or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v</a:t>
            </a:r>
            <a:r>
              <a:rPr sz="1000" spc="35" dirty="0">
                <a:latin typeface="PMingLiU"/>
                <a:cs typeface="PMingLiU"/>
              </a:rPr>
              <a:t>alves.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579216" y="2439350"/>
            <a:ext cx="2925445" cy="44735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6034" algn="just">
              <a:lnSpc>
                <a:spcPct val="100000"/>
              </a:lnSpc>
            </a:pPr>
            <a:r>
              <a:rPr sz="900" spc="50" dirty="0">
                <a:latin typeface="Arial"/>
                <a:cs typeface="Arial"/>
              </a:rPr>
              <a:t>Homogenizer</a:t>
            </a:r>
            <a:r>
              <a:rPr sz="900" spc="55" dirty="0">
                <a:latin typeface="Arial"/>
                <a:cs typeface="Arial"/>
              </a:rPr>
              <a:t> </a:t>
            </a:r>
            <a:r>
              <a:rPr sz="900" spc="50" dirty="0">
                <a:latin typeface="Arial"/>
                <a:cs typeface="Arial"/>
              </a:rPr>
              <a:t>Pump</a:t>
            </a:r>
            <a:endParaRPr sz="900">
              <a:latin typeface="Arial"/>
              <a:cs typeface="Arial"/>
            </a:endParaRPr>
          </a:p>
          <a:p>
            <a:pPr marL="26670" marR="5080" indent="-635" algn="just">
              <a:lnSpc>
                <a:spcPct val="100000"/>
              </a:lnSpc>
              <a:spcBef>
                <a:spcPts val="640"/>
              </a:spcBef>
            </a:pPr>
            <a:r>
              <a:rPr sz="1000" spc="65" dirty="0">
                <a:latin typeface="PMingLiU"/>
                <a:cs typeface="PMingLiU"/>
              </a:rPr>
              <a:t>The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pump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usually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tripl</a:t>
            </a:r>
            <a:r>
              <a:rPr sz="1000" spc="65" dirty="0">
                <a:latin typeface="PMingLiU"/>
                <a:cs typeface="PMingLiU"/>
              </a:rPr>
              <a:t>e</a:t>
            </a:r>
            <a:r>
              <a:rPr sz="1000" spc="80" dirty="0">
                <a:latin typeface="PMingLiU"/>
                <a:cs typeface="PMingLiU"/>
              </a:rPr>
              <a:t>x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desi</a:t>
            </a:r>
            <a:r>
              <a:rPr sz="1000" spc="45" dirty="0">
                <a:latin typeface="PMingLiU"/>
                <a:cs typeface="PMingLiU"/>
              </a:rPr>
              <a:t>g</a:t>
            </a:r>
            <a:r>
              <a:rPr sz="1000" spc="60" dirty="0">
                <a:latin typeface="PMingLiU"/>
                <a:cs typeface="PMingLiU"/>
              </a:rPr>
              <a:t>n,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</a:t>
            </a:r>
            <a:r>
              <a:rPr sz="1000" spc="60" dirty="0">
                <a:latin typeface="PMingLiU"/>
                <a:cs typeface="PMingLiU"/>
              </a:rPr>
              <a:t>o</a:t>
            </a:r>
            <a:r>
              <a:rPr sz="1000" spc="50" dirty="0">
                <a:latin typeface="PMingLiU"/>
                <a:cs typeface="PMingLiU"/>
              </a:rPr>
              <a:t>metimes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with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dirty="0">
                <a:latin typeface="PMingLiU"/>
                <a:cs typeface="PMingLiU"/>
              </a:rPr>
              <a:t>fi</a:t>
            </a:r>
            <a:r>
              <a:rPr sz="1000" spc="5" dirty="0">
                <a:latin typeface="PMingLiU"/>
                <a:cs typeface="PMingLiU"/>
              </a:rPr>
              <a:t>v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or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seven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pis</a:t>
            </a:r>
            <a:r>
              <a:rPr sz="1000" spc="40" dirty="0">
                <a:latin typeface="PMingLiU"/>
                <a:cs typeface="PMingLiU"/>
              </a:rPr>
              <a:t>t</a:t>
            </a:r>
            <a:r>
              <a:rPr sz="1000" spc="55" dirty="0">
                <a:latin typeface="PMingLiU"/>
                <a:cs typeface="PMingLiU"/>
              </a:rPr>
              <a:t>ons,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op</a:t>
            </a:r>
            <a:r>
              <a:rPr sz="1000" spc="60" dirty="0">
                <a:latin typeface="PMingLiU"/>
                <a:cs typeface="PMingLiU"/>
              </a:rPr>
              <a:t>e</a:t>
            </a:r>
            <a:r>
              <a:rPr sz="1000" spc="55" dirty="0">
                <a:latin typeface="PMingLiU"/>
                <a:cs typeface="PMingLiU"/>
              </a:rPr>
              <a:t>rating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consec</a:t>
            </a:r>
            <a:r>
              <a:rPr sz="1000" spc="60" dirty="0">
                <a:latin typeface="PMingLiU"/>
                <a:cs typeface="PMingLiU"/>
              </a:rPr>
              <a:t>u</a:t>
            </a:r>
            <a:r>
              <a:rPr sz="1000" spc="30" dirty="0">
                <a:latin typeface="PMingLiU"/>
                <a:cs typeface="PMingLiU"/>
              </a:rPr>
              <a:t>tively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50" dirty="0">
                <a:latin typeface="PMingLiU"/>
                <a:cs typeface="PMingLiU"/>
              </a:rPr>
              <a:t> ensure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gener</a:t>
            </a:r>
            <a:r>
              <a:rPr sz="1000" spc="55" dirty="0">
                <a:latin typeface="PMingLiU"/>
                <a:cs typeface="PMingLiU"/>
              </a:rPr>
              <a:t>a</a:t>
            </a:r>
            <a:r>
              <a:rPr sz="1000" spc="60" dirty="0">
                <a:latin typeface="PMingLiU"/>
                <a:cs typeface="PMingLiU"/>
              </a:rPr>
              <a:t>tion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steady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driving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press</a:t>
            </a:r>
            <a:r>
              <a:rPr sz="1000" spc="60" dirty="0">
                <a:latin typeface="PMingLiU"/>
                <a:cs typeface="PMingLiU"/>
              </a:rPr>
              <a:t>u</a:t>
            </a:r>
            <a:r>
              <a:rPr sz="1000" spc="45" dirty="0">
                <a:latin typeface="PMingLiU"/>
                <a:cs typeface="PMingLiU"/>
              </a:rPr>
              <a:t>re.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Sing</a:t>
            </a:r>
            <a:r>
              <a:rPr sz="1000" spc="20" dirty="0">
                <a:latin typeface="PMingLiU"/>
                <a:cs typeface="PMingLiU"/>
              </a:rPr>
              <a:t>l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pist</a:t>
            </a:r>
            <a:r>
              <a:rPr sz="1000" spc="70" dirty="0">
                <a:latin typeface="PMingLiU"/>
                <a:cs typeface="PMingLiU"/>
              </a:rPr>
              <a:t>o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pu</a:t>
            </a:r>
            <a:r>
              <a:rPr sz="1000" spc="114" dirty="0">
                <a:latin typeface="PMingLiU"/>
                <a:cs typeface="PMingLiU"/>
              </a:rPr>
              <a:t>m</a:t>
            </a:r>
            <a:r>
              <a:rPr sz="1000" spc="45" dirty="0">
                <a:latin typeface="PMingLiU"/>
                <a:cs typeface="PMingLiU"/>
              </a:rPr>
              <a:t>ps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gener</a:t>
            </a:r>
            <a:r>
              <a:rPr sz="1000" spc="55" dirty="0">
                <a:latin typeface="PMingLiU"/>
                <a:cs typeface="PMingLiU"/>
              </a:rPr>
              <a:t>a</a:t>
            </a:r>
            <a:r>
              <a:rPr sz="1000" spc="45" dirty="0">
                <a:latin typeface="PMingLiU"/>
                <a:cs typeface="PMingLiU"/>
              </a:rPr>
              <a:t>te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pulsating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output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with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flu</a:t>
            </a:r>
            <a:r>
              <a:rPr sz="1000" spc="25" dirty="0">
                <a:latin typeface="PMingLiU"/>
                <a:cs typeface="PMingLiU"/>
              </a:rPr>
              <a:t>c</a:t>
            </a:r>
            <a:r>
              <a:rPr sz="1000" spc="60" dirty="0">
                <a:latin typeface="PMingLiU"/>
                <a:cs typeface="PMingLiU"/>
              </a:rPr>
              <a:t>tuating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pres</a:t>
            </a:r>
            <a:r>
              <a:rPr sz="1000" spc="45" dirty="0">
                <a:latin typeface="PMingLiU"/>
                <a:cs typeface="PMingLiU"/>
              </a:rPr>
              <a:t>s</a:t>
            </a:r>
            <a:r>
              <a:rPr sz="1000" spc="55" dirty="0">
                <a:latin typeface="PMingLiU"/>
                <a:cs typeface="PMingLiU"/>
              </a:rPr>
              <a:t>ure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that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diffi</a:t>
            </a:r>
            <a:r>
              <a:rPr sz="1000" spc="30" dirty="0">
                <a:latin typeface="PMingLiU"/>
                <a:cs typeface="PMingLiU"/>
              </a:rPr>
              <a:t>c</a:t>
            </a:r>
            <a:r>
              <a:rPr sz="1000" spc="55" dirty="0">
                <a:latin typeface="PMingLiU"/>
                <a:cs typeface="PMingLiU"/>
              </a:rPr>
              <a:t>ult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damp.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pu</a:t>
            </a:r>
            <a:r>
              <a:rPr sz="1000" spc="114" dirty="0">
                <a:latin typeface="PMingLiU"/>
                <a:cs typeface="PMingLiU"/>
              </a:rPr>
              <a:t>m</a:t>
            </a:r>
            <a:r>
              <a:rPr sz="1000" spc="80" dirty="0">
                <a:latin typeface="PMingLiU"/>
                <a:cs typeface="PMingLiU"/>
              </a:rPr>
              <a:t>p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block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60" dirty="0">
                <a:latin typeface="PMingLiU"/>
                <a:cs typeface="PMingLiU"/>
              </a:rPr>
              <a:t>sho</a:t>
            </a:r>
            <a:r>
              <a:rPr sz="1000" spc="70" dirty="0">
                <a:latin typeface="PMingLiU"/>
                <a:cs typeface="PMingLiU"/>
              </a:rPr>
              <a:t>u</a:t>
            </a:r>
            <a:r>
              <a:rPr sz="1000" spc="45" dirty="0">
                <a:latin typeface="PMingLiU"/>
                <a:cs typeface="PMingLiU"/>
              </a:rPr>
              <a:t>ld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stai</a:t>
            </a:r>
            <a:r>
              <a:rPr sz="1000" spc="75" dirty="0">
                <a:latin typeface="PMingLiU"/>
                <a:cs typeface="PMingLiU"/>
              </a:rPr>
              <a:t>n</a:t>
            </a:r>
            <a:r>
              <a:rPr sz="1000" spc="20" dirty="0">
                <a:latin typeface="PMingLiU"/>
                <a:cs typeface="PMingLiU"/>
              </a:rPr>
              <a:t>less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ste</a:t>
            </a:r>
            <a:r>
              <a:rPr sz="1000" spc="50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con-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stru</a:t>
            </a:r>
            <a:r>
              <a:rPr sz="1000" spc="65" dirty="0">
                <a:latin typeface="PMingLiU"/>
                <a:cs typeface="PMingLiU"/>
              </a:rPr>
              <a:t>c</a:t>
            </a:r>
            <a:r>
              <a:rPr sz="1000" spc="55" dirty="0">
                <a:latin typeface="PMingLiU"/>
                <a:cs typeface="PMingLiU"/>
              </a:rPr>
              <a:t>tion,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po</a:t>
            </a:r>
            <a:r>
              <a:rPr sz="1000" spc="55" dirty="0">
                <a:latin typeface="PMingLiU"/>
                <a:cs typeface="PMingLiU"/>
              </a:rPr>
              <a:t>s</a:t>
            </a:r>
            <a:r>
              <a:rPr sz="1000" spc="30" dirty="0">
                <a:latin typeface="PMingLiU"/>
                <a:cs typeface="PMingLiU"/>
              </a:rPr>
              <a:t>sibly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with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some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c</a:t>
            </a:r>
            <a:r>
              <a:rPr sz="1000" spc="60" dirty="0">
                <a:latin typeface="PMingLiU"/>
                <a:cs typeface="PMingLiU"/>
              </a:rPr>
              <a:t>o</a:t>
            </a:r>
            <a:r>
              <a:rPr sz="1000" spc="75" dirty="0">
                <a:latin typeface="PMingLiU"/>
                <a:cs typeface="PMingLiU"/>
              </a:rPr>
              <a:t>mponen</a:t>
            </a:r>
            <a:r>
              <a:rPr sz="1000" spc="45" dirty="0">
                <a:latin typeface="PMingLiU"/>
                <a:cs typeface="PMingLiU"/>
              </a:rPr>
              <a:t>t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made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cera</a:t>
            </a:r>
            <a:r>
              <a:rPr sz="1000" spc="100" dirty="0">
                <a:latin typeface="PMingLiU"/>
                <a:cs typeface="PMingLiU"/>
              </a:rPr>
              <a:t>m</a:t>
            </a:r>
            <a:r>
              <a:rPr sz="1000" spc="20" dirty="0">
                <a:latin typeface="PMingLiU"/>
                <a:cs typeface="PMingLiU"/>
              </a:rPr>
              <a:t>ic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material</a:t>
            </a:r>
            <a:r>
              <a:rPr sz="1000" spc="60" dirty="0">
                <a:latin typeface="PMingLiU"/>
                <a:cs typeface="PMingLiU"/>
              </a:rPr>
              <a:t>s</a:t>
            </a:r>
            <a:r>
              <a:rPr sz="1000" spc="45" dirty="0">
                <a:latin typeface="PMingLiU"/>
                <a:cs typeface="PMingLiU"/>
              </a:rPr>
              <a:t>.</a:t>
            </a:r>
            <a:endParaRPr sz="1000">
              <a:latin typeface="PMingLiU"/>
              <a:cs typeface="PMingLiU"/>
            </a:endParaRPr>
          </a:p>
          <a:p>
            <a:pPr marL="12700" marR="6350" indent="140970" algn="just">
              <a:lnSpc>
                <a:spcPct val="99600"/>
              </a:lnSpc>
            </a:pPr>
            <a:r>
              <a:rPr sz="1000" spc="95" dirty="0">
                <a:latin typeface="PMingLiU"/>
                <a:cs typeface="PMingLiU"/>
              </a:rPr>
              <a:t>T</a:t>
            </a:r>
            <a:r>
              <a:rPr sz="1000" spc="90" dirty="0">
                <a:latin typeface="PMingLiU"/>
                <a:cs typeface="PMingLiU"/>
              </a:rPr>
              <a:t>h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105" dirty="0">
                <a:latin typeface="PMingLiU"/>
                <a:cs typeface="PMingLiU"/>
              </a:rPr>
              <a:t>m</a:t>
            </a:r>
            <a:r>
              <a:rPr sz="1000" spc="20" dirty="0">
                <a:latin typeface="PMingLiU"/>
                <a:cs typeface="PMingLiU"/>
              </a:rPr>
              <a:t>il</a:t>
            </a:r>
            <a:r>
              <a:rPr sz="1000" spc="80" dirty="0">
                <a:latin typeface="PMingLiU"/>
                <a:cs typeface="PMingLiU"/>
              </a:rPr>
              <a:t>k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90" dirty="0">
                <a:latin typeface="PMingLiU"/>
                <a:cs typeface="PMingLiU"/>
              </a:rPr>
              <a:t>h</a:t>
            </a:r>
            <a:r>
              <a:rPr sz="1000" spc="80" dirty="0">
                <a:latin typeface="PMingLiU"/>
                <a:cs typeface="PMingLiU"/>
              </a:rPr>
              <a:t>o</a:t>
            </a:r>
            <a:r>
              <a:rPr sz="1000" spc="95" dirty="0">
                <a:latin typeface="PMingLiU"/>
                <a:cs typeface="PMingLiU"/>
              </a:rPr>
              <a:t>u</a:t>
            </a:r>
            <a:r>
              <a:rPr sz="1000" spc="25" dirty="0">
                <a:latin typeface="PMingLiU"/>
                <a:cs typeface="PMingLiU"/>
              </a:rPr>
              <a:t>l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b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f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80" dirty="0">
                <a:latin typeface="PMingLiU"/>
                <a:cs typeface="PMingLiU"/>
              </a:rPr>
              <a:t>o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90" dirty="0">
                <a:latin typeface="PMingLiU"/>
                <a:cs typeface="PMingLiU"/>
              </a:rPr>
              <a:t>h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ho</a:t>
            </a:r>
            <a:r>
              <a:rPr sz="1000" spc="100" dirty="0">
                <a:latin typeface="PMingLiU"/>
                <a:cs typeface="PMingLiU"/>
              </a:rPr>
              <a:t>m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35" dirty="0">
                <a:latin typeface="PMingLiU"/>
                <a:cs typeface="PMingLiU"/>
              </a:rPr>
              <a:t>ge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30" dirty="0">
                <a:latin typeface="PMingLiU"/>
                <a:cs typeface="PMingLiU"/>
              </a:rPr>
              <a:t>z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70" dirty="0">
                <a:latin typeface="PMingLiU"/>
                <a:cs typeface="PMingLiU"/>
              </a:rPr>
              <a:t>r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f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95" dirty="0">
                <a:latin typeface="PMingLiU"/>
                <a:cs typeface="PMingLiU"/>
              </a:rPr>
              <a:t>m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p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90" dirty="0">
                <a:latin typeface="PMingLiU"/>
                <a:cs typeface="PMingLiU"/>
              </a:rPr>
              <a:t>h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70" dirty="0">
                <a:latin typeface="PMingLiU"/>
                <a:cs typeface="PMingLiU"/>
              </a:rPr>
              <a:t>r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70" dirty="0">
                <a:latin typeface="PMingLiU"/>
                <a:cs typeface="PMingLiU"/>
              </a:rPr>
              <a:t>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l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100" dirty="0">
                <a:latin typeface="PMingLiU"/>
                <a:cs typeface="PMingLiU"/>
              </a:rPr>
              <a:t>w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p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20" dirty="0">
                <a:latin typeface="PMingLiU"/>
                <a:cs typeface="PMingLiU"/>
              </a:rPr>
              <a:t>s</a:t>
            </a:r>
            <a:r>
              <a:rPr sz="1000" spc="90" dirty="0">
                <a:latin typeface="PMingLiU"/>
                <a:cs typeface="PMingLiU"/>
              </a:rPr>
              <a:t>u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45" dirty="0">
                <a:latin typeface="PMingLiU"/>
                <a:cs typeface="PMingLiU"/>
              </a:rPr>
              <a:t>.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95" dirty="0">
                <a:latin typeface="PMingLiU"/>
                <a:cs typeface="PMingLiU"/>
              </a:rPr>
              <a:t>T</a:t>
            </a:r>
            <a:r>
              <a:rPr sz="1000" spc="90" dirty="0">
                <a:latin typeface="PMingLiU"/>
                <a:cs typeface="PMingLiU"/>
              </a:rPr>
              <a:t>h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100" dirty="0">
                <a:latin typeface="PMingLiU"/>
                <a:cs typeface="PMingLiU"/>
              </a:rPr>
              <a:t>m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25" dirty="0">
                <a:latin typeface="PMingLiU"/>
                <a:cs typeface="PMingLiU"/>
              </a:rPr>
              <a:t>l</a:t>
            </a:r>
            <a:r>
              <a:rPr sz="1000" spc="80" dirty="0">
                <a:latin typeface="PMingLiU"/>
                <a:cs typeface="PMingLiU"/>
              </a:rPr>
              <a:t>k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90" dirty="0">
                <a:latin typeface="PMingLiU"/>
                <a:cs typeface="PMingLiU"/>
              </a:rPr>
              <a:t>h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20" dirty="0">
                <a:latin typeface="PMingLiU"/>
                <a:cs typeface="PMingLiU"/>
              </a:rPr>
              <a:t>l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70" dirty="0">
                <a:latin typeface="PMingLiU"/>
                <a:cs typeface="PMingLiU"/>
              </a:rPr>
              <a:t>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105" dirty="0">
                <a:latin typeface="PMingLiU"/>
                <a:cs typeface="PMingLiU"/>
              </a:rPr>
              <a:t>m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25" dirty="0">
                <a:latin typeface="PMingLiU"/>
                <a:cs typeface="PMingLiU"/>
              </a:rPr>
              <a:t>i</a:t>
            </a:r>
            <a:r>
              <a:rPr sz="1000" spc="20" dirty="0">
                <a:latin typeface="PMingLiU"/>
                <a:cs typeface="PMingLiU"/>
              </a:rPr>
              <a:t>f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20" dirty="0">
                <a:latin typeface="PMingLiU"/>
                <a:cs typeface="PMingLiU"/>
              </a:rPr>
              <a:t>l</a:t>
            </a:r>
            <a:r>
              <a:rPr sz="1000" spc="90" dirty="0">
                <a:latin typeface="PMingLiU"/>
                <a:cs typeface="PMingLiU"/>
              </a:rPr>
              <a:t>d</a:t>
            </a:r>
            <a:r>
              <a:rPr sz="1000" spc="45" dirty="0">
                <a:latin typeface="PMingLiU"/>
                <a:cs typeface="PMingLiU"/>
              </a:rPr>
              <a:t>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f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95" dirty="0">
                <a:latin typeface="PMingLiU"/>
                <a:cs typeface="PMingLiU"/>
              </a:rPr>
              <a:t>m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110" dirty="0">
                <a:latin typeface="PMingLiU"/>
                <a:cs typeface="PMingLiU"/>
              </a:rPr>
              <a:t>w</a:t>
            </a:r>
            <a:r>
              <a:rPr sz="1000" spc="90" dirty="0">
                <a:latin typeface="PMingLiU"/>
                <a:cs typeface="PMingLiU"/>
              </a:rPr>
              <a:t>h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80" dirty="0">
                <a:latin typeface="PMingLiU"/>
                <a:cs typeface="PMingLiU"/>
              </a:rPr>
              <a:t>h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 i</a:t>
            </a:r>
            <a:r>
              <a:rPr sz="1000" spc="70" dirty="0">
                <a:latin typeface="PMingLiU"/>
                <a:cs typeface="PMingLiU"/>
              </a:rPr>
              <a:t>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105" dirty="0">
                <a:latin typeface="PMingLiU"/>
                <a:cs typeface="PMingLiU"/>
              </a:rPr>
              <a:t>m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25" dirty="0">
                <a:latin typeface="PMingLiU"/>
                <a:cs typeface="PMingLiU"/>
              </a:rPr>
              <a:t>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b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d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110" dirty="0">
                <a:latin typeface="PMingLiU"/>
                <a:cs typeface="PMingLiU"/>
              </a:rPr>
              <a:t>w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u</a:t>
            </a:r>
            <a:r>
              <a:rPr sz="1000" spc="80" dirty="0">
                <a:latin typeface="PMingLiU"/>
                <a:cs typeface="PMingLiU"/>
              </a:rPr>
              <a:t>p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80" dirty="0">
                <a:latin typeface="PMingLiU"/>
                <a:cs typeface="PMingLiU"/>
              </a:rPr>
              <a:t>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30" dirty="0">
                <a:latin typeface="PMingLiU"/>
                <a:cs typeface="PMingLiU"/>
              </a:rPr>
              <a:t>c</a:t>
            </a:r>
            <a:r>
              <a:rPr sz="1000" spc="80" dirty="0">
                <a:latin typeface="PMingLiU"/>
                <a:cs typeface="PMingLiU"/>
              </a:rPr>
              <a:t>h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15" dirty="0">
                <a:latin typeface="PMingLiU"/>
                <a:cs typeface="PMingLiU"/>
              </a:rPr>
              <a:t>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50" dirty="0">
                <a:latin typeface="PMingLiU"/>
                <a:cs typeface="PMingLiU"/>
              </a:rPr>
              <a:t>he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pu</a:t>
            </a:r>
            <a:r>
              <a:rPr sz="1000" spc="100" dirty="0">
                <a:latin typeface="PMingLiU"/>
                <a:cs typeface="PMingLiU"/>
              </a:rPr>
              <a:t>m</a:t>
            </a:r>
            <a:r>
              <a:rPr sz="1000" spc="90" dirty="0">
                <a:latin typeface="PMingLiU"/>
                <a:cs typeface="PMingLiU"/>
              </a:rPr>
              <a:t>p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25" dirty="0">
                <a:latin typeface="PMingLiU"/>
                <a:cs typeface="PMingLiU"/>
              </a:rPr>
              <a:t>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c</a:t>
            </a:r>
            <a:r>
              <a:rPr sz="1000" spc="90" dirty="0">
                <a:latin typeface="PMingLiU"/>
                <a:cs typeface="PMingLiU"/>
              </a:rPr>
              <a:t>ha</a:t>
            </a:r>
            <a:r>
              <a:rPr sz="1000" spc="105" dirty="0">
                <a:latin typeface="PMingLiU"/>
                <a:cs typeface="PMingLiU"/>
              </a:rPr>
              <a:t>m</a:t>
            </a:r>
            <a:r>
              <a:rPr sz="1000" spc="90" dirty="0">
                <a:latin typeface="PMingLiU"/>
                <a:cs typeface="PMingLiU"/>
              </a:rPr>
              <a:t>b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20" dirty="0">
                <a:latin typeface="PMingLiU"/>
                <a:cs typeface="PMingLiU"/>
              </a:rPr>
              <a:t>s</a:t>
            </a:r>
            <a:r>
              <a:rPr sz="1000" spc="45" dirty="0">
                <a:latin typeface="PMingLiU"/>
                <a:cs typeface="PMingLiU"/>
              </a:rPr>
              <a:t>. </a:t>
            </a:r>
            <a:r>
              <a:rPr sz="1000" spc="35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90" dirty="0">
                <a:latin typeface="PMingLiU"/>
                <a:cs typeface="PMingLiU"/>
              </a:rPr>
              <a:t>ubu</a:t>
            </a:r>
            <a:r>
              <a:rPr sz="1000" spc="20" dirty="0">
                <a:latin typeface="PMingLiU"/>
                <a:cs typeface="PMingLiU"/>
              </a:rPr>
              <a:t>l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70" dirty="0">
                <a:latin typeface="PMingLiU"/>
                <a:cs typeface="PMingLiU"/>
              </a:rPr>
              <a:t>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si</a:t>
            </a:r>
            <a:r>
              <a:rPr sz="1000" spc="35" dirty="0">
                <a:latin typeface="PMingLiU"/>
                <a:cs typeface="PMingLiU"/>
              </a:rPr>
              <a:t>ev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i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25" dirty="0">
                <a:latin typeface="PMingLiU"/>
                <a:cs typeface="PMingLiU"/>
              </a:rPr>
              <a:t>f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p</a:t>
            </a:r>
            <a:r>
              <a:rPr sz="1000" spc="20" dirty="0">
                <a:latin typeface="PMingLiU"/>
                <a:cs typeface="PMingLiU"/>
              </a:rPr>
              <a:t>l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30" dirty="0">
                <a:latin typeface="PMingLiU"/>
                <a:cs typeface="PMingLiU"/>
              </a:rPr>
              <a:t>c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90" dirty="0">
                <a:latin typeface="PMingLiU"/>
                <a:cs typeface="PMingLiU"/>
              </a:rPr>
              <a:t>h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25" dirty="0">
                <a:latin typeface="PMingLiU"/>
                <a:cs typeface="PMingLiU"/>
              </a:rPr>
              <a:t>l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70" dirty="0">
                <a:latin typeface="PMingLiU"/>
                <a:cs typeface="PMingLiU"/>
              </a:rPr>
              <a:t>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100" dirty="0">
                <a:latin typeface="PMingLiU"/>
                <a:cs typeface="PMingLiU"/>
              </a:rPr>
              <a:t>m</a:t>
            </a:r>
            <a:r>
              <a:rPr sz="1000" spc="90" dirty="0">
                <a:latin typeface="PMingLiU"/>
                <a:cs typeface="PMingLiU"/>
              </a:rPr>
              <a:t>an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15" dirty="0">
                <a:latin typeface="PMingLiU"/>
                <a:cs typeface="PMingLiU"/>
              </a:rPr>
              <a:t>- </a:t>
            </a:r>
            <a:r>
              <a:rPr sz="1000" spc="25" dirty="0">
                <a:latin typeface="PMingLiU"/>
                <a:cs typeface="PMingLiU"/>
              </a:rPr>
              <a:t>f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20" dirty="0">
                <a:latin typeface="PMingLiU"/>
                <a:cs typeface="PMingLiU"/>
              </a:rPr>
              <a:t>l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80" dirty="0">
                <a:latin typeface="PMingLiU"/>
                <a:cs typeface="PMingLiU"/>
              </a:rPr>
              <a:t>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p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35" dirty="0">
                <a:latin typeface="PMingLiU"/>
                <a:cs typeface="PMingLiU"/>
              </a:rPr>
              <a:t>ve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70" dirty="0">
                <a:latin typeface="PMingLiU"/>
                <a:cs typeface="PMingLiU"/>
              </a:rPr>
              <a:t>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 f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35" dirty="0">
                <a:latin typeface="PMingLiU"/>
                <a:cs typeface="PMingLiU"/>
              </a:rPr>
              <a:t>g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bod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f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95" dirty="0">
                <a:latin typeface="PMingLiU"/>
                <a:cs typeface="PMingLiU"/>
              </a:rPr>
              <a:t>m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25" dirty="0">
                <a:latin typeface="PMingLiU"/>
                <a:cs typeface="PMingLiU"/>
              </a:rPr>
              <a:t>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90" dirty="0">
                <a:latin typeface="PMingLiU"/>
                <a:cs typeface="PMingLiU"/>
              </a:rPr>
              <a:t>h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pu</a:t>
            </a:r>
            <a:r>
              <a:rPr sz="1000" spc="105" dirty="0">
                <a:latin typeface="PMingLiU"/>
                <a:cs typeface="PMingLiU"/>
              </a:rPr>
              <a:t>m</a:t>
            </a:r>
            <a:r>
              <a:rPr sz="1000" spc="90" dirty="0">
                <a:latin typeface="PMingLiU"/>
                <a:cs typeface="PMingLiU"/>
              </a:rPr>
              <a:t>p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25" dirty="0">
                <a:latin typeface="PMingLiU"/>
                <a:cs typeface="PMingLiU"/>
              </a:rPr>
              <a:t>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90" dirty="0">
                <a:latin typeface="PMingLiU"/>
                <a:cs typeface="PMingLiU"/>
              </a:rPr>
              <a:t>h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105" dirty="0">
                <a:latin typeface="PMingLiU"/>
                <a:cs typeface="PMingLiU"/>
              </a:rPr>
              <a:t>m</a:t>
            </a:r>
            <a:r>
              <a:rPr sz="1000" spc="90" dirty="0">
                <a:latin typeface="PMingLiU"/>
                <a:cs typeface="PMingLiU"/>
              </a:rPr>
              <a:t>b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45" dirty="0">
                <a:latin typeface="PMingLiU"/>
                <a:cs typeface="PMingLiU"/>
              </a:rPr>
              <a:t>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95" dirty="0">
                <a:latin typeface="PMingLiU"/>
                <a:cs typeface="PMingLiU"/>
              </a:rPr>
              <a:t>T</a:t>
            </a:r>
            <a:r>
              <a:rPr sz="1000" spc="90" dirty="0">
                <a:latin typeface="PMingLiU"/>
                <a:cs typeface="PMingLiU"/>
              </a:rPr>
              <a:t>h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25" dirty="0">
                <a:latin typeface="PMingLiU"/>
                <a:cs typeface="PMingLiU"/>
              </a:rPr>
              <a:t>l</a:t>
            </a:r>
            <a:r>
              <a:rPr sz="1000" spc="35" dirty="0">
                <a:latin typeface="PMingLiU"/>
                <a:cs typeface="PMingLiU"/>
              </a:rPr>
              <a:t>v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u</a:t>
            </a: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f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70" dirty="0">
                <a:latin typeface="PMingLiU"/>
                <a:cs typeface="PMingLiU"/>
              </a:rPr>
              <a:t>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105" dirty="0">
                <a:latin typeface="PMingLiU"/>
                <a:cs typeface="PMingLiU"/>
              </a:rPr>
              <a:t>m</a:t>
            </a:r>
            <a:r>
              <a:rPr sz="1000" spc="20" dirty="0">
                <a:latin typeface="PMingLiU"/>
                <a:cs typeface="PMingLiU"/>
              </a:rPr>
              <a:t>il</a:t>
            </a:r>
            <a:r>
              <a:rPr sz="1000" spc="80" dirty="0">
                <a:latin typeface="PMingLiU"/>
                <a:cs typeface="PMingLiU"/>
              </a:rPr>
              <a:t>k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h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35" dirty="0">
                <a:latin typeface="PMingLiU"/>
                <a:cs typeface="PMingLiU"/>
              </a:rPr>
              <a:t>v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105" dirty="0">
                <a:latin typeface="PMingLiU"/>
                <a:cs typeface="PMingLiU"/>
              </a:rPr>
              <a:t>m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20" dirty="0">
                <a:latin typeface="PMingLiU"/>
                <a:cs typeface="PMingLiU"/>
              </a:rPr>
              <a:t>l</a:t>
            </a:r>
            <a:r>
              <a:rPr sz="1000" spc="25" dirty="0">
                <a:latin typeface="PMingLiU"/>
                <a:cs typeface="PMingLiU"/>
              </a:rPr>
              <a:t>y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b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15" dirty="0">
                <a:latin typeface="PMingLiU"/>
                <a:cs typeface="PMingLiU"/>
              </a:rPr>
              <a:t>f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pop</a:t>
            </a:r>
            <a:r>
              <a:rPr sz="1000" spc="55" dirty="0">
                <a:latin typeface="PMingLiU"/>
                <a:cs typeface="PMingLiU"/>
              </a:rPr>
              <a:t>p</a:t>
            </a:r>
            <a:r>
              <a:rPr sz="1000" spc="70" dirty="0">
                <a:latin typeface="PMingLiU"/>
                <a:cs typeface="PMingLiU"/>
              </a:rPr>
              <a:t>et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d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35" dirty="0">
                <a:latin typeface="PMingLiU"/>
                <a:cs typeface="PMingLiU"/>
              </a:rPr>
              <a:t>g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114" dirty="0">
                <a:latin typeface="PMingLiU"/>
                <a:cs typeface="PMingLiU"/>
              </a:rPr>
              <a:t>w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80" dirty="0">
                <a:latin typeface="PMingLiU"/>
                <a:cs typeface="PMingLiU"/>
              </a:rPr>
              <a:t>h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20" dirty="0">
                <a:latin typeface="PMingLiU"/>
                <a:cs typeface="PMingLiU"/>
              </a:rPr>
              <a:t>l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35" dirty="0">
                <a:latin typeface="PMingLiU"/>
                <a:cs typeface="PMingLiU"/>
              </a:rPr>
              <a:t>ve</a:t>
            </a:r>
            <a:r>
              <a:rPr sz="1000" spc="20" dirty="0">
                <a:latin typeface="PMingLiU"/>
                <a:cs typeface="PMingLiU"/>
              </a:rPr>
              <a:t>l</a:t>
            </a:r>
            <a:r>
              <a:rPr sz="1000" spc="25" dirty="0">
                <a:latin typeface="PMingLiU"/>
                <a:cs typeface="PMingLiU"/>
              </a:rPr>
              <a:t>y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l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35" dirty="0">
                <a:latin typeface="PMingLiU"/>
                <a:cs typeface="PMingLiU"/>
              </a:rPr>
              <a:t>g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90" dirty="0">
                <a:latin typeface="PMingLiU"/>
                <a:cs typeface="PMingLiU"/>
              </a:rPr>
              <a:t>on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70" dirty="0">
                <a:latin typeface="PMingLiU"/>
                <a:cs typeface="PMingLiU"/>
              </a:rPr>
              <a:t>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90" dirty="0">
                <a:latin typeface="PMingLiU"/>
                <a:cs typeface="PMingLiU"/>
              </a:rPr>
              <a:t>u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25" dirty="0">
                <a:latin typeface="PMingLiU"/>
                <a:cs typeface="PMingLiU"/>
              </a:rPr>
              <a:t>f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30" dirty="0">
                <a:latin typeface="PMingLiU"/>
                <a:cs typeface="PMingLiU"/>
              </a:rPr>
              <a:t>c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15" dirty="0">
                <a:latin typeface="PMingLiU"/>
                <a:cs typeface="PMingLiU"/>
              </a:rPr>
              <a:t>;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90" dirty="0">
                <a:latin typeface="PMingLiU"/>
                <a:cs typeface="PMingLiU"/>
              </a:rPr>
              <a:t>h</a:t>
            </a:r>
            <a:r>
              <a:rPr sz="1000" spc="25" dirty="0">
                <a:latin typeface="PMingLiU"/>
                <a:cs typeface="PMingLiU"/>
              </a:rPr>
              <a:t>i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90" dirty="0">
                <a:latin typeface="PMingLiU"/>
                <a:cs typeface="PMingLiU"/>
              </a:rPr>
              <a:t>u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 t</a:t>
            </a:r>
            <a:r>
              <a:rPr sz="1000" spc="90" dirty="0">
                <a:latin typeface="PMingLiU"/>
                <a:cs typeface="PMingLiU"/>
              </a:rPr>
              <a:t>ha</a:t>
            </a:r>
            <a:r>
              <a:rPr sz="1000" spc="70" dirty="0">
                <a:latin typeface="PMingLiU"/>
                <a:cs typeface="PMingLiU"/>
              </a:rPr>
              <a:t>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20" dirty="0">
                <a:latin typeface="PMingLiU"/>
                <a:cs typeface="PMingLiU"/>
              </a:rPr>
              <a:t>l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25" dirty="0">
                <a:latin typeface="PMingLiU"/>
                <a:cs typeface="PMingLiU"/>
              </a:rPr>
              <a:t>-</a:t>
            </a:r>
            <a:r>
              <a:rPr sz="1000" spc="-15" dirty="0">
                <a:latin typeface="PMingLiU"/>
                <a:cs typeface="PMingLiU"/>
              </a:rPr>
              <a:t>f</a:t>
            </a:r>
            <a:r>
              <a:rPr sz="1000" spc="-5" dirty="0">
                <a:latin typeface="PMingLiU"/>
                <a:cs typeface="PMingLiU"/>
              </a:rPr>
              <a:t>i</a:t>
            </a:r>
            <a:r>
              <a:rPr sz="1000" spc="75" dirty="0">
                <a:latin typeface="PMingLiU"/>
                <a:cs typeface="PMingLiU"/>
              </a:rPr>
              <a:t>tt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25" dirty="0">
                <a:latin typeface="PMingLiU"/>
                <a:cs typeface="PMingLiU"/>
              </a:rPr>
              <a:t>g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15" dirty="0">
                <a:latin typeface="PMingLiU"/>
                <a:cs typeface="PMingLiU"/>
              </a:rPr>
              <a:t>l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b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105" dirty="0">
                <a:latin typeface="PMingLiU"/>
                <a:cs typeface="PMingLiU"/>
              </a:rPr>
              <a:t>m</a:t>
            </a:r>
            <a:r>
              <a:rPr sz="1000" spc="90" dirty="0">
                <a:latin typeface="PMingLiU"/>
                <a:cs typeface="PMingLiU"/>
              </a:rPr>
              <a:t>ad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und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70" dirty="0">
                <a:latin typeface="PMingLiU"/>
                <a:cs typeface="PMingLiU"/>
              </a:rPr>
              <a:t>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op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105" dirty="0">
                <a:latin typeface="PMingLiU"/>
                <a:cs typeface="PMingLiU"/>
              </a:rPr>
              <a:t>m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15" dirty="0">
                <a:latin typeface="PMingLiU"/>
                <a:cs typeface="PMingLiU"/>
              </a:rPr>
              <a:t>l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90" dirty="0">
                <a:latin typeface="PMingLiU"/>
                <a:cs typeface="PMingLiU"/>
              </a:rPr>
              <a:t>ond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on</a:t>
            </a:r>
            <a:r>
              <a:rPr sz="1000" spc="20" dirty="0">
                <a:latin typeface="PMingLiU"/>
                <a:cs typeface="PMingLiU"/>
              </a:rPr>
              <a:t>s</a:t>
            </a:r>
            <a:r>
              <a:rPr sz="1000" spc="45" dirty="0">
                <a:latin typeface="PMingLiU"/>
                <a:cs typeface="PMingLiU"/>
              </a:rPr>
              <a:t>.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-15" dirty="0">
                <a:latin typeface="PMingLiU"/>
                <a:cs typeface="PMingLiU"/>
              </a:rPr>
              <a:t>S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105" dirty="0">
                <a:latin typeface="PMingLiU"/>
                <a:cs typeface="PMingLiU"/>
              </a:rPr>
              <a:t>m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- 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100" dirty="0">
                <a:latin typeface="PMingLiU"/>
                <a:cs typeface="PMingLiU"/>
              </a:rPr>
              <a:t>m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45" dirty="0">
                <a:latin typeface="PMingLiU"/>
                <a:cs typeface="PMingLiU"/>
              </a:rPr>
              <a:t>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90" dirty="0">
                <a:latin typeface="PMingLiU"/>
                <a:cs typeface="PMingLiU"/>
              </a:rPr>
              <a:t>h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ho</a:t>
            </a:r>
            <a:r>
              <a:rPr sz="1000" spc="100" dirty="0">
                <a:latin typeface="PMingLiU"/>
                <a:cs typeface="PMingLiU"/>
              </a:rPr>
              <a:t>m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35" dirty="0">
                <a:latin typeface="PMingLiU"/>
                <a:cs typeface="PMingLiU"/>
              </a:rPr>
              <a:t>g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25" dirty="0">
                <a:latin typeface="PMingLiU"/>
                <a:cs typeface="PMingLiU"/>
              </a:rPr>
              <a:t>i</a:t>
            </a:r>
            <a:r>
              <a:rPr sz="1000" spc="30" dirty="0">
                <a:latin typeface="PMingLiU"/>
                <a:cs typeface="PMingLiU"/>
              </a:rPr>
              <a:t>z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70" dirty="0">
                <a:latin typeface="PMingLiU"/>
                <a:cs typeface="PMingLiU"/>
              </a:rPr>
              <a:t>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5" dirty="0">
                <a:latin typeface="PMingLiU"/>
                <a:cs typeface="PMingLiU"/>
              </a:rPr>
              <a:t> m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25" dirty="0">
                <a:latin typeface="PMingLiU"/>
                <a:cs typeface="PMingLiU"/>
              </a:rPr>
              <a:t>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b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-15" dirty="0">
                <a:latin typeface="PMingLiU"/>
                <a:cs typeface="PMingLiU"/>
              </a:rPr>
              <a:t>f</a:t>
            </a:r>
            <a:r>
              <a:rPr sz="1000" spc="-5" dirty="0">
                <a:latin typeface="PMingLiU"/>
                <a:cs typeface="PMingLiU"/>
              </a:rPr>
              <a:t>i</a:t>
            </a:r>
            <a:r>
              <a:rPr sz="1000" spc="75" dirty="0">
                <a:latin typeface="PMingLiU"/>
                <a:cs typeface="PMingLiU"/>
              </a:rPr>
              <a:t>tt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110" dirty="0">
                <a:latin typeface="PMingLiU"/>
                <a:cs typeface="PMingLiU"/>
              </a:rPr>
              <a:t>w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80" dirty="0">
                <a:latin typeface="PMingLiU"/>
                <a:cs typeface="PMingLiU"/>
              </a:rPr>
              <a:t>h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ba</a:t>
            </a:r>
            <a:r>
              <a:rPr sz="1000" spc="20" dirty="0">
                <a:latin typeface="PMingLiU"/>
                <a:cs typeface="PMingLiU"/>
              </a:rPr>
              <a:t>l</a:t>
            </a:r>
            <a:r>
              <a:rPr sz="1000" spc="15" dirty="0">
                <a:latin typeface="PMingLiU"/>
                <a:cs typeface="PMingLiU"/>
              </a:rPr>
              <a:t>l </a:t>
            </a:r>
            <a:r>
              <a:rPr sz="1000" spc="35" dirty="0">
                <a:latin typeface="PMingLiU"/>
                <a:cs typeface="PMingLiU"/>
              </a:rPr>
              <a:t>v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20" dirty="0">
                <a:latin typeface="PMingLiU"/>
                <a:cs typeface="PMingLiU"/>
              </a:rPr>
              <a:t>l</a:t>
            </a:r>
            <a:r>
              <a:rPr sz="1000" spc="35" dirty="0">
                <a:latin typeface="PMingLiU"/>
                <a:cs typeface="PMingLiU"/>
              </a:rPr>
              <a:t>ve</a:t>
            </a:r>
            <a:r>
              <a:rPr sz="1000" spc="20" dirty="0">
                <a:latin typeface="PMingLiU"/>
                <a:cs typeface="PMingLiU"/>
              </a:rPr>
              <a:t>s</a:t>
            </a:r>
            <a:r>
              <a:rPr sz="1000" spc="45" dirty="0">
                <a:latin typeface="PMingLiU"/>
                <a:cs typeface="PMingLiU"/>
              </a:rPr>
              <a:t>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110" dirty="0">
                <a:latin typeface="PMingLiU"/>
                <a:cs typeface="PMingLiU"/>
              </a:rPr>
              <a:t>w</a:t>
            </a:r>
            <a:r>
              <a:rPr sz="1000" spc="90" dirty="0">
                <a:latin typeface="PMingLiU"/>
                <a:cs typeface="PMingLiU"/>
              </a:rPr>
              <a:t>h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80" dirty="0">
                <a:latin typeface="PMingLiU"/>
                <a:cs typeface="PMingLiU"/>
              </a:rPr>
              <a:t>h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90" dirty="0">
                <a:latin typeface="PMingLiU"/>
                <a:cs typeface="PMingLiU"/>
              </a:rPr>
              <a:t>x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70" dirty="0">
                <a:latin typeface="PMingLiU"/>
                <a:cs typeface="PMingLiU"/>
              </a:rPr>
              <a:t>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g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70" dirty="0">
                <a:latin typeface="PMingLiU"/>
                <a:cs typeface="PMingLiU"/>
              </a:rPr>
              <a:t>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p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25" dirty="0">
                <a:latin typeface="PMingLiU"/>
                <a:cs typeface="PMingLiU"/>
              </a:rPr>
              <a:t>ss</a:t>
            </a:r>
            <a:r>
              <a:rPr sz="1000" spc="90" dirty="0">
                <a:latin typeface="PMingLiU"/>
                <a:cs typeface="PMingLiU"/>
              </a:rPr>
              <a:t>u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90" dirty="0">
                <a:latin typeface="PMingLiU"/>
                <a:cs typeface="PMingLiU"/>
              </a:rPr>
              <a:t>h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105" dirty="0">
                <a:latin typeface="PMingLiU"/>
                <a:cs typeface="PMingLiU"/>
              </a:rPr>
              <a:t>m</a:t>
            </a:r>
            <a:r>
              <a:rPr sz="1000" spc="90" dirty="0">
                <a:latin typeface="PMingLiU"/>
                <a:cs typeface="PMingLiU"/>
              </a:rPr>
              <a:t>u</a:t>
            </a:r>
            <a:r>
              <a:rPr sz="1000" spc="30" dirty="0">
                <a:latin typeface="PMingLiU"/>
                <a:cs typeface="PMingLiU"/>
              </a:rPr>
              <a:t>c</a:t>
            </a:r>
            <a:r>
              <a:rPr sz="1000" spc="80" dirty="0">
                <a:latin typeface="PMingLiU"/>
                <a:cs typeface="PMingLiU"/>
              </a:rPr>
              <a:t>h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100" dirty="0">
                <a:latin typeface="PMingLiU"/>
                <a:cs typeface="PMingLiU"/>
              </a:rPr>
              <a:t>m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20" dirty="0">
                <a:latin typeface="PMingLiU"/>
                <a:cs typeface="PMingLiU"/>
              </a:rPr>
              <a:t>l</a:t>
            </a:r>
            <a:r>
              <a:rPr sz="1000" spc="25" dirty="0">
                <a:latin typeface="PMingLiU"/>
                <a:cs typeface="PMingLiU"/>
              </a:rPr>
              <a:t>l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70" dirty="0">
                <a:latin typeface="PMingLiU"/>
                <a:cs typeface="PMingLiU"/>
              </a:rPr>
              <a:t>r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s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15" dirty="0">
                <a:latin typeface="PMingLiU"/>
                <a:cs typeface="PMingLiU"/>
              </a:rPr>
              <a:t>l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an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p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75" dirty="0">
                <a:latin typeface="PMingLiU"/>
                <a:cs typeface="PMingLiU"/>
              </a:rPr>
              <a:t>rt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30" dirty="0">
                <a:latin typeface="PMingLiU"/>
                <a:cs typeface="PMingLiU"/>
              </a:rPr>
              <a:t>c</a:t>
            </a:r>
            <a:r>
              <a:rPr sz="1000" spc="90" dirty="0">
                <a:latin typeface="PMingLiU"/>
                <a:cs typeface="PMingLiU"/>
              </a:rPr>
              <a:t>u</a:t>
            </a:r>
            <a:r>
              <a:rPr sz="1000" spc="25" dirty="0">
                <a:latin typeface="PMingLiU"/>
                <a:cs typeface="PMingLiU"/>
              </a:rPr>
              <a:t>l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20" dirty="0">
                <a:latin typeface="PMingLiU"/>
                <a:cs typeface="PMingLiU"/>
              </a:rPr>
              <a:t>l</a:t>
            </a:r>
            <a:r>
              <a:rPr sz="1000" spc="25" dirty="0">
                <a:latin typeface="PMingLiU"/>
                <a:cs typeface="PMingLiU"/>
              </a:rPr>
              <a:t>y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app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15" dirty="0">
                <a:latin typeface="PMingLiU"/>
                <a:cs typeface="PMingLiU"/>
              </a:rPr>
              <a:t>- </a:t>
            </a:r>
            <a:r>
              <a:rPr sz="1000" spc="90" dirty="0">
                <a:latin typeface="PMingLiU"/>
                <a:cs typeface="PMingLiU"/>
              </a:rPr>
              <a:t>p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f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70" dirty="0">
                <a:latin typeface="PMingLiU"/>
                <a:cs typeface="PMingLiU"/>
              </a:rPr>
              <a:t>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ve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25" dirty="0">
                <a:latin typeface="PMingLiU"/>
                <a:cs typeface="PMingLiU"/>
              </a:rPr>
              <a:t>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h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35" dirty="0">
                <a:latin typeface="PMingLiU"/>
                <a:cs typeface="PMingLiU"/>
              </a:rPr>
              <a:t>g</a:t>
            </a:r>
            <a:r>
              <a:rPr sz="1000" spc="80" dirty="0">
                <a:latin typeface="PMingLiU"/>
                <a:cs typeface="PMingLiU"/>
              </a:rPr>
              <a:t>h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p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20" dirty="0">
                <a:latin typeface="PMingLiU"/>
                <a:cs typeface="PMingLiU"/>
              </a:rPr>
              <a:t>s</a:t>
            </a: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90" dirty="0">
                <a:latin typeface="PMingLiU"/>
                <a:cs typeface="PMingLiU"/>
              </a:rPr>
              <a:t>u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90" dirty="0">
                <a:latin typeface="PMingLiU"/>
                <a:cs typeface="PMingLiU"/>
              </a:rPr>
              <a:t>pp</a:t>
            </a:r>
            <a:r>
              <a:rPr sz="1000" spc="25" dirty="0">
                <a:latin typeface="PMingLiU"/>
                <a:cs typeface="PMingLiU"/>
              </a:rPr>
              <a:t>l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on</a:t>
            </a: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45" dirty="0">
                <a:latin typeface="PMingLiU"/>
                <a:cs typeface="PMingLiU"/>
              </a:rPr>
              <a:t>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s</a:t>
            </a:r>
            <a:r>
              <a:rPr sz="1000" spc="90" dirty="0">
                <a:latin typeface="PMingLiU"/>
                <a:cs typeface="PMingLiU"/>
              </a:rPr>
              <a:t>u</a:t>
            </a: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90" dirty="0">
                <a:latin typeface="PMingLiU"/>
                <a:cs typeface="PMingLiU"/>
              </a:rPr>
              <a:t>p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15" dirty="0">
                <a:latin typeface="PMingLiU"/>
                <a:cs typeface="PMingLiU"/>
              </a:rPr>
              <a:t>- </a:t>
            </a: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on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110" dirty="0">
                <a:latin typeface="PMingLiU"/>
                <a:cs typeface="PMingLiU"/>
              </a:rPr>
              <a:t>w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80" dirty="0">
                <a:latin typeface="PMingLiU"/>
                <a:cs typeface="PMingLiU"/>
              </a:rPr>
              <a:t>h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105" dirty="0">
                <a:latin typeface="PMingLiU"/>
                <a:cs typeface="PMingLiU"/>
              </a:rPr>
              <a:t>m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25" dirty="0">
                <a:latin typeface="PMingLiU"/>
                <a:cs typeface="PMingLiU"/>
              </a:rPr>
              <a:t>l</a:t>
            </a:r>
            <a:r>
              <a:rPr sz="1000" spc="15" dirty="0">
                <a:latin typeface="PMingLiU"/>
                <a:cs typeface="PMingLiU"/>
              </a:rPr>
              <a:t>l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p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75" dirty="0">
                <a:latin typeface="PMingLiU"/>
                <a:cs typeface="PMingLiU"/>
              </a:rPr>
              <a:t>rt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30" dirty="0">
                <a:latin typeface="PMingLiU"/>
                <a:cs typeface="PMingLiU"/>
              </a:rPr>
              <a:t>c</a:t>
            </a:r>
            <a:r>
              <a:rPr sz="1000" spc="25" dirty="0">
                <a:latin typeface="PMingLiU"/>
                <a:cs typeface="PMingLiU"/>
              </a:rPr>
              <a:t>l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90" dirty="0">
                <a:latin typeface="PMingLiU"/>
                <a:cs typeface="PMingLiU"/>
              </a:rPr>
              <a:t> o</a:t>
            </a:r>
            <a:r>
              <a:rPr sz="1000" spc="70" dirty="0">
                <a:latin typeface="PMingLiU"/>
                <a:cs typeface="PMingLiU"/>
              </a:rPr>
              <a:t>r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114" dirty="0">
                <a:latin typeface="PMingLiU"/>
                <a:cs typeface="PMingLiU"/>
              </a:rPr>
              <a:t>w</a:t>
            </a:r>
            <a:r>
              <a:rPr sz="1000" spc="90" dirty="0">
                <a:latin typeface="PMingLiU"/>
                <a:cs typeface="PMingLiU"/>
              </a:rPr>
              <a:t>h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h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35" dirty="0">
                <a:latin typeface="PMingLiU"/>
                <a:cs typeface="PMingLiU"/>
              </a:rPr>
              <a:t>g</a:t>
            </a:r>
            <a:r>
              <a:rPr sz="1000" spc="90" dirty="0">
                <a:latin typeface="PMingLiU"/>
                <a:cs typeface="PMingLiU"/>
              </a:rPr>
              <a:t>h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70" dirty="0">
                <a:latin typeface="PMingLiU"/>
                <a:cs typeface="PMingLiU"/>
              </a:rPr>
              <a:t>r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20" dirty="0">
                <a:latin typeface="PMingLiU"/>
                <a:cs typeface="PMingLiU"/>
              </a:rPr>
              <a:t>si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25" dirty="0">
                <a:latin typeface="PMingLiU"/>
                <a:cs typeface="PMingLiU"/>
              </a:rPr>
              <a:t>y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105" dirty="0">
                <a:latin typeface="PMingLiU"/>
                <a:cs typeface="PMingLiU"/>
              </a:rPr>
              <a:t>m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90" dirty="0">
                <a:latin typeface="PMingLiU"/>
                <a:cs typeface="PMingLiU"/>
              </a:rPr>
              <a:t>d</a:t>
            </a:r>
            <a:r>
              <a:rPr sz="1000" spc="25" dirty="0">
                <a:latin typeface="PMingLiU"/>
                <a:cs typeface="PMingLiU"/>
              </a:rPr>
              <a:t>i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80" dirty="0">
                <a:latin typeface="PMingLiU"/>
                <a:cs typeface="PMingLiU"/>
              </a:rPr>
              <a:t>o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b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p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20" dirty="0">
                <a:latin typeface="PMingLiU"/>
                <a:cs typeface="PMingLiU"/>
              </a:rPr>
              <a:t>s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90" dirty="0">
                <a:latin typeface="PMingLiU"/>
                <a:cs typeface="PMingLiU"/>
              </a:rPr>
              <a:t>d</a:t>
            </a:r>
            <a:r>
              <a:rPr sz="1000" spc="45" dirty="0">
                <a:latin typeface="PMingLiU"/>
                <a:cs typeface="PMingLiU"/>
              </a:rPr>
              <a:t>.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105" dirty="0">
                <a:latin typeface="PMingLiU"/>
                <a:cs typeface="PMingLiU"/>
              </a:rPr>
              <a:t>m</a:t>
            </a:r>
            <a:r>
              <a:rPr sz="1000" spc="90" dirty="0">
                <a:latin typeface="PMingLiU"/>
                <a:cs typeface="PMingLiU"/>
              </a:rPr>
              <a:t>u</a:t>
            </a:r>
            <a:r>
              <a:rPr sz="1000" spc="20" dirty="0">
                <a:latin typeface="PMingLiU"/>
                <a:cs typeface="PMingLiU"/>
              </a:rPr>
              <a:t>s</a:t>
            </a:r>
            <a:r>
              <a:rPr sz="1000" spc="90" dirty="0">
                <a:latin typeface="PMingLiU"/>
                <a:cs typeface="PMingLiU"/>
              </a:rPr>
              <a:t>h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90" dirty="0">
                <a:latin typeface="PMingLiU"/>
                <a:cs typeface="PMingLiU"/>
              </a:rPr>
              <a:t>oo</a:t>
            </a:r>
            <a:r>
              <a:rPr sz="1000" spc="95" dirty="0">
                <a:latin typeface="PMingLiU"/>
                <a:cs typeface="PMingLiU"/>
              </a:rPr>
              <a:t>m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20" dirty="0">
                <a:latin typeface="PMingLiU"/>
                <a:cs typeface="PMingLiU"/>
              </a:rPr>
              <a:t>l</a:t>
            </a:r>
            <a:r>
              <a:rPr sz="1000" spc="35" dirty="0">
                <a:latin typeface="PMingLiU"/>
                <a:cs typeface="PMingLiU"/>
              </a:rPr>
              <a:t>v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ha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b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75" dirty="0">
                <a:latin typeface="PMingLiU"/>
                <a:cs typeface="PMingLiU"/>
              </a:rPr>
              <a:t>tr</a:t>
            </a:r>
            <a:r>
              <a:rPr sz="1000" spc="90" dirty="0">
                <a:latin typeface="PMingLiU"/>
                <a:cs typeface="PMingLiU"/>
              </a:rPr>
              <a:t>odu</a:t>
            </a:r>
            <a:r>
              <a:rPr sz="1000" spc="30" dirty="0">
                <a:latin typeface="PMingLiU"/>
                <a:cs typeface="PMingLiU"/>
              </a:rPr>
              <a:t>c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b</a:t>
            </a:r>
            <a:r>
              <a:rPr sz="1000" spc="25" dirty="0">
                <a:latin typeface="PMingLiU"/>
                <a:cs typeface="PMingLiU"/>
              </a:rPr>
              <a:t>y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95" dirty="0">
                <a:latin typeface="PMingLiU"/>
                <a:cs typeface="PMingLiU"/>
              </a:rPr>
              <a:t>T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75" dirty="0">
                <a:latin typeface="PMingLiU"/>
                <a:cs typeface="PMingLiU"/>
              </a:rPr>
              <a:t>tr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P</a:t>
            </a:r>
            <a:r>
              <a:rPr sz="1000" spc="90" dirty="0">
                <a:latin typeface="PMingLiU"/>
                <a:cs typeface="PMingLiU"/>
              </a:rPr>
              <a:t>ak</a:t>
            </a:r>
            <a:r>
              <a:rPr sz="1000" spc="45" dirty="0">
                <a:latin typeface="PMingLiU"/>
                <a:cs typeface="PMingLiU"/>
              </a:rPr>
              <a:t>,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90" dirty="0">
                <a:latin typeface="PMingLiU"/>
                <a:cs typeface="PMingLiU"/>
              </a:rPr>
              <a:t>k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25" dirty="0">
                <a:latin typeface="PMingLiU"/>
                <a:cs typeface="PMingLiU"/>
              </a:rPr>
              <a:t>g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80" dirty="0">
                <a:latin typeface="PMingLiU"/>
                <a:cs typeface="PMingLiU"/>
              </a:rPr>
              <a:t>o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100" dirty="0">
                <a:latin typeface="PMingLiU"/>
                <a:cs typeface="PMingLiU"/>
              </a:rPr>
              <a:t>m</a:t>
            </a:r>
            <a:r>
              <a:rPr sz="1000" spc="90" dirty="0">
                <a:latin typeface="PMingLiU"/>
                <a:cs typeface="PMingLiU"/>
              </a:rPr>
              <a:t>b</a:t>
            </a:r>
            <a:r>
              <a:rPr sz="1000" spc="25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90" dirty="0">
                <a:latin typeface="PMingLiU"/>
                <a:cs typeface="PMingLiU"/>
              </a:rPr>
              <a:t>h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ad</a:t>
            </a:r>
            <a:r>
              <a:rPr sz="1000" spc="30" dirty="0">
                <a:latin typeface="PMingLiU"/>
                <a:cs typeface="PMingLiU"/>
              </a:rPr>
              <a:t>v</a:t>
            </a:r>
            <a:r>
              <a:rPr sz="1000" spc="90" dirty="0">
                <a:latin typeface="PMingLiU"/>
                <a:cs typeface="PMingLiU"/>
              </a:rPr>
              <a:t>an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35" dirty="0">
                <a:latin typeface="PMingLiU"/>
                <a:cs typeface="PMingLiU"/>
              </a:rPr>
              <a:t>ge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15" dirty="0">
                <a:latin typeface="PMingLiU"/>
                <a:cs typeface="PMingLiU"/>
              </a:rPr>
              <a:t>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90" dirty="0">
                <a:latin typeface="PMingLiU"/>
                <a:cs typeface="PMingLiU"/>
              </a:rPr>
              <a:t>h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popp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70" dirty="0">
                <a:latin typeface="PMingLiU"/>
                <a:cs typeface="PMingLiU"/>
              </a:rPr>
              <a:t>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an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ba</a:t>
            </a:r>
            <a:r>
              <a:rPr sz="1000" spc="20" dirty="0">
                <a:latin typeface="PMingLiU"/>
                <a:cs typeface="PMingLiU"/>
              </a:rPr>
              <a:t>l</a:t>
            </a:r>
            <a:r>
              <a:rPr sz="1000" spc="15" dirty="0">
                <a:latin typeface="PMingLiU"/>
                <a:cs typeface="PMingLiU"/>
              </a:rPr>
              <a:t>l </a:t>
            </a:r>
            <a:r>
              <a:rPr sz="1000" spc="35" dirty="0">
                <a:latin typeface="PMingLiU"/>
                <a:cs typeface="PMingLiU"/>
              </a:rPr>
              <a:t>v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20" dirty="0">
                <a:latin typeface="PMingLiU"/>
                <a:cs typeface="PMingLiU"/>
              </a:rPr>
              <a:t>l</a:t>
            </a:r>
            <a:r>
              <a:rPr sz="1000" spc="35" dirty="0">
                <a:latin typeface="PMingLiU"/>
                <a:cs typeface="PMingLiU"/>
              </a:rPr>
              <a:t>ve</a:t>
            </a:r>
            <a:r>
              <a:rPr sz="1000" spc="20" dirty="0">
                <a:latin typeface="PMingLiU"/>
                <a:cs typeface="PMingLiU"/>
              </a:rPr>
              <a:t>s</a:t>
            </a:r>
            <a:r>
              <a:rPr sz="1000" spc="45" dirty="0">
                <a:latin typeface="PMingLiU"/>
                <a:cs typeface="PMingLiU"/>
              </a:rPr>
              <a:t>.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165" dirty="0">
                <a:latin typeface="PMingLiU"/>
                <a:cs typeface="PMingLiU"/>
              </a:rPr>
              <a:t>O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90" dirty="0">
                <a:latin typeface="PMingLiU"/>
                <a:cs typeface="PMingLiU"/>
              </a:rPr>
              <a:t>h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pu</a:t>
            </a:r>
            <a:r>
              <a:rPr sz="1000" spc="100" dirty="0">
                <a:latin typeface="PMingLiU"/>
                <a:cs typeface="PMingLiU"/>
              </a:rPr>
              <a:t>m</a:t>
            </a:r>
            <a:r>
              <a:rPr sz="1000" spc="90" dirty="0">
                <a:latin typeface="PMingLiU"/>
                <a:cs typeface="PMingLiU"/>
              </a:rPr>
              <a:t>p</a:t>
            </a:r>
            <a:r>
              <a:rPr sz="1000" spc="25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25" dirty="0">
                <a:latin typeface="PMingLiU"/>
                <a:cs typeface="PMingLiU"/>
              </a:rPr>
              <a:t>g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75" dirty="0">
                <a:latin typeface="PMingLiU"/>
                <a:cs typeface="PMingLiU"/>
              </a:rPr>
              <a:t>tr</a:t>
            </a:r>
            <a:r>
              <a:rPr sz="1000" spc="90" dirty="0">
                <a:latin typeface="PMingLiU"/>
                <a:cs typeface="PMingLiU"/>
              </a:rPr>
              <a:t>ok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45" dirty="0">
                <a:latin typeface="PMingLiU"/>
                <a:cs typeface="PMingLiU"/>
              </a:rPr>
              <a:t>,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90" dirty="0">
                <a:latin typeface="PMingLiU"/>
                <a:cs typeface="PMingLiU"/>
              </a:rPr>
              <a:t>h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li</a:t>
            </a:r>
            <a:r>
              <a:rPr sz="1000" spc="90" dirty="0">
                <a:latin typeface="PMingLiU"/>
                <a:cs typeface="PMingLiU"/>
              </a:rPr>
              <a:t>qu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f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30" dirty="0">
                <a:latin typeface="PMingLiU"/>
                <a:cs typeface="PMingLiU"/>
              </a:rPr>
              <a:t>c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pa</a:t>
            </a: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70" dirty="0">
                <a:latin typeface="PMingLiU"/>
                <a:cs typeface="PMingLiU"/>
              </a:rPr>
              <a:t>t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30" dirty="0">
                <a:latin typeface="PMingLiU"/>
                <a:cs typeface="PMingLiU"/>
              </a:rPr>
              <a:t>c</a:t>
            </a:r>
            <a:r>
              <a:rPr sz="1000" spc="90" dirty="0">
                <a:latin typeface="PMingLiU"/>
                <a:cs typeface="PMingLiU"/>
              </a:rPr>
              <a:t>on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s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70" dirty="0">
                <a:latin typeface="PMingLiU"/>
                <a:cs typeface="PMingLiU"/>
              </a:rPr>
              <a:t>t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15" dirty="0">
                <a:latin typeface="PMingLiU"/>
                <a:cs typeface="PMingLiU"/>
              </a:rPr>
              <a:t>f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20" dirty="0">
                <a:latin typeface="PMingLiU"/>
                <a:cs typeface="PMingLiU"/>
              </a:rPr>
              <a:t>l</a:t>
            </a:r>
            <a:r>
              <a:rPr sz="1000" spc="35" dirty="0">
                <a:latin typeface="PMingLiU"/>
                <a:cs typeface="PMingLiU"/>
              </a:rPr>
              <a:t>v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45" dirty="0">
                <a:latin typeface="PMingLiU"/>
                <a:cs typeface="PMingLiU"/>
              </a:rPr>
              <a:t>,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u</a:t>
            </a: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90" dirty="0">
                <a:latin typeface="PMingLiU"/>
                <a:cs typeface="PMingLiU"/>
              </a:rPr>
              <a:t>u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25" dirty="0">
                <a:latin typeface="PMingLiU"/>
                <a:cs typeface="PMingLiU"/>
              </a:rPr>
              <a:t>l</a:t>
            </a:r>
            <a:r>
              <a:rPr sz="1000" spc="20" dirty="0">
                <a:latin typeface="PMingLiU"/>
                <a:cs typeface="PMingLiU"/>
              </a:rPr>
              <a:t>l</a:t>
            </a:r>
            <a:r>
              <a:rPr sz="1000" spc="25" dirty="0">
                <a:latin typeface="PMingLiU"/>
                <a:cs typeface="PMingLiU"/>
              </a:rPr>
              <a:t>y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90" dirty="0">
                <a:latin typeface="PMingLiU"/>
                <a:cs typeface="PMingLiU"/>
              </a:rPr>
              <a:t>p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35" dirty="0">
                <a:latin typeface="PMingLiU"/>
                <a:cs typeface="PMingLiU"/>
              </a:rPr>
              <a:t>g</a:t>
            </a:r>
            <a:r>
              <a:rPr sz="1000" spc="20" dirty="0">
                <a:latin typeface="PMingLiU"/>
                <a:cs typeface="PMingLiU"/>
              </a:rPr>
              <a:t>-l</a:t>
            </a:r>
            <a:r>
              <a:rPr sz="1000" spc="90" dirty="0">
                <a:latin typeface="PMingLiU"/>
                <a:cs typeface="PMingLiU"/>
              </a:rPr>
              <a:t>oad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80" dirty="0">
                <a:latin typeface="PMingLiU"/>
                <a:cs typeface="PMingLiU"/>
              </a:rPr>
              <a:t>o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618719" y="7174620"/>
            <a:ext cx="2860075" cy="146070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3593058" y="8769365"/>
            <a:ext cx="291084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-635">
              <a:lnSpc>
                <a:spcPct val="103899"/>
              </a:lnSpc>
              <a:tabLst>
                <a:tab pos="478155" algn="l"/>
                <a:tab pos="1143000" algn="l"/>
                <a:tab pos="1856105" algn="l"/>
                <a:tab pos="2084070" algn="l"/>
                <a:tab pos="2283460" algn="l"/>
              </a:tabLst>
            </a:pPr>
            <a:r>
              <a:rPr sz="800" spc="45" dirty="0">
                <a:latin typeface="Arial"/>
                <a:cs typeface="Arial"/>
              </a:rPr>
              <a:t>Figure	</a:t>
            </a:r>
            <a:r>
              <a:rPr sz="800" spc="50" dirty="0">
                <a:latin typeface="Arial"/>
                <a:cs typeface="Arial"/>
              </a:rPr>
              <a:t>1   </a:t>
            </a:r>
            <a:r>
              <a:rPr sz="800" spc="-10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General</a:t>
            </a:r>
            <a:r>
              <a:rPr sz="800" dirty="0">
                <a:latin typeface="Arial"/>
                <a:cs typeface="Arial"/>
              </a:rPr>
              <a:t>	</a:t>
            </a:r>
            <a:r>
              <a:rPr sz="800" spc="-5" dirty="0">
                <a:latin typeface="Arial"/>
                <a:cs typeface="Arial"/>
              </a:rPr>
              <a:t>arrangeme</a:t>
            </a:r>
            <a:r>
              <a:rPr sz="800" spc="-20" dirty="0">
                <a:latin typeface="Arial"/>
                <a:cs typeface="Arial"/>
              </a:rPr>
              <a:t>n</a:t>
            </a:r>
            <a:r>
              <a:rPr sz="800" dirty="0">
                <a:latin typeface="Arial"/>
                <a:cs typeface="Arial"/>
              </a:rPr>
              <a:t>t	</a:t>
            </a:r>
            <a:r>
              <a:rPr sz="800" spc="-5" dirty="0">
                <a:latin typeface="Arial"/>
                <a:cs typeface="Arial"/>
              </a:rPr>
              <a:t>of</a:t>
            </a:r>
            <a:r>
              <a:rPr sz="800" dirty="0">
                <a:latin typeface="Arial"/>
                <a:cs typeface="Arial"/>
              </a:rPr>
              <a:t>	</a:t>
            </a:r>
            <a:r>
              <a:rPr sz="800" spc="-5" dirty="0">
                <a:latin typeface="Arial"/>
                <a:cs typeface="Arial"/>
              </a:rPr>
              <a:t>a</a:t>
            </a:r>
            <a:r>
              <a:rPr sz="800" dirty="0">
                <a:latin typeface="Arial"/>
                <a:cs typeface="Arial"/>
              </a:rPr>
              <a:t>	</a:t>
            </a:r>
            <a:r>
              <a:rPr sz="800" spc="-5" dirty="0">
                <a:latin typeface="Arial"/>
                <a:cs typeface="Arial"/>
              </a:rPr>
              <a:t>high-pres</a:t>
            </a:r>
            <a:r>
              <a:rPr sz="800" spc="-20" dirty="0">
                <a:latin typeface="Arial"/>
                <a:cs typeface="Arial"/>
              </a:rPr>
              <a:t>s</a:t>
            </a:r>
            <a:r>
              <a:rPr sz="800" spc="-5" dirty="0">
                <a:latin typeface="Arial"/>
                <a:cs typeface="Arial"/>
              </a:rPr>
              <a:t>ure homogenize</a:t>
            </a:r>
            <a:r>
              <a:rPr sz="800" spc="-20" dirty="0">
                <a:latin typeface="Arial"/>
                <a:cs typeface="Arial"/>
              </a:rPr>
              <a:t>r</a:t>
            </a:r>
            <a:r>
              <a:rPr sz="800" dirty="0">
                <a:latin typeface="Arial"/>
                <a:cs typeface="Arial"/>
              </a:rPr>
              <a:t>.</a:t>
            </a:r>
            <a:r>
              <a:rPr sz="800" spc="4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(Court</a:t>
            </a:r>
            <a:r>
              <a:rPr sz="800" spc="-20" dirty="0">
                <a:latin typeface="Arial"/>
                <a:cs typeface="Arial"/>
              </a:rPr>
              <a:t>e</a:t>
            </a:r>
            <a:r>
              <a:rPr sz="800" spc="-5" dirty="0">
                <a:latin typeface="Arial"/>
                <a:cs typeface="Arial"/>
              </a:rPr>
              <a:t>sy</a:t>
            </a:r>
            <a:r>
              <a:rPr sz="800" spc="4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of</a:t>
            </a:r>
            <a:r>
              <a:rPr sz="800" spc="4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the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Society</a:t>
            </a:r>
            <a:r>
              <a:rPr sz="800" spc="4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of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Dairy</a:t>
            </a:r>
            <a:r>
              <a:rPr sz="800" spc="4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Techn</a:t>
            </a:r>
            <a:r>
              <a:rPr sz="800" spc="-20" dirty="0">
                <a:latin typeface="Arial"/>
                <a:cs typeface="Arial"/>
              </a:rPr>
              <a:t>o</a:t>
            </a:r>
            <a:r>
              <a:rPr sz="800" spc="-5" dirty="0">
                <a:latin typeface="Arial"/>
                <a:cs typeface="Arial"/>
              </a:rPr>
              <a:t>logy.)</a:t>
            </a:r>
            <a:endParaRPr sz="8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569518" y="453059"/>
            <a:ext cx="5921375" cy="0"/>
          </a:xfrm>
          <a:custGeom>
            <a:avLst/>
            <a:gdLst/>
            <a:ahLst/>
            <a:cxnLst/>
            <a:rect l="l" t="t" r="r" b="b"/>
            <a:pathLst>
              <a:path w="5921375">
                <a:moveTo>
                  <a:pt x="0" y="0"/>
                </a:moveTo>
                <a:lnTo>
                  <a:pt x="5921273" y="0"/>
                </a:lnTo>
              </a:path>
            </a:pathLst>
          </a:custGeom>
          <a:ln w="64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4489462" y="313916"/>
            <a:ext cx="2014220" cy="139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20" dirty="0">
                <a:latin typeface="Arial"/>
                <a:cs typeface="Arial"/>
              </a:rPr>
              <a:t>HOMOGENIZATION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45" dirty="0">
                <a:latin typeface="Arial"/>
                <a:cs typeface="Arial"/>
              </a:rPr>
              <a:t> </a:t>
            </a:r>
            <a:r>
              <a:rPr sz="900" spc="55" dirty="0">
                <a:latin typeface="Arial"/>
                <a:cs typeface="Arial"/>
              </a:rPr>
              <a:t>MILK</a:t>
            </a:r>
            <a:r>
              <a:rPr sz="900" dirty="0">
                <a:latin typeface="Arial"/>
                <a:cs typeface="Arial"/>
              </a:rPr>
              <a:t>   </a:t>
            </a:r>
            <a:r>
              <a:rPr sz="900" spc="-10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1347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94769" y="2276441"/>
            <a:ext cx="2910840" cy="30372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635">
              <a:lnSpc>
                <a:spcPct val="100000"/>
              </a:lnSpc>
            </a:pP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20" dirty="0">
                <a:latin typeface="PMingLiU"/>
                <a:cs typeface="PMingLiU"/>
              </a:rPr>
              <a:t>s</a:t>
            </a: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70" dirty="0">
                <a:latin typeface="PMingLiU"/>
                <a:cs typeface="PMingLiU"/>
              </a:rPr>
              <a:t>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90" dirty="0">
                <a:latin typeface="PMingLiU"/>
                <a:cs typeface="PMingLiU"/>
              </a:rPr>
              <a:t>p</a:t>
            </a:r>
            <a:r>
              <a:rPr sz="1000" spc="25" dirty="0">
                <a:latin typeface="PMingLiU"/>
                <a:cs typeface="PMingLiU"/>
              </a:rPr>
              <a:t>i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20" dirty="0">
                <a:latin typeface="PMingLiU"/>
                <a:cs typeface="PMingLiU"/>
              </a:rPr>
              <a:t>l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90" dirty="0">
                <a:latin typeface="PMingLiU"/>
                <a:cs typeface="PMingLiU"/>
              </a:rPr>
              <a:t>u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45" dirty="0">
                <a:latin typeface="PMingLiU"/>
                <a:cs typeface="PMingLiU"/>
              </a:rPr>
              <a:t>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80" dirty="0">
                <a:latin typeface="PMingLiU"/>
                <a:cs typeface="PMingLiU"/>
              </a:rPr>
              <a:t>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h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35" dirty="0">
                <a:latin typeface="PMingLiU"/>
                <a:cs typeface="PMingLiU"/>
              </a:rPr>
              <a:t>g</a:t>
            </a:r>
            <a:r>
              <a:rPr sz="1000" spc="90" dirty="0">
                <a:latin typeface="PMingLiU"/>
                <a:cs typeface="PMingLiU"/>
              </a:rPr>
              <a:t>h</a:t>
            </a:r>
            <a:r>
              <a:rPr sz="1000" spc="20" dirty="0">
                <a:latin typeface="PMingLiU"/>
                <a:cs typeface="PMingLiU"/>
              </a:rPr>
              <a:t>-</a:t>
            </a:r>
            <a:r>
              <a:rPr sz="1000" spc="90" dirty="0">
                <a:latin typeface="PMingLiU"/>
                <a:cs typeface="PMingLiU"/>
              </a:rPr>
              <a:t>p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20" dirty="0">
                <a:latin typeface="PMingLiU"/>
                <a:cs typeface="PMingLiU"/>
              </a:rPr>
              <a:t>s</a:t>
            </a:r>
            <a:r>
              <a:rPr sz="1000" spc="90" dirty="0">
                <a:latin typeface="PMingLiU"/>
                <a:cs typeface="PMingLiU"/>
              </a:rPr>
              <a:t>u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105" dirty="0">
                <a:latin typeface="PMingLiU"/>
                <a:cs typeface="PMingLiU"/>
              </a:rPr>
              <a:t>m</a:t>
            </a:r>
            <a:r>
              <a:rPr sz="1000" spc="90" dirty="0">
                <a:latin typeface="PMingLiU"/>
                <a:cs typeface="PMingLiU"/>
              </a:rPr>
              <a:t>an</a:t>
            </a:r>
            <a:r>
              <a:rPr sz="1000" spc="20" dirty="0">
                <a:latin typeface="PMingLiU"/>
                <a:cs typeface="PMingLiU"/>
              </a:rPr>
              <a:t>if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25" dirty="0">
                <a:latin typeface="PMingLiU"/>
                <a:cs typeface="PMingLiU"/>
              </a:rPr>
              <a:t>l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(</a:t>
            </a:r>
            <a:r>
              <a:rPr sz="1000" spc="25" dirty="0">
                <a:solidFill>
                  <a:srgbClr val="0000FF"/>
                </a:solidFill>
                <a:latin typeface="PMingLiU"/>
                <a:cs typeface="PMingLiU"/>
                <a:hlinkClick r:id="rId2" action="ppaction://hlinksldjump"/>
              </a:rPr>
              <a:t>F</a:t>
            </a:r>
            <a:r>
              <a:rPr sz="1000" spc="30" dirty="0">
                <a:solidFill>
                  <a:srgbClr val="0000FF"/>
                </a:solidFill>
                <a:latin typeface="PMingLiU"/>
                <a:cs typeface="PMingLiU"/>
                <a:hlinkClick r:id="rId2" action="ppaction://hlinksldjump"/>
              </a:rPr>
              <a:t>i</a:t>
            </a:r>
            <a:r>
              <a:rPr sz="1000" spc="35" dirty="0">
                <a:solidFill>
                  <a:srgbClr val="0000FF"/>
                </a:solidFill>
                <a:latin typeface="PMingLiU"/>
                <a:cs typeface="PMingLiU"/>
                <a:hlinkClick r:id="rId2" action="ppaction://hlinksldjump"/>
              </a:rPr>
              <a:t>g</a:t>
            </a:r>
            <a:r>
              <a:rPr sz="1000" spc="90" dirty="0">
                <a:solidFill>
                  <a:srgbClr val="0000FF"/>
                </a:solidFill>
                <a:latin typeface="PMingLiU"/>
                <a:cs typeface="PMingLiU"/>
                <a:hlinkClick r:id="rId2" action="ppaction://hlinksldjump"/>
              </a:rPr>
              <a:t>u</a:t>
            </a:r>
            <a:r>
              <a:rPr sz="1000" spc="75" dirty="0">
                <a:solidFill>
                  <a:srgbClr val="0000FF"/>
                </a:solidFill>
                <a:latin typeface="PMingLiU"/>
                <a:cs typeface="PMingLiU"/>
                <a:hlinkClick r:id="rId2" action="ppaction://hlinksldjump"/>
              </a:rPr>
              <a:t>r</a:t>
            </a:r>
            <a:r>
              <a:rPr sz="1000" spc="25" dirty="0">
                <a:solidFill>
                  <a:srgbClr val="0000FF"/>
                </a:solidFill>
                <a:latin typeface="PMingLiU"/>
                <a:cs typeface="PMingLiU"/>
                <a:hlinkClick r:id="rId2" action="ppaction://hlinksldjump"/>
              </a:rPr>
              <a:t>e</a:t>
            </a:r>
            <a:r>
              <a:rPr sz="1000" spc="45" dirty="0">
                <a:solidFill>
                  <a:srgbClr val="0000FF"/>
                </a:solidFill>
                <a:latin typeface="PMingLiU"/>
                <a:cs typeface="PMingLiU"/>
                <a:hlinkClick r:id="rId2" action="ppaction://hlinksldjump"/>
              </a:rPr>
              <a:t> </a:t>
            </a:r>
            <a:r>
              <a:rPr sz="1000" spc="90" dirty="0">
                <a:solidFill>
                  <a:srgbClr val="0000FF"/>
                </a:solidFill>
                <a:latin typeface="PMingLiU"/>
                <a:cs typeface="PMingLiU"/>
                <a:hlinkClick r:id="rId2" action="ppaction://hlinksldjump"/>
              </a:rPr>
              <a:t>2</a:t>
            </a:r>
            <a:r>
              <a:rPr sz="1000" spc="25" dirty="0">
                <a:latin typeface="PMingLiU"/>
                <a:cs typeface="PMingLiU"/>
              </a:rPr>
              <a:t>)</a:t>
            </a:r>
            <a:r>
              <a:rPr sz="1000" spc="45" dirty="0">
                <a:latin typeface="PMingLiU"/>
                <a:cs typeface="PMingLiU"/>
              </a:rPr>
              <a:t>.</a:t>
            </a:r>
            <a:endParaRPr sz="1000">
              <a:latin typeface="PMingLiU"/>
              <a:cs typeface="PMingLiU"/>
            </a:endParaRPr>
          </a:p>
          <a:p>
            <a:pPr marL="12700" marR="5080" indent="126364" algn="just">
              <a:lnSpc>
                <a:spcPct val="99600"/>
              </a:lnSpc>
            </a:pPr>
            <a:r>
              <a:rPr sz="1000" spc="65" dirty="0">
                <a:latin typeface="PMingLiU"/>
                <a:cs typeface="PMingLiU"/>
              </a:rPr>
              <a:t>The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pu</a:t>
            </a:r>
            <a:r>
              <a:rPr sz="1000" spc="114" dirty="0">
                <a:latin typeface="PMingLiU"/>
                <a:cs typeface="PMingLiU"/>
              </a:rPr>
              <a:t>m</a:t>
            </a:r>
            <a:r>
              <a:rPr sz="1000" spc="80" dirty="0">
                <a:latin typeface="PMingLiU"/>
                <a:cs typeface="PMingLiU"/>
              </a:rPr>
              <a:t>p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pisto</a:t>
            </a:r>
            <a:r>
              <a:rPr sz="1000" spc="75" dirty="0">
                <a:latin typeface="PMingLiU"/>
                <a:cs typeface="PMingLiU"/>
              </a:rPr>
              <a:t>n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have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been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so</a:t>
            </a:r>
            <a:r>
              <a:rPr sz="1000" spc="65" dirty="0">
                <a:latin typeface="PMingLiU"/>
                <a:cs typeface="PMingLiU"/>
              </a:rPr>
              <a:t>u</a:t>
            </a:r>
            <a:r>
              <a:rPr sz="1000" spc="40" dirty="0">
                <a:latin typeface="PMingLiU"/>
                <a:cs typeface="PMingLiU"/>
              </a:rPr>
              <a:t>rce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pr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45" dirty="0">
                <a:latin typeface="PMingLiU"/>
                <a:cs typeface="PMingLiU"/>
              </a:rPr>
              <a:t>blems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sin</a:t>
            </a:r>
            <a:r>
              <a:rPr sz="1000" spc="45" dirty="0">
                <a:latin typeface="PMingLiU"/>
                <a:cs typeface="PMingLiU"/>
              </a:rPr>
              <a:t>c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they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need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move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through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sea</a:t>
            </a:r>
            <a:r>
              <a:rPr sz="1000" spc="30" dirty="0">
                <a:latin typeface="PMingLiU"/>
                <a:cs typeface="PMingLiU"/>
              </a:rPr>
              <a:t>l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that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must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capa</a:t>
            </a:r>
            <a:r>
              <a:rPr sz="1000" spc="85" dirty="0">
                <a:latin typeface="PMingLiU"/>
                <a:cs typeface="PMingLiU"/>
              </a:rPr>
              <a:t>b</a:t>
            </a:r>
            <a:r>
              <a:rPr sz="1000" spc="20" dirty="0">
                <a:latin typeface="PMingLiU"/>
                <a:cs typeface="PMingLiU"/>
              </a:rPr>
              <a:t>le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resis</a:t>
            </a:r>
            <a:r>
              <a:rPr sz="1000" spc="30" dirty="0">
                <a:latin typeface="PMingLiU"/>
                <a:cs typeface="PMingLiU"/>
              </a:rPr>
              <a:t>t</a:t>
            </a:r>
            <a:r>
              <a:rPr sz="1000" spc="40" dirty="0">
                <a:latin typeface="PMingLiU"/>
                <a:cs typeface="PMingLiU"/>
              </a:rPr>
              <a:t>ing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both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high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pressure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microb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50" dirty="0">
                <a:latin typeface="PMingLiU"/>
                <a:cs typeface="PMingLiU"/>
              </a:rPr>
              <a:t>al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coloniza</a:t>
            </a:r>
            <a:r>
              <a:rPr sz="1000" spc="45" dirty="0">
                <a:latin typeface="PMingLiU"/>
                <a:cs typeface="PMingLiU"/>
              </a:rPr>
              <a:t>t</a:t>
            </a:r>
            <a:r>
              <a:rPr sz="1000" spc="55" dirty="0">
                <a:latin typeface="PMingLiU"/>
                <a:cs typeface="PMingLiU"/>
              </a:rPr>
              <a:t>ion.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Pres</a:t>
            </a:r>
            <a:r>
              <a:rPr sz="1000" spc="35" dirty="0">
                <a:latin typeface="PMingLiU"/>
                <a:cs typeface="PMingLiU"/>
              </a:rPr>
              <a:t>s</a:t>
            </a:r>
            <a:r>
              <a:rPr sz="1000" spc="45" dirty="0">
                <a:latin typeface="PMingLiU"/>
                <a:cs typeface="PMingLiU"/>
              </a:rPr>
              <a:t>ures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up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20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114" dirty="0">
                <a:latin typeface="PMingLiU"/>
                <a:cs typeface="PMingLiU"/>
              </a:rPr>
              <a:t>M</a:t>
            </a:r>
            <a:r>
              <a:rPr sz="1000" spc="75" dirty="0">
                <a:latin typeface="PMingLiU"/>
                <a:cs typeface="PMingLiU"/>
              </a:rPr>
              <a:t>P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comm</a:t>
            </a:r>
            <a:r>
              <a:rPr sz="1000" spc="70" dirty="0">
                <a:latin typeface="PMingLiU"/>
                <a:cs typeface="PMingLiU"/>
              </a:rPr>
              <a:t>o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for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milk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homogen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55" dirty="0">
                <a:latin typeface="PMingLiU"/>
                <a:cs typeface="PMingLiU"/>
              </a:rPr>
              <a:t>zation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but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may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up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30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MPa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for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other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d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35" dirty="0">
                <a:latin typeface="PMingLiU"/>
                <a:cs typeface="PMingLiU"/>
              </a:rPr>
              <a:t>iry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90" dirty="0">
                <a:latin typeface="PMingLiU"/>
                <a:cs typeface="PMingLiU"/>
              </a:rPr>
              <a:t>p</a:t>
            </a:r>
            <a:r>
              <a:rPr sz="1000" spc="45" dirty="0">
                <a:latin typeface="PMingLiU"/>
                <a:cs typeface="PMingLiU"/>
              </a:rPr>
              <a:t>plications.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most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homoge</a:t>
            </a:r>
            <a:r>
              <a:rPr sz="1000" spc="70" dirty="0">
                <a:latin typeface="PMingLiU"/>
                <a:cs typeface="PMingLiU"/>
              </a:rPr>
              <a:t>n</a:t>
            </a:r>
            <a:r>
              <a:rPr sz="1000" spc="35" dirty="0">
                <a:latin typeface="PMingLiU"/>
                <a:cs typeface="PMingLiU"/>
              </a:rPr>
              <a:t>izers,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chevron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 seals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made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from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relativel</a:t>
            </a:r>
            <a:r>
              <a:rPr sz="1000" spc="25" dirty="0">
                <a:latin typeface="PMingLiU"/>
                <a:cs typeface="PMingLiU"/>
              </a:rPr>
              <a:t>y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soft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c</a:t>
            </a:r>
            <a:r>
              <a:rPr sz="1000" spc="60" dirty="0">
                <a:latin typeface="PMingLiU"/>
                <a:cs typeface="PMingLiU"/>
              </a:rPr>
              <a:t>o</a:t>
            </a:r>
            <a:r>
              <a:rPr sz="1000" spc="55" dirty="0">
                <a:latin typeface="PMingLiU"/>
                <a:cs typeface="PMingLiU"/>
              </a:rPr>
              <a:t>mposite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materials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used,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held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place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thre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60" dirty="0">
                <a:latin typeface="PMingLiU"/>
                <a:cs typeface="PMingLiU"/>
              </a:rPr>
              <a:t>ded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sleeve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so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that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wear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can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taken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up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leakage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minimized.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Pis</a:t>
            </a:r>
            <a:r>
              <a:rPr sz="1000" spc="30" dirty="0">
                <a:latin typeface="PMingLiU"/>
                <a:cs typeface="PMingLiU"/>
              </a:rPr>
              <a:t>t</a:t>
            </a:r>
            <a:r>
              <a:rPr sz="1000" spc="80" dirty="0">
                <a:latin typeface="PMingLiU"/>
                <a:cs typeface="PMingLiU"/>
              </a:rPr>
              <a:t>on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move</a:t>
            </a:r>
            <a:r>
              <a:rPr sz="1000" spc="95" dirty="0">
                <a:latin typeface="PMingLiU"/>
                <a:cs typeface="PMingLiU"/>
              </a:rPr>
              <a:t>m</a:t>
            </a:r>
            <a:r>
              <a:rPr sz="1000" spc="55" dirty="0">
                <a:latin typeface="PMingLiU"/>
                <a:cs typeface="PMingLiU"/>
              </a:rPr>
              <a:t>ent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must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spc="30" dirty="0">
                <a:latin typeface="PMingLiU"/>
                <a:cs typeface="PMingLiU"/>
              </a:rPr>
              <a:t> sufficient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ensure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that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sea</a:t>
            </a:r>
            <a:r>
              <a:rPr sz="1000" spc="30" dirty="0">
                <a:latin typeface="PMingLiU"/>
                <a:cs typeface="PMingLiU"/>
              </a:rPr>
              <a:t>l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wett</a:t>
            </a:r>
            <a:r>
              <a:rPr sz="1000" spc="65" dirty="0">
                <a:latin typeface="PMingLiU"/>
                <a:cs typeface="PMingLiU"/>
              </a:rPr>
              <a:t>e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clea</a:t>
            </a:r>
            <a:r>
              <a:rPr sz="1000" spc="60" dirty="0">
                <a:latin typeface="PMingLiU"/>
                <a:cs typeface="PMingLiU"/>
              </a:rPr>
              <a:t>n</a:t>
            </a:r>
            <a:r>
              <a:rPr sz="1000" spc="40" dirty="0">
                <a:latin typeface="PMingLiU"/>
                <a:cs typeface="PMingLiU"/>
              </a:rPr>
              <a:t>ing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disinf</a:t>
            </a:r>
            <a:r>
              <a:rPr sz="1000" spc="45" dirty="0">
                <a:latin typeface="PMingLiU"/>
                <a:cs typeface="PMingLiU"/>
              </a:rPr>
              <a:t>ecting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agents</a:t>
            </a:r>
            <a:r>
              <a:rPr sz="1000" spc="45" dirty="0">
                <a:latin typeface="PMingLiU"/>
                <a:cs typeface="PMingLiU"/>
              </a:rPr>
              <a:t>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fine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water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feed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onto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pistons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provid</a:t>
            </a:r>
            <a:r>
              <a:rPr sz="1000" spc="60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lubr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55" dirty="0">
                <a:latin typeface="PMingLiU"/>
                <a:cs typeface="PMingLiU"/>
              </a:rPr>
              <a:t>cation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reduc</a:t>
            </a:r>
            <a:r>
              <a:rPr sz="1000" spc="60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we</a:t>
            </a:r>
            <a:r>
              <a:rPr sz="1000" spc="60" dirty="0">
                <a:latin typeface="PMingLiU"/>
                <a:cs typeface="PMingLiU"/>
              </a:rPr>
              <a:t>a</a:t>
            </a:r>
            <a:r>
              <a:rPr sz="1000" spc="40" dirty="0">
                <a:latin typeface="PMingLiU"/>
                <a:cs typeface="PMingLiU"/>
              </a:rPr>
              <a:t>r;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hard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water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areas</a:t>
            </a:r>
            <a:r>
              <a:rPr sz="1000" spc="45" dirty="0">
                <a:latin typeface="PMingLiU"/>
                <a:cs typeface="PMingLiU"/>
              </a:rPr>
              <a:t>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care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must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taken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avoid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bui</a:t>
            </a:r>
            <a:r>
              <a:rPr sz="1000" spc="40" dirty="0">
                <a:latin typeface="PMingLiU"/>
                <a:cs typeface="PMingLiU"/>
              </a:rPr>
              <a:t>l</a:t>
            </a:r>
            <a:r>
              <a:rPr sz="1000" spc="60" dirty="0">
                <a:latin typeface="PMingLiU"/>
                <a:cs typeface="PMingLiU"/>
              </a:rPr>
              <a:t>d-up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water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scale.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Where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asep</a:t>
            </a:r>
            <a:r>
              <a:rPr sz="1000" spc="40" dirty="0">
                <a:latin typeface="PMingLiU"/>
                <a:cs typeface="PMingLiU"/>
              </a:rPr>
              <a:t>t</a:t>
            </a:r>
            <a:r>
              <a:rPr sz="1000" spc="20" dirty="0">
                <a:latin typeface="PMingLiU"/>
                <a:cs typeface="PMingLiU"/>
              </a:rPr>
              <a:t>ic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pro-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ces</a:t>
            </a: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40" dirty="0">
                <a:latin typeface="PMingLiU"/>
                <a:cs typeface="PMingLiU"/>
              </a:rPr>
              <a:t>ing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required,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70" dirty="0">
                <a:latin typeface="PMingLiU"/>
                <a:cs typeface="PMingLiU"/>
              </a:rPr>
              <a:t>water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lubr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55" dirty="0">
                <a:latin typeface="PMingLiU"/>
                <a:cs typeface="PMingLiU"/>
              </a:rPr>
              <a:t>cation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65" dirty="0">
                <a:latin typeface="PMingLiU"/>
                <a:cs typeface="PMingLiU"/>
              </a:rPr>
              <a:t>must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rep</a:t>
            </a:r>
            <a:r>
              <a:rPr sz="1000" spc="40" dirty="0">
                <a:latin typeface="PMingLiU"/>
                <a:cs typeface="PMingLiU"/>
              </a:rPr>
              <a:t>l</a:t>
            </a:r>
            <a:r>
              <a:rPr sz="1000" spc="50" dirty="0">
                <a:latin typeface="PMingLiU"/>
                <a:cs typeface="PMingLiU"/>
              </a:rPr>
              <a:t>aced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steam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box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or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equivalent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disi</a:t>
            </a:r>
            <a:r>
              <a:rPr sz="1000" spc="60" dirty="0">
                <a:latin typeface="PMingLiU"/>
                <a:cs typeface="PMingLiU"/>
              </a:rPr>
              <a:t>n</a:t>
            </a:r>
            <a:r>
              <a:rPr sz="1000" spc="45" dirty="0">
                <a:latin typeface="PMingLiU"/>
                <a:cs typeface="PMingLiU"/>
              </a:rPr>
              <a:t>fection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sys</a:t>
            </a:r>
            <a:r>
              <a:rPr sz="1000" spc="25" dirty="0">
                <a:latin typeface="PMingLiU"/>
                <a:cs typeface="PMingLiU"/>
              </a:rPr>
              <a:t>t</a:t>
            </a:r>
            <a:r>
              <a:rPr sz="1000" spc="55" dirty="0">
                <a:latin typeface="PMingLiU"/>
                <a:cs typeface="PMingLiU"/>
              </a:rPr>
              <a:t>em.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83533" y="3791698"/>
            <a:ext cx="11874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05410" algn="l"/>
              </a:tabLst>
            </a:pPr>
            <a:r>
              <a:rPr sz="1000" u="sng" spc="-5" dirty="0">
                <a:latin typeface="Times New Roman"/>
                <a:cs typeface="Times New Roman"/>
              </a:rPr>
              <a:t> 	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95370" y="5475589"/>
            <a:ext cx="2912110" cy="34112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just">
              <a:lnSpc>
                <a:spcPct val="100000"/>
              </a:lnSpc>
            </a:pPr>
            <a:r>
              <a:rPr sz="900" spc="50" dirty="0">
                <a:latin typeface="Arial"/>
                <a:cs typeface="Arial"/>
              </a:rPr>
              <a:t>Homogenizing </a:t>
            </a:r>
            <a:r>
              <a:rPr sz="900" spc="30" dirty="0">
                <a:latin typeface="Arial"/>
                <a:cs typeface="Arial"/>
              </a:rPr>
              <a:t>Valve</a:t>
            </a:r>
            <a:r>
              <a:rPr sz="900" spc="45" dirty="0">
                <a:latin typeface="Arial"/>
                <a:cs typeface="Arial"/>
              </a:rPr>
              <a:t> </a:t>
            </a:r>
            <a:r>
              <a:rPr sz="900" spc="50" dirty="0">
                <a:latin typeface="Arial"/>
                <a:cs typeface="Arial"/>
              </a:rPr>
              <a:t>Assembly</a:t>
            </a:r>
            <a:endParaRPr sz="900">
              <a:latin typeface="Arial"/>
              <a:cs typeface="Arial"/>
            </a:endParaRPr>
          </a:p>
          <a:p>
            <a:pPr marL="13335" marR="5080" indent="-635" algn="just">
              <a:lnSpc>
                <a:spcPct val="100000"/>
              </a:lnSpc>
              <a:spcBef>
                <a:spcPts val="640"/>
              </a:spcBef>
            </a:pPr>
            <a:r>
              <a:rPr sz="1000" spc="65" dirty="0">
                <a:latin typeface="PMingLiU"/>
                <a:cs typeface="PMingLiU"/>
              </a:rPr>
              <a:t>Wher</a:t>
            </a:r>
            <a:r>
              <a:rPr sz="1000" spc="55" dirty="0">
                <a:latin typeface="PMingLiU"/>
                <a:cs typeface="PMingLiU"/>
              </a:rPr>
              <a:t>e</a:t>
            </a:r>
            <a:r>
              <a:rPr sz="1000" spc="45" dirty="0">
                <a:latin typeface="PMingLiU"/>
                <a:cs typeface="PMingLiU"/>
              </a:rPr>
              <a:t>as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vari</a:t>
            </a:r>
            <a:r>
              <a:rPr sz="1000" spc="70" dirty="0">
                <a:latin typeface="PMingLiU"/>
                <a:cs typeface="PMingLiU"/>
              </a:rPr>
              <a:t>o</a:t>
            </a:r>
            <a:r>
              <a:rPr sz="1000" spc="45" dirty="0">
                <a:latin typeface="PMingLiU"/>
                <a:cs typeface="PMingLiU"/>
              </a:rPr>
              <a:t>us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pump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des</a:t>
            </a:r>
            <a:r>
              <a:rPr sz="1000" spc="30" dirty="0">
                <a:latin typeface="PMingLiU"/>
                <a:cs typeface="PMingLiU"/>
              </a:rPr>
              <a:t>i</a:t>
            </a:r>
            <a:r>
              <a:rPr sz="1000" spc="40" dirty="0">
                <a:latin typeface="PMingLiU"/>
                <a:cs typeface="PMingLiU"/>
              </a:rPr>
              <a:t>gns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essentially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similar,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great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variety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homoge</a:t>
            </a:r>
            <a:r>
              <a:rPr sz="1000" spc="70" dirty="0">
                <a:latin typeface="PMingLiU"/>
                <a:cs typeface="PMingLiU"/>
              </a:rPr>
              <a:t>n</a:t>
            </a:r>
            <a:r>
              <a:rPr sz="1000" spc="30" dirty="0">
                <a:latin typeface="PMingLiU"/>
                <a:cs typeface="PMingLiU"/>
              </a:rPr>
              <a:t>izing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valv</a:t>
            </a:r>
            <a:r>
              <a:rPr sz="1000" spc="40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many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conflicti</a:t>
            </a:r>
            <a:r>
              <a:rPr sz="1000" spc="50" dirty="0">
                <a:latin typeface="PMingLiU"/>
                <a:cs typeface="PMingLiU"/>
              </a:rPr>
              <a:t>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clai</a:t>
            </a:r>
            <a:r>
              <a:rPr sz="1000" spc="90" dirty="0">
                <a:latin typeface="PMingLiU"/>
                <a:cs typeface="PMingLiU"/>
              </a:rPr>
              <a:t>m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for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 their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5" dirty="0">
                <a:latin typeface="PMingLiU"/>
                <a:cs typeface="PMingLiU"/>
              </a:rPr>
              <a:t>effi- </a:t>
            </a:r>
            <a:r>
              <a:rPr sz="1000" spc="25" dirty="0">
                <a:latin typeface="PMingLiU"/>
                <a:cs typeface="PMingLiU"/>
              </a:rPr>
              <a:t>cie</a:t>
            </a:r>
            <a:r>
              <a:rPr sz="1000" spc="85" dirty="0">
                <a:latin typeface="PMingLiU"/>
                <a:cs typeface="PMingLiU"/>
              </a:rPr>
              <a:t>n</a:t>
            </a:r>
            <a:r>
              <a:rPr sz="1000" spc="25" dirty="0">
                <a:latin typeface="PMingLiU"/>
                <a:cs typeface="PMingLiU"/>
              </a:rPr>
              <a:t>cy</a:t>
            </a:r>
            <a:r>
              <a:rPr sz="1000" spc="45" dirty="0">
                <a:latin typeface="PMingLiU"/>
                <a:cs typeface="PMingLiU"/>
              </a:rPr>
              <a:t>.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150" dirty="0">
                <a:latin typeface="PMingLiU"/>
                <a:cs typeface="PMingLiU"/>
              </a:rPr>
              <a:t>O</a:t>
            </a:r>
            <a:r>
              <a:rPr sz="1000" spc="15" dirty="0">
                <a:latin typeface="PMingLiU"/>
                <a:cs typeface="PMingLiU"/>
              </a:rPr>
              <a:t>f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thes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45" dirty="0">
                <a:latin typeface="PMingLiU"/>
                <a:cs typeface="PMingLiU"/>
              </a:rPr>
              <a:t>,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th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Gauli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typ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o</a:t>
            </a:r>
            <a:r>
              <a:rPr sz="1000" spc="15" dirty="0">
                <a:latin typeface="PMingLiU"/>
                <a:cs typeface="PMingLiU"/>
              </a:rPr>
              <a:t>f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valv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(</a:t>
            </a:r>
            <a:r>
              <a:rPr sz="1000" spc="45" dirty="0">
                <a:solidFill>
                  <a:srgbClr val="0000FF"/>
                </a:solidFill>
                <a:latin typeface="PMingLiU"/>
                <a:cs typeface="PMingLiU"/>
                <a:hlinkClick r:id="rId2" action="ppaction://hlinksldjump"/>
              </a:rPr>
              <a:t>Figur</a:t>
            </a:r>
            <a:r>
              <a:rPr sz="1000" spc="30" dirty="0">
                <a:solidFill>
                  <a:srgbClr val="0000FF"/>
                </a:solidFill>
                <a:latin typeface="PMingLiU"/>
                <a:cs typeface="PMingLiU"/>
                <a:hlinkClick r:id="rId2" action="ppaction://hlinksldjump"/>
              </a:rPr>
              <a:t>e</a:t>
            </a:r>
            <a:r>
              <a:rPr sz="1000" spc="15" dirty="0">
                <a:solidFill>
                  <a:srgbClr val="0000FF"/>
                </a:solidFill>
                <a:latin typeface="PMingLiU"/>
                <a:cs typeface="PMingLiU"/>
                <a:hlinkClick r:id="rId2" action="ppaction://hlinksldjump"/>
              </a:rPr>
              <a:t>s</a:t>
            </a:r>
            <a:r>
              <a:rPr sz="1000" spc="70" dirty="0">
                <a:solidFill>
                  <a:srgbClr val="0000FF"/>
                </a:solidFill>
                <a:latin typeface="PMingLiU"/>
                <a:cs typeface="PMingLiU"/>
                <a:hlinkClick r:id="rId2" action="ppaction://hlinksldjump"/>
              </a:rPr>
              <a:t> </a:t>
            </a:r>
            <a:r>
              <a:rPr sz="1000" spc="80" dirty="0">
                <a:solidFill>
                  <a:srgbClr val="0000FF"/>
                </a:solidFill>
                <a:latin typeface="PMingLiU"/>
                <a:cs typeface="PMingLiU"/>
                <a:hlinkClick r:id="rId2" action="ppaction://hlinksldjump"/>
              </a:rPr>
              <a:t>3</a:t>
            </a:r>
            <a:r>
              <a:rPr sz="1000" spc="40" dirty="0">
                <a:solidFill>
                  <a:srgbClr val="0000FF"/>
                </a:solidFill>
                <a:latin typeface="PMingLiU"/>
                <a:cs typeface="PMingLiU"/>
              </a:rPr>
              <a:t> </a:t>
            </a:r>
            <a:r>
              <a:rPr sz="1000" spc="80" dirty="0">
                <a:solidFill>
                  <a:srgbClr val="0000FF"/>
                </a:solidFill>
                <a:latin typeface="PMingLiU"/>
                <a:cs typeface="PMingLiU"/>
                <a:hlinkClick r:id="rId2" action="ppaction://hlinksldjump"/>
              </a:rPr>
              <a:t>and</a:t>
            </a:r>
            <a:r>
              <a:rPr sz="1000" dirty="0">
                <a:solidFill>
                  <a:srgbClr val="0000FF"/>
                </a:solidFill>
                <a:latin typeface="PMingLiU"/>
                <a:cs typeface="PMingLiU"/>
                <a:hlinkClick r:id="rId2" action="ppaction://hlinksldjump"/>
              </a:rPr>
              <a:t> </a:t>
            </a:r>
            <a:r>
              <a:rPr sz="1000" spc="-5" dirty="0">
                <a:solidFill>
                  <a:srgbClr val="0000FF"/>
                </a:solidFill>
                <a:latin typeface="PMingLiU"/>
                <a:cs typeface="PMingLiU"/>
                <a:hlinkClick r:id="rId2" action="ppaction://hlinksldjump"/>
              </a:rPr>
              <a:t> </a:t>
            </a:r>
            <a:r>
              <a:rPr sz="1000" spc="80" dirty="0">
                <a:solidFill>
                  <a:srgbClr val="0000FF"/>
                </a:solidFill>
                <a:latin typeface="PMingLiU"/>
                <a:cs typeface="PMingLiU"/>
                <a:hlinkClick r:id="rId2" action="ppaction://hlinksldjump"/>
              </a:rPr>
              <a:t>4</a:t>
            </a:r>
            <a:r>
              <a:rPr sz="1000" spc="40" dirty="0">
                <a:solidFill>
                  <a:srgbClr val="0000FF"/>
                </a:solidFill>
                <a:latin typeface="PMingLiU"/>
                <a:cs typeface="PMingLiU"/>
                <a:hlinkClick r:id="rId2" action="ppaction://hlinksldjump"/>
              </a:rPr>
              <a:t>A</a:t>
            </a:r>
            <a:r>
              <a:rPr sz="1000" spc="15" dirty="0">
                <a:latin typeface="PMingLiU"/>
                <a:cs typeface="PMingLiU"/>
              </a:rPr>
              <a:t>)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stil</a:t>
            </a:r>
            <a:r>
              <a:rPr sz="1000" spc="15" dirty="0">
                <a:latin typeface="PMingLiU"/>
                <a:cs typeface="PMingLiU"/>
              </a:rPr>
              <a:t>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wide</a:t>
            </a:r>
            <a:r>
              <a:rPr sz="1000" spc="20" dirty="0">
                <a:latin typeface="PMingLiU"/>
                <a:cs typeface="PMingLiU"/>
              </a:rPr>
              <a:t>l</a:t>
            </a:r>
            <a:r>
              <a:rPr sz="1000" spc="25" dirty="0">
                <a:latin typeface="PMingLiU"/>
                <a:cs typeface="PMingLiU"/>
              </a:rPr>
              <a:t>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use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p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45" dirty="0">
                <a:latin typeface="PMingLiU"/>
                <a:cs typeface="PMingLiU"/>
              </a:rPr>
              <a:t>ovide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good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mode</a:t>
            </a:r>
            <a:r>
              <a:rPr sz="1000" spc="40" dirty="0">
                <a:latin typeface="PMingLiU"/>
                <a:cs typeface="PMingLiU"/>
              </a:rPr>
              <a:t>l</a:t>
            </a:r>
            <a:r>
              <a:rPr sz="1000" spc="45" dirty="0">
                <a:latin typeface="PMingLiU"/>
                <a:cs typeface="PMingLiU"/>
              </a:rPr>
              <a:t>.</a:t>
            </a:r>
            <a:endParaRPr sz="1000">
              <a:latin typeface="PMingLiU"/>
              <a:cs typeface="PMingLiU"/>
            </a:endParaRPr>
          </a:p>
          <a:p>
            <a:pPr marL="12700" marR="5080" indent="127635" algn="just">
              <a:lnSpc>
                <a:spcPct val="99700"/>
              </a:lnSpc>
            </a:pPr>
            <a:r>
              <a:rPr sz="1000" spc="45" dirty="0">
                <a:latin typeface="PMingLiU"/>
                <a:cs typeface="PMingLiU"/>
              </a:rPr>
              <a:t>Well-m</a:t>
            </a:r>
            <a:r>
              <a:rPr sz="1000" spc="35" dirty="0">
                <a:latin typeface="PMingLiU"/>
                <a:cs typeface="PMingLiU"/>
              </a:rPr>
              <a:t>i</a:t>
            </a:r>
            <a:r>
              <a:rPr sz="1000" spc="60" dirty="0">
                <a:latin typeface="PMingLiU"/>
                <a:cs typeface="PMingLiU"/>
              </a:rPr>
              <a:t>xed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liquid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high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45" dirty="0">
                <a:latin typeface="PMingLiU"/>
                <a:cs typeface="PMingLiU"/>
              </a:rPr>
              <a:t>press</a:t>
            </a:r>
            <a:r>
              <a:rPr sz="1000" spc="60" dirty="0">
                <a:latin typeface="PMingLiU"/>
                <a:cs typeface="PMingLiU"/>
              </a:rPr>
              <a:t>u</a:t>
            </a:r>
            <a:r>
              <a:rPr sz="1000" spc="45" dirty="0">
                <a:latin typeface="PMingLiU"/>
                <a:cs typeface="PMingLiU"/>
              </a:rPr>
              <a:t>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ente</a:t>
            </a:r>
            <a:r>
              <a:rPr sz="1000" spc="50" dirty="0">
                <a:latin typeface="PMingLiU"/>
                <a:cs typeface="PMingLiU"/>
              </a:rPr>
              <a:t>r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cent</a:t>
            </a:r>
            <a:r>
              <a:rPr sz="1000" spc="50" dirty="0">
                <a:latin typeface="PMingLiU"/>
                <a:cs typeface="PMingLiU"/>
              </a:rPr>
              <a:t>r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valve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seat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acceler</a:t>
            </a:r>
            <a:r>
              <a:rPr sz="1000" spc="65" dirty="0">
                <a:latin typeface="PMingLiU"/>
                <a:cs typeface="PMingLiU"/>
              </a:rPr>
              <a:t>ated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as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it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passes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into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co</a:t>
            </a:r>
            <a:r>
              <a:rPr sz="1000" spc="70" dirty="0">
                <a:latin typeface="PMingLiU"/>
                <a:cs typeface="PMingLiU"/>
              </a:rPr>
              <a:t>n</a:t>
            </a:r>
            <a:r>
              <a:rPr sz="1000" spc="50" dirty="0">
                <a:latin typeface="PMingLiU"/>
                <a:cs typeface="PMingLiU"/>
              </a:rPr>
              <a:t>striction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between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fixed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45" dirty="0">
                <a:latin typeface="PMingLiU"/>
                <a:cs typeface="PMingLiU"/>
              </a:rPr>
              <a:t>djust-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able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faces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valv</a:t>
            </a:r>
            <a:r>
              <a:rPr sz="1000" spc="40" dirty="0">
                <a:latin typeface="PMingLiU"/>
                <a:cs typeface="PMingLiU"/>
              </a:rPr>
              <a:t>e</a:t>
            </a:r>
            <a:r>
              <a:rPr sz="1000" spc="45" dirty="0">
                <a:latin typeface="PMingLiU"/>
                <a:cs typeface="PMingLiU"/>
              </a:rPr>
              <a:t>.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gap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maintai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spc="50" dirty="0">
                <a:latin typeface="PMingLiU"/>
                <a:cs typeface="PMingLiU"/>
              </a:rPr>
              <a:t>ed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agains</a:t>
            </a:r>
            <a:r>
              <a:rPr sz="1000" spc="70" dirty="0">
                <a:latin typeface="PMingLiU"/>
                <a:cs typeface="PMingLiU"/>
              </a:rPr>
              <a:t>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pres</a:t>
            </a:r>
            <a:r>
              <a:rPr sz="1000" spc="45" dirty="0">
                <a:latin typeface="PMingLiU"/>
                <a:cs typeface="PMingLiU"/>
              </a:rPr>
              <a:t>s</a:t>
            </a:r>
            <a:r>
              <a:rPr sz="1000" spc="55" dirty="0">
                <a:latin typeface="PMingLiU"/>
                <a:cs typeface="PMingLiU"/>
              </a:rPr>
              <a:t>ure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feed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cou</a:t>
            </a:r>
            <a:r>
              <a:rPr sz="1000" spc="70" dirty="0">
                <a:latin typeface="PMingLiU"/>
                <a:cs typeface="PMingLiU"/>
              </a:rPr>
              <a:t>n</a:t>
            </a:r>
            <a:r>
              <a:rPr sz="1000" spc="55" dirty="0">
                <a:latin typeface="PMingLiU"/>
                <a:cs typeface="PMingLiU"/>
              </a:rPr>
              <a:t>ter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force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from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either</a:t>
            </a:r>
            <a:r>
              <a:rPr sz="1000" spc="80" dirty="0">
                <a:latin typeface="PMingLiU"/>
                <a:cs typeface="PMingLiU"/>
              </a:rPr>
              <a:t> an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90" dirty="0">
                <a:latin typeface="PMingLiU"/>
                <a:cs typeface="PMingLiU"/>
              </a:rPr>
              <a:t>d</a:t>
            </a:r>
            <a:r>
              <a:rPr sz="1000" spc="45" dirty="0">
                <a:latin typeface="PMingLiU"/>
                <a:cs typeface="PMingLiU"/>
              </a:rPr>
              <a:t>justable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heavy-</a:t>
            </a:r>
            <a:r>
              <a:rPr sz="1000" spc="55" dirty="0">
                <a:latin typeface="PMingLiU"/>
                <a:cs typeface="PMingLiU"/>
              </a:rPr>
              <a:t>duty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spring,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torsi</a:t>
            </a:r>
            <a:r>
              <a:rPr sz="1000" spc="75" dirty="0">
                <a:latin typeface="PMingLiU"/>
                <a:cs typeface="PMingLiU"/>
              </a:rPr>
              <a:t>o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bar,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h</a:t>
            </a:r>
            <a:r>
              <a:rPr sz="1000" spc="55" dirty="0">
                <a:latin typeface="PMingLiU"/>
                <a:cs typeface="PMingLiU"/>
              </a:rPr>
              <a:t>y</a:t>
            </a:r>
            <a:r>
              <a:rPr sz="1000" spc="50" dirty="0">
                <a:latin typeface="PMingLiU"/>
                <a:cs typeface="PMingLiU"/>
              </a:rPr>
              <a:t>draulic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actua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75" dirty="0">
                <a:latin typeface="PMingLiU"/>
                <a:cs typeface="PMingLiU"/>
              </a:rPr>
              <a:t>or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or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simple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scr</a:t>
            </a:r>
            <a:r>
              <a:rPr sz="1000" spc="45" dirty="0">
                <a:latin typeface="PMingLiU"/>
                <a:cs typeface="PMingLiU"/>
              </a:rPr>
              <a:t>e</a:t>
            </a:r>
            <a:r>
              <a:rPr sz="1000" spc="100" dirty="0">
                <a:latin typeface="PMingLiU"/>
                <a:cs typeface="PMingLiU"/>
              </a:rPr>
              <a:t>w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me</a:t>
            </a:r>
            <a:r>
              <a:rPr sz="1000" spc="45" dirty="0">
                <a:latin typeface="PMingLiU"/>
                <a:cs typeface="PMingLiU"/>
              </a:rPr>
              <a:t>c</a:t>
            </a:r>
            <a:r>
              <a:rPr sz="1000" spc="65" dirty="0">
                <a:latin typeface="PMingLiU"/>
                <a:cs typeface="PMingLiU"/>
              </a:rPr>
              <a:t>han-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ism,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latter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being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least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favour</a:t>
            </a:r>
            <a:r>
              <a:rPr sz="1000" spc="60" dirty="0">
                <a:latin typeface="PMingLiU"/>
                <a:cs typeface="PMingLiU"/>
              </a:rPr>
              <a:t>e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as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it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will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not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comp</a:t>
            </a:r>
            <a:r>
              <a:rPr sz="1000" spc="55" dirty="0">
                <a:latin typeface="PMingLiU"/>
                <a:cs typeface="PMingLiU"/>
              </a:rPr>
              <a:t>ensate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for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changes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feed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or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te</a:t>
            </a:r>
            <a:r>
              <a:rPr sz="1000" spc="105" dirty="0">
                <a:latin typeface="PMingLiU"/>
                <a:cs typeface="PMingLiU"/>
              </a:rPr>
              <a:t>m</a:t>
            </a:r>
            <a:r>
              <a:rPr sz="1000" spc="60" dirty="0">
                <a:latin typeface="PMingLiU"/>
                <a:cs typeface="PMingLiU"/>
              </a:rPr>
              <a:t>perature.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Liqu</a:t>
            </a:r>
            <a:r>
              <a:rPr sz="1000" spc="35" dirty="0">
                <a:latin typeface="PMingLiU"/>
                <a:cs typeface="PMingLiU"/>
              </a:rPr>
              <a:t>i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passing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across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valve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at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114" dirty="0">
                <a:latin typeface="PMingLiU"/>
                <a:cs typeface="PMingLiU"/>
              </a:rPr>
              <a:t>200</a:t>
            </a:r>
            <a:r>
              <a:rPr sz="1000" spc="80" dirty="0">
                <a:latin typeface="PMingLiU"/>
                <a:cs typeface="PMingLiU"/>
              </a:rPr>
              <a:t>-300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95" dirty="0">
                <a:latin typeface="PMingLiU"/>
                <a:cs typeface="PMingLiU"/>
              </a:rPr>
              <a:t>m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dirty="0">
                <a:latin typeface="PMingLiU"/>
                <a:cs typeface="PMingLiU"/>
              </a:rPr>
              <a:t>s</a:t>
            </a:r>
            <a:r>
              <a:rPr sz="975" spc="532" baseline="38461" dirty="0">
                <a:latin typeface="Arial"/>
                <a:cs typeface="Arial"/>
              </a:rPr>
              <a:t>-</a:t>
            </a:r>
            <a:r>
              <a:rPr sz="975" spc="157" baseline="38461" dirty="0">
                <a:latin typeface="PMingLiU"/>
                <a:cs typeface="PMingLiU"/>
              </a:rPr>
              <a:t>1</a:t>
            </a:r>
            <a:r>
              <a:rPr sz="975" spc="120" baseline="38461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will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drop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pres</a:t>
            </a:r>
            <a:r>
              <a:rPr sz="1000" spc="45" dirty="0">
                <a:latin typeface="PMingLiU"/>
                <a:cs typeface="PMingLiU"/>
              </a:rPr>
              <a:t>s</a:t>
            </a:r>
            <a:r>
              <a:rPr sz="1000" spc="55" dirty="0">
                <a:latin typeface="PMingLiU"/>
                <a:cs typeface="PMingLiU"/>
              </a:rPr>
              <a:t>ure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that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pres</a:t>
            </a:r>
            <a:r>
              <a:rPr sz="1000" spc="45" dirty="0">
                <a:latin typeface="PMingLiU"/>
                <a:cs typeface="PMingLiU"/>
              </a:rPr>
              <a:t>s</a:t>
            </a:r>
            <a:r>
              <a:rPr sz="1000" spc="55" dirty="0">
                <a:latin typeface="PMingLiU"/>
                <a:cs typeface="PMingLiU"/>
              </a:rPr>
              <a:t>ure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may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so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low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drop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below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satu</a:t>
            </a:r>
            <a:r>
              <a:rPr sz="1000" spc="60" dirty="0">
                <a:latin typeface="PMingLiU"/>
                <a:cs typeface="PMingLiU"/>
              </a:rPr>
              <a:t>r</a:t>
            </a:r>
            <a:r>
              <a:rPr sz="1000" spc="65" dirty="0">
                <a:latin typeface="PMingLiU"/>
                <a:cs typeface="PMingLiU"/>
              </a:rPr>
              <a:t>ation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vap</a:t>
            </a:r>
            <a:r>
              <a:rPr sz="1000" spc="70" dirty="0">
                <a:latin typeface="PMingLiU"/>
                <a:cs typeface="PMingLiU"/>
              </a:rPr>
              <a:t>o</a:t>
            </a:r>
            <a:r>
              <a:rPr sz="1000" spc="75" dirty="0">
                <a:latin typeface="PMingLiU"/>
                <a:cs typeface="PMingLiU"/>
              </a:rPr>
              <a:t>ur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pres</a:t>
            </a:r>
            <a:r>
              <a:rPr sz="1000" spc="45" dirty="0">
                <a:latin typeface="PMingLiU"/>
                <a:cs typeface="PMingLiU"/>
              </a:rPr>
              <a:t>s</a:t>
            </a:r>
            <a:r>
              <a:rPr sz="1000" spc="55" dirty="0">
                <a:latin typeface="PMingLiU"/>
                <a:cs typeface="PMingLiU"/>
              </a:rPr>
              <a:t>ure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permit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micros</a:t>
            </a:r>
            <a:r>
              <a:rPr sz="1000" spc="50" dirty="0">
                <a:latin typeface="PMingLiU"/>
                <a:cs typeface="PMingLiU"/>
              </a:rPr>
              <a:t>copic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steam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bubbles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form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for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few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micros</a:t>
            </a:r>
            <a:r>
              <a:rPr sz="1000" spc="50" dirty="0">
                <a:latin typeface="PMingLiU"/>
                <a:cs typeface="PMingLiU"/>
              </a:rPr>
              <a:t>e</a:t>
            </a:r>
            <a:r>
              <a:rPr sz="1000" spc="55" dirty="0">
                <a:latin typeface="PMingLiU"/>
                <a:cs typeface="PMingLiU"/>
              </a:rPr>
              <a:t>conds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before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collapsi</a:t>
            </a:r>
            <a:r>
              <a:rPr sz="1000" spc="50" dirty="0">
                <a:latin typeface="PMingLiU"/>
                <a:cs typeface="PMingLiU"/>
              </a:rPr>
              <a:t>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 setting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up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high</a:t>
            </a:r>
            <a:r>
              <a:rPr sz="1000" spc="35" dirty="0">
                <a:latin typeface="PMingLiU"/>
                <a:cs typeface="PMingLiU"/>
              </a:rPr>
              <a:t>l</a:t>
            </a:r>
            <a:r>
              <a:rPr sz="1000" spc="25" dirty="0">
                <a:latin typeface="PMingLiU"/>
                <a:cs typeface="PMingLiU"/>
              </a:rPr>
              <a:t>y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disr</a:t>
            </a:r>
            <a:r>
              <a:rPr sz="1000" spc="50" dirty="0">
                <a:latin typeface="PMingLiU"/>
                <a:cs typeface="PMingLiU"/>
              </a:rPr>
              <a:t>uptive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shock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waves.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Th</a:t>
            </a:r>
            <a:r>
              <a:rPr sz="1000" spc="60" dirty="0">
                <a:latin typeface="PMingLiU"/>
                <a:cs typeface="PMingLiU"/>
              </a:rPr>
              <a:t>e</a:t>
            </a:r>
            <a:r>
              <a:rPr sz="1000" spc="20" dirty="0">
                <a:latin typeface="PMingLiU"/>
                <a:cs typeface="PMingLiU"/>
              </a:rPr>
              <a:t>se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co</a:t>
            </a:r>
            <a:r>
              <a:rPr sz="1000" spc="70" dirty="0">
                <a:latin typeface="PMingLiU"/>
                <a:cs typeface="PMingLiU"/>
              </a:rPr>
              <a:t>n</a:t>
            </a:r>
            <a:r>
              <a:rPr sz="1000" spc="50" dirty="0">
                <a:latin typeface="PMingLiU"/>
                <a:cs typeface="PMingLiU"/>
              </a:rPr>
              <a:t>ditions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732345" y="4934753"/>
            <a:ext cx="2912110" cy="39490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ct val="99600"/>
              </a:lnSpc>
            </a:pPr>
            <a:r>
              <a:rPr sz="1000" spc="60" dirty="0">
                <a:latin typeface="PMingLiU"/>
                <a:cs typeface="PMingLiU"/>
              </a:rPr>
              <a:t>are 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more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likely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occur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homogen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35" dirty="0">
                <a:latin typeface="PMingLiU"/>
                <a:cs typeface="PMingLiU"/>
              </a:rPr>
              <a:t>zing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</a:t>
            </a:r>
            <a:r>
              <a:rPr sz="1000" spc="45" dirty="0">
                <a:latin typeface="PMingLiU"/>
                <a:cs typeface="PMingLiU"/>
              </a:rPr>
              <a:t> elevated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tempera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55" dirty="0">
                <a:latin typeface="PMingLiU"/>
                <a:cs typeface="PMingLiU"/>
              </a:rPr>
              <a:t>ure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(</a:t>
            </a:r>
            <a:r>
              <a:rPr sz="1000" spc="35" dirty="0">
                <a:latin typeface="Tahoma"/>
                <a:cs typeface="Tahoma"/>
              </a:rPr>
              <a:t>&gt;</a:t>
            </a:r>
            <a:r>
              <a:rPr sz="1000" spc="80" dirty="0">
                <a:latin typeface="PMingLiU"/>
                <a:cs typeface="PMingLiU"/>
              </a:rPr>
              <a:t>65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50" spc="7" baseline="27777" dirty="0">
                <a:latin typeface="Arial"/>
                <a:cs typeface="Arial"/>
              </a:rPr>
              <a:t>o</a:t>
            </a:r>
            <a:r>
              <a:rPr sz="1000" spc="50" dirty="0">
                <a:latin typeface="PMingLiU"/>
                <a:cs typeface="PMingLiU"/>
              </a:rPr>
              <a:t>C).</a:t>
            </a:r>
            <a:r>
              <a:rPr sz="1000" spc="65" dirty="0">
                <a:latin typeface="PMingLiU"/>
                <a:cs typeface="PMingLiU"/>
              </a:rPr>
              <a:t> The </a:t>
            </a:r>
            <a:r>
              <a:rPr sz="1000" spc="45" dirty="0">
                <a:latin typeface="PMingLiU"/>
                <a:cs typeface="PMingLiU"/>
              </a:rPr>
              <a:t>high</a:t>
            </a:r>
            <a:r>
              <a:rPr sz="1000" spc="40" dirty="0">
                <a:latin typeface="PMingLiU"/>
                <a:cs typeface="PMingLiU"/>
              </a:rPr>
              <a:t>-</a:t>
            </a:r>
            <a:r>
              <a:rPr sz="1000" spc="35" dirty="0">
                <a:latin typeface="PMingLiU"/>
                <a:cs typeface="PMingLiU"/>
              </a:rPr>
              <a:t>velo</a:t>
            </a:r>
            <a:r>
              <a:rPr sz="1000" spc="40" dirty="0">
                <a:latin typeface="PMingLiU"/>
                <a:cs typeface="PMingLiU"/>
              </a:rPr>
              <a:t>c</a:t>
            </a:r>
            <a:r>
              <a:rPr sz="1000" spc="35" dirty="0">
                <a:latin typeface="PMingLiU"/>
                <a:cs typeface="PMingLiU"/>
              </a:rPr>
              <a:t>ity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jet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then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impinge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on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perpend</a:t>
            </a:r>
            <a:r>
              <a:rPr sz="1000" spc="45" dirty="0">
                <a:latin typeface="PMingLiU"/>
                <a:cs typeface="PMingLiU"/>
              </a:rPr>
              <a:t>i</a:t>
            </a:r>
            <a:r>
              <a:rPr sz="1000" spc="55" dirty="0">
                <a:latin typeface="PMingLiU"/>
                <a:cs typeface="PMingLiU"/>
              </a:rPr>
              <a:t>cular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m</a:t>
            </a:r>
            <a:r>
              <a:rPr sz="1000" spc="65" dirty="0">
                <a:latin typeface="PMingLiU"/>
                <a:cs typeface="PMingLiU"/>
              </a:rPr>
              <a:t>pact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 ring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inflict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further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me</a:t>
            </a:r>
            <a:r>
              <a:rPr sz="1000" spc="45" dirty="0">
                <a:latin typeface="PMingLiU"/>
                <a:cs typeface="PMingLiU"/>
              </a:rPr>
              <a:t>c</a:t>
            </a:r>
            <a:r>
              <a:rPr sz="1000" spc="60" dirty="0">
                <a:latin typeface="PMingLiU"/>
                <a:cs typeface="PMingLiU"/>
              </a:rPr>
              <a:t>hanic</a:t>
            </a:r>
            <a:r>
              <a:rPr sz="1000" spc="65" dirty="0">
                <a:latin typeface="PMingLiU"/>
                <a:cs typeface="PMingLiU"/>
              </a:rPr>
              <a:t>a</a:t>
            </a:r>
            <a:r>
              <a:rPr sz="1000" spc="15" dirty="0">
                <a:latin typeface="PMingLiU"/>
                <a:cs typeface="PMingLiU"/>
              </a:rPr>
              <a:t>l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shock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on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fat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glob</a:t>
            </a:r>
            <a:r>
              <a:rPr sz="1000" spc="70" dirty="0">
                <a:latin typeface="PMingLiU"/>
                <a:cs typeface="PMingLiU"/>
              </a:rPr>
              <a:t>u</a:t>
            </a:r>
            <a:r>
              <a:rPr sz="1000" spc="25" dirty="0">
                <a:latin typeface="PMingLiU"/>
                <a:cs typeface="PMingLiU"/>
              </a:rPr>
              <a:t>les.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T</a:t>
            </a:r>
            <a:r>
              <a:rPr sz="1000" spc="50" dirty="0">
                <a:latin typeface="PMingLiU"/>
                <a:cs typeface="PMingLiU"/>
              </a:rPr>
              <a:t>he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s</a:t>
            </a:r>
            <a:r>
              <a:rPr sz="1000" spc="5" dirty="0">
                <a:latin typeface="PMingLiU"/>
                <a:cs typeface="PMingLiU"/>
              </a:rPr>
              <a:t>e</a:t>
            </a:r>
            <a:r>
              <a:rPr sz="1000" spc="30" dirty="0">
                <a:latin typeface="PMingLiU"/>
                <a:cs typeface="PMingLiU"/>
              </a:rPr>
              <a:t>v</a:t>
            </a:r>
            <a:r>
              <a:rPr sz="1000" spc="10" dirty="0">
                <a:latin typeface="PMingLiU"/>
                <a:cs typeface="PMingLiU"/>
              </a:rPr>
              <a:t>e</a:t>
            </a:r>
            <a:r>
              <a:rPr sz="1000" spc="45" dirty="0">
                <a:latin typeface="PMingLiU"/>
                <a:cs typeface="PMingLiU"/>
              </a:rPr>
              <a:t>r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55" dirty="0">
                <a:latin typeface="PMingLiU"/>
                <a:cs typeface="PMingLiU"/>
              </a:rPr>
              <a:t>t</a:t>
            </a:r>
            <a:r>
              <a:rPr sz="1000" spc="25" dirty="0">
                <a:latin typeface="PMingLiU"/>
                <a:cs typeface="PMingLiU"/>
              </a:rPr>
              <a:t>y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o</a:t>
            </a:r>
            <a:r>
              <a:rPr sz="1000" spc="15" dirty="0">
                <a:latin typeface="PMingLiU"/>
                <a:cs typeface="PMingLiU"/>
              </a:rPr>
              <a:t>f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75" dirty="0">
                <a:latin typeface="PMingLiU"/>
                <a:cs typeface="PMingLiU"/>
              </a:rPr>
              <a:t>h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p</a:t>
            </a:r>
            <a:r>
              <a:rPr sz="1000" spc="45" dirty="0">
                <a:latin typeface="PMingLiU"/>
                <a:cs typeface="PMingLiU"/>
              </a:rPr>
              <a:t>r</a:t>
            </a:r>
            <a:r>
              <a:rPr sz="1000" spc="65" dirty="0">
                <a:latin typeface="PMingLiU"/>
                <a:cs typeface="PMingLiU"/>
              </a:rPr>
              <a:t>o</a:t>
            </a:r>
            <a:r>
              <a:rPr sz="1000" spc="25" dirty="0">
                <a:latin typeface="PMingLiU"/>
                <a:cs typeface="PMingLiU"/>
              </a:rPr>
              <a:t>c</a:t>
            </a:r>
            <a:r>
              <a:rPr sz="1000" spc="10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ss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c</a:t>
            </a:r>
            <a:r>
              <a:rPr sz="1000" spc="40" dirty="0">
                <a:latin typeface="PMingLiU"/>
                <a:cs typeface="PMingLiU"/>
              </a:rPr>
              <a:t>o</a:t>
            </a:r>
            <a:r>
              <a:rPr sz="1000" spc="65" dirty="0">
                <a:latin typeface="PMingLiU"/>
                <a:cs typeface="PMingLiU"/>
              </a:rPr>
              <a:t>nd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20" dirty="0">
                <a:latin typeface="PMingLiU"/>
                <a:cs typeface="PMingLiU"/>
              </a:rPr>
              <a:t>t</a:t>
            </a:r>
            <a:r>
              <a:rPr sz="1000" spc="35" dirty="0">
                <a:latin typeface="PMingLiU"/>
                <a:cs typeface="PMingLiU"/>
              </a:rPr>
              <a:t>i</a:t>
            </a:r>
            <a:r>
              <a:rPr sz="1000" spc="40" dirty="0">
                <a:latin typeface="PMingLiU"/>
                <a:cs typeface="PMingLiU"/>
              </a:rPr>
              <a:t>o</a:t>
            </a:r>
            <a:r>
              <a:rPr sz="1000" spc="45" dirty="0">
                <a:latin typeface="PMingLiU"/>
                <a:cs typeface="PMingLiU"/>
              </a:rPr>
              <a:t>ns </a:t>
            </a:r>
            <a:r>
              <a:rPr sz="1000" spc="50" dirty="0">
                <a:latin typeface="PMingLiU"/>
                <a:cs typeface="PMingLiU"/>
              </a:rPr>
              <a:t>c</a:t>
            </a:r>
            <a:r>
              <a:rPr sz="1000" spc="35" dirty="0">
                <a:latin typeface="PMingLiU"/>
                <a:cs typeface="PMingLiU"/>
              </a:rPr>
              <a:t>a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spc="50" dirty="0">
                <a:latin typeface="PMingLiU"/>
                <a:cs typeface="PMingLiU"/>
              </a:rPr>
              <a:t> be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d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105" dirty="0">
                <a:latin typeface="PMingLiU"/>
                <a:cs typeface="PMingLiU"/>
              </a:rPr>
              <a:t>m</a:t>
            </a:r>
            <a:r>
              <a:rPr sz="1000" spc="50" dirty="0">
                <a:latin typeface="PMingLiU"/>
                <a:cs typeface="PMingLiU"/>
              </a:rPr>
              <a:t>o</a:t>
            </a:r>
            <a:r>
              <a:rPr sz="1000" spc="45" dirty="0">
                <a:latin typeface="PMingLiU"/>
                <a:cs typeface="PMingLiU"/>
              </a:rPr>
              <a:t>n-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s</a:t>
            </a:r>
            <a:r>
              <a:rPr sz="1000" spc="15" dirty="0">
                <a:latin typeface="PMingLiU"/>
                <a:cs typeface="PMingLiU"/>
              </a:rPr>
              <a:t>t</a:t>
            </a:r>
            <a:r>
              <a:rPr sz="1000" spc="65" dirty="0">
                <a:latin typeface="PMingLiU"/>
                <a:cs typeface="PMingLiU"/>
              </a:rPr>
              <a:t>ra</a:t>
            </a:r>
            <a:r>
              <a:rPr sz="1000" spc="35" dirty="0">
                <a:latin typeface="PMingLiU"/>
                <a:cs typeface="PMingLiU"/>
              </a:rPr>
              <a:t>t</a:t>
            </a:r>
            <a:r>
              <a:rPr sz="1000" spc="40" dirty="0">
                <a:latin typeface="PMingLiU"/>
                <a:cs typeface="PMingLiU"/>
              </a:rPr>
              <a:t>e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inspecti</a:t>
            </a:r>
            <a:r>
              <a:rPr sz="1000" spc="65" dirty="0">
                <a:latin typeface="PMingLiU"/>
                <a:cs typeface="PMingLiU"/>
              </a:rPr>
              <a:t>o</a:t>
            </a:r>
            <a:r>
              <a:rPr sz="1000" spc="45" dirty="0">
                <a:latin typeface="PMingLiU"/>
                <a:cs typeface="PMingLiU"/>
              </a:rPr>
              <a:t>n;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worn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valves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exhibit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one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or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more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co</a:t>
            </a:r>
            <a:r>
              <a:rPr sz="1000" spc="70" dirty="0">
                <a:latin typeface="PMingLiU"/>
                <a:cs typeface="PMingLiU"/>
              </a:rPr>
              <a:t>n</a:t>
            </a:r>
            <a:r>
              <a:rPr sz="1000" spc="45" dirty="0">
                <a:latin typeface="PMingLiU"/>
                <a:cs typeface="PMingLiU"/>
              </a:rPr>
              <a:t>centric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rings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eroded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by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turbu</a:t>
            </a:r>
            <a:r>
              <a:rPr sz="1000" spc="50" dirty="0">
                <a:latin typeface="PMingLiU"/>
                <a:cs typeface="PMingLiU"/>
              </a:rPr>
              <a:t>l</a:t>
            </a:r>
            <a:r>
              <a:rPr sz="1000" spc="40" dirty="0">
                <a:latin typeface="PMingLiU"/>
                <a:cs typeface="PMingLiU"/>
              </a:rPr>
              <a:t>ence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possibly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cavita</a:t>
            </a:r>
            <a:r>
              <a:rPr sz="1000" spc="40" dirty="0">
                <a:latin typeface="PMingLiU"/>
                <a:cs typeface="PMingLiU"/>
              </a:rPr>
              <a:t>t</a:t>
            </a:r>
            <a:r>
              <a:rPr sz="1000" spc="55" dirty="0">
                <a:latin typeface="PMingLiU"/>
                <a:cs typeface="PMingLiU"/>
              </a:rPr>
              <a:t>ion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wh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20" dirty="0">
                <a:latin typeface="PMingLiU"/>
                <a:cs typeface="PMingLiU"/>
              </a:rPr>
              <a:t>le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m</a:t>
            </a:r>
            <a:r>
              <a:rPr sz="1000" spc="65" dirty="0">
                <a:latin typeface="PMingLiU"/>
                <a:cs typeface="PMingLiU"/>
              </a:rPr>
              <a:t>pact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rings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may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exhibit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eroded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ring.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This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wear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occurs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desp</a:t>
            </a:r>
            <a:r>
              <a:rPr sz="1000" spc="30" dirty="0">
                <a:latin typeface="PMingLiU"/>
                <a:cs typeface="PMingLiU"/>
              </a:rPr>
              <a:t>i</a:t>
            </a:r>
            <a:r>
              <a:rPr sz="1000" spc="45" dirty="0">
                <a:latin typeface="PMingLiU"/>
                <a:cs typeface="PMingLiU"/>
              </a:rPr>
              <a:t>te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their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construct</a:t>
            </a:r>
            <a:r>
              <a:rPr sz="1000" spc="45" dirty="0">
                <a:latin typeface="PMingLiU"/>
                <a:cs typeface="PMingLiU"/>
              </a:rPr>
              <a:t>i</a:t>
            </a:r>
            <a:r>
              <a:rPr sz="1000" spc="80" dirty="0">
                <a:latin typeface="PMingLiU"/>
                <a:cs typeface="PMingLiU"/>
              </a:rPr>
              <a:t>on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from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extr</a:t>
            </a:r>
            <a:r>
              <a:rPr sz="1000" spc="70" dirty="0">
                <a:latin typeface="PMingLiU"/>
                <a:cs typeface="PMingLiU"/>
              </a:rPr>
              <a:t>e</a:t>
            </a:r>
            <a:r>
              <a:rPr sz="1000" spc="40" dirty="0">
                <a:latin typeface="PMingLiU"/>
                <a:cs typeface="PMingLiU"/>
              </a:rPr>
              <a:t>mely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tough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corros</a:t>
            </a:r>
            <a:r>
              <a:rPr sz="1000" spc="45" dirty="0">
                <a:latin typeface="PMingLiU"/>
                <a:cs typeface="PMingLiU"/>
              </a:rPr>
              <a:t>ion-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resistant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100" dirty="0">
                <a:latin typeface="PMingLiU"/>
                <a:cs typeface="PMingLiU"/>
              </a:rPr>
              <a:t>ma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35" dirty="0">
                <a:latin typeface="PMingLiU"/>
                <a:cs typeface="PMingLiU"/>
              </a:rPr>
              <a:t>erials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such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stellite,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tungs</a:t>
            </a:r>
            <a:r>
              <a:rPr sz="1000" spc="40" dirty="0">
                <a:latin typeface="PMingLiU"/>
                <a:cs typeface="PMingLiU"/>
              </a:rPr>
              <a:t>t</a:t>
            </a:r>
            <a:r>
              <a:rPr sz="1000" spc="50" dirty="0">
                <a:latin typeface="PMingLiU"/>
                <a:cs typeface="PMingLiU"/>
              </a:rPr>
              <a:t>en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carbide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or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ceram</a:t>
            </a:r>
            <a:r>
              <a:rPr sz="1000" spc="35" dirty="0">
                <a:latin typeface="PMingLiU"/>
                <a:cs typeface="PMingLiU"/>
              </a:rPr>
              <a:t>i</a:t>
            </a:r>
            <a:r>
              <a:rPr sz="1000" spc="30" dirty="0">
                <a:latin typeface="PMingLiU"/>
                <a:cs typeface="PMingLiU"/>
              </a:rPr>
              <a:t>cs.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Any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v</a:t>
            </a:r>
            <a:r>
              <a:rPr sz="1000" spc="35" dirty="0">
                <a:latin typeface="PMingLiU"/>
                <a:cs typeface="PMingLiU"/>
              </a:rPr>
              <a:t>alve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parts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exhibiting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these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fea-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tures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sho</a:t>
            </a:r>
            <a:r>
              <a:rPr sz="1000" spc="70" dirty="0">
                <a:latin typeface="PMingLiU"/>
                <a:cs typeface="PMingLiU"/>
              </a:rPr>
              <a:t>u</a:t>
            </a:r>
            <a:r>
              <a:rPr sz="1000" spc="45" dirty="0">
                <a:latin typeface="PMingLiU"/>
                <a:cs typeface="PMingLiU"/>
              </a:rPr>
              <a:t>ld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replaced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as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the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70" dirty="0">
                <a:latin typeface="PMingLiU"/>
                <a:cs typeface="PMingLiU"/>
              </a:rPr>
              <a:t>r </a:t>
            </a:r>
            <a:r>
              <a:rPr sz="1000" spc="20" dirty="0">
                <a:latin typeface="PMingLiU"/>
                <a:cs typeface="PMingLiU"/>
              </a:rPr>
              <a:t>efficien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25" dirty="0">
                <a:latin typeface="PMingLiU"/>
                <a:cs typeface="PMingLiU"/>
              </a:rPr>
              <a:t>y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will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have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declined.</a:t>
            </a:r>
            <a:endParaRPr sz="1000">
              <a:latin typeface="PMingLiU"/>
              <a:cs typeface="PMingLiU"/>
            </a:endParaRPr>
          </a:p>
          <a:p>
            <a:pPr marL="12700" marR="5715" indent="126364" algn="just">
              <a:lnSpc>
                <a:spcPct val="99700"/>
              </a:lnSpc>
            </a:pPr>
            <a:r>
              <a:rPr sz="1000" spc="65" dirty="0">
                <a:latin typeface="PMingLiU"/>
                <a:cs typeface="PMingLiU"/>
              </a:rPr>
              <a:t>The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origi</a:t>
            </a:r>
            <a:r>
              <a:rPr sz="1000" spc="70" dirty="0">
                <a:latin typeface="PMingLiU"/>
                <a:cs typeface="PMingLiU"/>
              </a:rPr>
              <a:t>n</a:t>
            </a:r>
            <a:r>
              <a:rPr sz="1000" spc="50" dirty="0">
                <a:latin typeface="PMingLiU"/>
                <a:cs typeface="PMingLiU"/>
              </a:rPr>
              <a:t>al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110" dirty="0">
                <a:latin typeface="PMingLiU"/>
                <a:cs typeface="PMingLiU"/>
              </a:rPr>
              <a:t>MFGM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not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suffic</a:t>
            </a:r>
            <a:r>
              <a:rPr sz="1000" spc="25" dirty="0">
                <a:latin typeface="PMingLiU"/>
                <a:cs typeface="PMingLiU"/>
              </a:rPr>
              <a:t>i</a:t>
            </a:r>
            <a:r>
              <a:rPr sz="1000" spc="55" dirty="0">
                <a:latin typeface="PMingLiU"/>
                <a:cs typeface="PMingLiU"/>
              </a:rPr>
              <a:t>ent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cover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greater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surf</a:t>
            </a:r>
            <a:r>
              <a:rPr sz="1000" spc="60" dirty="0">
                <a:latin typeface="PMingLiU"/>
                <a:cs typeface="PMingLiU"/>
              </a:rPr>
              <a:t>a</a:t>
            </a:r>
            <a:r>
              <a:rPr sz="1000" spc="25" dirty="0">
                <a:latin typeface="PMingLiU"/>
                <a:cs typeface="PMingLiU"/>
              </a:rPr>
              <a:t>ce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area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newly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hom</a:t>
            </a:r>
            <a:r>
              <a:rPr sz="1000" spc="75" dirty="0">
                <a:latin typeface="PMingLiU"/>
                <a:cs typeface="PMingLiU"/>
              </a:rPr>
              <a:t>o</a:t>
            </a:r>
            <a:r>
              <a:rPr sz="1000" spc="40" dirty="0">
                <a:latin typeface="PMingLiU"/>
                <a:cs typeface="PMingLiU"/>
              </a:rPr>
              <a:t>genized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fat</a:t>
            </a:r>
            <a:r>
              <a:rPr sz="1000" spc="40" dirty="0">
                <a:latin typeface="PMingLiU"/>
                <a:cs typeface="PMingLiU"/>
              </a:rPr>
              <a:t> globules.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Proteins,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predo</a:t>
            </a:r>
            <a:r>
              <a:rPr sz="1000" spc="114" dirty="0">
                <a:latin typeface="PMingLiU"/>
                <a:cs typeface="PMingLiU"/>
              </a:rPr>
              <a:t>m</a:t>
            </a:r>
            <a:r>
              <a:rPr sz="1000" spc="70" dirty="0">
                <a:latin typeface="PMingLiU"/>
                <a:cs typeface="PMingLiU"/>
              </a:rPr>
              <a:t>inan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20" dirty="0">
                <a:latin typeface="PMingLiU"/>
                <a:cs typeface="PMingLiU"/>
              </a:rPr>
              <a:t>ly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case</a:t>
            </a:r>
            <a:r>
              <a:rPr sz="1000" spc="25" dirty="0">
                <a:latin typeface="PMingLiU"/>
                <a:cs typeface="PMingLiU"/>
              </a:rPr>
              <a:t>i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micell</a:t>
            </a:r>
            <a:r>
              <a:rPr sz="1000" spc="45" dirty="0">
                <a:latin typeface="PMingLiU"/>
                <a:cs typeface="PMingLiU"/>
              </a:rPr>
              <a:t>e</a:t>
            </a:r>
            <a:r>
              <a:rPr sz="1000" spc="30" dirty="0">
                <a:latin typeface="PMingLiU"/>
                <a:cs typeface="PMingLiU"/>
              </a:rPr>
              <a:t>s,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migrate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from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milk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serum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form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new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compo</a:t>
            </a:r>
            <a:r>
              <a:rPr sz="1000" spc="50" dirty="0">
                <a:latin typeface="PMingLiU"/>
                <a:cs typeface="PMingLiU"/>
              </a:rPr>
              <a:t>s</a:t>
            </a:r>
            <a:r>
              <a:rPr sz="1000" spc="35" dirty="0">
                <a:latin typeface="PMingLiU"/>
                <a:cs typeface="PMingLiU"/>
              </a:rPr>
              <a:t>ite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membrane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with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existi</a:t>
            </a:r>
            <a:r>
              <a:rPr sz="1000" spc="60" dirty="0">
                <a:latin typeface="PMingLiU"/>
                <a:cs typeface="PMingLiU"/>
              </a:rPr>
              <a:t>n</a:t>
            </a:r>
            <a:r>
              <a:rPr sz="1000" spc="25" dirty="0">
                <a:latin typeface="PMingLiU"/>
                <a:cs typeface="PMingLiU"/>
              </a:rPr>
              <a:t>g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165" dirty="0">
                <a:latin typeface="PMingLiU"/>
                <a:cs typeface="PMingLiU"/>
              </a:rPr>
              <a:t>M</a:t>
            </a:r>
            <a:r>
              <a:rPr sz="1000" spc="80" dirty="0">
                <a:latin typeface="PMingLiU"/>
                <a:cs typeface="PMingLiU"/>
              </a:rPr>
              <a:t>FGM.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Some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aggreg</a:t>
            </a:r>
            <a:r>
              <a:rPr sz="1000" spc="50" dirty="0">
                <a:latin typeface="PMingLiU"/>
                <a:cs typeface="PMingLiU"/>
              </a:rPr>
              <a:t>a</a:t>
            </a:r>
            <a:r>
              <a:rPr sz="1000" spc="15" dirty="0">
                <a:latin typeface="PMingLiU"/>
                <a:cs typeface="PMingLiU"/>
              </a:rPr>
              <a:t>- </a:t>
            </a:r>
            <a:r>
              <a:rPr sz="1000" spc="60" dirty="0">
                <a:latin typeface="PMingLiU"/>
                <a:cs typeface="PMingLiU"/>
              </a:rPr>
              <a:t>tion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may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occur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new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membrane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 is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for</a:t>
            </a:r>
            <a:r>
              <a:rPr sz="1000" spc="110" dirty="0">
                <a:latin typeface="PMingLiU"/>
                <a:cs typeface="PMingLiU"/>
              </a:rPr>
              <a:t>m</a:t>
            </a:r>
            <a:r>
              <a:rPr sz="1000" spc="50" dirty="0">
                <a:latin typeface="PMingLiU"/>
                <a:cs typeface="PMingLiU"/>
              </a:rPr>
              <a:t>ed,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attribut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40" dirty="0">
                <a:latin typeface="PMingLiU"/>
                <a:cs typeface="PMingLiU"/>
              </a:rPr>
              <a:t>ble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some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hydrop</a:t>
            </a:r>
            <a:r>
              <a:rPr sz="1000" spc="75" dirty="0">
                <a:latin typeface="PMingLiU"/>
                <a:cs typeface="PMingLiU"/>
              </a:rPr>
              <a:t>h</a:t>
            </a:r>
            <a:r>
              <a:rPr sz="1000" spc="50" dirty="0">
                <a:latin typeface="PMingLiU"/>
                <a:cs typeface="PMingLiU"/>
              </a:rPr>
              <a:t>obic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interac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55" dirty="0">
                <a:latin typeface="PMingLiU"/>
                <a:cs typeface="PMingLiU"/>
              </a:rPr>
              <a:t>ion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sharing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casein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micell</a:t>
            </a:r>
            <a:r>
              <a:rPr sz="1000" spc="45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between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fat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globu</a:t>
            </a:r>
            <a:r>
              <a:rPr sz="1000" spc="35" dirty="0">
                <a:latin typeface="PMingLiU"/>
                <a:cs typeface="PMingLiU"/>
              </a:rPr>
              <a:t>l</a:t>
            </a:r>
            <a:r>
              <a:rPr sz="1000" spc="30" dirty="0">
                <a:latin typeface="PMingLiU"/>
                <a:cs typeface="PMingLiU"/>
              </a:rPr>
              <a:t>es.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These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agglo</a:t>
            </a:r>
            <a:r>
              <a:rPr sz="1000" spc="90" dirty="0">
                <a:latin typeface="PMingLiU"/>
                <a:cs typeface="PMingLiU"/>
              </a:rPr>
              <a:t>m</a:t>
            </a:r>
            <a:r>
              <a:rPr sz="1000" spc="55" dirty="0">
                <a:latin typeface="PMingLiU"/>
                <a:cs typeface="PMingLiU"/>
              </a:rPr>
              <a:t>erated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globu</a:t>
            </a:r>
            <a:r>
              <a:rPr sz="1000" spc="35" dirty="0">
                <a:latin typeface="PMingLiU"/>
                <a:cs typeface="PMingLiU"/>
              </a:rPr>
              <a:t>l</a:t>
            </a:r>
            <a:r>
              <a:rPr sz="1000" spc="20" dirty="0">
                <a:latin typeface="PMingLiU"/>
                <a:cs typeface="PMingLiU"/>
              </a:rPr>
              <a:t>es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would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have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45" dirty="0">
                <a:latin typeface="PMingLiU"/>
                <a:cs typeface="PMingLiU"/>
              </a:rPr>
              <a:t>larger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equivalent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diamet</a:t>
            </a:r>
            <a:r>
              <a:rPr sz="1000" spc="65" dirty="0">
                <a:latin typeface="PMingLiU"/>
                <a:cs typeface="PMingLiU"/>
              </a:rPr>
              <a:t>e</a:t>
            </a:r>
            <a:r>
              <a:rPr sz="1000" spc="70" dirty="0">
                <a:latin typeface="PMingLiU"/>
                <a:cs typeface="PMingLiU"/>
              </a:rPr>
              <a:t>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cream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more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rapid</a:t>
            </a:r>
            <a:r>
              <a:rPr sz="1000" spc="50" dirty="0">
                <a:latin typeface="PMingLiU"/>
                <a:cs typeface="PMingLiU"/>
              </a:rPr>
              <a:t>l</a:t>
            </a:r>
            <a:r>
              <a:rPr sz="1000" spc="35" dirty="0">
                <a:latin typeface="PMingLiU"/>
                <a:cs typeface="PMingLiU"/>
              </a:rPr>
              <a:t>y,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thus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frustrating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obje</a:t>
            </a:r>
            <a:r>
              <a:rPr sz="1000" spc="50" dirty="0">
                <a:latin typeface="PMingLiU"/>
                <a:cs typeface="PMingLiU"/>
              </a:rPr>
              <a:t>c</a:t>
            </a:r>
            <a:r>
              <a:rPr sz="1000" spc="35" dirty="0">
                <a:latin typeface="PMingLiU"/>
                <a:cs typeface="PMingLiU"/>
              </a:rPr>
              <a:t>tive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homogen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55" dirty="0">
                <a:latin typeface="PMingLiU"/>
                <a:cs typeface="PMingLiU"/>
              </a:rPr>
              <a:t>zation.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The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introduct</a:t>
            </a:r>
            <a:r>
              <a:rPr sz="1000" spc="50" dirty="0">
                <a:latin typeface="PMingLiU"/>
                <a:cs typeface="PMingLiU"/>
              </a:rPr>
              <a:t>i</a:t>
            </a:r>
            <a:r>
              <a:rPr sz="1000" spc="80" dirty="0">
                <a:latin typeface="PMingLiU"/>
                <a:cs typeface="PMingLiU"/>
              </a:rPr>
              <a:t>on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second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homogen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35" dirty="0">
                <a:latin typeface="PMingLiU"/>
                <a:cs typeface="PMingLiU"/>
              </a:rPr>
              <a:t>zing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 step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889241" y="676097"/>
            <a:ext cx="711555" cy="90916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889709" y="676097"/>
            <a:ext cx="709485" cy="90916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883344" y="676097"/>
            <a:ext cx="710183" cy="90916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695782" y="1710476"/>
            <a:ext cx="291147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3899"/>
              </a:lnSpc>
            </a:pPr>
            <a:r>
              <a:rPr sz="800" spc="45" dirty="0">
                <a:latin typeface="Arial"/>
                <a:cs typeface="Arial"/>
              </a:rPr>
              <a:t>Figure  </a:t>
            </a:r>
            <a:r>
              <a:rPr sz="800" spc="-65" dirty="0">
                <a:latin typeface="Arial"/>
                <a:cs typeface="Arial"/>
              </a:rPr>
              <a:t> </a:t>
            </a:r>
            <a:r>
              <a:rPr sz="800" spc="50" dirty="0">
                <a:latin typeface="Arial"/>
                <a:cs typeface="Arial"/>
              </a:rPr>
              <a:t>2</a:t>
            </a:r>
            <a:r>
              <a:rPr sz="800" dirty="0">
                <a:latin typeface="Arial"/>
                <a:cs typeface="Arial"/>
              </a:rPr>
              <a:t>   </a:t>
            </a:r>
            <a:r>
              <a:rPr sz="800" spc="-9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Inlet</a:t>
            </a:r>
            <a:r>
              <a:rPr sz="800" dirty="0">
                <a:latin typeface="Arial"/>
                <a:cs typeface="Arial"/>
              </a:rPr>
              <a:t>  </a:t>
            </a:r>
            <a:r>
              <a:rPr sz="800" spc="-7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valve</a:t>
            </a:r>
            <a:r>
              <a:rPr sz="800" dirty="0">
                <a:latin typeface="Arial"/>
                <a:cs typeface="Arial"/>
              </a:rPr>
              <a:t>  </a:t>
            </a:r>
            <a:r>
              <a:rPr sz="800" spc="-6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types</a:t>
            </a:r>
            <a:r>
              <a:rPr sz="800" dirty="0">
                <a:latin typeface="Arial"/>
                <a:cs typeface="Arial"/>
              </a:rPr>
              <a:t>  </a:t>
            </a:r>
            <a:r>
              <a:rPr sz="800" spc="-7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used</a:t>
            </a:r>
            <a:r>
              <a:rPr sz="800" dirty="0">
                <a:latin typeface="Arial"/>
                <a:cs typeface="Arial"/>
              </a:rPr>
              <a:t>  </a:t>
            </a:r>
            <a:r>
              <a:rPr sz="800" spc="-7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in</a:t>
            </a:r>
            <a:r>
              <a:rPr sz="800" dirty="0">
                <a:latin typeface="Arial"/>
                <a:cs typeface="Arial"/>
              </a:rPr>
              <a:t>  </a:t>
            </a:r>
            <a:r>
              <a:rPr sz="800" spc="-6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high-pres</a:t>
            </a:r>
            <a:r>
              <a:rPr sz="800" spc="-20" dirty="0">
                <a:latin typeface="Arial"/>
                <a:cs typeface="Arial"/>
              </a:rPr>
              <a:t>s</a:t>
            </a:r>
            <a:r>
              <a:rPr sz="800" spc="-5" dirty="0">
                <a:latin typeface="Arial"/>
                <a:cs typeface="Arial"/>
              </a:rPr>
              <a:t>ure</a:t>
            </a:r>
            <a:r>
              <a:rPr sz="800" dirty="0">
                <a:latin typeface="Arial"/>
                <a:cs typeface="Arial"/>
              </a:rPr>
              <a:t>  </a:t>
            </a:r>
            <a:r>
              <a:rPr sz="800" spc="-6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homo- genizers:</a:t>
            </a:r>
            <a:r>
              <a:rPr sz="800" spc="3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(A)</a:t>
            </a:r>
            <a:r>
              <a:rPr sz="800" spc="4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ball,</a:t>
            </a:r>
            <a:r>
              <a:rPr sz="800" spc="4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(B)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poppet</a:t>
            </a:r>
            <a:r>
              <a:rPr sz="800" spc="4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and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(C)</a:t>
            </a:r>
            <a:r>
              <a:rPr sz="800" spc="4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mushroom.</a:t>
            </a:r>
            <a:endParaRPr sz="8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859199" y="648385"/>
            <a:ext cx="2648140" cy="219400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319142" y="1854835"/>
            <a:ext cx="327025" cy="325120"/>
          </a:xfrm>
          <a:custGeom>
            <a:avLst/>
            <a:gdLst/>
            <a:ahLst/>
            <a:cxnLst/>
            <a:rect l="l" t="t" r="r" b="b"/>
            <a:pathLst>
              <a:path w="327025" h="325119">
                <a:moveTo>
                  <a:pt x="326783" y="0"/>
                </a:moveTo>
                <a:lnTo>
                  <a:pt x="0" y="0"/>
                </a:lnTo>
                <a:lnTo>
                  <a:pt x="0" y="324739"/>
                </a:lnTo>
                <a:lnTo>
                  <a:pt x="221246" y="324739"/>
                </a:lnTo>
                <a:lnTo>
                  <a:pt x="221246" y="111633"/>
                </a:lnTo>
                <a:lnTo>
                  <a:pt x="326783" y="109600"/>
                </a:lnTo>
                <a:lnTo>
                  <a:pt x="326783" y="0"/>
                </a:lnTo>
                <a:close/>
              </a:path>
            </a:pathLst>
          </a:custGeom>
          <a:solidFill>
            <a:srgbClr val="E6E7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319142" y="1854835"/>
            <a:ext cx="327025" cy="325120"/>
          </a:xfrm>
          <a:custGeom>
            <a:avLst/>
            <a:gdLst/>
            <a:ahLst/>
            <a:cxnLst/>
            <a:rect l="l" t="t" r="r" b="b"/>
            <a:pathLst>
              <a:path w="327025" h="325119">
                <a:moveTo>
                  <a:pt x="221246" y="111633"/>
                </a:moveTo>
                <a:lnTo>
                  <a:pt x="221246" y="324739"/>
                </a:lnTo>
                <a:lnTo>
                  <a:pt x="0" y="324739"/>
                </a:lnTo>
                <a:lnTo>
                  <a:pt x="0" y="0"/>
                </a:lnTo>
                <a:lnTo>
                  <a:pt x="326783" y="0"/>
                </a:lnTo>
                <a:lnTo>
                  <a:pt x="326783" y="109600"/>
                </a:lnTo>
                <a:lnTo>
                  <a:pt x="221246" y="111633"/>
                </a:lnTo>
                <a:close/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319142" y="1313789"/>
            <a:ext cx="327025" cy="325120"/>
          </a:xfrm>
          <a:custGeom>
            <a:avLst/>
            <a:gdLst/>
            <a:ahLst/>
            <a:cxnLst/>
            <a:rect l="l" t="t" r="r" b="b"/>
            <a:pathLst>
              <a:path w="327025" h="325119">
                <a:moveTo>
                  <a:pt x="221246" y="0"/>
                </a:moveTo>
                <a:lnTo>
                  <a:pt x="0" y="0"/>
                </a:lnTo>
                <a:lnTo>
                  <a:pt x="0" y="324739"/>
                </a:lnTo>
                <a:lnTo>
                  <a:pt x="326783" y="324739"/>
                </a:lnTo>
                <a:lnTo>
                  <a:pt x="326783" y="215150"/>
                </a:lnTo>
                <a:lnTo>
                  <a:pt x="221246" y="213118"/>
                </a:lnTo>
                <a:lnTo>
                  <a:pt x="221246" y="0"/>
                </a:lnTo>
                <a:close/>
              </a:path>
            </a:pathLst>
          </a:custGeom>
          <a:solidFill>
            <a:srgbClr val="E6E7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319142" y="1313789"/>
            <a:ext cx="327025" cy="325120"/>
          </a:xfrm>
          <a:custGeom>
            <a:avLst/>
            <a:gdLst/>
            <a:ahLst/>
            <a:cxnLst/>
            <a:rect l="l" t="t" r="r" b="b"/>
            <a:pathLst>
              <a:path w="327025" h="325119">
                <a:moveTo>
                  <a:pt x="221246" y="213118"/>
                </a:moveTo>
                <a:lnTo>
                  <a:pt x="221246" y="0"/>
                </a:lnTo>
                <a:lnTo>
                  <a:pt x="0" y="0"/>
                </a:lnTo>
                <a:lnTo>
                  <a:pt x="0" y="324739"/>
                </a:lnTo>
                <a:lnTo>
                  <a:pt x="326783" y="324739"/>
                </a:lnTo>
                <a:lnTo>
                  <a:pt x="326783" y="215150"/>
                </a:lnTo>
                <a:lnTo>
                  <a:pt x="221246" y="213118"/>
                </a:lnTo>
                <a:close/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4355681" y="1532102"/>
            <a:ext cx="412115" cy="434975"/>
          </a:xfrm>
          <a:custGeom>
            <a:avLst/>
            <a:gdLst/>
            <a:ahLst/>
            <a:cxnLst/>
            <a:rect l="l" t="t" r="r" b="b"/>
            <a:pathLst>
              <a:path w="412114" h="434975">
                <a:moveTo>
                  <a:pt x="412026" y="308025"/>
                </a:moveTo>
                <a:lnTo>
                  <a:pt x="304457" y="308025"/>
                </a:lnTo>
                <a:lnTo>
                  <a:pt x="304457" y="434365"/>
                </a:lnTo>
                <a:lnTo>
                  <a:pt x="412026" y="434365"/>
                </a:lnTo>
                <a:lnTo>
                  <a:pt x="412026" y="308025"/>
                </a:lnTo>
                <a:close/>
              </a:path>
              <a:path w="412114" h="434975">
                <a:moveTo>
                  <a:pt x="412026" y="0"/>
                </a:moveTo>
                <a:lnTo>
                  <a:pt x="304457" y="0"/>
                </a:lnTo>
                <a:lnTo>
                  <a:pt x="304457" y="138023"/>
                </a:lnTo>
                <a:lnTo>
                  <a:pt x="28422" y="138023"/>
                </a:lnTo>
                <a:lnTo>
                  <a:pt x="0" y="156298"/>
                </a:lnTo>
                <a:lnTo>
                  <a:pt x="0" y="284162"/>
                </a:lnTo>
                <a:lnTo>
                  <a:pt x="26390" y="308521"/>
                </a:lnTo>
                <a:lnTo>
                  <a:pt x="412026" y="308025"/>
                </a:lnTo>
                <a:lnTo>
                  <a:pt x="412026" y="0"/>
                </a:lnTo>
                <a:close/>
              </a:path>
            </a:pathLst>
          </a:custGeom>
          <a:solidFill>
            <a:srgbClr val="BCBE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355681" y="1532102"/>
            <a:ext cx="412115" cy="434975"/>
          </a:xfrm>
          <a:custGeom>
            <a:avLst/>
            <a:gdLst/>
            <a:ahLst/>
            <a:cxnLst/>
            <a:rect l="l" t="t" r="r" b="b"/>
            <a:pathLst>
              <a:path w="412114" h="434975">
                <a:moveTo>
                  <a:pt x="304457" y="308025"/>
                </a:moveTo>
                <a:lnTo>
                  <a:pt x="304457" y="434365"/>
                </a:lnTo>
                <a:lnTo>
                  <a:pt x="412026" y="434365"/>
                </a:lnTo>
                <a:lnTo>
                  <a:pt x="412026" y="0"/>
                </a:lnTo>
                <a:lnTo>
                  <a:pt x="304457" y="0"/>
                </a:lnTo>
                <a:lnTo>
                  <a:pt x="304457" y="138023"/>
                </a:lnTo>
                <a:lnTo>
                  <a:pt x="28422" y="138023"/>
                </a:lnTo>
                <a:lnTo>
                  <a:pt x="0" y="156298"/>
                </a:lnTo>
                <a:lnTo>
                  <a:pt x="0" y="284162"/>
                </a:lnTo>
                <a:lnTo>
                  <a:pt x="26390" y="308521"/>
                </a:lnTo>
                <a:lnTo>
                  <a:pt x="304457" y="308025"/>
                </a:lnTo>
                <a:close/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656073" y="1800186"/>
            <a:ext cx="9525" cy="0"/>
          </a:xfrm>
          <a:custGeom>
            <a:avLst/>
            <a:gdLst/>
            <a:ahLst/>
            <a:cxnLst/>
            <a:rect l="l" t="t" r="r" b="b"/>
            <a:pathLst>
              <a:path w="9525">
                <a:moveTo>
                  <a:pt x="0" y="0"/>
                </a:moveTo>
                <a:lnTo>
                  <a:pt x="9525" y="0"/>
                </a:lnTo>
              </a:path>
            </a:pathLst>
          </a:custGeom>
          <a:ln w="174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4656073" y="1768855"/>
            <a:ext cx="9525" cy="0"/>
          </a:xfrm>
          <a:custGeom>
            <a:avLst/>
            <a:gdLst/>
            <a:ahLst/>
            <a:cxnLst/>
            <a:rect l="l" t="t" r="r" b="b"/>
            <a:pathLst>
              <a:path w="9525">
                <a:moveTo>
                  <a:pt x="0" y="0"/>
                </a:moveTo>
                <a:lnTo>
                  <a:pt x="9525" y="0"/>
                </a:lnTo>
              </a:path>
            </a:pathLst>
          </a:custGeom>
          <a:ln w="174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4656073" y="1739925"/>
            <a:ext cx="9525" cy="0"/>
          </a:xfrm>
          <a:custGeom>
            <a:avLst/>
            <a:gdLst/>
            <a:ahLst/>
            <a:cxnLst/>
            <a:rect l="l" t="t" r="r" b="b"/>
            <a:pathLst>
              <a:path w="9525">
                <a:moveTo>
                  <a:pt x="0" y="0"/>
                </a:moveTo>
                <a:lnTo>
                  <a:pt x="9525" y="0"/>
                </a:lnTo>
              </a:path>
            </a:pathLst>
          </a:custGeom>
          <a:ln w="174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4656073" y="1710397"/>
            <a:ext cx="9525" cy="0"/>
          </a:xfrm>
          <a:custGeom>
            <a:avLst/>
            <a:gdLst/>
            <a:ahLst/>
            <a:cxnLst/>
            <a:rect l="l" t="t" r="r" b="b"/>
            <a:pathLst>
              <a:path w="9525">
                <a:moveTo>
                  <a:pt x="0" y="0"/>
                </a:moveTo>
                <a:lnTo>
                  <a:pt x="9525" y="0"/>
                </a:lnTo>
              </a:path>
            </a:pathLst>
          </a:custGeom>
          <a:ln w="174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4379379" y="1722742"/>
            <a:ext cx="285750" cy="43815"/>
          </a:xfrm>
          <a:custGeom>
            <a:avLst/>
            <a:gdLst/>
            <a:ahLst/>
            <a:cxnLst/>
            <a:rect l="l" t="t" r="r" b="b"/>
            <a:pathLst>
              <a:path w="285750" h="43814">
                <a:moveTo>
                  <a:pt x="282663" y="43395"/>
                </a:moveTo>
                <a:lnTo>
                  <a:pt x="0" y="43395"/>
                </a:lnTo>
                <a:lnTo>
                  <a:pt x="0" y="0"/>
                </a:lnTo>
                <a:lnTo>
                  <a:pt x="285610" y="0"/>
                </a:lnTo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4559122" y="2084184"/>
            <a:ext cx="146685" cy="69850"/>
          </a:xfrm>
          <a:custGeom>
            <a:avLst/>
            <a:gdLst/>
            <a:ahLst/>
            <a:cxnLst/>
            <a:rect l="l" t="t" r="r" b="b"/>
            <a:pathLst>
              <a:path w="146685" h="69850">
                <a:moveTo>
                  <a:pt x="0" y="0"/>
                </a:moveTo>
                <a:lnTo>
                  <a:pt x="146456" y="0"/>
                </a:lnTo>
                <a:lnTo>
                  <a:pt x="146456" y="69850"/>
                </a:lnTo>
                <a:lnTo>
                  <a:pt x="0" y="69850"/>
                </a:lnTo>
                <a:lnTo>
                  <a:pt x="0" y="0"/>
                </a:lnTo>
                <a:close/>
              </a:path>
            </a:pathLst>
          </a:custGeom>
          <a:solidFill>
            <a:srgbClr val="BCBE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4559122" y="2084184"/>
            <a:ext cx="146685" cy="69850"/>
          </a:xfrm>
          <a:custGeom>
            <a:avLst/>
            <a:gdLst/>
            <a:ahLst/>
            <a:cxnLst/>
            <a:rect l="l" t="t" r="r" b="b"/>
            <a:pathLst>
              <a:path w="146685" h="69850">
                <a:moveTo>
                  <a:pt x="0" y="0"/>
                </a:moveTo>
                <a:lnTo>
                  <a:pt x="146456" y="0"/>
                </a:lnTo>
                <a:lnTo>
                  <a:pt x="146456" y="69850"/>
                </a:lnTo>
                <a:lnTo>
                  <a:pt x="0" y="69850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4559122" y="1339977"/>
            <a:ext cx="146685" cy="69850"/>
          </a:xfrm>
          <a:custGeom>
            <a:avLst/>
            <a:gdLst/>
            <a:ahLst/>
            <a:cxnLst/>
            <a:rect l="l" t="t" r="r" b="b"/>
            <a:pathLst>
              <a:path w="146685" h="69850">
                <a:moveTo>
                  <a:pt x="0" y="0"/>
                </a:moveTo>
                <a:lnTo>
                  <a:pt x="146456" y="0"/>
                </a:lnTo>
                <a:lnTo>
                  <a:pt x="146456" y="69850"/>
                </a:lnTo>
                <a:lnTo>
                  <a:pt x="0" y="69850"/>
                </a:lnTo>
                <a:lnTo>
                  <a:pt x="0" y="0"/>
                </a:lnTo>
                <a:close/>
              </a:path>
            </a:pathLst>
          </a:custGeom>
          <a:solidFill>
            <a:srgbClr val="BCBE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4559122" y="1339977"/>
            <a:ext cx="146685" cy="69850"/>
          </a:xfrm>
          <a:custGeom>
            <a:avLst/>
            <a:gdLst/>
            <a:ahLst/>
            <a:cxnLst/>
            <a:rect l="l" t="t" r="r" b="b"/>
            <a:pathLst>
              <a:path w="146685" h="69850">
                <a:moveTo>
                  <a:pt x="0" y="0"/>
                </a:moveTo>
                <a:lnTo>
                  <a:pt x="146456" y="0"/>
                </a:lnTo>
                <a:lnTo>
                  <a:pt x="146456" y="69850"/>
                </a:lnTo>
                <a:lnTo>
                  <a:pt x="0" y="69850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3732733" y="2953197"/>
            <a:ext cx="291147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-635">
              <a:lnSpc>
                <a:spcPct val="103899"/>
              </a:lnSpc>
              <a:tabLst>
                <a:tab pos="473709" algn="l"/>
                <a:tab pos="1113790" algn="l"/>
                <a:tab pos="1594485" algn="l"/>
                <a:tab pos="1996439" algn="l"/>
                <a:tab pos="2382520" algn="l"/>
              </a:tabLst>
            </a:pPr>
            <a:r>
              <a:rPr sz="800" spc="45" dirty="0">
                <a:latin typeface="Arial"/>
                <a:cs typeface="Arial"/>
              </a:rPr>
              <a:t>Figure	</a:t>
            </a:r>
            <a:r>
              <a:rPr sz="800" spc="50" dirty="0">
                <a:latin typeface="Arial"/>
                <a:cs typeface="Arial"/>
              </a:rPr>
              <a:t>3   </a:t>
            </a:r>
            <a:r>
              <a:rPr sz="800" spc="-9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Section</a:t>
            </a:r>
            <a:r>
              <a:rPr sz="800" dirty="0">
                <a:latin typeface="Arial"/>
                <a:cs typeface="Arial"/>
              </a:rPr>
              <a:t>	</a:t>
            </a:r>
            <a:r>
              <a:rPr sz="800" spc="-5" dirty="0">
                <a:latin typeface="Arial"/>
                <a:cs typeface="Arial"/>
              </a:rPr>
              <a:t>through</a:t>
            </a:r>
            <a:r>
              <a:rPr sz="800" dirty="0">
                <a:latin typeface="Arial"/>
                <a:cs typeface="Arial"/>
              </a:rPr>
              <a:t>	</a:t>
            </a:r>
            <a:r>
              <a:rPr sz="800" spc="-5" dirty="0">
                <a:latin typeface="Arial"/>
                <a:cs typeface="Arial"/>
              </a:rPr>
              <a:t>single</a:t>
            </a:r>
            <a:r>
              <a:rPr sz="800" dirty="0">
                <a:latin typeface="Arial"/>
                <a:cs typeface="Arial"/>
              </a:rPr>
              <a:t>	</a:t>
            </a:r>
            <a:r>
              <a:rPr sz="800" spc="-5" dirty="0">
                <a:latin typeface="Arial"/>
                <a:cs typeface="Arial"/>
              </a:rPr>
              <a:t>stage</a:t>
            </a:r>
            <a:r>
              <a:rPr sz="800" dirty="0">
                <a:latin typeface="Arial"/>
                <a:cs typeface="Arial"/>
              </a:rPr>
              <a:t>	</a:t>
            </a:r>
            <a:r>
              <a:rPr sz="800" spc="-5" dirty="0">
                <a:latin typeface="Arial"/>
                <a:cs typeface="Arial"/>
              </a:rPr>
              <a:t>Gaulin-type homog</a:t>
            </a:r>
            <a:r>
              <a:rPr sz="800" spc="-20" dirty="0">
                <a:latin typeface="Arial"/>
                <a:cs typeface="Arial"/>
              </a:rPr>
              <a:t>e</a:t>
            </a:r>
            <a:r>
              <a:rPr sz="800" spc="-5" dirty="0">
                <a:latin typeface="Arial"/>
                <a:cs typeface="Arial"/>
              </a:rPr>
              <a:t>nizing</a:t>
            </a:r>
            <a:r>
              <a:rPr sz="800" spc="4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valve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assembly.</a:t>
            </a:r>
            <a:endParaRPr sz="800">
              <a:latin typeface="Arial"/>
              <a:cs typeface="Arial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4313110" y="3617582"/>
            <a:ext cx="195580" cy="407034"/>
          </a:xfrm>
          <a:custGeom>
            <a:avLst/>
            <a:gdLst/>
            <a:ahLst/>
            <a:cxnLst/>
            <a:rect l="l" t="t" r="r" b="b"/>
            <a:pathLst>
              <a:path w="195579" h="407035">
                <a:moveTo>
                  <a:pt x="0" y="0"/>
                </a:moveTo>
                <a:lnTo>
                  <a:pt x="195275" y="0"/>
                </a:lnTo>
                <a:lnTo>
                  <a:pt x="195275" y="406742"/>
                </a:lnTo>
                <a:lnTo>
                  <a:pt x="0" y="406742"/>
                </a:lnTo>
                <a:lnTo>
                  <a:pt x="0" y="0"/>
                </a:lnTo>
                <a:close/>
              </a:path>
            </a:pathLst>
          </a:custGeom>
          <a:solidFill>
            <a:srgbClr val="E6E7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4313110" y="3617582"/>
            <a:ext cx="195580" cy="407034"/>
          </a:xfrm>
          <a:custGeom>
            <a:avLst/>
            <a:gdLst/>
            <a:ahLst/>
            <a:cxnLst/>
            <a:rect l="l" t="t" r="r" b="b"/>
            <a:pathLst>
              <a:path w="195579" h="407035">
                <a:moveTo>
                  <a:pt x="0" y="0"/>
                </a:moveTo>
                <a:lnTo>
                  <a:pt x="195275" y="0"/>
                </a:lnTo>
                <a:lnTo>
                  <a:pt x="195275" y="406742"/>
                </a:lnTo>
                <a:lnTo>
                  <a:pt x="0" y="406742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994378" y="3931246"/>
            <a:ext cx="318770" cy="219075"/>
          </a:xfrm>
          <a:custGeom>
            <a:avLst/>
            <a:gdLst/>
            <a:ahLst/>
            <a:cxnLst/>
            <a:rect l="l" t="t" r="r" b="b"/>
            <a:pathLst>
              <a:path w="318770" h="219075">
                <a:moveTo>
                  <a:pt x="318731" y="93078"/>
                </a:moveTo>
                <a:lnTo>
                  <a:pt x="252958" y="93078"/>
                </a:lnTo>
                <a:lnTo>
                  <a:pt x="252958" y="0"/>
                </a:lnTo>
                <a:lnTo>
                  <a:pt x="76898" y="0"/>
                </a:lnTo>
                <a:lnTo>
                  <a:pt x="0" y="56667"/>
                </a:lnTo>
                <a:lnTo>
                  <a:pt x="0" y="218554"/>
                </a:lnTo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843616" y="3586213"/>
            <a:ext cx="407034" cy="279400"/>
          </a:xfrm>
          <a:custGeom>
            <a:avLst/>
            <a:gdLst/>
            <a:ahLst/>
            <a:cxnLst/>
            <a:rect l="l" t="t" r="r" b="b"/>
            <a:pathLst>
              <a:path w="407035" h="279400">
                <a:moveTo>
                  <a:pt x="406755" y="0"/>
                </a:moveTo>
                <a:lnTo>
                  <a:pt x="406755" y="279260"/>
                </a:lnTo>
                <a:lnTo>
                  <a:pt x="0" y="279260"/>
                </a:lnTo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977995" y="3902303"/>
            <a:ext cx="62230" cy="33655"/>
          </a:xfrm>
          <a:custGeom>
            <a:avLst/>
            <a:gdLst/>
            <a:ahLst/>
            <a:cxnLst/>
            <a:rect l="l" t="t" r="r" b="b"/>
            <a:pathLst>
              <a:path w="62229" h="33654">
                <a:moveTo>
                  <a:pt x="0" y="0"/>
                </a:moveTo>
                <a:lnTo>
                  <a:pt x="0" y="33210"/>
                </a:lnTo>
                <a:lnTo>
                  <a:pt x="61963" y="16598"/>
                </a:lnTo>
                <a:lnTo>
                  <a:pt x="0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4897996" y="4007154"/>
            <a:ext cx="93345" cy="0"/>
          </a:xfrm>
          <a:custGeom>
            <a:avLst/>
            <a:gdLst/>
            <a:ahLst/>
            <a:cxnLst/>
            <a:rect l="l" t="t" r="r" b="b"/>
            <a:pathLst>
              <a:path w="93345">
                <a:moveTo>
                  <a:pt x="0" y="0"/>
                </a:moveTo>
                <a:lnTo>
                  <a:pt x="93091" y="0"/>
                </a:lnTo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4979758" y="3990352"/>
            <a:ext cx="62230" cy="33655"/>
          </a:xfrm>
          <a:custGeom>
            <a:avLst/>
            <a:gdLst/>
            <a:ahLst/>
            <a:cxnLst/>
            <a:rect l="l" t="t" r="r" b="b"/>
            <a:pathLst>
              <a:path w="62229" h="33654">
                <a:moveTo>
                  <a:pt x="0" y="0"/>
                </a:moveTo>
                <a:lnTo>
                  <a:pt x="0" y="33210"/>
                </a:lnTo>
                <a:lnTo>
                  <a:pt x="61950" y="16611"/>
                </a:lnTo>
                <a:lnTo>
                  <a:pt x="0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4891227" y="3868305"/>
            <a:ext cx="93345" cy="0"/>
          </a:xfrm>
          <a:custGeom>
            <a:avLst/>
            <a:gdLst/>
            <a:ahLst/>
            <a:cxnLst/>
            <a:rect l="l" t="t" r="r" b="b"/>
            <a:pathLst>
              <a:path w="93345">
                <a:moveTo>
                  <a:pt x="0" y="0"/>
                </a:moveTo>
                <a:lnTo>
                  <a:pt x="93090" y="0"/>
                </a:lnTo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4972989" y="3851503"/>
            <a:ext cx="62230" cy="33655"/>
          </a:xfrm>
          <a:custGeom>
            <a:avLst/>
            <a:gdLst/>
            <a:ahLst/>
            <a:cxnLst/>
            <a:rect l="l" t="t" r="r" b="b"/>
            <a:pathLst>
              <a:path w="62229" h="33654">
                <a:moveTo>
                  <a:pt x="0" y="0"/>
                </a:moveTo>
                <a:lnTo>
                  <a:pt x="0" y="33210"/>
                </a:lnTo>
                <a:lnTo>
                  <a:pt x="61950" y="16598"/>
                </a:lnTo>
                <a:lnTo>
                  <a:pt x="0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6473469" y="3912349"/>
            <a:ext cx="93345" cy="0"/>
          </a:xfrm>
          <a:custGeom>
            <a:avLst/>
            <a:gdLst/>
            <a:ahLst/>
            <a:cxnLst/>
            <a:rect l="l" t="t" r="r" b="b"/>
            <a:pathLst>
              <a:path w="93345">
                <a:moveTo>
                  <a:pt x="0" y="0"/>
                </a:moveTo>
                <a:lnTo>
                  <a:pt x="93103" y="0"/>
                </a:lnTo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6555244" y="3895534"/>
            <a:ext cx="62230" cy="33655"/>
          </a:xfrm>
          <a:custGeom>
            <a:avLst/>
            <a:gdLst/>
            <a:ahLst/>
            <a:cxnLst/>
            <a:rect l="l" t="t" r="r" b="b"/>
            <a:pathLst>
              <a:path w="62229" h="33654">
                <a:moveTo>
                  <a:pt x="0" y="0"/>
                </a:moveTo>
                <a:lnTo>
                  <a:pt x="0" y="33210"/>
                </a:lnTo>
                <a:lnTo>
                  <a:pt x="61950" y="16611"/>
                </a:lnTo>
                <a:lnTo>
                  <a:pt x="0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4290847" y="3587229"/>
            <a:ext cx="0" cy="111760"/>
          </a:xfrm>
          <a:custGeom>
            <a:avLst/>
            <a:gdLst/>
            <a:ahLst/>
            <a:cxnLst/>
            <a:rect l="l" t="t" r="r" b="b"/>
            <a:pathLst>
              <a:path h="111760">
                <a:moveTo>
                  <a:pt x="0" y="111302"/>
                </a:moveTo>
                <a:lnTo>
                  <a:pt x="0" y="0"/>
                </a:lnTo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4274045" y="3536594"/>
            <a:ext cx="33655" cy="62230"/>
          </a:xfrm>
          <a:custGeom>
            <a:avLst/>
            <a:gdLst/>
            <a:ahLst/>
            <a:cxnLst/>
            <a:rect l="l" t="t" r="r" b="b"/>
            <a:pathLst>
              <a:path w="33654" h="62229">
                <a:moveTo>
                  <a:pt x="16598" y="0"/>
                </a:moveTo>
                <a:lnTo>
                  <a:pt x="0" y="61950"/>
                </a:lnTo>
                <a:lnTo>
                  <a:pt x="33197" y="61950"/>
                </a:lnTo>
                <a:lnTo>
                  <a:pt x="16598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5170690" y="3590607"/>
            <a:ext cx="0" cy="111760"/>
          </a:xfrm>
          <a:custGeom>
            <a:avLst/>
            <a:gdLst/>
            <a:ahLst/>
            <a:cxnLst/>
            <a:rect l="l" t="t" r="r" b="b"/>
            <a:pathLst>
              <a:path h="111760">
                <a:moveTo>
                  <a:pt x="0" y="111302"/>
                </a:moveTo>
                <a:lnTo>
                  <a:pt x="0" y="0"/>
                </a:lnTo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5153888" y="3539972"/>
            <a:ext cx="33655" cy="62230"/>
          </a:xfrm>
          <a:custGeom>
            <a:avLst/>
            <a:gdLst/>
            <a:ahLst/>
            <a:cxnLst/>
            <a:rect l="l" t="t" r="r" b="b"/>
            <a:pathLst>
              <a:path w="33654" h="62229">
                <a:moveTo>
                  <a:pt x="16586" y="0"/>
                </a:moveTo>
                <a:lnTo>
                  <a:pt x="0" y="61950"/>
                </a:lnTo>
                <a:lnTo>
                  <a:pt x="33197" y="61950"/>
                </a:lnTo>
                <a:lnTo>
                  <a:pt x="16586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5821603" y="3590607"/>
            <a:ext cx="0" cy="111760"/>
          </a:xfrm>
          <a:custGeom>
            <a:avLst/>
            <a:gdLst/>
            <a:ahLst/>
            <a:cxnLst/>
            <a:rect l="l" t="t" r="r" b="b"/>
            <a:pathLst>
              <a:path h="111760">
                <a:moveTo>
                  <a:pt x="0" y="111302"/>
                </a:moveTo>
                <a:lnTo>
                  <a:pt x="0" y="0"/>
                </a:lnTo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5804814" y="3539972"/>
            <a:ext cx="33655" cy="62230"/>
          </a:xfrm>
          <a:custGeom>
            <a:avLst/>
            <a:gdLst/>
            <a:ahLst/>
            <a:cxnLst/>
            <a:rect l="l" t="t" r="r" b="b"/>
            <a:pathLst>
              <a:path w="33654" h="62229">
                <a:moveTo>
                  <a:pt x="16586" y="0"/>
                </a:moveTo>
                <a:lnTo>
                  <a:pt x="0" y="61950"/>
                </a:lnTo>
                <a:lnTo>
                  <a:pt x="33197" y="61950"/>
                </a:lnTo>
                <a:lnTo>
                  <a:pt x="16586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3888143" y="4082008"/>
            <a:ext cx="0" cy="60960"/>
          </a:xfrm>
          <a:custGeom>
            <a:avLst/>
            <a:gdLst/>
            <a:ahLst/>
            <a:cxnLst/>
            <a:rect l="l" t="t" r="r" b="b"/>
            <a:pathLst>
              <a:path h="60960">
                <a:moveTo>
                  <a:pt x="0" y="60705"/>
                </a:moveTo>
                <a:lnTo>
                  <a:pt x="0" y="0"/>
                </a:lnTo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3871340" y="4031373"/>
            <a:ext cx="33655" cy="62230"/>
          </a:xfrm>
          <a:custGeom>
            <a:avLst/>
            <a:gdLst/>
            <a:ahLst/>
            <a:cxnLst/>
            <a:rect l="l" t="t" r="r" b="b"/>
            <a:pathLst>
              <a:path w="33654" h="62229">
                <a:moveTo>
                  <a:pt x="16586" y="0"/>
                </a:moveTo>
                <a:lnTo>
                  <a:pt x="0" y="61963"/>
                </a:lnTo>
                <a:lnTo>
                  <a:pt x="33197" y="61963"/>
                </a:lnTo>
                <a:lnTo>
                  <a:pt x="16586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4740897" y="4082008"/>
            <a:ext cx="0" cy="60960"/>
          </a:xfrm>
          <a:custGeom>
            <a:avLst/>
            <a:gdLst/>
            <a:ahLst/>
            <a:cxnLst/>
            <a:rect l="l" t="t" r="r" b="b"/>
            <a:pathLst>
              <a:path h="60960">
                <a:moveTo>
                  <a:pt x="0" y="60705"/>
                </a:moveTo>
                <a:lnTo>
                  <a:pt x="0" y="0"/>
                </a:lnTo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4724095" y="4031373"/>
            <a:ext cx="33655" cy="62230"/>
          </a:xfrm>
          <a:custGeom>
            <a:avLst/>
            <a:gdLst/>
            <a:ahLst/>
            <a:cxnLst/>
            <a:rect l="l" t="t" r="r" b="b"/>
            <a:pathLst>
              <a:path w="33654" h="62229">
                <a:moveTo>
                  <a:pt x="16598" y="0"/>
                </a:moveTo>
                <a:lnTo>
                  <a:pt x="0" y="61963"/>
                </a:lnTo>
                <a:lnTo>
                  <a:pt x="33197" y="61963"/>
                </a:lnTo>
                <a:lnTo>
                  <a:pt x="16598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5544210" y="4082008"/>
            <a:ext cx="0" cy="60960"/>
          </a:xfrm>
          <a:custGeom>
            <a:avLst/>
            <a:gdLst/>
            <a:ahLst/>
            <a:cxnLst/>
            <a:rect l="l" t="t" r="r" b="b"/>
            <a:pathLst>
              <a:path h="60960">
                <a:moveTo>
                  <a:pt x="0" y="60705"/>
                </a:moveTo>
                <a:lnTo>
                  <a:pt x="0" y="0"/>
                </a:lnTo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5527421" y="4031373"/>
            <a:ext cx="33655" cy="62230"/>
          </a:xfrm>
          <a:custGeom>
            <a:avLst/>
            <a:gdLst/>
            <a:ahLst/>
            <a:cxnLst/>
            <a:rect l="l" t="t" r="r" b="b"/>
            <a:pathLst>
              <a:path w="33654" h="62229">
                <a:moveTo>
                  <a:pt x="16586" y="0"/>
                </a:moveTo>
                <a:lnTo>
                  <a:pt x="0" y="61963"/>
                </a:lnTo>
                <a:lnTo>
                  <a:pt x="33185" y="61963"/>
                </a:lnTo>
                <a:lnTo>
                  <a:pt x="16586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6109779" y="4082008"/>
            <a:ext cx="0" cy="60960"/>
          </a:xfrm>
          <a:custGeom>
            <a:avLst/>
            <a:gdLst/>
            <a:ahLst/>
            <a:cxnLst/>
            <a:rect l="l" t="t" r="r" b="b"/>
            <a:pathLst>
              <a:path h="60960">
                <a:moveTo>
                  <a:pt x="0" y="60705"/>
                </a:moveTo>
                <a:lnTo>
                  <a:pt x="0" y="0"/>
                </a:lnTo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6092977" y="4031373"/>
            <a:ext cx="33655" cy="62230"/>
          </a:xfrm>
          <a:custGeom>
            <a:avLst/>
            <a:gdLst/>
            <a:ahLst/>
            <a:cxnLst/>
            <a:rect l="l" t="t" r="r" b="b"/>
            <a:pathLst>
              <a:path w="33654" h="62229">
                <a:moveTo>
                  <a:pt x="16598" y="0"/>
                </a:moveTo>
                <a:lnTo>
                  <a:pt x="0" y="61963"/>
                </a:lnTo>
                <a:lnTo>
                  <a:pt x="33197" y="61963"/>
                </a:lnTo>
                <a:lnTo>
                  <a:pt x="16598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3967060" y="3755186"/>
            <a:ext cx="77470" cy="101600"/>
          </a:xfrm>
          <a:custGeom>
            <a:avLst/>
            <a:gdLst/>
            <a:ahLst/>
            <a:cxnLst/>
            <a:rect l="l" t="t" r="r" b="b"/>
            <a:pathLst>
              <a:path w="77470" h="101600">
                <a:moveTo>
                  <a:pt x="76898" y="0"/>
                </a:moveTo>
                <a:lnTo>
                  <a:pt x="0" y="0"/>
                </a:lnTo>
                <a:lnTo>
                  <a:pt x="39458" y="101180"/>
                </a:lnTo>
                <a:lnTo>
                  <a:pt x="76898" y="0"/>
                </a:lnTo>
                <a:close/>
              </a:path>
            </a:pathLst>
          </a:custGeom>
          <a:solidFill>
            <a:srgbClr val="9395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4006024" y="3596335"/>
            <a:ext cx="0" cy="178435"/>
          </a:xfrm>
          <a:custGeom>
            <a:avLst/>
            <a:gdLst/>
            <a:ahLst/>
            <a:cxnLst/>
            <a:rect l="l" t="t" r="r" b="b"/>
            <a:pathLst>
              <a:path h="178435">
                <a:moveTo>
                  <a:pt x="0" y="0"/>
                </a:moveTo>
                <a:lnTo>
                  <a:pt x="0" y="178079"/>
                </a:lnTo>
              </a:path>
            </a:pathLst>
          </a:custGeom>
          <a:ln w="25298">
            <a:solidFill>
              <a:srgbClr val="9395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4867224" y="3668826"/>
            <a:ext cx="77470" cy="101600"/>
          </a:xfrm>
          <a:custGeom>
            <a:avLst/>
            <a:gdLst/>
            <a:ahLst/>
            <a:cxnLst/>
            <a:rect l="l" t="t" r="r" b="b"/>
            <a:pathLst>
              <a:path w="77470" h="101600">
                <a:moveTo>
                  <a:pt x="76898" y="0"/>
                </a:moveTo>
                <a:lnTo>
                  <a:pt x="0" y="0"/>
                </a:lnTo>
                <a:lnTo>
                  <a:pt x="39458" y="101193"/>
                </a:lnTo>
                <a:lnTo>
                  <a:pt x="76898" y="0"/>
                </a:lnTo>
                <a:close/>
              </a:path>
            </a:pathLst>
          </a:custGeom>
          <a:solidFill>
            <a:srgbClr val="9395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4906187" y="3509975"/>
            <a:ext cx="0" cy="178435"/>
          </a:xfrm>
          <a:custGeom>
            <a:avLst/>
            <a:gdLst/>
            <a:ahLst/>
            <a:cxnLst/>
            <a:rect l="l" t="t" r="r" b="b"/>
            <a:pathLst>
              <a:path h="178435">
                <a:moveTo>
                  <a:pt x="0" y="0"/>
                </a:moveTo>
                <a:lnTo>
                  <a:pt x="0" y="178092"/>
                </a:lnTo>
              </a:path>
            </a:pathLst>
          </a:custGeom>
          <a:ln w="25298">
            <a:solidFill>
              <a:srgbClr val="9395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5528309" y="3750106"/>
            <a:ext cx="77470" cy="101600"/>
          </a:xfrm>
          <a:custGeom>
            <a:avLst/>
            <a:gdLst/>
            <a:ahLst/>
            <a:cxnLst/>
            <a:rect l="l" t="t" r="r" b="b"/>
            <a:pathLst>
              <a:path w="77470" h="101600">
                <a:moveTo>
                  <a:pt x="76898" y="0"/>
                </a:moveTo>
                <a:lnTo>
                  <a:pt x="0" y="0"/>
                </a:lnTo>
                <a:lnTo>
                  <a:pt x="39446" y="101180"/>
                </a:lnTo>
                <a:lnTo>
                  <a:pt x="76898" y="0"/>
                </a:lnTo>
                <a:close/>
              </a:path>
            </a:pathLst>
          </a:custGeom>
          <a:solidFill>
            <a:srgbClr val="9395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5567260" y="3591242"/>
            <a:ext cx="0" cy="178435"/>
          </a:xfrm>
          <a:custGeom>
            <a:avLst/>
            <a:gdLst/>
            <a:ahLst/>
            <a:cxnLst/>
            <a:rect l="l" t="t" r="r" b="b"/>
            <a:pathLst>
              <a:path h="178435">
                <a:moveTo>
                  <a:pt x="0" y="0"/>
                </a:moveTo>
                <a:lnTo>
                  <a:pt x="0" y="178092"/>
                </a:lnTo>
              </a:path>
            </a:pathLst>
          </a:custGeom>
          <a:ln w="25298">
            <a:solidFill>
              <a:srgbClr val="9395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6178537" y="3750106"/>
            <a:ext cx="77470" cy="101600"/>
          </a:xfrm>
          <a:custGeom>
            <a:avLst/>
            <a:gdLst/>
            <a:ahLst/>
            <a:cxnLst/>
            <a:rect l="l" t="t" r="r" b="b"/>
            <a:pathLst>
              <a:path w="77470" h="101600">
                <a:moveTo>
                  <a:pt x="76898" y="0"/>
                </a:moveTo>
                <a:lnTo>
                  <a:pt x="0" y="0"/>
                </a:lnTo>
                <a:lnTo>
                  <a:pt x="39458" y="101180"/>
                </a:lnTo>
                <a:lnTo>
                  <a:pt x="76898" y="0"/>
                </a:lnTo>
                <a:close/>
              </a:path>
            </a:pathLst>
          </a:custGeom>
          <a:solidFill>
            <a:srgbClr val="9395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6217494" y="3591242"/>
            <a:ext cx="0" cy="178435"/>
          </a:xfrm>
          <a:custGeom>
            <a:avLst/>
            <a:gdLst/>
            <a:ahLst/>
            <a:cxnLst/>
            <a:rect l="l" t="t" r="r" b="b"/>
            <a:pathLst>
              <a:path h="178435">
                <a:moveTo>
                  <a:pt x="0" y="0"/>
                </a:moveTo>
                <a:lnTo>
                  <a:pt x="0" y="178092"/>
                </a:lnTo>
              </a:path>
            </a:pathLst>
          </a:custGeom>
          <a:ln w="25285">
            <a:solidFill>
              <a:srgbClr val="9395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4887264" y="3613683"/>
            <a:ext cx="348615" cy="528955"/>
          </a:xfrm>
          <a:custGeom>
            <a:avLst/>
            <a:gdLst/>
            <a:ahLst/>
            <a:cxnLst/>
            <a:rect l="l" t="t" r="r" b="b"/>
            <a:pathLst>
              <a:path w="348614" h="528954">
                <a:moveTo>
                  <a:pt x="0" y="528408"/>
                </a:moveTo>
                <a:lnTo>
                  <a:pt x="0" y="460641"/>
                </a:lnTo>
                <a:lnTo>
                  <a:pt x="348602" y="460641"/>
                </a:lnTo>
                <a:lnTo>
                  <a:pt x="348602" y="0"/>
                </a:lnTo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5054650" y="4006545"/>
            <a:ext cx="51435" cy="60960"/>
          </a:xfrm>
          <a:custGeom>
            <a:avLst/>
            <a:gdLst/>
            <a:ahLst/>
            <a:cxnLst/>
            <a:rect l="l" t="t" r="r" b="b"/>
            <a:pathLst>
              <a:path w="51435" h="60960">
                <a:moveTo>
                  <a:pt x="0" y="20739"/>
                </a:moveTo>
                <a:lnTo>
                  <a:pt x="0" y="60871"/>
                </a:lnTo>
                <a:lnTo>
                  <a:pt x="51180" y="60871"/>
                </a:lnTo>
                <a:lnTo>
                  <a:pt x="51180" y="24904"/>
                </a:lnTo>
                <a:lnTo>
                  <a:pt x="26276" y="0"/>
                </a:lnTo>
                <a:lnTo>
                  <a:pt x="0" y="20739"/>
                </a:lnTo>
                <a:close/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5054650" y="3933228"/>
            <a:ext cx="51435" cy="60960"/>
          </a:xfrm>
          <a:custGeom>
            <a:avLst/>
            <a:gdLst/>
            <a:ahLst/>
            <a:cxnLst/>
            <a:rect l="l" t="t" r="r" b="b"/>
            <a:pathLst>
              <a:path w="51435" h="60960">
                <a:moveTo>
                  <a:pt x="0" y="20751"/>
                </a:moveTo>
                <a:lnTo>
                  <a:pt x="0" y="60871"/>
                </a:lnTo>
                <a:lnTo>
                  <a:pt x="51180" y="60871"/>
                </a:lnTo>
                <a:lnTo>
                  <a:pt x="51180" y="24904"/>
                </a:lnTo>
                <a:lnTo>
                  <a:pt x="26276" y="0"/>
                </a:lnTo>
                <a:lnTo>
                  <a:pt x="0" y="20751"/>
                </a:lnTo>
                <a:close/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5054650" y="3863987"/>
            <a:ext cx="51435" cy="60960"/>
          </a:xfrm>
          <a:custGeom>
            <a:avLst/>
            <a:gdLst/>
            <a:ahLst/>
            <a:cxnLst/>
            <a:rect l="l" t="t" r="r" b="b"/>
            <a:pathLst>
              <a:path w="51435" h="60960">
                <a:moveTo>
                  <a:pt x="0" y="20751"/>
                </a:moveTo>
                <a:lnTo>
                  <a:pt x="0" y="60871"/>
                </a:lnTo>
                <a:lnTo>
                  <a:pt x="51180" y="60871"/>
                </a:lnTo>
                <a:lnTo>
                  <a:pt x="51180" y="24904"/>
                </a:lnTo>
                <a:lnTo>
                  <a:pt x="26276" y="0"/>
                </a:lnTo>
                <a:lnTo>
                  <a:pt x="0" y="20751"/>
                </a:lnTo>
                <a:close/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5054650" y="3796779"/>
            <a:ext cx="51435" cy="60960"/>
          </a:xfrm>
          <a:custGeom>
            <a:avLst/>
            <a:gdLst/>
            <a:ahLst/>
            <a:cxnLst/>
            <a:rect l="l" t="t" r="r" b="b"/>
            <a:pathLst>
              <a:path w="51435" h="60960">
                <a:moveTo>
                  <a:pt x="0" y="20751"/>
                </a:moveTo>
                <a:lnTo>
                  <a:pt x="0" y="60858"/>
                </a:lnTo>
                <a:lnTo>
                  <a:pt x="51180" y="60858"/>
                </a:lnTo>
                <a:lnTo>
                  <a:pt x="51180" y="24891"/>
                </a:lnTo>
                <a:lnTo>
                  <a:pt x="26276" y="0"/>
                </a:lnTo>
                <a:lnTo>
                  <a:pt x="0" y="20751"/>
                </a:lnTo>
                <a:close/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4729581" y="3615067"/>
            <a:ext cx="381000" cy="172085"/>
          </a:xfrm>
          <a:custGeom>
            <a:avLst/>
            <a:gdLst/>
            <a:ahLst/>
            <a:cxnLst/>
            <a:rect l="l" t="t" r="r" b="b"/>
            <a:pathLst>
              <a:path w="381000" h="172085">
                <a:moveTo>
                  <a:pt x="0" y="171538"/>
                </a:moveTo>
                <a:lnTo>
                  <a:pt x="380403" y="171538"/>
                </a:lnTo>
                <a:lnTo>
                  <a:pt x="380403" y="0"/>
                </a:lnTo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5680062" y="3758933"/>
            <a:ext cx="195580" cy="382270"/>
          </a:xfrm>
          <a:custGeom>
            <a:avLst/>
            <a:gdLst/>
            <a:ahLst/>
            <a:cxnLst/>
            <a:rect l="l" t="t" r="r" b="b"/>
            <a:pathLst>
              <a:path w="195579" h="382270">
                <a:moveTo>
                  <a:pt x="0" y="381787"/>
                </a:moveTo>
                <a:lnTo>
                  <a:pt x="0" y="279425"/>
                </a:lnTo>
                <a:lnTo>
                  <a:pt x="67779" y="185356"/>
                </a:lnTo>
                <a:lnTo>
                  <a:pt x="99606" y="185356"/>
                </a:lnTo>
                <a:lnTo>
                  <a:pt x="110011" y="202357"/>
                </a:lnTo>
                <a:lnTo>
                  <a:pt x="118090" y="213693"/>
                </a:lnTo>
                <a:lnTo>
                  <a:pt x="125501" y="220320"/>
                </a:lnTo>
                <a:lnTo>
                  <a:pt x="133901" y="223196"/>
                </a:lnTo>
                <a:lnTo>
                  <a:pt x="144946" y="223279"/>
                </a:lnTo>
                <a:lnTo>
                  <a:pt x="160296" y="221526"/>
                </a:lnTo>
                <a:lnTo>
                  <a:pt x="179513" y="214093"/>
                </a:lnTo>
                <a:lnTo>
                  <a:pt x="189582" y="201821"/>
                </a:lnTo>
                <a:lnTo>
                  <a:pt x="193690" y="190026"/>
                </a:lnTo>
                <a:lnTo>
                  <a:pt x="195029" y="184018"/>
                </a:lnTo>
                <a:lnTo>
                  <a:pt x="195059" y="0"/>
                </a:lnTo>
              </a:path>
            </a:pathLst>
          </a:custGeom>
          <a:ln w="9524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5457355" y="3599853"/>
            <a:ext cx="340360" cy="281305"/>
          </a:xfrm>
          <a:custGeom>
            <a:avLst/>
            <a:gdLst/>
            <a:ahLst/>
            <a:cxnLst/>
            <a:rect l="l" t="t" r="r" b="b"/>
            <a:pathLst>
              <a:path w="340360" h="281304">
                <a:moveTo>
                  <a:pt x="0" y="280809"/>
                </a:moveTo>
                <a:lnTo>
                  <a:pt x="340283" y="280809"/>
                </a:lnTo>
                <a:lnTo>
                  <a:pt x="340283" y="188125"/>
                </a:lnTo>
                <a:lnTo>
                  <a:pt x="257289" y="135559"/>
                </a:lnTo>
                <a:lnTo>
                  <a:pt x="257289" y="0"/>
                </a:lnTo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6213665" y="3887990"/>
            <a:ext cx="259079" cy="250190"/>
          </a:xfrm>
          <a:custGeom>
            <a:avLst/>
            <a:gdLst/>
            <a:ahLst/>
            <a:cxnLst/>
            <a:rect l="l" t="t" r="r" b="b"/>
            <a:pathLst>
              <a:path w="259079" h="250189">
                <a:moveTo>
                  <a:pt x="0" y="249631"/>
                </a:moveTo>
                <a:lnTo>
                  <a:pt x="0" y="56718"/>
                </a:lnTo>
                <a:lnTo>
                  <a:pt x="54305" y="3238"/>
                </a:lnTo>
                <a:lnTo>
                  <a:pt x="81064" y="52679"/>
                </a:lnTo>
                <a:lnTo>
                  <a:pt x="128879" y="0"/>
                </a:lnTo>
                <a:lnTo>
                  <a:pt x="154812" y="55105"/>
                </a:lnTo>
                <a:lnTo>
                  <a:pt x="211543" y="0"/>
                </a:lnTo>
                <a:lnTo>
                  <a:pt x="243967" y="55918"/>
                </a:lnTo>
                <a:lnTo>
                  <a:pt x="258559" y="55918"/>
                </a:lnTo>
                <a:lnTo>
                  <a:pt x="258559" y="137782"/>
                </a:lnTo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6082385" y="3603193"/>
            <a:ext cx="392430" cy="289560"/>
          </a:xfrm>
          <a:custGeom>
            <a:avLst/>
            <a:gdLst/>
            <a:ahLst/>
            <a:cxnLst/>
            <a:rect l="l" t="t" r="r" b="b"/>
            <a:pathLst>
              <a:path w="392429" h="289560">
                <a:moveTo>
                  <a:pt x="392429" y="0"/>
                </a:moveTo>
                <a:lnTo>
                  <a:pt x="392429" y="289560"/>
                </a:lnTo>
                <a:lnTo>
                  <a:pt x="378460" y="289560"/>
                </a:lnTo>
                <a:lnTo>
                  <a:pt x="353060" y="238760"/>
                </a:lnTo>
                <a:lnTo>
                  <a:pt x="303529" y="283210"/>
                </a:lnTo>
                <a:lnTo>
                  <a:pt x="275589" y="232410"/>
                </a:lnTo>
                <a:lnTo>
                  <a:pt x="233679" y="280657"/>
                </a:lnTo>
                <a:lnTo>
                  <a:pt x="204470" y="231127"/>
                </a:lnTo>
                <a:lnTo>
                  <a:pt x="158750" y="275577"/>
                </a:lnTo>
                <a:lnTo>
                  <a:pt x="0" y="275577"/>
                </a:lnTo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 txBox="1"/>
          <p:nvPr/>
        </p:nvSpPr>
        <p:spPr>
          <a:xfrm>
            <a:off x="3732453" y="3479386"/>
            <a:ext cx="16129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(A)</a:t>
            </a:r>
            <a:endParaRPr sz="800">
              <a:latin typeface="Arial"/>
              <a:cs typeface="Arial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4611293" y="3479386"/>
            <a:ext cx="16129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(B)</a:t>
            </a:r>
            <a:endParaRPr sz="800">
              <a:latin typeface="Arial"/>
              <a:cs typeface="Arial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5337733" y="3479386"/>
            <a:ext cx="167005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(C)</a:t>
            </a:r>
            <a:endParaRPr sz="800">
              <a:latin typeface="Arial"/>
              <a:cs typeface="Arial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5952413" y="3479386"/>
            <a:ext cx="167005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(D)</a:t>
            </a:r>
            <a:endParaRPr sz="800">
              <a:latin typeface="Arial"/>
              <a:cs typeface="Arial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3732631" y="4298876"/>
            <a:ext cx="2910840" cy="3797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45" dirty="0">
                <a:latin typeface="Arial"/>
                <a:cs typeface="Arial"/>
              </a:rPr>
              <a:t>Figure </a:t>
            </a:r>
            <a:r>
              <a:rPr sz="800" spc="-40" dirty="0">
                <a:latin typeface="Arial"/>
                <a:cs typeface="Arial"/>
              </a:rPr>
              <a:t> </a:t>
            </a:r>
            <a:r>
              <a:rPr sz="800" spc="50" dirty="0">
                <a:latin typeface="Arial"/>
                <a:cs typeface="Arial"/>
              </a:rPr>
              <a:t>4</a:t>
            </a:r>
            <a:r>
              <a:rPr sz="800" dirty="0">
                <a:latin typeface="Arial"/>
                <a:cs typeface="Arial"/>
              </a:rPr>
              <a:t>   </a:t>
            </a:r>
            <a:r>
              <a:rPr sz="800" spc="-9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Part</a:t>
            </a:r>
            <a:r>
              <a:rPr sz="800" dirty="0">
                <a:latin typeface="Arial"/>
                <a:cs typeface="Arial"/>
              </a:rPr>
              <a:t> </a:t>
            </a:r>
            <a:r>
              <a:rPr sz="800" spc="-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sections</a:t>
            </a:r>
            <a:r>
              <a:rPr sz="800" dirty="0">
                <a:latin typeface="Arial"/>
                <a:cs typeface="Arial"/>
              </a:rPr>
              <a:t> </a:t>
            </a:r>
            <a:r>
              <a:rPr sz="800" spc="-4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of</a:t>
            </a:r>
            <a:r>
              <a:rPr sz="800" dirty="0">
                <a:latin typeface="Arial"/>
                <a:cs typeface="Arial"/>
              </a:rPr>
              <a:t> </a:t>
            </a:r>
            <a:r>
              <a:rPr sz="800" spc="-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homogenizi</a:t>
            </a:r>
            <a:r>
              <a:rPr sz="800" spc="-20" dirty="0">
                <a:latin typeface="Arial"/>
                <a:cs typeface="Arial"/>
              </a:rPr>
              <a:t>n</a:t>
            </a:r>
            <a:r>
              <a:rPr sz="800" spc="-5" dirty="0">
                <a:latin typeface="Arial"/>
                <a:cs typeface="Arial"/>
              </a:rPr>
              <a:t>g</a:t>
            </a:r>
            <a:r>
              <a:rPr sz="800" dirty="0">
                <a:latin typeface="Arial"/>
                <a:cs typeface="Arial"/>
              </a:rPr>
              <a:t> </a:t>
            </a:r>
            <a:r>
              <a:rPr sz="800" spc="-3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valves:</a:t>
            </a:r>
            <a:r>
              <a:rPr sz="800" dirty="0">
                <a:latin typeface="Arial"/>
                <a:cs typeface="Arial"/>
              </a:rPr>
              <a:t> </a:t>
            </a:r>
            <a:r>
              <a:rPr sz="800" spc="-4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(A)</a:t>
            </a:r>
            <a:r>
              <a:rPr sz="800" dirty="0">
                <a:latin typeface="Arial"/>
                <a:cs typeface="Arial"/>
              </a:rPr>
              <a:t> </a:t>
            </a:r>
            <a:r>
              <a:rPr sz="800" spc="-3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Gaulin,</a:t>
            </a:r>
            <a:endParaRPr sz="800">
              <a:latin typeface="Arial"/>
              <a:cs typeface="Arial"/>
            </a:endParaRPr>
          </a:p>
          <a:p>
            <a:pPr marL="12700" marR="5080" indent="-635">
              <a:lnSpc>
                <a:spcPts val="1000"/>
              </a:lnSpc>
              <a:spcBef>
                <a:spcPts val="30"/>
              </a:spcBef>
            </a:pPr>
            <a:r>
              <a:rPr sz="800" spc="-5" dirty="0">
                <a:latin typeface="Arial"/>
                <a:cs typeface="Arial"/>
              </a:rPr>
              <a:t>(B) </a:t>
            </a:r>
            <a:r>
              <a:rPr sz="800" spc="-1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Gaulin</a:t>
            </a:r>
            <a:r>
              <a:rPr sz="800" dirty="0">
                <a:latin typeface="Arial"/>
                <a:cs typeface="Arial"/>
              </a:rPr>
              <a:t> </a:t>
            </a:r>
            <a:r>
              <a:rPr sz="800" spc="-1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Micro-Ga</a:t>
            </a:r>
            <a:r>
              <a:rPr sz="800" spc="-20" dirty="0">
                <a:latin typeface="Arial"/>
                <a:cs typeface="Arial"/>
              </a:rPr>
              <a:t>p</a:t>
            </a:r>
            <a:r>
              <a:rPr sz="800" dirty="0">
                <a:latin typeface="Arial"/>
                <a:cs typeface="Arial"/>
              </a:rPr>
              <a:t>, </a:t>
            </a:r>
            <a:r>
              <a:rPr sz="800" spc="-1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(C)</a:t>
            </a:r>
            <a:r>
              <a:rPr sz="800" dirty="0">
                <a:latin typeface="Arial"/>
                <a:cs typeface="Arial"/>
              </a:rPr>
              <a:t> </a:t>
            </a:r>
            <a:r>
              <a:rPr sz="800" spc="-1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Tetra</a:t>
            </a:r>
            <a:r>
              <a:rPr sz="800" dirty="0">
                <a:latin typeface="Arial"/>
                <a:cs typeface="Arial"/>
              </a:rPr>
              <a:t> </a:t>
            </a:r>
            <a:r>
              <a:rPr sz="800" spc="-1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Alex</a:t>
            </a:r>
            <a:r>
              <a:rPr sz="800" dirty="0">
                <a:latin typeface="Arial"/>
                <a:cs typeface="Arial"/>
              </a:rPr>
              <a:t> </a:t>
            </a:r>
            <a:r>
              <a:rPr sz="800" spc="-1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and</a:t>
            </a:r>
            <a:r>
              <a:rPr sz="800" dirty="0">
                <a:latin typeface="Arial"/>
                <a:cs typeface="Arial"/>
              </a:rPr>
              <a:t> </a:t>
            </a:r>
            <a:r>
              <a:rPr sz="800" spc="-1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(D)</a:t>
            </a:r>
            <a:r>
              <a:rPr sz="800" dirty="0">
                <a:latin typeface="Arial"/>
                <a:cs typeface="Arial"/>
              </a:rPr>
              <a:t> </a:t>
            </a:r>
            <a:r>
              <a:rPr sz="800" spc="-1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Rannie</a:t>
            </a:r>
            <a:r>
              <a:rPr sz="800" dirty="0">
                <a:latin typeface="Arial"/>
                <a:cs typeface="Arial"/>
              </a:rPr>
              <a:t> </a:t>
            </a:r>
            <a:r>
              <a:rPr sz="800" spc="-1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Liquid Whirlin</a:t>
            </a:r>
            <a:r>
              <a:rPr sz="800" spc="-15" dirty="0">
                <a:latin typeface="Arial"/>
                <a:cs typeface="Arial"/>
              </a:rPr>
              <a:t>g</a:t>
            </a:r>
            <a:r>
              <a:rPr sz="800" dirty="0">
                <a:latin typeface="Arial"/>
                <a:cs typeface="Arial"/>
              </a:rPr>
              <a:t>.</a:t>
            </a:r>
            <a:endParaRPr sz="800">
              <a:latin typeface="Arial"/>
              <a:cs typeface="Arial"/>
            </a:endParaRPr>
          </a:p>
        </p:txBody>
      </p:sp>
      <p:sp>
        <p:nvSpPr>
          <p:cNvPr id="75" name="object 75"/>
          <p:cNvSpPr/>
          <p:nvPr/>
        </p:nvSpPr>
        <p:spPr>
          <a:xfrm>
            <a:off x="708482" y="453059"/>
            <a:ext cx="5921375" cy="0"/>
          </a:xfrm>
          <a:custGeom>
            <a:avLst/>
            <a:gdLst/>
            <a:ahLst/>
            <a:cxnLst/>
            <a:rect l="l" t="t" r="r" b="b"/>
            <a:pathLst>
              <a:path w="5921375">
                <a:moveTo>
                  <a:pt x="0" y="0"/>
                </a:moveTo>
                <a:lnTo>
                  <a:pt x="5921273" y="0"/>
                </a:lnTo>
              </a:path>
            </a:pathLst>
          </a:custGeom>
          <a:ln w="64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 txBox="1"/>
          <p:nvPr/>
        </p:nvSpPr>
        <p:spPr>
          <a:xfrm>
            <a:off x="695782" y="313916"/>
            <a:ext cx="2143125" cy="4616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10" dirty="0">
                <a:latin typeface="Arial"/>
                <a:cs typeface="Arial"/>
              </a:rPr>
              <a:t>1348   </a:t>
            </a:r>
            <a:r>
              <a:rPr sz="900" spc="-5" dirty="0">
                <a:latin typeface="Arial"/>
                <a:cs typeface="Arial"/>
              </a:rPr>
              <a:t> </a:t>
            </a:r>
            <a:r>
              <a:rPr sz="900" spc="20" dirty="0">
                <a:latin typeface="Arial"/>
                <a:cs typeface="Arial"/>
              </a:rPr>
              <a:t>HOMOGENIZATION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spc="55" dirty="0">
                <a:latin typeface="Arial"/>
                <a:cs typeface="Arial"/>
              </a:rPr>
              <a:t>MILK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65"/>
              </a:spcBef>
              <a:tabLst>
                <a:tab pos="1005205" algn="l"/>
                <a:tab pos="1988820" algn="l"/>
              </a:tabLst>
            </a:pP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(A)	(B)	(C)</a:t>
            </a:r>
            <a:endParaRPr sz="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56439" y="686681"/>
            <a:ext cx="2911475" cy="28860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-635" algn="just">
              <a:lnSpc>
                <a:spcPct val="100000"/>
              </a:lnSpc>
            </a:pPr>
            <a:r>
              <a:rPr sz="1000" spc="55" dirty="0">
                <a:latin typeface="PMingLiU"/>
                <a:cs typeface="PMingLiU"/>
              </a:rPr>
              <a:t>lower 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pres</a:t>
            </a:r>
            <a:r>
              <a:rPr sz="1000" spc="45" dirty="0">
                <a:latin typeface="PMingLiU"/>
                <a:cs typeface="PMingLiU"/>
              </a:rPr>
              <a:t>s</a:t>
            </a:r>
            <a:r>
              <a:rPr sz="1000" spc="55" dirty="0">
                <a:latin typeface="PMingLiU"/>
                <a:cs typeface="PMingLiU"/>
              </a:rPr>
              <a:t>ure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dr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60" dirty="0">
                <a:latin typeface="PMingLiU"/>
                <a:cs typeface="PMingLiU"/>
              </a:rPr>
              <a:t>p,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 about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120" dirty="0">
                <a:latin typeface="PMingLiU"/>
                <a:cs typeface="PMingLiU"/>
              </a:rPr>
              <a:t>10%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prim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45" dirty="0">
                <a:latin typeface="PMingLiU"/>
                <a:cs typeface="PMingLiU"/>
              </a:rPr>
              <a:t>ry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homogen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55" dirty="0">
                <a:latin typeface="PMingLiU"/>
                <a:cs typeface="PMingLiU"/>
              </a:rPr>
              <a:t>zation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pres</a:t>
            </a:r>
            <a:r>
              <a:rPr sz="1000" spc="45" dirty="0">
                <a:latin typeface="PMingLiU"/>
                <a:cs typeface="PMingLiU"/>
              </a:rPr>
              <a:t>s</a:t>
            </a:r>
            <a:r>
              <a:rPr sz="1000" spc="55" dirty="0">
                <a:latin typeface="PMingLiU"/>
                <a:cs typeface="PMingLiU"/>
              </a:rPr>
              <a:t>ure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or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up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3.5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MPa,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will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overco</a:t>
            </a:r>
            <a:r>
              <a:rPr sz="1000" spc="100" dirty="0">
                <a:latin typeface="PMingLiU"/>
                <a:cs typeface="PMingLiU"/>
              </a:rPr>
              <a:t>m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pr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55" dirty="0">
                <a:latin typeface="PMingLiU"/>
                <a:cs typeface="PMingLiU"/>
              </a:rPr>
              <a:t>blem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disr</a:t>
            </a:r>
            <a:r>
              <a:rPr sz="1000" spc="55" dirty="0">
                <a:latin typeface="PMingLiU"/>
                <a:cs typeface="PMingLiU"/>
              </a:rPr>
              <a:t>upting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these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agglo</a:t>
            </a:r>
            <a:r>
              <a:rPr sz="1000" spc="90" dirty="0">
                <a:latin typeface="PMingLiU"/>
                <a:cs typeface="PMingLiU"/>
              </a:rPr>
              <a:t>m</a:t>
            </a:r>
            <a:r>
              <a:rPr sz="1000" spc="15" dirty="0">
                <a:latin typeface="PMingLiU"/>
                <a:cs typeface="PMingLiU"/>
              </a:rPr>
              <a:t>- </a:t>
            </a:r>
            <a:r>
              <a:rPr sz="1000" spc="45" dirty="0">
                <a:latin typeface="PMingLiU"/>
                <a:cs typeface="PMingLiU"/>
              </a:rPr>
              <a:t>erates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 and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enable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stable,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fine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disp</a:t>
            </a:r>
            <a:r>
              <a:rPr sz="1000" spc="50" dirty="0">
                <a:latin typeface="PMingLiU"/>
                <a:cs typeface="PMingLiU"/>
              </a:rPr>
              <a:t>ersion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 to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achieved.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As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well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as</a:t>
            </a:r>
            <a:r>
              <a:rPr sz="1000" spc="50" dirty="0">
                <a:latin typeface="PMingLiU"/>
                <a:cs typeface="PMingLiU"/>
              </a:rPr>
              <a:t> reduc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50" dirty="0">
                <a:latin typeface="PMingLiU"/>
                <a:cs typeface="PMingLiU"/>
              </a:rPr>
              <a:t>ng </a:t>
            </a:r>
            <a:r>
              <a:rPr sz="1000" spc="55" dirty="0">
                <a:latin typeface="PMingLiU"/>
                <a:cs typeface="PMingLiU"/>
              </a:rPr>
              <a:t>the </a:t>
            </a:r>
            <a:r>
              <a:rPr sz="1000" spc="70" dirty="0">
                <a:latin typeface="PMingLiU"/>
                <a:cs typeface="PMingLiU"/>
              </a:rPr>
              <a:t>mean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partic</a:t>
            </a:r>
            <a:r>
              <a:rPr sz="1000" spc="45" dirty="0">
                <a:latin typeface="PMingLiU"/>
                <a:cs typeface="PMingLiU"/>
              </a:rPr>
              <a:t>l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size,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part</a:t>
            </a:r>
            <a:r>
              <a:rPr sz="1000" spc="50" dirty="0">
                <a:latin typeface="PMingLiU"/>
                <a:cs typeface="PMingLiU"/>
              </a:rPr>
              <a:t>i</a:t>
            </a:r>
            <a:r>
              <a:rPr sz="1000" spc="25" dirty="0">
                <a:latin typeface="PMingLiU"/>
                <a:cs typeface="PMingLiU"/>
              </a:rPr>
              <a:t>cle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size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range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sho</a:t>
            </a:r>
            <a:r>
              <a:rPr sz="1000" spc="70" dirty="0">
                <a:latin typeface="PMingLiU"/>
                <a:cs typeface="PMingLiU"/>
              </a:rPr>
              <a:t>u</a:t>
            </a:r>
            <a:r>
              <a:rPr sz="1000" spc="45" dirty="0">
                <a:latin typeface="PMingLiU"/>
                <a:cs typeface="PMingLiU"/>
              </a:rPr>
              <a:t>ld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reduc</a:t>
            </a:r>
            <a:r>
              <a:rPr sz="1000" spc="60" dirty="0">
                <a:latin typeface="PMingLiU"/>
                <a:cs typeface="PMingLiU"/>
              </a:rPr>
              <a:t>e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too.</a:t>
            </a:r>
            <a:endParaRPr sz="1000">
              <a:latin typeface="PMingLiU"/>
              <a:cs typeface="PMingLiU"/>
            </a:endParaRPr>
          </a:p>
          <a:p>
            <a:pPr marL="12700" marR="5080" indent="127635" algn="just">
              <a:lnSpc>
                <a:spcPct val="99700"/>
              </a:lnSpc>
            </a:pPr>
            <a:r>
              <a:rPr sz="1000" spc="65" dirty="0">
                <a:latin typeface="PMingLiU"/>
                <a:cs typeface="PMingLiU"/>
              </a:rPr>
              <a:t>The 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quest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for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reduc</a:t>
            </a:r>
            <a:r>
              <a:rPr sz="1000" spc="60" dirty="0">
                <a:latin typeface="PMingLiU"/>
                <a:cs typeface="PMingLiU"/>
              </a:rPr>
              <a:t>e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energy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ex</a:t>
            </a:r>
            <a:r>
              <a:rPr sz="1000" spc="70" dirty="0">
                <a:latin typeface="PMingLiU"/>
                <a:cs typeface="PMingLiU"/>
              </a:rPr>
              <a:t>p</a:t>
            </a:r>
            <a:r>
              <a:rPr sz="1000" spc="55" dirty="0">
                <a:latin typeface="PMingLiU"/>
                <a:cs typeface="PMingLiU"/>
              </a:rPr>
              <a:t>enditure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h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led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wide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range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ho</a:t>
            </a:r>
            <a:r>
              <a:rPr sz="1000" spc="114" dirty="0">
                <a:latin typeface="PMingLiU"/>
                <a:cs typeface="PMingLiU"/>
              </a:rPr>
              <a:t>m</a:t>
            </a:r>
            <a:r>
              <a:rPr sz="1000" spc="40" dirty="0">
                <a:latin typeface="PMingLiU"/>
                <a:cs typeface="PMingLiU"/>
              </a:rPr>
              <a:t>ogenising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valve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devel</a:t>
            </a:r>
            <a:r>
              <a:rPr sz="1000" spc="50" dirty="0">
                <a:latin typeface="PMingLiU"/>
                <a:cs typeface="PMingLiU"/>
              </a:rPr>
              <a:t>o</a:t>
            </a:r>
            <a:r>
              <a:rPr sz="1000" spc="45" dirty="0">
                <a:latin typeface="PMingLiU"/>
                <a:cs typeface="PMingLiU"/>
              </a:rPr>
              <a:t>p-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ments</a:t>
            </a:r>
            <a:r>
              <a:rPr sz="1000" spc="45" dirty="0">
                <a:latin typeface="PMingLiU"/>
                <a:cs typeface="PMingLiU"/>
              </a:rPr>
              <a:t>.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Th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Rann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Liqu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spc="105" dirty="0">
                <a:latin typeface="PMingLiU"/>
                <a:cs typeface="PMingLiU"/>
              </a:rPr>
              <a:t>W</a:t>
            </a:r>
            <a:r>
              <a:rPr sz="1000" spc="85" dirty="0">
                <a:latin typeface="PMingLiU"/>
                <a:cs typeface="PMingLiU"/>
              </a:rPr>
              <a:t>h</a:t>
            </a:r>
            <a:r>
              <a:rPr sz="1000" spc="40" dirty="0">
                <a:latin typeface="PMingLiU"/>
                <a:cs typeface="PMingLiU"/>
              </a:rPr>
              <a:t>irlin</a:t>
            </a:r>
            <a:r>
              <a:rPr sz="1000" spc="25" dirty="0">
                <a:latin typeface="PMingLiU"/>
                <a:cs typeface="PMingLiU"/>
              </a:rPr>
              <a:t>g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Valv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(</a:t>
            </a:r>
            <a:r>
              <a:rPr sz="1000" spc="45" dirty="0">
                <a:solidFill>
                  <a:srgbClr val="0000FF"/>
                </a:solidFill>
                <a:latin typeface="PMingLiU"/>
                <a:cs typeface="PMingLiU"/>
                <a:hlinkClick r:id="rId2" action="ppaction://hlinksldjump"/>
              </a:rPr>
              <a:t>Figur</a:t>
            </a:r>
            <a:r>
              <a:rPr sz="1000" spc="25" dirty="0">
                <a:solidFill>
                  <a:srgbClr val="0000FF"/>
                </a:solidFill>
                <a:latin typeface="PMingLiU"/>
                <a:cs typeface="PMingLiU"/>
                <a:hlinkClick r:id="rId2" action="ppaction://hlinksldjump"/>
              </a:rPr>
              <a:t>e</a:t>
            </a:r>
            <a:r>
              <a:rPr sz="1000" spc="-60" dirty="0">
                <a:solidFill>
                  <a:srgbClr val="0000FF"/>
                </a:solidFill>
                <a:latin typeface="PMingLiU"/>
                <a:cs typeface="PMingLiU"/>
                <a:hlinkClick r:id="rId2" action="ppaction://hlinksldjump"/>
              </a:rPr>
              <a:t> </a:t>
            </a:r>
            <a:r>
              <a:rPr sz="1000" spc="80" dirty="0">
                <a:solidFill>
                  <a:srgbClr val="0000FF"/>
                </a:solidFill>
                <a:latin typeface="PMingLiU"/>
                <a:cs typeface="PMingLiU"/>
                <a:hlinkClick r:id="rId2" action="ppaction://hlinksldjump"/>
              </a:rPr>
              <a:t>4</a:t>
            </a:r>
            <a:r>
              <a:rPr sz="1000" spc="305" dirty="0">
                <a:solidFill>
                  <a:srgbClr val="0000FF"/>
                </a:solidFill>
                <a:latin typeface="PMingLiU"/>
                <a:cs typeface="PMingLiU"/>
                <a:hlinkClick r:id="rId2" action="ppaction://hlinksldjump"/>
              </a:rPr>
              <a:t>0</a:t>
            </a:r>
            <a:r>
              <a:rPr sz="1000" spc="15" dirty="0">
                <a:latin typeface="PMingLiU"/>
                <a:cs typeface="PMingLiU"/>
              </a:rPr>
              <a:t>) </a:t>
            </a:r>
            <a:r>
              <a:rPr sz="1000" spc="35" dirty="0">
                <a:latin typeface="PMingLiU"/>
                <a:cs typeface="PMingLiU"/>
              </a:rPr>
              <a:t>uses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series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concen</a:t>
            </a:r>
            <a:r>
              <a:rPr sz="1000" spc="45" dirty="0">
                <a:latin typeface="PMingLiU"/>
                <a:cs typeface="PMingLiU"/>
              </a:rPr>
              <a:t>t</a:t>
            </a:r>
            <a:r>
              <a:rPr sz="1000" spc="35" dirty="0">
                <a:latin typeface="PMingLiU"/>
                <a:cs typeface="PMingLiU"/>
              </a:rPr>
              <a:t>ric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rings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with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valve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create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mu</a:t>
            </a:r>
            <a:r>
              <a:rPr sz="1000" spc="40" dirty="0">
                <a:latin typeface="PMingLiU"/>
                <a:cs typeface="PMingLiU"/>
              </a:rPr>
              <a:t>l</a:t>
            </a:r>
            <a:r>
              <a:rPr sz="1000" spc="45" dirty="0">
                <a:latin typeface="PMingLiU"/>
                <a:cs typeface="PMingLiU"/>
              </a:rPr>
              <a:t>tistage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effect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with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single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valv</a:t>
            </a:r>
            <a:r>
              <a:rPr sz="1000" spc="40" dirty="0">
                <a:latin typeface="PMingLiU"/>
                <a:cs typeface="PMingLiU"/>
              </a:rPr>
              <a:t>e</a:t>
            </a:r>
            <a:r>
              <a:rPr sz="1000" spc="45" dirty="0">
                <a:latin typeface="PMingLiU"/>
                <a:cs typeface="PMingLiU"/>
              </a:rPr>
              <a:t>, while</a:t>
            </a:r>
            <a:r>
              <a:rPr sz="1000" dirty="0">
                <a:latin typeface="PMingLiU"/>
                <a:cs typeface="PMingLiU"/>
              </a:rPr>
              <a:t>    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   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Gaulin</a:t>
            </a:r>
            <a:r>
              <a:rPr sz="1000" dirty="0">
                <a:latin typeface="PMingLiU"/>
                <a:cs typeface="PMingLiU"/>
              </a:rPr>
              <a:t>    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Micro-</a:t>
            </a:r>
            <a:r>
              <a:rPr sz="1000" spc="100" dirty="0">
                <a:latin typeface="PMingLiU"/>
                <a:cs typeface="PMingLiU"/>
              </a:rPr>
              <a:t>G</a:t>
            </a:r>
            <a:r>
              <a:rPr sz="1000" spc="80" dirty="0">
                <a:latin typeface="PMingLiU"/>
                <a:cs typeface="PMingLiU"/>
              </a:rPr>
              <a:t>ap</a:t>
            </a:r>
            <a:r>
              <a:rPr sz="1000" dirty="0">
                <a:latin typeface="PMingLiU"/>
                <a:cs typeface="PMingLiU"/>
              </a:rPr>
              <a:t>    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homogen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35" dirty="0">
                <a:latin typeface="PMingLiU"/>
                <a:cs typeface="PMingLiU"/>
              </a:rPr>
              <a:t>zing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valv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assemb</a:t>
            </a:r>
            <a:r>
              <a:rPr sz="1000" spc="20" dirty="0">
                <a:latin typeface="PMingLiU"/>
                <a:cs typeface="PMingLiU"/>
              </a:rPr>
              <a:t>l</a:t>
            </a:r>
            <a:r>
              <a:rPr sz="1000" spc="25" dirty="0">
                <a:latin typeface="PMingLiU"/>
                <a:cs typeface="PMingLiU"/>
              </a:rPr>
              <a:t>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(</a:t>
            </a:r>
            <a:r>
              <a:rPr sz="1000" spc="45" dirty="0">
                <a:solidFill>
                  <a:srgbClr val="0000FF"/>
                </a:solidFill>
                <a:latin typeface="PMingLiU"/>
                <a:cs typeface="PMingLiU"/>
                <a:hlinkClick r:id="rId2" action="ppaction://hlinksldjump"/>
              </a:rPr>
              <a:t>Figur</a:t>
            </a:r>
            <a:r>
              <a:rPr sz="1000" spc="25" dirty="0">
                <a:solidFill>
                  <a:srgbClr val="0000FF"/>
                </a:solidFill>
                <a:latin typeface="PMingLiU"/>
                <a:cs typeface="PMingLiU"/>
                <a:hlinkClick r:id="rId2" action="ppaction://hlinksldjump"/>
              </a:rPr>
              <a:t>e</a:t>
            </a:r>
            <a:r>
              <a:rPr sz="1000" dirty="0">
                <a:solidFill>
                  <a:srgbClr val="0000FF"/>
                </a:solidFill>
                <a:latin typeface="PMingLiU"/>
                <a:cs typeface="PMingLiU"/>
                <a:hlinkClick r:id="rId2" action="ppaction://hlinksldjump"/>
              </a:rPr>
              <a:t> </a:t>
            </a:r>
            <a:r>
              <a:rPr sz="1000" spc="-85" dirty="0">
                <a:solidFill>
                  <a:srgbClr val="0000FF"/>
                </a:solidFill>
                <a:latin typeface="PMingLiU"/>
                <a:cs typeface="PMingLiU"/>
                <a:hlinkClick r:id="rId2" action="ppaction://hlinksldjump"/>
              </a:rPr>
              <a:t> </a:t>
            </a:r>
            <a:r>
              <a:rPr sz="1000" spc="80" dirty="0">
                <a:solidFill>
                  <a:srgbClr val="0000FF"/>
                </a:solidFill>
                <a:latin typeface="PMingLiU"/>
                <a:cs typeface="PMingLiU"/>
                <a:hlinkClick r:id="rId2" action="ppaction://hlinksldjump"/>
              </a:rPr>
              <a:t>4</a:t>
            </a:r>
            <a:r>
              <a:rPr sz="1000" spc="40" dirty="0">
                <a:solidFill>
                  <a:srgbClr val="0000FF"/>
                </a:solidFill>
                <a:latin typeface="PMingLiU"/>
                <a:cs typeface="PMingLiU"/>
                <a:hlinkClick r:id="rId2" action="ppaction://hlinksldjump"/>
              </a:rPr>
              <a:t>B</a:t>
            </a:r>
            <a:r>
              <a:rPr sz="1000" spc="15" dirty="0">
                <a:latin typeface="PMingLiU"/>
                <a:cs typeface="PMingLiU"/>
              </a:rPr>
              <a:t>)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split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th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flo</a:t>
            </a:r>
            <a:r>
              <a:rPr sz="1000" spc="100" dirty="0">
                <a:latin typeface="PMingLiU"/>
                <a:cs typeface="PMingLiU"/>
              </a:rPr>
              <a:t>w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between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series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rings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with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knif</a:t>
            </a:r>
            <a:r>
              <a:rPr sz="1000" spc="50" dirty="0">
                <a:latin typeface="PMingLiU"/>
                <a:cs typeface="PMingLiU"/>
              </a:rPr>
              <a:t>e</a:t>
            </a:r>
            <a:r>
              <a:rPr sz="1000" spc="35" dirty="0">
                <a:latin typeface="PMingLiU"/>
                <a:cs typeface="PMingLiU"/>
              </a:rPr>
              <a:t>-edge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across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flow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achieve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up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120" dirty="0">
                <a:latin typeface="PMingLiU"/>
                <a:cs typeface="PMingLiU"/>
              </a:rPr>
              <a:t>40%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reduc</a:t>
            </a:r>
            <a:r>
              <a:rPr sz="1000" spc="45" dirty="0">
                <a:latin typeface="PMingLiU"/>
                <a:cs typeface="PMingLiU"/>
              </a:rPr>
              <a:t>t</a:t>
            </a:r>
            <a:r>
              <a:rPr sz="1000" spc="55" dirty="0">
                <a:latin typeface="PMingLiU"/>
                <a:cs typeface="PMingLiU"/>
              </a:rPr>
              <a:t>ion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press</a:t>
            </a:r>
            <a:r>
              <a:rPr sz="1000" spc="60" dirty="0">
                <a:latin typeface="PMingLiU"/>
                <a:cs typeface="PMingLiU"/>
              </a:rPr>
              <a:t>u</a:t>
            </a:r>
            <a:r>
              <a:rPr sz="1000" spc="45" dirty="0">
                <a:latin typeface="PMingLiU"/>
                <a:cs typeface="PMingLiU"/>
              </a:rPr>
              <a:t>re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for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given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particle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size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product.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The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Tetra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Alex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valve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uses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differe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spc="70" dirty="0">
                <a:latin typeface="PMingLiU"/>
                <a:cs typeface="PMingLiU"/>
              </a:rPr>
              <a:t>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configura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45" dirty="0">
                <a:latin typeface="PMingLiU"/>
                <a:cs typeface="PMingLiU"/>
              </a:rPr>
              <a:t>io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(</a:t>
            </a:r>
            <a:r>
              <a:rPr sz="1000" spc="45" dirty="0">
                <a:solidFill>
                  <a:srgbClr val="0000FF"/>
                </a:solidFill>
                <a:latin typeface="PMingLiU"/>
                <a:cs typeface="PMingLiU"/>
                <a:hlinkClick r:id="rId2" action="ppaction://hlinksldjump"/>
              </a:rPr>
              <a:t>Figur</a:t>
            </a:r>
            <a:r>
              <a:rPr sz="1000" spc="25" dirty="0">
                <a:solidFill>
                  <a:srgbClr val="0000FF"/>
                </a:solidFill>
                <a:latin typeface="PMingLiU"/>
                <a:cs typeface="PMingLiU"/>
                <a:hlinkClick r:id="rId2" action="ppaction://hlinksldjump"/>
              </a:rPr>
              <a:t>e</a:t>
            </a:r>
            <a:r>
              <a:rPr sz="1000" dirty="0">
                <a:solidFill>
                  <a:srgbClr val="0000FF"/>
                </a:solidFill>
                <a:latin typeface="PMingLiU"/>
                <a:cs typeface="PMingLiU"/>
                <a:hlinkClick r:id="rId2" action="ppaction://hlinksldjump"/>
              </a:rPr>
              <a:t> </a:t>
            </a:r>
            <a:r>
              <a:rPr sz="1000" spc="-30" dirty="0">
                <a:solidFill>
                  <a:srgbClr val="0000FF"/>
                </a:solidFill>
                <a:latin typeface="PMingLiU"/>
                <a:cs typeface="PMingLiU"/>
                <a:hlinkClick r:id="rId2" action="ppaction://hlinksldjump"/>
              </a:rPr>
              <a:t> </a:t>
            </a:r>
            <a:r>
              <a:rPr sz="1000" spc="80" dirty="0">
                <a:solidFill>
                  <a:srgbClr val="0000FF"/>
                </a:solidFill>
                <a:latin typeface="PMingLiU"/>
                <a:cs typeface="PMingLiU"/>
                <a:hlinkClick r:id="rId2" action="ppaction://hlinksldjump"/>
              </a:rPr>
              <a:t>4</a:t>
            </a:r>
            <a:r>
              <a:rPr sz="1000" spc="90" dirty="0">
                <a:solidFill>
                  <a:srgbClr val="0000FF"/>
                </a:solidFill>
                <a:latin typeface="PMingLiU"/>
                <a:cs typeface="PMingLiU"/>
                <a:hlinkClick r:id="rId2" action="ppaction://hlinksldjump"/>
              </a:rPr>
              <a:t>C</a:t>
            </a:r>
            <a:r>
              <a:rPr sz="1000" spc="15" dirty="0">
                <a:latin typeface="PMingLiU"/>
                <a:cs typeface="PMingLiU"/>
              </a:rPr>
              <a:t>)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plu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lar</a:t>
            </a:r>
            <a:r>
              <a:rPr sz="1000" spc="30" dirty="0">
                <a:latin typeface="PMingLiU"/>
                <a:cs typeface="PMingLiU"/>
              </a:rPr>
              <a:t>g</a:t>
            </a:r>
            <a:r>
              <a:rPr sz="1000" spc="45" dirty="0">
                <a:latin typeface="PMingLiU"/>
                <a:cs typeface="PMingLiU"/>
              </a:rPr>
              <a:t>er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diamet</a:t>
            </a:r>
            <a:r>
              <a:rPr sz="1000" spc="65" dirty="0">
                <a:latin typeface="PMingLiU"/>
                <a:cs typeface="PMingLiU"/>
              </a:rPr>
              <a:t>e</a:t>
            </a:r>
            <a:r>
              <a:rPr sz="1000" spc="70" dirty="0">
                <a:latin typeface="PMingLiU"/>
                <a:cs typeface="PMingLiU"/>
              </a:rPr>
              <a:t>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give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up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120" dirty="0">
                <a:latin typeface="PMingLiU"/>
                <a:cs typeface="PMingLiU"/>
              </a:rPr>
              <a:t>30%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reduc</a:t>
            </a:r>
            <a:r>
              <a:rPr sz="1000" spc="45" dirty="0">
                <a:latin typeface="PMingLiU"/>
                <a:cs typeface="PMingLiU"/>
              </a:rPr>
              <a:t>t</a:t>
            </a:r>
            <a:r>
              <a:rPr sz="1000" spc="55" dirty="0">
                <a:latin typeface="PMingLiU"/>
                <a:cs typeface="PMingLiU"/>
              </a:rPr>
              <a:t>ion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 in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energy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consu</a:t>
            </a:r>
            <a:r>
              <a:rPr sz="1000" spc="100" dirty="0">
                <a:latin typeface="PMingLiU"/>
                <a:cs typeface="PMingLiU"/>
              </a:rPr>
              <a:t>m</a:t>
            </a:r>
            <a:r>
              <a:rPr sz="1000" spc="65" dirty="0">
                <a:latin typeface="PMingLiU"/>
                <a:cs typeface="PMingLiU"/>
              </a:rPr>
              <a:t>ption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at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press</a:t>
            </a:r>
            <a:r>
              <a:rPr sz="1000" spc="60" dirty="0">
                <a:latin typeface="PMingLiU"/>
                <a:cs typeface="PMingLiU"/>
              </a:rPr>
              <a:t>u</a:t>
            </a:r>
            <a:r>
              <a:rPr sz="1000" spc="35" dirty="0">
                <a:latin typeface="PMingLiU"/>
                <a:cs typeface="PMingLiU"/>
              </a:rPr>
              <a:t>res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up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20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114" dirty="0">
                <a:latin typeface="PMingLiU"/>
                <a:cs typeface="PMingLiU"/>
              </a:rPr>
              <a:t>M</a:t>
            </a:r>
            <a:r>
              <a:rPr sz="1000" spc="75" dirty="0">
                <a:latin typeface="PMingLiU"/>
                <a:cs typeface="PMingLiU"/>
              </a:rPr>
              <a:t>P</a:t>
            </a:r>
            <a:r>
              <a:rPr sz="1000" spc="60" dirty="0">
                <a:latin typeface="PMingLiU"/>
                <a:cs typeface="PMingLiU"/>
              </a:rPr>
              <a:t>a.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56059" y="3789809"/>
            <a:ext cx="2911475" cy="50977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335" algn="just">
              <a:lnSpc>
                <a:spcPct val="100000"/>
              </a:lnSpc>
            </a:pPr>
            <a:r>
              <a:rPr sz="1100" spc="70" dirty="0">
                <a:latin typeface="Arial"/>
                <a:cs typeface="Arial"/>
              </a:rPr>
              <a:t>Applications</a:t>
            </a:r>
            <a:r>
              <a:rPr sz="1100" spc="55" dirty="0">
                <a:latin typeface="Arial"/>
                <a:cs typeface="Arial"/>
              </a:rPr>
              <a:t> </a:t>
            </a:r>
            <a:r>
              <a:rPr sz="1100" spc="60" dirty="0">
                <a:latin typeface="Arial"/>
                <a:cs typeface="Arial"/>
              </a:rPr>
              <a:t>and</a:t>
            </a:r>
            <a:r>
              <a:rPr sz="1100" spc="55" dirty="0">
                <a:latin typeface="Arial"/>
                <a:cs typeface="Arial"/>
              </a:rPr>
              <a:t> </a:t>
            </a:r>
            <a:r>
              <a:rPr sz="1100" spc="65" dirty="0">
                <a:latin typeface="Arial"/>
                <a:cs typeface="Arial"/>
              </a:rPr>
              <a:t>Significance</a:t>
            </a:r>
            <a:endParaRPr sz="1100">
              <a:latin typeface="Arial"/>
              <a:cs typeface="Arial"/>
            </a:endParaRPr>
          </a:p>
          <a:p>
            <a:pPr marL="12700" marR="5715" algn="just">
              <a:lnSpc>
                <a:spcPct val="100000"/>
              </a:lnSpc>
              <a:spcBef>
                <a:spcPts val="565"/>
              </a:spcBef>
            </a:pPr>
            <a:r>
              <a:rPr sz="1000" spc="55" dirty="0">
                <a:latin typeface="PMingLiU"/>
                <a:cs typeface="PMingLiU"/>
              </a:rPr>
              <a:t>High-pr</a:t>
            </a:r>
            <a:r>
              <a:rPr sz="1000" spc="60" dirty="0">
                <a:latin typeface="PMingLiU"/>
                <a:cs typeface="PMingLiU"/>
              </a:rPr>
              <a:t>e</a:t>
            </a:r>
            <a:r>
              <a:rPr sz="1000" spc="40" dirty="0">
                <a:latin typeface="PMingLiU"/>
                <a:cs typeface="PMingLiU"/>
              </a:rPr>
              <a:t>ssure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homogen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35" dirty="0">
                <a:latin typeface="PMingLiU"/>
                <a:cs typeface="PMingLiU"/>
              </a:rPr>
              <a:t>zers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main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method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used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for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commerc</a:t>
            </a:r>
            <a:r>
              <a:rPr sz="1000" spc="35" dirty="0">
                <a:latin typeface="PMingLiU"/>
                <a:cs typeface="PMingLiU"/>
              </a:rPr>
              <a:t>ial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hom</a:t>
            </a:r>
            <a:r>
              <a:rPr sz="1000" spc="75" dirty="0">
                <a:latin typeface="PMingLiU"/>
                <a:cs typeface="PMingLiU"/>
              </a:rPr>
              <a:t>o</a:t>
            </a:r>
            <a:r>
              <a:rPr sz="1000" spc="45" dirty="0">
                <a:latin typeface="PMingLiU"/>
                <a:cs typeface="PMingLiU"/>
              </a:rPr>
              <a:t>genizati</a:t>
            </a:r>
            <a:r>
              <a:rPr sz="1000" spc="65" dirty="0">
                <a:latin typeface="PMingLiU"/>
                <a:cs typeface="PMingLiU"/>
              </a:rPr>
              <a:t>o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milks.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With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p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40" dirty="0">
                <a:latin typeface="PMingLiU"/>
                <a:cs typeface="PMingLiU"/>
              </a:rPr>
              <a:t>steuri</a:t>
            </a:r>
            <a:r>
              <a:rPr sz="1000" spc="60" dirty="0">
                <a:latin typeface="PMingLiU"/>
                <a:cs typeface="PMingLiU"/>
              </a:rPr>
              <a:t>z</a:t>
            </a:r>
            <a:r>
              <a:rPr sz="1000" spc="50" dirty="0">
                <a:latin typeface="PMingLiU"/>
                <a:cs typeface="PMingLiU"/>
              </a:rPr>
              <a:t>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milks,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homog</a:t>
            </a:r>
            <a:r>
              <a:rPr sz="1000" spc="50" dirty="0">
                <a:latin typeface="PMingLiU"/>
                <a:cs typeface="PMingLiU"/>
              </a:rPr>
              <a:t>enization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step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may</a:t>
            </a:r>
            <a:r>
              <a:rPr sz="1000" spc="50" dirty="0">
                <a:latin typeface="PMingLiU"/>
                <a:cs typeface="PMingLiU"/>
              </a:rPr>
              <a:t> be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rega</a:t>
            </a:r>
            <a:r>
              <a:rPr sz="1000" spc="50" dirty="0">
                <a:latin typeface="PMingLiU"/>
                <a:cs typeface="PMingLiU"/>
              </a:rPr>
              <a:t>r</a:t>
            </a:r>
            <a:r>
              <a:rPr sz="1000" spc="60" dirty="0">
                <a:latin typeface="PMingLiU"/>
                <a:cs typeface="PMingLiU"/>
              </a:rPr>
              <a:t>ded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as </a:t>
            </a:r>
            <a:r>
              <a:rPr sz="1000" spc="80" dirty="0">
                <a:latin typeface="PMingLiU"/>
                <a:cs typeface="PMingLiU"/>
              </a:rPr>
              <a:t>an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option,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increasi</a:t>
            </a:r>
            <a:r>
              <a:rPr sz="1000" spc="65" dirty="0">
                <a:latin typeface="PMingLiU"/>
                <a:cs typeface="PMingLiU"/>
              </a:rPr>
              <a:t>n</a:t>
            </a:r>
            <a:r>
              <a:rPr sz="1000" spc="25" dirty="0">
                <a:latin typeface="PMingLiU"/>
                <a:cs typeface="PMingLiU"/>
              </a:rPr>
              <a:t>gly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de</a:t>
            </a:r>
            <a:r>
              <a:rPr sz="1000" spc="45" dirty="0">
                <a:latin typeface="PMingLiU"/>
                <a:cs typeface="PMingLiU"/>
              </a:rPr>
              <a:t>sirable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as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longer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shelf-lives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spc="45" dirty="0">
                <a:latin typeface="PMingLiU"/>
                <a:cs typeface="PMingLiU"/>
              </a:rPr>
              <a:t> achieved.</a:t>
            </a:r>
            <a:endParaRPr sz="1000">
              <a:latin typeface="PMingLiU"/>
              <a:cs typeface="PMingLiU"/>
            </a:endParaRPr>
          </a:p>
          <a:p>
            <a:pPr marL="12700" marR="5080" indent="126364" algn="just">
              <a:lnSpc>
                <a:spcPct val="99700"/>
              </a:lnSpc>
            </a:pP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case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semiskim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milk,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conta</a:t>
            </a:r>
            <a:r>
              <a:rPr sz="1000" spc="50" dirty="0">
                <a:latin typeface="PMingLiU"/>
                <a:cs typeface="PMingLiU"/>
              </a:rPr>
              <a:t>ining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1.5-</a:t>
            </a:r>
            <a:r>
              <a:rPr sz="1000" spc="120" dirty="0">
                <a:latin typeface="PMingLiU"/>
                <a:cs typeface="PMingLiU"/>
              </a:rPr>
              <a:t>1</a:t>
            </a:r>
            <a:r>
              <a:rPr sz="1000" spc="110" dirty="0">
                <a:latin typeface="PMingLiU"/>
                <a:cs typeface="PMingLiU"/>
              </a:rPr>
              <a:t>.8%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milk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fat,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advanta</a:t>
            </a:r>
            <a:r>
              <a:rPr sz="1000" spc="75" dirty="0">
                <a:latin typeface="PMingLiU"/>
                <a:cs typeface="PMingLiU"/>
              </a:rPr>
              <a:t>g</a:t>
            </a:r>
            <a:r>
              <a:rPr sz="1000" spc="20" dirty="0">
                <a:latin typeface="PMingLiU"/>
                <a:cs typeface="PMingLiU"/>
              </a:rPr>
              <a:t>es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homogen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55" dirty="0">
                <a:latin typeface="PMingLiU"/>
                <a:cs typeface="PMingLiU"/>
              </a:rPr>
              <a:t>zation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as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follows: </a:t>
            </a:r>
            <a:r>
              <a:rPr sz="1000" spc="35" dirty="0">
                <a:latin typeface="PMingLiU"/>
                <a:cs typeface="PMingLiU"/>
              </a:rPr>
              <a:t>(1)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35" dirty="0">
                <a:latin typeface="PMingLiU"/>
                <a:cs typeface="PMingLiU"/>
              </a:rPr>
              <a:t> slight </a:t>
            </a:r>
            <a:r>
              <a:rPr sz="1000" spc="50" dirty="0">
                <a:latin typeface="PMingLiU"/>
                <a:cs typeface="PMingLiU"/>
              </a:rPr>
              <a:t>inc</a:t>
            </a:r>
            <a:r>
              <a:rPr sz="1000" spc="45" dirty="0">
                <a:latin typeface="PMingLiU"/>
                <a:cs typeface="PMingLiU"/>
              </a:rPr>
              <a:t>r</a:t>
            </a:r>
            <a:r>
              <a:rPr sz="1000" spc="35" dirty="0">
                <a:latin typeface="PMingLiU"/>
                <a:cs typeface="PMingLiU"/>
              </a:rPr>
              <a:t>ease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perc</a:t>
            </a:r>
            <a:r>
              <a:rPr sz="1000" spc="50" dirty="0">
                <a:latin typeface="PMingLiU"/>
                <a:cs typeface="PMingLiU"/>
              </a:rPr>
              <a:t>e</a:t>
            </a:r>
            <a:r>
              <a:rPr sz="1000" spc="35" dirty="0">
                <a:latin typeface="PMingLiU"/>
                <a:cs typeface="PMingLiU"/>
              </a:rPr>
              <a:t>ived </a:t>
            </a:r>
            <a:r>
              <a:rPr sz="1000" spc="55" dirty="0">
                <a:latin typeface="PMingLiU"/>
                <a:cs typeface="PMingLiU"/>
              </a:rPr>
              <a:t>cream</a:t>
            </a:r>
            <a:r>
              <a:rPr sz="1000" spc="35" dirty="0">
                <a:latin typeface="PMingLiU"/>
                <a:cs typeface="PMingLiU"/>
              </a:rPr>
              <a:t>i</a:t>
            </a:r>
            <a:r>
              <a:rPr sz="1000" spc="15" dirty="0">
                <a:latin typeface="PMingLiU"/>
                <a:cs typeface="PMingLiU"/>
              </a:rPr>
              <a:t>- </a:t>
            </a:r>
            <a:r>
              <a:rPr sz="1000" spc="35" dirty="0">
                <a:latin typeface="PMingLiU"/>
                <a:cs typeface="PMingLiU"/>
              </a:rPr>
              <a:t>ness</a:t>
            </a:r>
            <a:r>
              <a:rPr sz="1000" dirty="0">
                <a:latin typeface="PMingLiU"/>
                <a:cs typeface="PMingLiU"/>
              </a:rPr>
              <a:t>   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compa</a:t>
            </a:r>
            <a:r>
              <a:rPr sz="1000" spc="50" dirty="0">
                <a:latin typeface="PMingLiU"/>
                <a:cs typeface="PMingLiU"/>
              </a:rPr>
              <a:t>red</a:t>
            </a:r>
            <a:r>
              <a:rPr sz="1000" dirty="0">
                <a:latin typeface="PMingLiU"/>
                <a:cs typeface="PMingLiU"/>
              </a:rPr>
              <a:t>   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dirty="0">
                <a:latin typeface="PMingLiU"/>
                <a:cs typeface="PMingLiU"/>
              </a:rPr>
              <a:t>   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  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unho</a:t>
            </a:r>
            <a:r>
              <a:rPr sz="1000" spc="120" dirty="0">
                <a:latin typeface="PMingLiU"/>
                <a:cs typeface="PMingLiU"/>
              </a:rPr>
              <a:t>m</a:t>
            </a:r>
            <a:r>
              <a:rPr sz="1000" spc="40" dirty="0">
                <a:latin typeface="PMingLiU"/>
                <a:cs typeface="PMingLiU"/>
              </a:rPr>
              <a:t>ogeni</a:t>
            </a:r>
            <a:r>
              <a:rPr sz="1000" spc="45" dirty="0">
                <a:latin typeface="PMingLiU"/>
                <a:cs typeface="PMingLiU"/>
              </a:rPr>
              <a:t>z</a:t>
            </a:r>
            <a:r>
              <a:rPr sz="1000" spc="50" dirty="0">
                <a:latin typeface="PMingLiU"/>
                <a:cs typeface="PMingLiU"/>
              </a:rPr>
              <a:t>ed</a:t>
            </a:r>
            <a:r>
              <a:rPr sz="1000" dirty="0">
                <a:latin typeface="PMingLiU"/>
                <a:cs typeface="PMingLiU"/>
              </a:rPr>
              <a:t>   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pr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45" dirty="0">
                <a:latin typeface="PMingLiU"/>
                <a:cs typeface="PMingLiU"/>
              </a:rPr>
              <a:t>d-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uct,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(2)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absence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crea</a:t>
            </a:r>
            <a:r>
              <a:rPr sz="1000" spc="100" dirty="0">
                <a:latin typeface="PMingLiU"/>
                <a:cs typeface="PMingLiU"/>
              </a:rPr>
              <a:t>m</a:t>
            </a:r>
            <a:r>
              <a:rPr sz="1000" spc="40" dirty="0">
                <a:latin typeface="PMingLiU"/>
                <a:cs typeface="PMingLiU"/>
              </a:rPr>
              <a:t>ing,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which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consu</a:t>
            </a:r>
            <a:r>
              <a:rPr sz="1000" spc="100" dirty="0">
                <a:latin typeface="PMingLiU"/>
                <a:cs typeface="PMingLiU"/>
              </a:rPr>
              <a:t>m</a:t>
            </a:r>
            <a:r>
              <a:rPr sz="1000" spc="45" dirty="0">
                <a:latin typeface="PMingLiU"/>
                <a:cs typeface="PMingLiU"/>
              </a:rPr>
              <a:t>er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 </a:t>
            </a:r>
            <a:r>
              <a:rPr sz="1000" spc="30" dirty="0">
                <a:latin typeface="PMingLiU"/>
                <a:cs typeface="PMingLiU"/>
              </a:rPr>
              <a:t>likely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view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detrime</a:t>
            </a:r>
            <a:r>
              <a:rPr sz="1000" spc="75" dirty="0">
                <a:latin typeface="PMingLiU"/>
                <a:cs typeface="PMingLiU"/>
              </a:rPr>
              <a:t>n</a:t>
            </a:r>
            <a:r>
              <a:rPr sz="1000" spc="55" dirty="0">
                <a:latin typeface="PMingLiU"/>
                <a:cs typeface="PMingLiU"/>
              </a:rPr>
              <a:t>tal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pro</a:t>
            </a:r>
            <a:r>
              <a:rPr sz="1000" spc="85" dirty="0">
                <a:latin typeface="PMingLiU"/>
                <a:cs typeface="PMingLiU"/>
              </a:rPr>
              <a:t>d</a:t>
            </a:r>
            <a:r>
              <a:rPr sz="1000" spc="55" dirty="0">
                <a:latin typeface="PMingLiU"/>
                <a:cs typeface="PMingLiU"/>
              </a:rPr>
              <a:t>uct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chosen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for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its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lo</a:t>
            </a:r>
            <a:r>
              <a:rPr sz="1000" spc="100" dirty="0">
                <a:latin typeface="PMingLiU"/>
                <a:cs typeface="PMingLiU"/>
              </a:rPr>
              <a:t>w</a:t>
            </a:r>
            <a:r>
              <a:rPr sz="1000" spc="45" dirty="0">
                <a:latin typeface="PMingLiU"/>
                <a:cs typeface="PMingLiU"/>
              </a:rPr>
              <a:t>er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fat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content,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(3)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stab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45" dirty="0">
                <a:latin typeface="PMingLiU"/>
                <a:cs typeface="PMingLiU"/>
              </a:rPr>
              <a:t>lization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emulsi</a:t>
            </a:r>
            <a:r>
              <a:rPr sz="1000" spc="55" dirty="0">
                <a:latin typeface="PMingLiU"/>
                <a:cs typeface="PMingLiU"/>
              </a:rPr>
              <a:t>o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that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might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have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been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damaged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du</a:t>
            </a:r>
            <a:r>
              <a:rPr sz="1000" spc="60" dirty="0">
                <a:latin typeface="PMingLiU"/>
                <a:cs typeface="PMingLiU"/>
              </a:rPr>
              <a:t>r</a:t>
            </a:r>
            <a:r>
              <a:rPr sz="1000" spc="40" dirty="0">
                <a:latin typeface="PMingLiU"/>
                <a:cs typeface="PMingLiU"/>
              </a:rPr>
              <a:t>ing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general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han</a:t>
            </a:r>
            <a:r>
              <a:rPr sz="1000" spc="85" dirty="0">
                <a:latin typeface="PMingLiU"/>
                <a:cs typeface="PMingLiU"/>
              </a:rPr>
              <a:t>d</a:t>
            </a:r>
            <a:r>
              <a:rPr sz="1000" spc="35" dirty="0">
                <a:latin typeface="PMingLiU"/>
                <a:cs typeface="PMingLiU"/>
              </a:rPr>
              <a:t>ling,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separ</a:t>
            </a:r>
            <a:r>
              <a:rPr sz="1000" spc="65" dirty="0">
                <a:latin typeface="PMingLiU"/>
                <a:cs typeface="PMingLiU"/>
              </a:rPr>
              <a:t>a</a:t>
            </a:r>
            <a:r>
              <a:rPr sz="1000" spc="60" dirty="0">
                <a:latin typeface="PMingLiU"/>
                <a:cs typeface="PMingLiU"/>
              </a:rPr>
              <a:t>tion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standa</a:t>
            </a:r>
            <a:r>
              <a:rPr sz="1000" spc="60" dirty="0">
                <a:latin typeface="PMingLiU"/>
                <a:cs typeface="PMingLiU"/>
              </a:rPr>
              <a:t>r</a:t>
            </a:r>
            <a:r>
              <a:rPr sz="1000" spc="45" dirty="0">
                <a:latin typeface="PMingLiU"/>
                <a:cs typeface="PMingLiU"/>
              </a:rPr>
              <a:t>diza-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tion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proces</a:t>
            </a:r>
            <a:r>
              <a:rPr sz="1000" spc="25" dirty="0">
                <a:latin typeface="PMingLiU"/>
                <a:cs typeface="PMingLiU"/>
              </a:rPr>
              <a:t>ses.</a:t>
            </a:r>
            <a:endParaRPr sz="1000">
              <a:latin typeface="PMingLiU"/>
              <a:cs typeface="PMingLiU"/>
            </a:endParaRPr>
          </a:p>
          <a:p>
            <a:pPr marL="12700" marR="5080" indent="127000" algn="just">
              <a:lnSpc>
                <a:spcPct val="99600"/>
              </a:lnSpc>
            </a:pPr>
            <a:r>
              <a:rPr sz="1000" spc="65" dirty="0">
                <a:latin typeface="PMingLiU"/>
                <a:cs typeface="PMingLiU"/>
              </a:rPr>
              <a:t>With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whole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milk,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55" dirty="0">
                <a:latin typeface="PMingLiU"/>
                <a:cs typeface="PMingLiU"/>
              </a:rPr>
              <a:t>dvantag</a:t>
            </a:r>
            <a:r>
              <a:rPr sz="1000" spc="60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homogen</a:t>
            </a:r>
            <a:r>
              <a:rPr sz="1000" spc="40" dirty="0">
                <a:latin typeface="PMingLiU"/>
                <a:cs typeface="PMingLiU"/>
              </a:rPr>
              <a:t>iza-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tion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not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so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cl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75" dirty="0">
                <a:latin typeface="PMingLiU"/>
                <a:cs typeface="PMingLiU"/>
              </a:rPr>
              <a:t>ar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cut,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sin</a:t>
            </a:r>
            <a:r>
              <a:rPr sz="1000" spc="45" dirty="0">
                <a:latin typeface="PMingLiU"/>
                <a:cs typeface="PMingLiU"/>
              </a:rPr>
              <a:t>c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alrea</a:t>
            </a:r>
            <a:r>
              <a:rPr sz="1000" spc="75" dirty="0">
                <a:latin typeface="PMingLiU"/>
                <a:cs typeface="PMingLiU"/>
              </a:rPr>
              <a:t>d</a:t>
            </a:r>
            <a:r>
              <a:rPr sz="1000" spc="25" dirty="0">
                <a:latin typeface="PMingLiU"/>
                <a:cs typeface="PMingLiU"/>
              </a:rPr>
              <a:t>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suf-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ficient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crea</a:t>
            </a:r>
            <a:r>
              <a:rPr sz="1000" spc="100" dirty="0">
                <a:latin typeface="PMingLiU"/>
                <a:cs typeface="PMingLiU"/>
              </a:rPr>
              <a:t>m</a:t>
            </a:r>
            <a:r>
              <a:rPr sz="1000" spc="30" dirty="0">
                <a:latin typeface="PMingLiU"/>
                <a:cs typeface="PMingLiU"/>
              </a:rPr>
              <a:t>iness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from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natural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fat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conten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45" dirty="0">
                <a:latin typeface="PMingLiU"/>
                <a:cs typeface="PMingLiU"/>
              </a:rPr>
              <a:t>, typica</a:t>
            </a:r>
            <a:r>
              <a:rPr sz="1000" spc="35" dirty="0">
                <a:latin typeface="PMingLiU"/>
                <a:cs typeface="PMingLiU"/>
              </a:rPr>
              <a:t>l</a:t>
            </a:r>
            <a:r>
              <a:rPr sz="1000" spc="20" dirty="0">
                <a:latin typeface="PMingLiU"/>
                <a:cs typeface="PMingLiU"/>
              </a:rPr>
              <a:t>ly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90" dirty="0">
                <a:latin typeface="PMingLiU"/>
                <a:cs typeface="PMingLiU"/>
              </a:rPr>
              <a:t>b</a:t>
            </a:r>
            <a:r>
              <a:rPr sz="1000" spc="75" dirty="0">
                <a:latin typeface="PMingLiU"/>
                <a:cs typeface="PMingLiU"/>
              </a:rPr>
              <a:t>out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145" dirty="0">
                <a:latin typeface="PMingLiU"/>
                <a:cs typeface="PMingLiU"/>
              </a:rPr>
              <a:t>4%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but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which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may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exce</a:t>
            </a:r>
            <a:r>
              <a:rPr sz="1000" spc="45" dirty="0">
                <a:latin typeface="PMingLiU"/>
                <a:cs typeface="PMingLiU"/>
              </a:rPr>
              <a:t>e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145" dirty="0">
                <a:latin typeface="PMingLiU"/>
                <a:cs typeface="PMingLiU"/>
              </a:rPr>
              <a:t>5%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case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Chann</a:t>
            </a:r>
            <a:r>
              <a:rPr sz="1000" spc="65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l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Island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milk.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one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milk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product,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'Breakfas</a:t>
            </a:r>
            <a:r>
              <a:rPr sz="1000" spc="70" dirty="0">
                <a:latin typeface="PMingLiU"/>
                <a:cs typeface="PMingLiU"/>
              </a:rPr>
              <a:t>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Mi</a:t>
            </a:r>
            <a:r>
              <a:rPr sz="1000" spc="40" dirty="0">
                <a:latin typeface="PMingLiU"/>
                <a:cs typeface="PMingLiU"/>
              </a:rPr>
              <a:t>l</a:t>
            </a:r>
            <a:r>
              <a:rPr sz="1000" spc="75" dirty="0">
                <a:latin typeface="PMingLiU"/>
                <a:cs typeface="PMingLiU"/>
              </a:rPr>
              <a:t>k',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high</a:t>
            </a:r>
            <a:r>
              <a:rPr sz="1000" spc="40" dirty="0">
                <a:latin typeface="PMingLiU"/>
                <a:cs typeface="PMingLiU"/>
              </a:rPr>
              <a:t>-</a:t>
            </a:r>
            <a:r>
              <a:rPr sz="1000" spc="55" dirty="0">
                <a:latin typeface="PMingLiU"/>
                <a:cs typeface="PMingLiU"/>
              </a:rPr>
              <a:t>fat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milk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homogen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45" dirty="0">
                <a:latin typeface="PMingLiU"/>
                <a:cs typeface="PMingLiU"/>
              </a:rPr>
              <a:t>zed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so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that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rich</a:t>
            </a:r>
            <a:r>
              <a:rPr sz="1000" spc="70" dirty="0">
                <a:latin typeface="PMingLiU"/>
                <a:cs typeface="PMingLiU"/>
              </a:rPr>
              <a:t>n</a:t>
            </a:r>
            <a:r>
              <a:rPr sz="1000" spc="20" dirty="0">
                <a:latin typeface="PMingLiU"/>
                <a:cs typeface="PMingLiU"/>
              </a:rPr>
              <a:t>ess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may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90" dirty="0">
                <a:latin typeface="PMingLiU"/>
                <a:cs typeface="PMingLiU"/>
              </a:rPr>
              <a:t>p</a:t>
            </a:r>
            <a:r>
              <a:rPr sz="1000" spc="50" dirty="0">
                <a:latin typeface="PMingLiU"/>
                <a:cs typeface="PMingLiU"/>
              </a:rPr>
              <a:t>preciat</a:t>
            </a:r>
            <a:r>
              <a:rPr sz="1000" spc="65" dirty="0">
                <a:latin typeface="PMingLiU"/>
                <a:cs typeface="PMingLiU"/>
              </a:rPr>
              <a:t>e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witho</a:t>
            </a:r>
            <a:r>
              <a:rPr sz="1000" spc="85" dirty="0">
                <a:latin typeface="PMingLiU"/>
                <a:cs typeface="PMingLiU"/>
              </a:rPr>
              <a:t>u</a:t>
            </a:r>
            <a:r>
              <a:rPr sz="1000" spc="70" dirty="0">
                <a:latin typeface="PMingLiU"/>
                <a:cs typeface="PMingLiU"/>
              </a:rPr>
              <a:t>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fat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content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being so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apparen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45" dirty="0">
                <a:latin typeface="PMingLiU"/>
                <a:cs typeface="PMingLiU"/>
              </a:rPr>
              <a:t>.</a:t>
            </a:r>
            <a:endParaRPr sz="1000">
              <a:latin typeface="PMingLiU"/>
              <a:cs typeface="PMingLiU"/>
            </a:endParaRPr>
          </a:p>
          <a:p>
            <a:pPr marL="12700" marR="5715" indent="126364" algn="just">
              <a:lnSpc>
                <a:spcPct val="99700"/>
              </a:lnSpc>
            </a:pPr>
            <a:r>
              <a:rPr sz="1000" spc="65" dirty="0">
                <a:latin typeface="PMingLiU"/>
                <a:cs typeface="PMingLiU"/>
              </a:rPr>
              <a:t>With 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co</a:t>
            </a:r>
            <a:r>
              <a:rPr sz="1000" spc="70" dirty="0">
                <a:latin typeface="PMingLiU"/>
                <a:cs typeface="PMingLiU"/>
              </a:rPr>
              <a:t>n</a:t>
            </a:r>
            <a:r>
              <a:rPr sz="1000" spc="50" dirty="0">
                <a:latin typeface="PMingLiU"/>
                <a:cs typeface="PMingLiU"/>
              </a:rPr>
              <a:t>tinuing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concen</a:t>
            </a:r>
            <a:r>
              <a:rPr sz="1000" spc="45" dirty="0">
                <a:latin typeface="PMingLiU"/>
                <a:cs typeface="PMingLiU"/>
              </a:rPr>
              <a:t>t</a:t>
            </a:r>
            <a:r>
              <a:rPr sz="1000" spc="65" dirty="0">
                <a:latin typeface="PMingLiU"/>
                <a:cs typeface="PMingLiU"/>
              </a:rPr>
              <a:t>ration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milk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p</a:t>
            </a:r>
            <a:r>
              <a:rPr sz="1000" spc="65" dirty="0">
                <a:latin typeface="PMingLiU"/>
                <a:cs typeface="PMingLiU"/>
              </a:rPr>
              <a:t>r</a:t>
            </a:r>
            <a:r>
              <a:rPr sz="1000" spc="45" dirty="0">
                <a:latin typeface="PMingLiU"/>
                <a:cs typeface="PMingLiU"/>
              </a:rPr>
              <a:t>o-</a:t>
            </a:r>
            <a:r>
              <a:rPr sz="1000" spc="30" dirty="0">
                <a:latin typeface="PMingLiU"/>
                <a:cs typeface="PMingLiU"/>
              </a:rPr>
              <a:t> cessing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into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fewer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much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larger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units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there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grea</a:t>
            </a:r>
            <a:r>
              <a:rPr sz="1000" spc="40" dirty="0">
                <a:latin typeface="PMingLiU"/>
                <a:cs typeface="PMingLiU"/>
              </a:rPr>
              <a:t>t</a:t>
            </a:r>
            <a:r>
              <a:rPr sz="1000" spc="45" dirty="0">
                <a:latin typeface="PMingLiU"/>
                <a:cs typeface="PMingLiU"/>
              </a:rPr>
              <a:t>er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poten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35" dirty="0">
                <a:latin typeface="PMingLiU"/>
                <a:cs typeface="PMingLiU"/>
              </a:rPr>
              <a:t>ial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for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damage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110" dirty="0">
                <a:latin typeface="PMingLiU"/>
                <a:cs typeface="PMingLiU"/>
              </a:rPr>
              <a:t>MFGM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from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e</a:t>
            </a:r>
            <a:r>
              <a:rPr sz="1000" spc="60" dirty="0">
                <a:latin typeface="PMingLiU"/>
                <a:cs typeface="PMingLiU"/>
              </a:rPr>
              <a:t>x</a:t>
            </a:r>
            <a:r>
              <a:rPr sz="1000" spc="20" dirty="0">
                <a:latin typeface="PMingLiU"/>
                <a:cs typeface="PMingLiU"/>
              </a:rPr>
              <a:t>cessive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shear.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One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man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50" dirty="0">
                <a:latin typeface="PMingLiU"/>
                <a:cs typeface="PMingLiU"/>
              </a:rPr>
              <a:t>festation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this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pro</a:t>
            </a:r>
            <a:r>
              <a:rPr sz="1000" spc="85" dirty="0">
                <a:latin typeface="PMingLiU"/>
                <a:cs typeface="PMingLiU"/>
              </a:rPr>
              <a:t>b</a:t>
            </a:r>
            <a:r>
              <a:rPr sz="1000" spc="45" dirty="0">
                <a:latin typeface="PMingLiU"/>
                <a:cs typeface="PMingLiU"/>
              </a:rPr>
              <a:t>lem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format</a:t>
            </a:r>
            <a:r>
              <a:rPr sz="1000" spc="50" dirty="0">
                <a:latin typeface="PMingLiU"/>
                <a:cs typeface="PMingLiU"/>
              </a:rPr>
              <a:t>i</a:t>
            </a:r>
            <a:r>
              <a:rPr sz="1000" spc="80" dirty="0">
                <a:latin typeface="PMingLiU"/>
                <a:cs typeface="PMingLiU"/>
              </a:rPr>
              <a:t>on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cream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plug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whole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milk,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which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 </a:t>
            </a:r>
            <a:r>
              <a:rPr sz="1000" spc="65" dirty="0">
                <a:latin typeface="PMingLiU"/>
                <a:cs typeface="PMingLiU"/>
              </a:rPr>
              <a:t>most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evident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bottled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milks,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bo</a:t>
            </a:r>
            <a:r>
              <a:rPr sz="1000" spc="55" dirty="0">
                <a:latin typeface="PMingLiU"/>
                <a:cs typeface="PMingLiU"/>
              </a:rPr>
              <a:t>t</a:t>
            </a:r>
            <a:r>
              <a:rPr sz="1000" spc="80" dirty="0">
                <a:latin typeface="PMingLiU"/>
                <a:cs typeface="PMingLiU"/>
              </a:rPr>
              <a:t>h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glass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plas</a:t>
            </a:r>
            <a:r>
              <a:rPr sz="1000" spc="40" dirty="0">
                <a:latin typeface="PMingLiU"/>
                <a:cs typeface="PMingLiU"/>
              </a:rPr>
              <a:t>t</a:t>
            </a:r>
            <a:r>
              <a:rPr sz="1000" spc="30" dirty="0">
                <a:latin typeface="PMingLiU"/>
                <a:cs typeface="PMingLiU"/>
              </a:rPr>
              <a:t>ic.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While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probl</a:t>
            </a:r>
            <a:r>
              <a:rPr sz="1000" spc="65" dirty="0">
                <a:latin typeface="PMingLiU"/>
                <a:cs typeface="PMingLiU"/>
              </a:rPr>
              <a:t>e</a:t>
            </a:r>
            <a:r>
              <a:rPr sz="1000" spc="95" dirty="0">
                <a:latin typeface="PMingLiU"/>
                <a:cs typeface="PMingLiU"/>
              </a:rPr>
              <a:t>m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could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avoid</a:t>
            </a:r>
            <a:r>
              <a:rPr sz="1000" spc="55" dirty="0">
                <a:latin typeface="PMingLiU"/>
                <a:cs typeface="PMingLiU"/>
              </a:rPr>
              <a:t>e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corr</a:t>
            </a:r>
            <a:r>
              <a:rPr sz="1000" spc="65" dirty="0">
                <a:latin typeface="PMingLiU"/>
                <a:cs typeface="PMingLiU"/>
              </a:rPr>
              <a:t>e</a:t>
            </a:r>
            <a:r>
              <a:rPr sz="1000" spc="45" dirty="0">
                <a:latin typeface="PMingLiU"/>
                <a:cs typeface="PMingLiU"/>
              </a:rPr>
              <a:t>ct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sizing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pumps,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pipes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valv</a:t>
            </a:r>
            <a:r>
              <a:rPr sz="1000" spc="40" dirty="0">
                <a:latin typeface="PMingLiU"/>
                <a:cs typeface="PMingLiU"/>
              </a:rPr>
              <a:t>e</a:t>
            </a:r>
            <a:r>
              <a:rPr sz="1000" spc="30" dirty="0">
                <a:latin typeface="PMingLiU"/>
                <a:cs typeface="PMingLiU"/>
              </a:rPr>
              <a:t>s,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symp</a:t>
            </a:r>
            <a:r>
              <a:rPr sz="1000" spc="35" dirty="0">
                <a:latin typeface="PMingLiU"/>
                <a:cs typeface="PMingLiU"/>
              </a:rPr>
              <a:t>t</a:t>
            </a:r>
            <a:r>
              <a:rPr sz="1000" spc="65" dirty="0">
                <a:latin typeface="PMingLiU"/>
                <a:cs typeface="PMingLiU"/>
              </a:rPr>
              <a:t>oms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could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allev</a:t>
            </a:r>
            <a:r>
              <a:rPr sz="1000" spc="25" dirty="0">
                <a:latin typeface="PMingLiU"/>
                <a:cs typeface="PMingLiU"/>
              </a:rPr>
              <a:t>i</a:t>
            </a:r>
            <a:r>
              <a:rPr sz="1000" spc="65" dirty="0">
                <a:latin typeface="PMingLiU"/>
                <a:cs typeface="PMingLiU"/>
              </a:rPr>
              <a:t>ated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by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hom</a:t>
            </a:r>
            <a:r>
              <a:rPr sz="1000" spc="75" dirty="0">
                <a:latin typeface="PMingLiU"/>
                <a:cs typeface="PMingLiU"/>
              </a:rPr>
              <a:t>o</a:t>
            </a:r>
            <a:r>
              <a:rPr sz="1000" spc="45" dirty="0">
                <a:latin typeface="PMingLiU"/>
                <a:cs typeface="PMingLiU"/>
              </a:rPr>
              <a:t>genizati</a:t>
            </a:r>
            <a:r>
              <a:rPr sz="1000" spc="65" dirty="0">
                <a:latin typeface="PMingLiU"/>
                <a:cs typeface="PMingLiU"/>
              </a:rPr>
              <a:t>o</a:t>
            </a:r>
            <a:r>
              <a:rPr sz="1000" spc="60" dirty="0">
                <a:latin typeface="PMingLiU"/>
                <a:cs typeface="PMingLiU"/>
              </a:rPr>
              <a:t>n.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591896" y="687626"/>
            <a:ext cx="2911475" cy="54679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715" indent="127000" algn="just">
              <a:lnSpc>
                <a:spcPct val="100000"/>
              </a:lnSpc>
            </a:pPr>
            <a:r>
              <a:rPr sz="1000" spc="55" dirty="0">
                <a:latin typeface="PMingLiU"/>
                <a:cs typeface="PMingLiU"/>
              </a:rPr>
              <a:t>Some</a:t>
            </a:r>
            <a:r>
              <a:rPr sz="1000" spc="35" dirty="0">
                <a:latin typeface="PMingLiU"/>
                <a:cs typeface="PMingLiU"/>
              </a:rPr>
              <a:t>t</a:t>
            </a:r>
            <a:r>
              <a:rPr sz="1000" spc="40" dirty="0">
                <a:latin typeface="PMingLiU"/>
                <a:cs typeface="PMingLiU"/>
              </a:rPr>
              <a:t>imes,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fluctua</a:t>
            </a:r>
            <a:r>
              <a:rPr sz="1000" spc="40" dirty="0">
                <a:latin typeface="PMingLiU"/>
                <a:cs typeface="PMingLiU"/>
              </a:rPr>
              <a:t>t</a:t>
            </a:r>
            <a:r>
              <a:rPr sz="1000" spc="55" dirty="0">
                <a:latin typeface="PMingLiU"/>
                <a:cs typeface="PMingLiU"/>
              </a:rPr>
              <a:t>ion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will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noticed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40" dirty="0">
                <a:latin typeface="PMingLiU"/>
                <a:cs typeface="PMingLiU"/>
              </a:rPr>
              <a:t> pres</a:t>
            </a:r>
            <a:r>
              <a:rPr sz="1000" spc="45" dirty="0">
                <a:latin typeface="PMingLiU"/>
                <a:cs typeface="PMingLiU"/>
              </a:rPr>
              <a:t>s</a:t>
            </a:r>
            <a:r>
              <a:rPr sz="1000" spc="55" dirty="0">
                <a:latin typeface="PMingLiU"/>
                <a:cs typeface="PMingLiU"/>
              </a:rPr>
              <a:t>ure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gauge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reading.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This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sel</a:t>
            </a:r>
            <a:r>
              <a:rPr sz="1000" spc="50" dirty="0">
                <a:latin typeface="PMingLiU"/>
                <a:cs typeface="PMingLiU"/>
              </a:rPr>
              <a:t>d</a:t>
            </a:r>
            <a:r>
              <a:rPr sz="1000" spc="85" dirty="0">
                <a:latin typeface="PMingLiU"/>
                <a:cs typeface="PMingLiU"/>
              </a:rPr>
              <a:t>om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due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fault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press</a:t>
            </a:r>
            <a:r>
              <a:rPr sz="1000" spc="60" dirty="0">
                <a:latin typeface="PMingLiU"/>
                <a:cs typeface="PMingLiU"/>
              </a:rPr>
              <a:t>u</a:t>
            </a:r>
            <a:r>
              <a:rPr sz="1000" spc="45" dirty="0">
                <a:latin typeface="PMingLiU"/>
                <a:cs typeface="PMingLiU"/>
              </a:rPr>
              <a:t>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gauge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but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pri</a:t>
            </a:r>
            <a:r>
              <a:rPr sz="1000" spc="114" dirty="0">
                <a:latin typeface="PMingLiU"/>
                <a:cs typeface="PMingLiU"/>
              </a:rPr>
              <a:t>m</a:t>
            </a:r>
            <a:r>
              <a:rPr sz="1000" spc="40" dirty="0">
                <a:latin typeface="PMingLiU"/>
                <a:cs typeface="PMingLiU"/>
              </a:rPr>
              <a:t>arily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results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from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leak</a:t>
            </a:r>
            <a:r>
              <a:rPr sz="1000" spc="65" dirty="0">
                <a:latin typeface="PMingLiU"/>
                <a:cs typeface="PMingLiU"/>
              </a:rPr>
              <a:t>a</a:t>
            </a:r>
            <a:r>
              <a:rPr sz="1000" spc="25" dirty="0">
                <a:latin typeface="PMingLiU"/>
                <a:cs typeface="PMingLiU"/>
              </a:rPr>
              <a:t>ge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across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one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or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more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valv</a:t>
            </a:r>
            <a:r>
              <a:rPr sz="1000" spc="40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homogen-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iz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70" dirty="0">
                <a:latin typeface="PMingLiU"/>
                <a:cs typeface="PMingLiU"/>
              </a:rPr>
              <a:t>r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pump.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Th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leakage </a:t>
            </a:r>
            <a:r>
              <a:rPr sz="1000" spc="65" dirty="0">
                <a:latin typeface="PMingLiU"/>
                <a:cs typeface="PMingLiU"/>
              </a:rPr>
              <a:t>may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due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poor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sea</a:t>
            </a:r>
            <a:r>
              <a:rPr sz="1000" spc="40" dirty="0">
                <a:latin typeface="PMingLiU"/>
                <a:cs typeface="PMingLiU"/>
              </a:rPr>
              <a:t>ting,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p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50" dirty="0">
                <a:latin typeface="PMingLiU"/>
                <a:cs typeface="PMingLiU"/>
              </a:rPr>
              <a:t>rticular</a:t>
            </a:r>
            <a:r>
              <a:rPr sz="1000" spc="45" dirty="0">
                <a:latin typeface="PMingLiU"/>
                <a:cs typeface="PMingLiU"/>
              </a:rPr>
              <a:t>l</a:t>
            </a:r>
            <a:r>
              <a:rPr sz="1000" spc="25" dirty="0">
                <a:latin typeface="PMingLiU"/>
                <a:cs typeface="PMingLiU"/>
              </a:rPr>
              <a:t>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with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worn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poppet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valves,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but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may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resu</a:t>
            </a:r>
            <a:r>
              <a:rPr sz="1000" spc="40" dirty="0">
                <a:latin typeface="PMingLiU"/>
                <a:cs typeface="PMingLiU"/>
              </a:rPr>
              <a:t>l</a:t>
            </a:r>
            <a:r>
              <a:rPr sz="1000" spc="70" dirty="0">
                <a:latin typeface="PMingLiU"/>
                <a:cs typeface="PMingLiU"/>
              </a:rPr>
              <a:t>t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bui</a:t>
            </a:r>
            <a:r>
              <a:rPr sz="1000" spc="40" dirty="0">
                <a:latin typeface="PMingLiU"/>
                <a:cs typeface="PMingLiU"/>
              </a:rPr>
              <a:t>l</a:t>
            </a:r>
            <a:r>
              <a:rPr sz="1000" spc="60" dirty="0">
                <a:latin typeface="PMingLiU"/>
                <a:cs typeface="PMingLiU"/>
              </a:rPr>
              <a:t>d-up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p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35" dirty="0">
                <a:latin typeface="PMingLiU"/>
                <a:cs typeface="PMingLiU"/>
              </a:rPr>
              <a:t>rticles,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e.g.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incompl</a:t>
            </a:r>
            <a:r>
              <a:rPr sz="1000" spc="60" dirty="0">
                <a:latin typeface="PMingLiU"/>
                <a:cs typeface="PMingLiU"/>
              </a:rPr>
              <a:t>e</a:t>
            </a:r>
            <a:r>
              <a:rPr sz="1000" spc="35" dirty="0">
                <a:latin typeface="PMingLiU"/>
                <a:cs typeface="PMingLiU"/>
              </a:rPr>
              <a:t>tely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disp</a:t>
            </a:r>
            <a:r>
              <a:rPr sz="1000" spc="50" dirty="0">
                <a:latin typeface="PMingLiU"/>
                <a:cs typeface="PMingLiU"/>
              </a:rPr>
              <a:t>e</a:t>
            </a:r>
            <a:r>
              <a:rPr sz="1000" spc="45" dirty="0">
                <a:latin typeface="PMingLiU"/>
                <a:cs typeface="PMingLiU"/>
              </a:rPr>
              <a:t>rsed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stab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35" dirty="0">
                <a:latin typeface="PMingLiU"/>
                <a:cs typeface="PMingLiU"/>
              </a:rPr>
              <a:t>lizer,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on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35" dirty="0">
                <a:latin typeface="PMingLiU"/>
                <a:cs typeface="PMingLiU"/>
              </a:rPr>
              <a:t> face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v</a:t>
            </a:r>
            <a:r>
              <a:rPr sz="1000" spc="40" dirty="0">
                <a:latin typeface="PMingLiU"/>
                <a:cs typeface="PMingLiU"/>
              </a:rPr>
              <a:t>alve.</a:t>
            </a:r>
            <a:endParaRPr sz="1000">
              <a:latin typeface="PMingLiU"/>
              <a:cs typeface="PMingLiU"/>
            </a:endParaRPr>
          </a:p>
          <a:p>
            <a:pPr marL="12700" marR="5715" indent="126364" algn="just">
              <a:lnSpc>
                <a:spcPct val="99700"/>
              </a:lnSpc>
            </a:pPr>
            <a:r>
              <a:rPr sz="1000" spc="85" dirty="0">
                <a:latin typeface="PMingLiU"/>
                <a:cs typeface="PMingLiU"/>
              </a:rPr>
              <a:t>Raw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milk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contai</a:t>
            </a:r>
            <a:r>
              <a:rPr sz="1000" spc="75" dirty="0">
                <a:latin typeface="PMingLiU"/>
                <a:cs typeface="PMingLiU"/>
              </a:rPr>
              <a:t>n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lipopr</a:t>
            </a:r>
            <a:r>
              <a:rPr sz="1000" spc="75" dirty="0">
                <a:latin typeface="PMingLiU"/>
                <a:cs typeface="PMingLiU"/>
              </a:rPr>
              <a:t>o</a:t>
            </a:r>
            <a:r>
              <a:rPr sz="1000" spc="45" dirty="0">
                <a:latin typeface="PMingLiU"/>
                <a:cs typeface="PMingLiU"/>
              </a:rPr>
              <a:t>tein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lipase,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which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will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att</a:t>
            </a:r>
            <a:r>
              <a:rPr sz="1000" spc="95" dirty="0">
                <a:latin typeface="PMingLiU"/>
                <a:cs typeface="PMingLiU"/>
              </a:rPr>
              <a:t>a</a:t>
            </a:r>
            <a:r>
              <a:rPr sz="1000" spc="50" dirty="0">
                <a:latin typeface="PMingLiU"/>
                <a:cs typeface="PMingLiU"/>
              </a:rPr>
              <a:t>ck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d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60" dirty="0">
                <a:latin typeface="PMingLiU"/>
                <a:cs typeface="PMingLiU"/>
              </a:rPr>
              <a:t>maged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milk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fat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globu</a:t>
            </a:r>
            <a:r>
              <a:rPr sz="1000" spc="35" dirty="0">
                <a:latin typeface="PMingLiU"/>
                <a:cs typeface="PMingLiU"/>
              </a:rPr>
              <a:t>l</a:t>
            </a:r>
            <a:r>
              <a:rPr sz="1000" spc="30" dirty="0">
                <a:latin typeface="PMingLiU"/>
                <a:cs typeface="PMingLiU"/>
              </a:rPr>
              <a:t>es,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liberating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free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fatty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acids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thus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gener</a:t>
            </a:r>
            <a:r>
              <a:rPr sz="1000" spc="55" dirty="0">
                <a:latin typeface="PMingLiU"/>
                <a:cs typeface="PMingLiU"/>
              </a:rPr>
              <a:t>a</a:t>
            </a:r>
            <a:r>
              <a:rPr sz="1000" spc="45" dirty="0">
                <a:latin typeface="PMingLiU"/>
                <a:cs typeface="PMingLiU"/>
              </a:rPr>
              <a:t>ting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off-flav</a:t>
            </a:r>
            <a:r>
              <a:rPr sz="1000" spc="50" dirty="0">
                <a:latin typeface="PMingLiU"/>
                <a:cs typeface="PMingLiU"/>
              </a:rPr>
              <a:t>ours.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Hom-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o</a:t>
            </a:r>
            <a:r>
              <a:rPr sz="1000" spc="55" dirty="0">
                <a:latin typeface="PMingLiU"/>
                <a:cs typeface="PMingLiU"/>
              </a:rPr>
              <a:t>g</a:t>
            </a:r>
            <a:r>
              <a:rPr sz="1000" spc="50" dirty="0">
                <a:latin typeface="PMingLiU"/>
                <a:cs typeface="PMingLiU"/>
              </a:rPr>
              <a:t>enizatio</a:t>
            </a:r>
            <a:r>
              <a:rPr sz="1000" spc="75" dirty="0">
                <a:latin typeface="PMingLiU"/>
                <a:cs typeface="PMingLiU"/>
              </a:rPr>
              <a:t>n</a:t>
            </a:r>
            <a:r>
              <a:rPr sz="1000" spc="45" dirty="0">
                <a:latin typeface="PMingLiU"/>
                <a:cs typeface="PMingLiU"/>
              </a:rPr>
              <a:t>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both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mod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30" dirty="0">
                <a:latin typeface="PMingLiU"/>
                <a:cs typeface="PMingLiU"/>
              </a:rPr>
              <a:t>fying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increasi</a:t>
            </a:r>
            <a:r>
              <a:rPr sz="1000" spc="65" dirty="0">
                <a:latin typeface="PMingLiU"/>
                <a:cs typeface="PMingLiU"/>
              </a:rPr>
              <a:t>n</a:t>
            </a:r>
            <a:r>
              <a:rPr sz="1000" spc="25" dirty="0">
                <a:latin typeface="PMingLiU"/>
                <a:cs typeface="PMingLiU"/>
              </a:rPr>
              <a:t>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surf</a:t>
            </a:r>
            <a:r>
              <a:rPr sz="1000" spc="60" dirty="0">
                <a:latin typeface="PMingLiU"/>
                <a:cs typeface="PMingLiU"/>
              </a:rPr>
              <a:t>a</a:t>
            </a:r>
            <a:r>
              <a:rPr sz="1000" spc="25" dirty="0">
                <a:latin typeface="PMingLiU"/>
                <a:cs typeface="PMingLiU"/>
              </a:rPr>
              <a:t>ce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area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fat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globu</a:t>
            </a:r>
            <a:r>
              <a:rPr sz="1000" spc="35" dirty="0">
                <a:latin typeface="PMingLiU"/>
                <a:cs typeface="PMingLiU"/>
              </a:rPr>
              <a:t>l</a:t>
            </a:r>
            <a:r>
              <a:rPr sz="1000" spc="30" dirty="0">
                <a:latin typeface="PMingLiU"/>
                <a:cs typeface="PMingLiU"/>
              </a:rPr>
              <a:t>es,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will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increase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sus-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cepti</a:t>
            </a:r>
            <a:r>
              <a:rPr sz="1000" spc="70" dirty="0">
                <a:latin typeface="PMingLiU"/>
                <a:cs typeface="PMingLiU"/>
              </a:rPr>
              <a:t>b</a:t>
            </a:r>
            <a:r>
              <a:rPr sz="1000" spc="30" dirty="0">
                <a:latin typeface="PMingLiU"/>
                <a:cs typeface="PMingLiU"/>
              </a:rPr>
              <a:t>ility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homogen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45" dirty="0">
                <a:latin typeface="PMingLiU"/>
                <a:cs typeface="PMingLiU"/>
              </a:rPr>
              <a:t>zed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milk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lipoly</a:t>
            </a:r>
            <a:r>
              <a:rPr sz="1000" spc="40" dirty="0">
                <a:latin typeface="PMingLiU"/>
                <a:cs typeface="PMingLiU"/>
              </a:rPr>
              <a:t>s</a:t>
            </a:r>
            <a:r>
              <a:rPr sz="1000" spc="25" dirty="0">
                <a:latin typeface="PMingLiU"/>
                <a:cs typeface="PMingLiU"/>
              </a:rPr>
              <a:t>is.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Fortu-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n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35" dirty="0">
                <a:latin typeface="PMingLiU"/>
                <a:cs typeface="PMingLiU"/>
              </a:rPr>
              <a:t>tely,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lipopr</a:t>
            </a:r>
            <a:r>
              <a:rPr sz="1000" spc="75" dirty="0">
                <a:latin typeface="PMingLiU"/>
                <a:cs typeface="PMingLiU"/>
              </a:rPr>
              <a:t>o</a:t>
            </a:r>
            <a:r>
              <a:rPr sz="1000" spc="45" dirty="0">
                <a:latin typeface="PMingLiU"/>
                <a:cs typeface="PMingLiU"/>
              </a:rPr>
              <a:t>tein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li</a:t>
            </a:r>
            <a:r>
              <a:rPr sz="1000" spc="60" dirty="0">
                <a:latin typeface="PMingLiU"/>
                <a:cs typeface="PMingLiU"/>
              </a:rPr>
              <a:t>p</a:t>
            </a:r>
            <a:r>
              <a:rPr sz="1000" spc="40" dirty="0">
                <a:latin typeface="PMingLiU"/>
                <a:cs typeface="PMingLiU"/>
              </a:rPr>
              <a:t>ase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heat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lab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20" dirty="0">
                <a:latin typeface="PMingLiU"/>
                <a:cs typeface="PMingLiU"/>
              </a:rPr>
              <a:t>le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its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eff</a:t>
            </a:r>
            <a:r>
              <a:rPr sz="1000" spc="35" dirty="0">
                <a:latin typeface="PMingLiU"/>
                <a:cs typeface="PMingLiU"/>
              </a:rPr>
              <a:t>ects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on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homoge</a:t>
            </a:r>
            <a:r>
              <a:rPr sz="1000" spc="70" dirty="0">
                <a:latin typeface="PMingLiU"/>
                <a:cs typeface="PMingLiU"/>
              </a:rPr>
              <a:t>n</a:t>
            </a:r>
            <a:r>
              <a:rPr sz="1000" spc="35" dirty="0">
                <a:latin typeface="PMingLiU"/>
                <a:cs typeface="PMingLiU"/>
              </a:rPr>
              <a:t>ized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fat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globule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can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av</a:t>
            </a:r>
            <a:r>
              <a:rPr sz="1000" spc="70" dirty="0">
                <a:latin typeface="PMingLiU"/>
                <a:cs typeface="PMingLiU"/>
              </a:rPr>
              <a:t>o</a:t>
            </a:r>
            <a:r>
              <a:rPr sz="1000" spc="50" dirty="0">
                <a:latin typeface="PMingLiU"/>
                <a:cs typeface="PMingLiU"/>
              </a:rPr>
              <a:t>ided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he</a:t>
            </a:r>
            <a:r>
              <a:rPr sz="1000" spc="65" dirty="0">
                <a:latin typeface="PMingLiU"/>
                <a:cs typeface="PMingLiU"/>
              </a:rPr>
              <a:t>a</a:t>
            </a:r>
            <a:r>
              <a:rPr sz="1000" spc="70" dirty="0">
                <a:latin typeface="PMingLiU"/>
                <a:cs typeface="PMingLiU"/>
              </a:rPr>
              <a:t>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tre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65" dirty="0">
                <a:latin typeface="PMingLiU"/>
                <a:cs typeface="PMingLiU"/>
              </a:rPr>
              <a:t>tment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before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or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immed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45" dirty="0">
                <a:latin typeface="PMingLiU"/>
                <a:cs typeface="PMingLiU"/>
              </a:rPr>
              <a:t>ately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aft</a:t>
            </a:r>
            <a:r>
              <a:rPr sz="1000" spc="60" dirty="0">
                <a:latin typeface="PMingLiU"/>
                <a:cs typeface="PMingLiU"/>
              </a:rPr>
              <a:t>e</a:t>
            </a:r>
            <a:r>
              <a:rPr sz="1000" spc="70" dirty="0">
                <a:latin typeface="PMingLiU"/>
                <a:cs typeface="PMingLiU"/>
              </a:rPr>
              <a:t>r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homog</a:t>
            </a:r>
            <a:r>
              <a:rPr sz="1000" spc="50" dirty="0">
                <a:latin typeface="PMingLiU"/>
                <a:cs typeface="PMingLiU"/>
              </a:rPr>
              <a:t>enizatio</a:t>
            </a:r>
            <a:r>
              <a:rPr sz="1000" spc="75" dirty="0">
                <a:latin typeface="PMingLiU"/>
                <a:cs typeface="PMingLiU"/>
              </a:rPr>
              <a:t>n</a:t>
            </a:r>
            <a:r>
              <a:rPr sz="1000" spc="45" dirty="0">
                <a:latin typeface="PMingLiU"/>
                <a:cs typeface="PMingLiU"/>
              </a:rPr>
              <a:t>.</a:t>
            </a:r>
            <a:endParaRPr sz="1000">
              <a:latin typeface="PMingLiU"/>
              <a:cs typeface="PMingLiU"/>
            </a:endParaRPr>
          </a:p>
          <a:p>
            <a:pPr marL="12700" marR="5080" indent="126364" algn="just">
              <a:lnSpc>
                <a:spcPct val="99700"/>
              </a:lnSpc>
            </a:pPr>
            <a:r>
              <a:rPr sz="1000" spc="55" dirty="0">
                <a:latin typeface="PMingLiU"/>
                <a:cs typeface="PMingLiU"/>
              </a:rPr>
              <a:t>Upstre</a:t>
            </a:r>
            <a:r>
              <a:rPr sz="1000" spc="60" dirty="0">
                <a:latin typeface="PMingLiU"/>
                <a:cs typeface="PMingLiU"/>
              </a:rPr>
              <a:t>a</a:t>
            </a:r>
            <a:r>
              <a:rPr sz="1000" spc="95" dirty="0">
                <a:latin typeface="PMingLiU"/>
                <a:cs typeface="PMingLiU"/>
              </a:rPr>
              <a:t>m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hom</a:t>
            </a:r>
            <a:r>
              <a:rPr sz="1000" spc="75" dirty="0">
                <a:latin typeface="PMingLiU"/>
                <a:cs typeface="PMingLiU"/>
              </a:rPr>
              <a:t>o</a:t>
            </a:r>
            <a:r>
              <a:rPr sz="1000" spc="50" dirty="0">
                <a:latin typeface="PMingLiU"/>
                <a:cs typeface="PMingLiU"/>
              </a:rPr>
              <a:t>genization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immed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45" dirty="0">
                <a:latin typeface="PMingLiU"/>
                <a:cs typeface="PMingLiU"/>
              </a:rPr>
              <a:t>ately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follo</a:t>
            </a:r>
            <a:r>
              <a:rPr sz="1000" spc="90" dirty="0">
                <a:latin typeface="PMingLiU"/>
                <a:cs typeface="PMingLiU"/>
              </a:rPr>
              <a:t>w</a:t>
            </a:r>
            <a:r>
              <a:rPr sz="1000" spc="50" dirty="0">
                <a:latin typeface="PMingLiU"/>
                <a:cs typeface="PMingLiU"/>
              </a:rPr>
              <a:t>ed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heat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tre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65" dirty="0">
                <a:latin typeface="PMingLiU"/>
                <a:cs typeface="PMingLiU"/>
              </a:rPr>
              <a:t>tment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avoids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microb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50" dirty="0">
                <a:latin typeface="PMingLiU"/>
                <a:cs typeface="PMingLiU"/>
              </a:rPr>
              <a:t>al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hazards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 asso-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ciated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with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seal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pro</a:t>
            </a:r>
            <a:r>
              <a:rPr sz="1000" spc="85" dirty="0">
                <a:latin typeface="PMingLiU"/>
                <a:cs typeface="PMingLiU"/>
              </a:rPr>
              <a:t>b</a:t>
            </a:r>
            <a:r>
              <a:rPr sz="1000" spc="40" dirty="0">
                <a:latin typeface="PMingLiU"/>
                <a:cs typeface="PMingLiU"/>
              </a:rPr>
              <a:t>lems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homogen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35" dirty="0">
                <a:latin typeface="PMingLiU"/>
                <a:cs typeface="PMingLiU"/>
              </a:rPr>
              <a:t>zers.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Occa-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siona</a:t>
            </a:r>
            <a:r>
              <a:rPr sz="1000" spc="40" dirty="0">
                <a:latin typeface="PMingLiU"/>
                <a:cs typeface="PMingLiU"/>
              </a:rPr>
              <a:t>l</a:t>
            </a:r>
            <a:r>
              <a:rPr sz="1000" spc="30" dirty="0">
                <a:latin typeface="PMingLiU"/>
                <a:cs typeface="PMingLiU"/>
              </a:rPr>
              <a:t>ly,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downstre</a:t>
            </a:r>
            <a:r>
              <a:rPr sz="1000" spc="70" dirty="0">
                <a:latin typeface="PMingLiU"/>
                <a:cs typeface="PMingLiU"/>
              </a:rPr>
              <a:t>a</a:t>
            </a:r>
            <a:r>
              <a:rPr sz="1000" spc="95" dirty="0">
                <a:latin typeface="PMingLiU"/>
                <a:cs typeface="PMingLiU"/>
              </a:rPr>
              <a:t>m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homogen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55" dirty="0">
                <a:latin typeface="PMingLiU"/>
                <a:cs typeface="PMingLiU"/>
              </a:rPr>
              <a:t>zation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desired,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eit</a:t>
            </a:r>
            <a:r>
              <a:rPr sz="1000" spc="70" dirty="0">
                <a:latin typeface="PMingLiU"/>
                <a:cs typeface="PMingLiU"/>
              </a:rPr>
              <a:t>h</a:t>
            </a:r>
            <a:r>
              <a:rPr sz="1000" spc="45" dirty="0">
                <a:latin typeface="PMingLiU"/>
                <a:cs typeface="PMingLiU"/>
              </a:rPr>
              <a:t>er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minimiz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shear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damage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pr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60" dirty="0">
                <a:latin typeface="PMingLiU"/>
                <a:cs typeface="PMingLiU"/>
              </a:rPr>
              <a:t>duct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or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avoid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thermal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stability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problems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associa</a:t>
            </a:r>
            <a:r>
              <a:rPr sz="1000" spc="35" dirty="0">
                <a:latin typeface="PMingLiU"/>
                <a:cs typeface="PMingLiU"/>
              </a:rPr>
              <a:t>t</a:t>
            </a:r>
            <a:r>
              <a:rPr sz="1000" spc="50" dirty="0">
                <a:latin typeface="PMingLiU"/>
                <a:cs typeface="PMingLiU"/>
              </a:rPr>
              <a:t>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with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hom</a:t>
            </a:r>
            <a:r>
              <a:rPr sz="1000" spc="75" dirty="0">
                <a:latin typeface="PMingLiU"/>
                <a:cs typeface="PMingLiU"/>
              </a:rPr>
              <a:t>o</a:t>
            </a:r>
            <a:r>
              <a:rPr sz="1000" spc="40" dirty="0">
                <a:latin typeface="PMingLiU"/>
                <a:cs typeface="PMingLiU"/>
              </a:rPr>
              <a:t>genized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fat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globu</a:t>
            </a:r>
            <a:r>
              <a:rPr sz="1000" spc="35" dirty="0">
                <a:latin typeface="PMingLiU"/>
                <a:cs typeface="PMingLiU"/>
              </a:rPr>
              <a:t>l</a:t>
            </a:r>
            <a:r>
              <a:rPr sz="1000" spc="30" dirty="0">
                <a:latin typeface="PMingLiU"/>
                <a:cs typeface="PMingLiU"/>
              </a:rPr>
              <a:t>es.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latter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may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 pro</a:t>
            </a:r>
            <a:r>
              <a:rPr sz="1000" spc="85" dirty="0">
                <a:latin typeface="PMingLiU"/>
                <a:cs typeface="PMingLiU"/>
              </a:rPr>
              <a:t>b</a:t>
            </a:r>
            <a:r>
              <a:rPr sz="1000" spc="45" dirty="0">
                <a:latin typeface="PMingLiU"/>
                <a:cs typeface="PMingLiU"/>
              </a:rPr>
              <a:t>lem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with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some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U</a:t>
            </a:r>
            <a:r>
              <a:rPr sz="1000" spc="95" dirty="0">
                <a:latin typeface="PMingLiU"/>
                <a:cs typeface="PMingLiU"/>
              </a:rPr>
              <a:t>H</a:t>
            </a:r>
            <a:r>
              <a:rPr sz="1000" spc="55" dirty="0">
                <a:latin typeface="PMingLiU"/>
                <a:cs typeface="PMingLiU"/>
              </a:rPr>
              <a:t>T-treat</a:t>
            </a:r>
            <a:r>
              <a:rPr sz="1000" spc="70" dirty="0">
                <a:latin typeface="PMingLiU"/>
                <a:cs typeface="PMingLiU"/>
              </a:rPr>
              <a:t>e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products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80" dirty="0">
                <a:latin typeface="PMingLiU"/>
                <a:cs typeface="PMingLiU"/>
              </a:rPr>
              <a:t>nd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this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case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it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esse</a:t>
            </a:r>
            <a:r>
              <a:rPr sz="1000" spc="45" dirty="0">
                <a:latin typeface="PMingLiU"/>
                <a:cs typeface="PMingLiU"/>
              </a:rPr>
              <a:t>ntial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that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mach</a:t>
            </a:r>
            <a:r>
              <a:rPr sz="1000" spc="45" dirty="0">
                <a:latin typeface="PMingLiU"/>
                <a:cs typeface="PMingLiU"/>
              </a:rPr>
              <a:t>i</a:t>
            </a:r>
            <a:r>
              <a:rPr sz="1000" spc="50" dirty="0">
                <a:latin typeface="PMingLiU"/>
                <a:cs typeface="PMingLiU"/>
              </a:rPr>
              <a:t>ne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built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for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aseptic </a:t>
            </a:r>
            <a:r>
              <a:rPr sz="1000" spc="40" dirty="0">
                <a:latin typeface="PMingLiU"/>
                <a:cs typeface="PMingLiU"/>
              </a:rPr>
              <a:t>use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(</a:t>
            </a:r>
            <a:r>
              <a:rPr sz="1000" i="1" spc="35" dirty="0">
                <a:latin typeface="Book Antiqua"/>
                <a:cs typeface="Book Antiqua"/>
              </a:rPr>
              <a:t>see</a:t>
            </a:r>
            <a:r>
              <a:rPr sz="1000" i="1" spc="50" dirty="0">
                <a:latin typeface="Book Antiqua"/>
                <a:cs typeface="Book Antiqua"/>
              </a:rPr>
              <a:t> </a:t>
            </a:r>
            <a:r>
              <a:rPr sz="1000" spc="80" dirty="0">
                <a:latin typeface="PMingLiU"/>
                <a:cs typeface="PMingLiU"/>
              </a:rPr>
              <a:t>Heat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Stab</a:t>
            </a:r>
            <a:r>
              <a:rPr sz="1000" spc="35" dirty="0">
                <a:latin typeface="PMingLiU"/>
                <a:cs typeface="PMingLiU"/>
              </a:rPr>
              <a:t>i</a:t>
            </a:r>
            <a:r>
              <a:rPr sz="1000" spc="30" dirty="0">
                <a:latin typeface="PMingLiU"/>
                <a:cs typeface="PMingLiU"/>
              </a:rPr>
              <a:t>lity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Milk</a:t>
            </a:r>
            <a:r>
              <a:rPr sz="1000" spc="30" dirty="0">
                <a:latin typeface="PMingLiU"/>
                <a:cs typeface="PMingLiU"/>
              </a:rPr>
              <a:t>).</a:t>
            </a:r>
            <a:endParaRPr sz="1000">
              <a:latin typeface="PMingLiU"/>
              <a:cs typeface="PMingLiU"/>
            </a:endParaRPr>
          </a:p>
          <a:p>
            <a:pPr marL="12700" marR="5080" indent="127000" algn="just">
              <a:lnSpc>
                <a:spcPct val="99600"/>
              </a:lnSpc>
            </a:pPr>
            <a:r>
              <a:rPr sz="1000" spc="65" dirty="0">
                <a:latin typeface="PMingLiU"/>
                <a:cs typeface="PMingLiU"/>
              </a:rPr>
              <a:t>Wher</a:t>
            </a:r>
            <a:r>
              <a:rPr sz="1000" spc="55" dirty="0">
                <a:latin typeface="PMingLiU"/>
                <a:cs typeface="PMingLiU"/>
              </a:rPr>
              <a:t>e</a:t>
            </a:r>
            <a:r>
              <a:rPr sz="1000" spc="45" dirty="0">
                <a:latin typeface="PMingLiU"/>
                <a:cs typeface="PMingLiU"/>
              </a:rPr>
              <a:t>as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one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homogen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55" dirty="0">
                <a:latin typeface="PMingLiU"/>
                <a:cs typeface="PMingLiU"/>
              </a:rPr>
              <a:t>zation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p</a:t>
            </a:r>
            <a:r>
              <a:rPr sz="1000" spc="65" dirty="0">
                <a:latin typeface="PMingLiU"/>
                <a:cs typeface="PMingLiU"/>
              </a:rPr>
              <a:t>r</a:t>
            </a:r>
            <a:r>
              <a:rPr sz="1000" spc="35" dirty="0">
                <a:latin typeface="PMingLiU"/>
                <a:cs typeface="PMingLiU"/>
              </a:rPr>
              <a:t>ocess,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whether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single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or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two-stage,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norma</a:t>
            </a:r>
            <a:r>
              <a:rPr sz="1000" spc="50" dirty="0">
                <a:latin typeface="PMingLiU"/>
                <a:cs typeface="PMingLiU"/>
              </a:rPr>
              <a:t>l</a:t>
            </a:r>
            <a:r>
              <a:rPr sz="1000" spc="20" dirty="0">
                <a:latin typeface="PMingLiU"/>
                <a:cs typeface="PMingLiU"/>
              </a:rPr>
              <a:t>ly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suffic</a:t>
            </a:r>
            <a:r>
              <a:rPr sz="1000" spc="25" dirty="0">
                <a:latin typeface="PMingLiU"/>
                <a:cs typeface="PMingLiU"/>
              </a:rPr>
              <a:t>i</a:t>
            </a:r>
            <a:r>
              <a:rPr sz="1000" spc="55" dirty="0">
                <a:latin typeface="PMingLiU"/>
                <a:cs typeface="PMingLiU"/>
              </a:rPr>
              <a:t>ent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produce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stable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disp</a:t>
            </a:r>
            <a:r>
              <a:rPr sz="1000" spc="50" dirty="0">
                <a:latin typeface="PMingLiU"/>
                <a:cs typeface="PMingLiU"/>
              </a:rPr>
              <a:t>ersion,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yet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finer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disp</a:t>
            </a:r>
            <a:r>
              <a:rPr sz="1000" spc="50" dirty="0">
                <a:latin typeface="PMingLiU"/>
                <a:cs typeface="PMingLiU"/>
              </a:rPr>
              <a:t>e</a:t>
            </a:r>
            <a:r>
              <a:rPr sz="1000" spc="40" dirty="0">
                <a:latin typeface="PMingLiU"/>
                <a:cs typeface="PMingLiU"/>
              </a:rPr>
              <a:t>rsi</a:t>
            </a:r>
            <a:r>
              <a:rPr sz="1000" spc="65" dirty="0">
                <a:latin typeface="PMingLiU"/>
                <a:cs typeface="PMingLiU"/>
              </a:rPr>
              <a:t>o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with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narrower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si</a:t>
            </a:r>
            <a:r>
              <a:rPr sz="1000" spc="30" dirty="0">
                <a:latin typeface="PMingLiU"/>
                <a:cs typeface="PMingLiU"/>
              </a:rPr>
              <a:t>z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distri</a:t>
            </a:r>
            <a:r>
              <a:rPr sz="1000" spc="75" dirty="0">
                <a:latin typeface="PMingLiU"/>
                <a:cs typeface="PMingLiU"/>
              </a:rPr>
              <a:t>b</a:t>
            </a:r>
            <a:r>
              <a:rPr sz="1000" spc="65" dirty="0">
                <a:latin typeface="PMingLiU"/>
                <a:cs typeface="PMingLiU"/>
              </a:rPr>
              <a:t>ution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range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may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achi</a:t>
            </a:r>
            <a:r>
              <a:rPr sz="1000" spc="50" dirty="0">
                <a:latin typeface="PMingLiU"/>
                <a:cs typeface="PMingLiU"/>
              </a:rPr>
              <a:t>e</a:t>
            </a:r>
            <a:r>
              <a:rPr sz="1000" spc="45" dirty="0">
                <a:latin typeface="PMingLiU"/>
                <a:cs typeface="PMingLiU"/>
              </a:rPr>
              <a:t>ved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by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running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two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high-pres</a:t>
            </a:r>
            <a:r>
              <a:rPr sz="1000" spc="50" dirty="0">
                <a:latin typeface="PMingLiU"/>
                <a:cs typeface="PMingLiU"/>
              </a:rPr>
              <a:t>s</a:t>
            </a:r>
            <a:r>
              <a:rPr sz="1000" spc="55" dirty="0">
                <a:latin typeface="PMingLiU"/>
                <a:cs typeface="PMingLiU"/>
              </a:rPr>
              <a:t>ure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hom</a:t>
            </a:r>
            <a:r>
              <a:rPr sz="1000" spc="75" dirty="0">
                <a:latin typeface="PMingLiU"/>
                <a:cs typeface="PMingLiU"/>
              </a:rPr>
              <a:t>o</a:t>
            </a:r>
            <a:r>
              <a:rPr sz="1000" spc="35" dirty="0">
                <a:latin typeface="PMingLiU"/>
                <a:cs typeface="PMingLiU"/>
              </a:rPr>
              <a:t>genizers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series.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This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90" dirty="0">
                <a:latin typeface="PMingLiU"/>
                <a:cs typeface="PMingLiU"/>
              </a:rPr>
              <a:t>p</a:t>
            </a:r>
            <a:r>
              <a:rPr sz="1000" spc="70" dirty="0">
                <a:latin typeface="PMingLiU"/>
                <a:cs typeface="PMingLiU"/>
              </a:rPr>
              <a:t>proach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may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u</a:t>
            </a:r>
            <a:r>
              <a:rPr sz="1000" spc="45" dirty="0">
                <a:latin typeface="PMingLiU"/>
                <a:cs typeface="PMingLiU"/>
              </a:rPr>
              <a:t>s</a:t>
            </a:r>
            <a:r>
              <a:rPr sz="1000" spc="50" dirty="0">
                <a:latin typeface="PMingLiU"/>
                <a:cs typeface="PMingLiU"/>
              </a:rPr>
              <a:t>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produc-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tion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cream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liqueurs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where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product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must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re</a:t>
            </a:r>
            <a:r>
              <a:rPr sz="1000" spc="100" dirty="0">
                <a:latin typeface="PMingLiU"/>
                <a:cs typeface="PMingLiU"/>
              </a:rPr>
              <a:t>m</a:t>
            </a:r>
            <a:r>
              <a:rPr sz="1000" spc="60" dirty="0">
                <a:latin typeface="PMingLiU"/>
                <a:cs typeface="PMingLiU"/>
              </a:rPr>
              <a:t>ain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stab</a:t>
            </a:r>
            <a:r>
              <a:rPr sz="1000" spc="40" dirty="0">
                <a:latin typeface="PMingLiU"/>
                <a:cs typeface="PMingLiU"/>
              </a:rPr>
              <a:t>l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at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room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te</a:t>
            </a:r>
            <a:r>
              <a:rPr sz="1000" spc="105" dirty="0">
                <a:latin typeface="PMingLiU"/>
                <a:cs typeface="PMingLiU"/>
              </a:rPr>
              <a:t>m</a:t>
            </a:r>
            <a:r>
              <a:rPr sz="1000" spc="60" dirty="0">
                <a:latin typeface="PMingLiU"/>
                <a:cs typeface="PMingLiU"/>
              </a:rPr>
              <a:t>perature.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593058" y="6376624"/>
            <a:ext cx="2910840" cy="279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-635">
              <a:lnSpc>
                <a:spcPct val="101899"/>
              </a:lnSpc>
            </a:pPr>
            <a:r>
              <a:rPr sz="900" i="1" spc="-5" dirty="0">
                <a:latin typeface="Arial"/>
                <a:cs typeface="Arial"/>
              </a:rPr>
              <a:t>See</a:t>
            </a:r>
            <a:r>
              <a:rPr sz="900" i="1" spc="110" dirty="0">
                <a:latin typeface="Arial"/>
                <a:cs typeface="Arial"/>
              </a:rPr>
              <a:t> </a:t>
            </a:r>
            <a:r>
              <a:rPr sz="900" i="1" spc="-5" dirty="0">
                <a:latin typeface="Arial"/>
                <a:cs typeface="Arial"/>
              </a:rPr>
              <a:t>also:</a:t>
            </a:r>
            <a:r>
              <a:rPr sz="900" i="1" dirty="0">
                <a:latin typeface="Arial"/>
                <a:cs typeface="Arial"/>
              </a:rPr>
              <a:t>  </a:t>
            </a:r>
            <a:r>
              <a:rPr sz="900" i="1" spc="-30" dirty="0">
                <a:latin typeface="Arial"/>
                <a:cs typeface="Arial"/>
              </a:rPr>
              <a:t> </a:t>
            </a:r>
            <a:r>
              <a:rPr sz="900" spc="5" dirty="0">
                <a:latin typeface="Microsoft Sans Serif"/>
                <a:cs typeface="Microsoft Sans Serif"/>
              </a:rPr>
              <a:t>Heat</a:t>
            </a:r>
            <a:r>
              <a:rPr sz="900" spc="114" dirty="0">
                <a:latin typeface="Microsoft Sans Serif"/>
                <a:cs typeface="Microsoft Sans Serif"/>
              </a:rPr>
              <a:t> </a:t>
            </a:r>
            <a:r>
              <a:rPr sz="900" spc="35" dirty="0">
                <a:latin typeface="Microsoft Sans Serif"/>
                <a:cs typeface="Microsoft Sans Serif"/>
              </a:rPr>
              <a:t>Stability</a:t>
            </a:r>
            <a:r>
              <a:rPr sz="900" dirty="0">
                <a:latin typeface="Microsoft Sans Serif"/>
                <a:cs typeface="Microsoft Sans Serif"/>
              </a:rPr>
              <a:t> </a:t>
            </a:r>
            <a:r>
              <a:rPr sz="900" spc="-114" dirty="0">
                <a:latin typeface="Microsoft Sans Serif"/>
                <a:cs typeface="Microsoft Sans Serif"/>
              </a:rPr>
              <a:t> </a:t>
            </a:r>
            <a:r>
              <a:rPr sz="900" spc="45" dirty="0">
                <a:latin typeface="Microsoft Sans Serif"/>
                <a:cs typeface="Microsoft Sans Serif"/>
              </a:rPr>
              <a:t>of</a:t>
            </a:r>
            <a:r>
              <a:rPr sz="900" spc="114" dirty="0">
                <a:latin typeface="Microsoft Sans Serif"/>
                <a:cs typeface="Microsoft Sans Serif"/>
              </a:rPr>
              <a:t> </a:t>
            </a:r>
            <a:r>
              <a:rPr sz="900" spc="30" dirty="0">
                <a:latin typeface="Microsoft Sans Serif"/>
                <a:cs typeface="Microsoft Sans Serif"/>
              </a:rPr>
              <a:t>Milk</a:t>
            </a:r>
            <a:r>
              <a:rPr sz="900" dirty="0">
                <a:latin typeface="Arial"/>
                <a:cs typeface="Arial"/>
              </a:rPr>
              <a:t>.</a:t>
            </a:r>
            <a:r>
              <a:rPr sz="900" spc="110" dirty="0">
                <a:latin typeface="Arial"/>
                <a:cs typeface="Arial"/>
              </a:rPr>
              <a:t> </a:t>
            </a:r>
            <a:r>
              <a:rPr sz="900" spc="45" dirty="0">
                <a:latin typeface="Microsoft Sans Serif"/>
                <a:cs typeface="Microsoft Sans Serif"/>
              </a:rPr>
              <a:t>Lipids</a:t>
            </a:r>
            <a:r>
              <a:rPr sz="900" dirty="0">
                <a:latin typeface="Arial"/>
                <a:cs typeface="Arial"/>
              </a:rPr>
              <a:t>:</a:t>
            </a:r>
            <a:r>
              <a:rPr sz="900" spc="1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Fat</a:t>
            </a:r>
            <a:r>
              <a:rPr sz="900" spc="1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Globules in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Milk;</a:t>
            </a:r>
            <a:r>
              <a:rPr sz="900" spc="4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Milk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Fat</a:t>
            </a:r>
            <a:r>
              <a:rPr sz="900" spc="4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Globule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Membrane.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593058" y="6975084"/>
            <a:ext cx="2910840" cy="1905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spc="75" dirty="0">
                <a:latin typeface="Arial"/>
                <a:cs typeface="Arial"/>
              </a:rPr>
              <a:t>Further</a:t>
            </a:r>
            <a:r>
              <a:rPr sz="1100" spc="60" dirty="0">
                <a:latin typeface="Arial"/>
                <a:cs typeface="Arial"/>
              </a:rPr>
              <a:t> </a:t>
            </a:r>
            <a:r>
              <a:rPr sz="1100" spc="50" dirty="0">
                <a:latin typeface="Arial"/>
                <a:cs typeface="Arial"/>
              </a:rPr>
              <a:t>Reading</a:t>
            </a:r>
            <a:endParaRPr sz="1100">
              <a:latin typeface="Arial"/>
              <a:cs typeface="Arial"/>
            </a:endParaRPr>
          </a:p>
          <a:p>
            <a:pPr marL="149225" marR="5715" indent="-137160" algn="just">
              <a:lnSpc>
                <a:spcPct val="101600"/>
              </a:lnSpc>
              <a:spcBef>
                <a:spcPts val="550"/>
              </a:spcBef>
            </a:pPr>
            <a:r>
              <a:rPr sz="900" spc="55" dirty="0">
                <a:latin typeface="PMingLiU"/>
                <a:cs typeface="PMingLiU"/>
              </a:rPr>
              <a:t>Fox </a:t>
            </a:r>
            <a:r>
              <a:rPr sz="900" spc="30" dirty="0">
                <a:latin typeface="PMingLiU"/>
                <a:cs typeface="PMingLiU"/>
              </a:rPr>
              <a:t> </a:t>
            </a:r>
            <a:r>
              <a:rPr sz="900" spc="25" dirty="0">
                <a:latin typeface="PMingLiU"/>
                <a:cs typeface="PMingLiU"/>
              </a:rPr>
              <a:t>PF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25" dirty="0">
                <a:latin typeface="PMingLiU"/>
                <a:cs typeface="PMingLiU"/>
              </a:rPr>
              <a:t> </a:t>
            </a:r>
            <a:r>
              <a:rPr sz="900" spc="70" dirty="0">
                <a:latin typeface="PMingLiU"/>
                <a:cs typeface="PMingLiU"/>
              </a:rPr>
              <a:t>and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25" dirty="0">
                <a:latin typeface="PMingLiU"/>
                <a:cs typeface="PMingLiU"/>
              </a:rPr>
              <a:t> </a:t>
            </a:r>
            <a:r>
              <a:rPr sz="900" spc="45" dirty="0">
                <a:latin typeface="PMingLiU"/>
                <a:cs typeface="PMingLiU"/>
              </a:rPr>
              <a:t>McSweeney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25" dirty="0">
                <a:latin typeface="PMingLiU"/>
                <a:cs typeface="PMingLiU"/>
              </a:rPr>
              <a:t> </a:t>
            </a:r>
            <a:r>
              <a:rPr sz="900" spc="65" dirty="0">
                <a:latin typeface="PMingLiU"/>
                <a:cs typeface="PMingLiU"/>
              </a:rPr>
              <a:t>PLM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25" dirty="0">
                <a:latin typeface="PMingLiU"/>
                <a:cs typeface="PMingLiU"/>
              </a:rPr>
              <a:t> </a:t>
            </a:r>
            <a:r>
              <a:rPr sz="900" spc="50" dirty="0">
                <a:latin typeface="PMingLiU"/>
                <a:cs typeface="PMingLiU"/>
              </a:rPr>
              <a:t>(1998)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30" dirty="0">
                <a:latin typeface="PMingLiU"/>
                <a:cs typeface="PMingLiU"/>
              </a:rPr>
              <a:t> </a:t>
            </a:r>
            <a:r>
              <a:rPr sz="900" i="1" spc="15" dirty="0">
                <a:latin typeface="Book Antiqua"/>
                <a:cs typeface="Book Antiqua"/>
              </a:rPr>
              <a:t>Dairy</a:t>
            </a:r>
            <a:r>
              <a:rPr sz="900" i="1" dirty="0">
                <a:latin typeface="Book Antiqua"/>
                <a:cs typeface="Book Antiqua"/>
              </a:rPr>
              <a:t> </a:t>
            </a:r>
            <a:r>
              <a:rPr sz="900" i="1" spc="40" dirty="0">
                <a:latin typeface="Book Antiqua"/>
                <a:cs typeface="Book Antiqua"/>
              </a:rPr>
              <a:t> </a:t>
            </a:r>
            <a:r>
              <a:rPr sz="900" i="1" spc="15" dirty="0">
                <a:latin typeface="Book Antiqua"/>
                <a:cs typeface="Book Antiqua"/>
              </a:rPr>
              <a:t>Chemistry</a:t>
            </a:r>
            <a:r>
              <a:rPr sz="900" i="1" spc="10" dirty="0">
                <a:latin typeface="Book Antiqua"/>
                <a:cs typeface="Book Antiqua"/>
              </a:rPr>
              <a:t> </a:t>
            </a:r>
            <a:r>
              <a:rPr sz="900" i="1" spc="25" dirty="0">
                <a:latin typeface="Book Antiqua"/>
                <a:cs typeface="Book Antiqua"/>
              </a:rPr>
              <a:t>and</a:t>
            </a:r>
            <a:r>
              <a:rPr sz="900" i="1" dirty="0">
                <a:latin typeface="Book Antiqua"/>
                <a:cs typeface="Book Antiqua"/>
              </a:rPr>
              <a:t>  </a:t>
            </a:r>
            <a:r>
              <a:rPr sz="900" i="1" spc="35" dirty="0">
                <a:latin typeface="Book Antiqua"/>
                <a:cs typeface="Book Antiqua"/>
              </a:rPr>
              <a:t> </a:t>
            </a:r>
            <a:r>
              <a:rPr sz="900" i="1" spc="25" dirty="0">
                <a:latin typeface="Book Antiqua"/>
                <a:cs typeface="Book Antiqua"/>
              </a:rPr>
              <a:t>Biochemistr</a:t>
            </a:r>
            <a:r>
              <a:rPr sz="900" i="1" spc="30" dirty="0">
                <a:latin typeface="Book Antiqua"/>
                <a:cs typeface="Book Antiqua"/>
              </a:rPr>
              <a:t>y</a:t>
            </a:r>
            <a:r>
              <a:rPr sz="900" spc="40" dirty="0">
                <a:latin typeface="PMingLiU"/>
                <a:cs typeface="PMingLiU"/>
              </a:rPr>
              <a:t>.</a:t>
            </a:r>
            <a:r>
              <a:rPr sz="900" dirty="0">
                <a:latin typeface="PMingLiU"/>
                <a:cs typeface="PMingLiU"/>
              </a:rPr>
              <a:t>  </a:t>
            </a:r>
            <a:r>
              <a:rPr sz="900" spc="10" dirty="0">
                <a:latin typeface="PMingLiU"/>
                <a:cs typeface="PMingLiU"/>
              </a:rPr>
              <a:t> </a:t>
            </a:r>
            <a:r>
              <a:rPr sz="900" spc="55" dirty="0">
                <a:latin typeface="PMingLiU"/>
                <a:cs typeface="PMingLiU"/>
              </a:rPr>
              <a:t>London:</a:t>
            </a:r>
            <a:r>
              <a:rPr sz="900" dirty="0">
                <a:latin typeface="PMingLiU"/>
                <a:cs typeface="PMingLiU"/>
              </a:rPr>
              <a:t>  </a:t>
            </a:r>
            <a:r>
              <a:rPr sz="900" spc="5" dirty="0">
                <a:latin typeface="PMingLiU"/>
                <a:cs typeface="PMingLiU"/>
              </a:rPr>
              <a:t> </a:t>
            </a:r>
            <a:r>
              <a:rPr sz="900" spc="30" dirty="0">
                <a:latin typeface="PMingLiU"/>
                <a:cs typeface="PMingLiU"/>
              </a:rPr>
              <a:t>Blackie</a:t>
            </a:r>
            <a:r>
              <a:rPr sz="900" dirty="0">
                <a:latin typeface="PMingLiU"/>
                <a:cs typeface="PMingLiU"/>
              </a:rPr>
              <a:t>  </a:t>
            </a:r>
            <a:r>
              <a:rPr sz="900" spc="10" dirty="0">
                <a:latin typeface="PMingLiU"/>
                <a:cs typeface="PMingLiU"/>
              </a:rPr>
              <a:t> </a:t>
            </a:r>
            <a:r>
              <a:rPr sz="900" spc="45" dirty="0">
                <a:latin typeface="PMingLiU"/>
                <a:cs typeface="PMingLiU"/>
              </a:rPr>
              <a:t>Academic</a:t>
            </a:r>
            <a:r>
              <a:rPr sz="900" dirty="0">
                <a:latin typeface="PMingLiU"/>
                <a:cs typeface="PMingLiU"/>
              </a:rPr>
              <a:t>  </a:t>
            </a:r>
            <a:r>
              <a:rPr sz="900" spc="10" dirty="0">
                <a:latin typeface="PMingLiU"/>
                <a:cs typeface="PMingLiU"/>
              </a:rPr>
              <a:t> </a:t>
            </a:r>
            <a:r>
              <a:rPr sz="900" spc="70" dirty="0">
                <a:latin typeface="PMingLiU"/>
                <a:cs typeface="PMingLiU"/>
              </a:rPr>
              <a:t>and</a:t>
            </a:r>
            <a:r>
              <a:rPr sz="900" spc="40" dirty="0">
                <a:latin typeface="PMingLiU"/>
                <a:cs typeface="PMingLiU"/>
              </a:rPr>
              <a:t> Professional.</a:t>
            </a:r>
            <a:endParaRPr sz="900">
              <a:latin typeface="PMingLiU"/>
              <a:cs typeface="PMingLiU"/>
            </a:endParaRPr>
          </a:p>
          <a:p>
            <a:pPr marL="149225" marR="5715" indent="-137160" algn="just">
              <a:lnSpc>
                <a:spcPct val="101299"/>
              </a:lnSpc>
            </a:pPr>
            <a:r>
              <a:rPr sz="900" spc="55" dirty="0">
                <a:latin typeface="PMingLiU"/>
                <a:cs typeface="PMingLiU"/>
              </a:rPr>
              <a:t>McClements  </a:t>
            </a:r>
            <a:r>
              <a:rPr sz="900" spc="85" dirty="0">
                <a:latin typeface="PMingLiU"/>
                <a:cs typeface="PMingLiU"/>
              </a:rPr>
              <a:t> </a:t>
            </a:r>
            <a:r>
              <a:rPr sz="900" spc="50" dirty="0">
                <a:latin typeface="PMingLiU"/>
                <a:cs typeface="PMingLiU"/>
              </a:rPr>
              <a:t>DJ</a:t>
            </a:r>
            <a:r>
              <a:rPr sz="900" dirty="0">
                <a:latin typeface="PMingLiU"/>
                <a:cs typeface="PMingLiU"/>
              </a:rPr>
              <a:t>  </a:t>
            </a:r>
            <a:r>
              <a:rPr sz="900" spc="75" dirty="0">
                <a:latin typeface="PMingLiU"/>
                <a:cs typeface="PMingLiU"/>
              </a:rPr>
              <a:t> </a:t>
            </a:r>
            <a:r>
              <a:rPr sz="900" spc="50" dirty="0">
                <a:latin typeface="PMingLiU"/>
                <a:cs typeface="PMingLiU"/>
              </a:rPr>
              <a:t>(1999)</a:t>
            </a:r>
            <a:r>
              <a:rPr sz="900" dirty="0">
                <a:latin typeface="PMingLiU"/>
                <a:cs typeface="PMingLiU"/>
              </a:rPr>
              <a:t>  </a:t>
            </a:r>
            <a:r>
              <a:rPr sz="900" spc="75" dirty="0">
                <a:latin typeface="PMingLiU"/>
                <a:cs typeface="PMingLiU"/>
              </a:rPr>
              <a:t> </a:t>
            </a:r>
            <a:r>
              <a:rPr sz="900" i="1" spc="55" dirty="0">
                <a:latin typeface="Book Antiqua"/>
                <a:cs typeface="Book Antiqua"/>
              </a:rPr>
              <a:t>Food</a:t>
            </a:r>
            <a:r>
              <a:rPr sz="900" i="1" dirty="0">
                <a:latin typeface="Book Antiqua"/>
                <a:cs typeface="Book Antiqua"/>
              </a:rPr>
              <a:t>  </a:t>
            </a:r>
            <a:r>
              <a:rPr sz="900" i="1" spc="105" dirty="0">
                <a:latin typeface="Book Antiqua"/>
                <a:cs typeface="Book Antiqua"/>
              </a:rPr>
              <a:t> </a:t>
            </a:r>
            <a:r>
              <a:rPr sz="900" i="1" spc="15" dirty="0">
                <a:latin typeface="Book Antiqua"/>
                <a:cs typeface="Book Antiqua"/>
              </a:rPr>
              <a:t>Emulsions:</a:t>
            </a:r>
            <a:r>
              <a:rPr sz="900" i="1" dirty="0">
                <a:latin typeface="Book Antiqua"/>
                <a:cs typeface="Book Antiqua"/>
              </a:rPr>
              <a:t>  </a:t>
            </a:r>
            <a:r>
              <a:rPr sz="900" i="1" spc="110" dirty="0">
                <a:latin typeface="Book Antiqua"/>
                <a:cs typeface="Book Antiqua"/>
              </a:rPr>
              <a:t> </a:t>
            </a:r>
            <a:r>
              <a:rPr sz="900" i="1" spc="10" dirty="0">
                <a:latin typeface="Book Antiqua"/>
                <a:cs typeface="Book Antiqua"/>
              </a:rPr>
              <a:t>Principles,</a:t>
            </a:r>
            <a:r>
              <a:rPr sz="900" i="1" spc="5" dirty="0">
                <a:latin typeface="Book Antiqua"/>
                <a:cs typeface="Book Antiqua"/>
              </a:rPr>
              <a:t> </a:t>
            </a:r>
            <a:r>
              <a:rPr sz="900" i="1" spc="20" dirty="0">
                <a:latin typeface="Book Antiqua"/>
                <a:cs typeface="Book Antiqua"/>
              </a:rPr>
              <a:t>Practice</a:t>
            </a:r>
            <a:r>
              <a:rPr sz="900" i="1" spc="75" dirty="0">
                <a:latin typeface="Book Antiqua"/>
                <a:cs typeface="Book Antiqua"/>
              </a:rPr>
              <a:t> </a:t>
            </a:r>
            <a:r>
              <a:rPr sz="900" i="1" spc="25" dirty="0">
                <a:latin typeface="Book Antiqua"/>
                <a:cs typeface="Book Antiqua"/>
              </a:rPr>
              <a:t>and</a:t>
            </a:r>
            <a:r>
              <a:rPr sz="900" i="1" spc="70" dirty="0">
                <a:latin typeface="Book Antiqua"/>
                <a:cs typeface="Book Antiqua"/>
              </a:rPr>
              <a:t> </a:t>
            </a:r>
            <a:r>
              <a:rPr sz="900" i="1" spc="25" dirty="0">
                <a:latin typeface="Book Antiqua"/>
                <a:cs typeface="Book Antiqua"/>
              </a:rPr>
              <a:t>Technique</a:t>
            </a:r>
            <a:r>
              <a:rPr sz="900" i="1" spc="30" dirty="0">
                <a:latin typeface="Book Antiqua"/>
                <a:cs typeface="Book Antiqua"/>
              </a:rPr>
              <a:t>s</a:t>
            </a:r>
            <a:r>
              <a:rPr sz="900" spc="40" dirty="0">
                <a:latin typeface="PMingLiU"/>
                <a:cs typeface="PMingLiU"/>
              </a:rPr>
              <a:t>.</a:t>
            </a:r>
            <a:r>
              <a:rPr sz="900" spc="60" dirty="0">
                <a:latin typeface="PMingLiU"/>
                <a:cs typeface="PMingLiU"/>
              </a:rPr>
              <a:t> </a:t>
            </a:r>
            <a:r>
              <a:rPr sz="900" spc="35" dirty="0">
                <a:latin typeface="PMingLiU"/>
                <a:cs typeface="PMingLiU"/>
              </a:rPr>
              <a:t>Boca</a:t>
            </a:r>
            <a:r>
              <a:rPr sz="900" spc="65" dirty="0">
                <a:latin typeface="PMingLiU"/>
                <a:cs typeface="PMingLiU"/>
              </a:rPr>
              <a:t> </a:t>
            </a:r>
            <a:r>
              <a:rPr sz="900" spc="60" dirty="0">
                <a:latin typeface="PMingLiU"/>
                <a:cs typeface="PMingLiU"/>
              </a:rPr>
              <a:t>Raton: </a:t>
            </a:r>
            <a:r>
              <a:rPr sz="900" spc="75" dirty="0">
                <a:latin typeface="PMingLiU"/>
                <a:cs typeface="PMingLiU"/>
              </a:rPr>
              <a:t>CRC</a:t>
            </a:r>
            <a:r>
              <a:rPr sz="900" spc="65" dirty="0">
                <a:latin typeface="PMingLiU"/>
                <a:cs typeface="PMingLiU"/>
              </a:rPr>
              <a:t> </a:t>
            </a:r>
            <a:r>
              <a:rPr sz="900" spc="30" dirty="0">
                <a:latin typeface="PMingLiU"/>
                <a:cs typeface="PMingLiU"/>
              </a:rPr>
              <a:t>Press.</a:t>
            </a:r>
            <a:endParaRPr sz="900">
              <a:latin typeface="PMingLiU"/>
              <a:cs typeface="PMingLiU"/>
            </a:endParaRPr>
          </a:p>
          <a:p>
            <a:pPr marL="149225" marR="5715" indent="-137160" algn="just">
              <a:lnSpc>
                <a:spcPct val="101299"/>
              </a:lnSpc>
              <a:spcBef>
                <a:spcPts val="5"/>
              </a:spcBef>
            </a:pPr>
            <a:r>
              <a:rPr sz="900" spc="45" dirty="0">
                <a:latin typeface="PMingLiU"/>
                <a:cs typeface="PMingLiU"/>
              </a:rPr>
              <a:t>Phipps</a:t>
            </a:r>
            <a:r>
              <a:rPr sz="900" spc="10" dirty="0">
                <a:latin typeface="PMingLiU"/>
                <a:cs typeface="PMingLiU"/>
              </a:rPr>
              <a:t> </a:t>
            </a:r>
            <a:r>
              <a:rPr sz="900" spc="65" dirty="0">
                <a:latin typeface="PMingLiU"/>
                <a:cs typeface="PMingLiU"/>
              </a:rPr>
              <a:t>LW</a:t>
            </a:r>
            <a:r>
              <a:rPr sz="900" spc="10" dirty="0">
                <a:latin typeface="PMingLiU"/>
                <a:cs typeface="PMingLiU"/>
              </a:rPr>
              <a:t> </a:t>
            </a:r>
            <a:r>
              <a:rPr sz="900" spc="50" dirty="0">
                <a:latin typeface="PMingLiU"/>
                <a:cs typeface="PMingLiU"/>
              </a:rPr>
              <a:t>(1985)</a:t>
            </a:r>
            <a:r>
              <a:rPr sz="900" spc="10" dirty="0">
                <a:latin typeface="PMingLiU"/>
                <a:cs typeface="PMingLiU"/>
              </a:rPr>
              <a:t> </a:t>
            </a:r>
            <a:r>
              <a:rPr sz="900" i="1" spc="45" dirty="0">
                <a:latin typeface="Book Antiqua"/>
                <a:cs typeface="Book Antiqua"/>
              </a:rPr>
              <a:t>The</a:t>
            </a:r>
            <a:r>
              <a:rPr sz="900" i="1" spc="20" dirty="0">
                <a:latin typeface="Book Antiqua"/>
                <a:cs typeface="Book Antiqua"/>
              </a:rPr>
              <a:t> High </a:t>
            </a:r>
            <a:r>
              <a:rPr sz="900" i="1" spc="5" dirty="0">
                <a:latin typeface="Book Antiqua"/>
                <a:cs typeface="Book Antiqua"/>
              </a:rPr>
              <a:t>Pressure</a:t>
            </a:r>
            <a:r>
              <a:rPr sz="900" i="1" spc="20" dirty="0">
                <a:latin typeface="Book Antiqua"/>
                <a:cs typeface="Book Antiqua"/>
              </a:rPr>
              <a:t> </a:t>
            </a:r>
            <a:r>
              <a:rPr sz="900" i="1" spc="15" dirty="0">
                <a:latin typeface="Book Antiqua"/>
                <a:cs typeface="Book Antiqua"/>
              </a:rPr>
              <a:t>Dairy</a:t>
            </a:r>
            <a:r>
              <a:rPr sz="900" i="1" spc="20" dirty="0">
                <a:latin typeface="Book Antiqua"/>
                <a:cs typeface="Book Antiqua"/>
              </a:rPr>
              <a:t> </a:t>
            </a:r>
            <a:r>
              <a:rPr sz="900" i="1" spc="30" dirty="0">
                <a:latin typeface="Book Antiqua"/>
                <a:cs typeface="Book Antiqua"/>
              </a:rPr>
              <a:t>Homogenizer</a:t>
            </a:r>
            <a:r>
              <a:rPr sz="900" spc="40" dirty="0">
                <a:latin typeface="PMingLiU"/>
                <a:cs typeface="PMingLiU"/>
              </a:rPr>
              <a:t>. </a:t>
            </a:r>
            <a:r>
              <a:rPr sz="900" spc="45" dirty="0">
                <a:latin typeface="PMingLiU"/>
                <a:cs typeface="PMingLiU"/>
              </a:rPr>
              <a:t>Reading:</a:t>
            </a:r>
            <a:r>
              <a:rPr sz="900" spc="65" dirty="0">
                <a:latin typeface="PMingLiU"/>
                <a:cs typeface="PMingLiU"/>
              </a:rPr>
              <a:t> National </a:t>
            </a:r>
            <a:r>
              <a:rPr sz="900" spc="45" dirty="0">
                <a:latin typeface="PMingLiU"/>
                <a:cs typeface="PMingLiU"/>
              </a:rPr>
              <a:t>Institute</a:t>
            </a:r>
            <a:r>
              <a:rPr sz="900" spc="60" dirty="0">
                <a:latin typeface="PMingLiU"/>
                <a:cs typeface="PMingLiU"/>
              </a:rPr>
              <a:t> </a:t>
            </a:r>
            <a:r>
              <a:rPr sz="900" spc="50" dirty="0">
                <a:latin typeface="PMingLiU"/>
                <a:cs typeface="PMingLiU"/>
              </a:rPr>
              <a:t>for</a:t>
            </a:r>
            <a:r>
              <a:rPr sz="900" spc="65" dirty="0">
                <a:latin typeface="PMingLiU"/>
                <a:cs typeface="PMingLiU"/>
              </a:rPr>
              <a:t> </a:t>
            </a:r>
            <a:r>
              <a:rPr sz="900" spc="45" dirty="0">
                <a:latin typeface="PMingLiU"/>
                <a:cs typeface="PMingLiU"/>
              </a:rPr>
              <a:t>Research</a:t>
            </a:r>
            <a:r>
              <a:rPr sz="900" spc="65" dirty="0">
                <a:latin typeface="PMingLiU"/>
                <a:cs typeface="PMingLiU"/>
              </a:rPr>
              <a:t> </a:t>
            </a:r>
            <a:r>
              <a:rPr sz="900" spc="40" dirty="0">
                <a:latin typeface="PMingLiU"/>
                <a:cs typeface="PMingLiU"/>
              </a:rPr>
              <a:t>in</a:t>
            </a:r>
            <a:r>
              <a:rPr sz="900" spc="65" dirty="0">
                <a:latin typeface="PMingLiU"/>
                <a:cs typeface="PMingLiU"/>
              </a:rPr>
              <a:t> </a:t>
            </a:r>
            <a:r>
              <a:rPr sz="900" spc="45" dirty="0">
                <a:latin typeface="PMingLiU"/>
                <a:cs typeface="PMingLiU"/>
              </a:rPr>
              <a:t>Dairying.</a:t>
            </a:r>
            <a:endParaRPr sz="900">
              <a:latin typeface="PMingLiU"/>
              <a:cs typeface="PMingLiU"/>
            </a:endParaRPr>
          </a:p>
          <a:p>
            <a:pPr marL="149225" indent="-137160" algn="just">
              <a:lnSpc>
                <a:spcPct val="100000"/>
              </a:lnSpc>
              <a:spcBef>
                <a:spcPts val="10"/>
              </a:spcBef>
            </a:pPr>
            <a:r>
              <a:rPr sz="900" spc="55" dirty="0">
                <a:latin typeface="PMingLiU"/>
                <a:cs typeface="PMingLiU"/>
              </a:rPr>
              <a:t>Walstra </a:t>
            </a:r>
            <a:r>
              <a:rPr sz="900" spc="5" dirty="0">
                <a:latin typeface="PMingLiU"/>
                <a:cs typeface="PMingLiU"/>
              </a:rPr>
              <a:t> </a:t>
            </a:r>
            <a:r>
              <a:rPr sz="900" spc="25" dirty="0">
                <a:latin typeface="PMingLiU"/>
                <a:cs typeface="PMingLiU"/>
              </a:rPr>
              <a:t>P</a:t>
            </a:r>
            <a:r>
              <a:rPr sz="900" dirty="0">
                <a:latin typeface="PMingLiU"/>
                <a:cs typeface="PMingLiU"/>
              </a:rPr>
              <a:t>  </a:t>
            </a:r>
            <a:r>
              <a:rPr sz="900" spc="50" dirty="0">
                <a:latin typeface="PMingLiU"/>
                <a:cs typeface="PMingLiU"/>
              </a:rPr>
              <a:t>(1985)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5" dirty="0">
                <a:latin typeface="PMingLiU"/>
                <a:cs typeface="PMingLiU"/>
              </a:rPr>
              <a:t> </a:t>
            </a:r>
            <a:r>
              <a:rPr sz="900" spc="60" dirty="0">
                <a:latin typeface="PMingLiU"/>
                <a:cs typeface="PMingLiU"/>
              </a:rPr>
              <a:t>Formation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5" dirty="0">
                <a:latin typeface="PMingLiU"/>
                <a:cs typeface="PMingLiU"/>
              </a:rPr>
              <a:t> </a:t>
            </a:r>
            <a:r>
              <a:rPr sz="900" spc="40" dirty="0">
                <a:latin typeface="PMingLiU"/>
                <a:cs typeface="PMingLiU"/>
              </a:rPr>
              <a:t>of</a:t>
            </a:r>
            <a:r>
              <a:rPr sz="900" dirty="0">
                <a:latin typeface="PMingLiU"/>
                <a:cs typeface="PMingLiU"/>
              </a:rPr>
              <a:t>  </a:t>
            </a:r>
            <a:r>
              <a:rPr sz="900" spc="40" dirty="0">
                <a:latin typeface="PMingLiU"/>
                <a:cs typeface="PMingLiU"/>
              </a:rPr>
              <a:t>emulsions.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5" dirty="0">
                <a:latin typeface="PMingLiU"/>
                <a:cs typeface="PMingLiU"/>
              </a:rPr>
              <a:t> </a:t>
            </a:r>
            <a:r>
              <a:rPr sz="900" spc="40" dirty="0">
                <a:latin typeface="PMingLiU"/>
                <a:cs typeface="PMingLiU"/>
              </a:rPr>
              <a:t>In</a:t>
            </a:r>
            <a:r>
              <a:rPr sz="900" dirty="0">
                <a:latin typeface="PMingLiU"/>
                <a:cs typeface="PMingLiU"/>
              </a:rPr>
              <a:t>  </a:t>
            </a:r>
            <a:r>
              <a:rPr sz="900" spc="30" dirty="0">
                <a:latin typeface="PMingLiU"/>
                <a:cs typeface="PMingLiU"/>
              </a:rPr>
              <a:t>Becher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10" dirty="0">
                <a:latin typeface="PMingLiU"/>
                <a:cs typeface="PMingLiU"/>
              </a:rPr>
              <a:t> </a:t>
            </a:r>
            <a:r>
              <a:rPr sz="900" spc="25" dirty="0">
                <a:latin typeface="PMingLiU"/>
                <a:cs typeface="PMingLiU"/>
              </a:rPr>
              <a:t>P</a:t>
            </a:r>
            <a:endParaRPr sz="900">
              <a:latin typeface="PMingLiU"/>
              <a:cs typeface="PMingLiU"/>
            </a:endParaRPr>
          </a:p>
          <a:p>
            <a:pPr marL="149225" marR="5080">
              <a:lnSpc>
                <a:spcPct val="101299"/>
              </a:lnSpc>
              <a:spcBef>
                <a:spcPts val="5"/>
              </a:spcBef>
            </a:pPr>
            <a:r>
              <a:rPr sz="900" spc="30" dirty="0">
                <a:latin typeface="PMingLiU"/>
                <a:cs typeface="PMingLiU"/>
              </a:rPr>
              <a:t>(ed.)  </a:t>
            </a:r>
            <a:r>
              <a:rPr sz="900" i="1" spc="30" dirty="0">
                <a:latin typeface="Book Antiqua"/>
                <a:cs typeface="Book Antiqua"/>
              </a:rPr>
              <a:t>Encyclopaedia </a:t>
            </a:r>
            <a:r>
              <a:rPr sz="900" i="1" spc="20" dirty="0">
                <a:latin typeface="Book Antiqua"/>
                <a:cs typeface="Book Antiqua"/>
              </a:rPr>
              <a:t> </a:t>
            </a:r>
            <a:r>
              <a:rPr sz="900" i="1" spc="70" dirty="0">
                <a:latin typeface="Book Antiqua"/>
                <a:cs typeface="Book Antiqua"/>
              </a:rPr>
              <a:t>of</a:t>
            </a:r>
            <a:r>
              <a:rPr sz="900" i="1" dirty="0">
                <a:latin typeface="Book Antiqua"/>
                <a:cs typeface="Book Antiqua"/>
              </a:rPr>
              <a:t> </a:t>
            </a:r>
            <a:r>
              <a:rPr sz="900" i="1" spc="20" dirty="0">
                <a:latin typeface="Book Antiqua"/>
                <a:cs typeface="Book Antiqua"/>
              </a:rPr>
              <a:t> Emulsion</a:t>
            </a:r>
            <a:r>
              <a:rPr sz="900" i="1" dirty="0">
                <a:latin typeface="Book Antiqua"/>
                <a:cs typeface="Book Antiqua"/>
              </a:rPr>
              <a:t> </a:t>
            </a:r>
            <a:r>
              <a:rPr sz="900" i="1" spc="15" dirty="0">
                <a:latin typeface="Book Antiqua"/>
                <a:cs typeface="Book Antiqua"/>
              </a:rPr>
              <a:t> </a:t>
            </a:r>
            <a:r>
              <a:rPr sz="900" i="1" spc="35" dirty="0">
                <a:latin typeface="Book Antiqua"/>
                <a:cs typeface="Book Antiqua"/>
              </a:rPr>
              <a:t>Technology</a:t>
            </a:r>
            <a:r>
              <a:rPr sz="900" spc="40" dirty="0">
                <a:latin typeface="PMingLiU"/>
                <a:cs typeface="PMingLiU"/>
              </a:rPr>
              <a:t>,</a:t>
            </a:r>
            <a:r>
              <a:rPr sz="900" dirty="0">
                <a:latin typeface="PMingLiU"/>
                <a:cs typeface="PMingLiU"/>
              </a:rPr>
              <a:t>  </a:t>
            </a:r>
            <a:r>
              <a:rPr sz="900" spc="35" dirty="0">
                <a:latin typeface="PMingLiU"/>
                <a:cs typeface="PMingLiU"/>
              </a:rPr>
              <a:t>vol.</a:t>
            </a:r>
            <a:r>
              <a:rPr sz="900" dirty="0">
                <a:latin typeface="PMingLiU"/>
                <a:cs typeface="PMingLiU"/>
              </a:rPr>
              <a:t>  </a:t>
            </a:r>
            <a:r>
              <a:rPr sz="900" spc="55" dirty="0">
                <a:latin typeface="PMingLiU"/>
                <a:cs typeface="PMingLiU"/>
              </a:rPr>
              <a:t>1,</a:t>
            </a:r>
            <a:r>
              <a:rPr sz="900" spc="40" dirty="0">
                <a:latin typeface="PMingLiU"/>
                <a:cs typeface="PMingLiU"/>
              </a:rPr>
              <a:t> </a:t>
            </a:r>
            <a:r>
              <a:rPr sz="900" spc="60" dirty="0">
                <a:latin typeface="PMingLiU"/>
                <a:cs typeface="PMingLiU"/>
              </a:rPr>
              <a:t>pp.</a:t>
            </a:r>
            <a:r>
              <a:rPr sz="900" spc="65" dirty="0">
                <a:latin typeface="PMingLiU"/>
                <a:cs typeface="PMingLiU"/>
              </a:rPr>
              <a:t> </a:t>
            </a:r>
            <a:r>
              <a:rPr sz="900" spc="80" dirty="0">
                <a:latin typeface="PMingLiU"/>
                <a:cs typeface="PMingLiU"/>
              </a:rPr>
              <a:t>57-127.</a:t>
            </a:r>
            <a:r>
              <a:rPr sz="900" spc="65" dirty="0">
                <a:latin typeface="PMingLiU"/>
                <a:cs typeface="PMingLiU"/>
              </a:rPr>
              <a:t> </a:t>
            </a:r>
            <a:r>
              <a:rPr sz="900" spc="80" dirty="0">
                <a:latin typeface="PMingLiU"/>
                <a:cs typeface="PMingLiU"/>
              </a:rPr>
              <a:t>New</a:t>
            </a:r>
            <a:r>
              <a:rPr sz="900" spc="65" dirty="0">
                <a:latin typeface="PMingLiU"/>
                <a:cs typeface="PMingLiU"/>
              </a:rPr>
              <a:t> </a:t>
            </a:r>
            <a:r>
              <a:rPr sz="900" spc="50" dirty="0">
                <a:latin typeface="PMingLiU"/>
                <a:cs typeface="PMingLiU"/>
              </a:rPr>
              <a:t>York:</a:t>
            </a:r>
            <a:r>
              <a:rPr sz="900" spc="60" dirty="0">
                <a:latin typeface="PMingLiU"/>
                <a:cs typeface="PMingLiU"/>
              </a:rPr>
              <a:t> </a:t>
            </a:r>
            <a:r>
              <a:rPr sz="900" spc="55" dirty="0">
                <a:latin typeface="PMingLiU"/>
                <a:cs typeface="PMingLiU"/>
              </a:rPr>
              <a:t>Marcel</a:t>
            </a:r>
            <a:r>
              <a:rPr sz="900" spc="65" dirty="0">
                <a:latin typeface="PMingLiU"/>
                <a:cs typeface="PMingLiU"/>
              </a:rPr>
              <a:t> </a:t>
            </a:r>
            <a:r>
              <a:rPr sz="900" spc="55" dirty="0">
                <a:latin typeface="PMingLiU"/>
                <a:cs typeface="PMingLiU"/>
              </a:rPr>
              <a:t>Dekker.</a:t>
            </a:r>
            <a:endParaRPr sz="900">
              <a:latin typeface="PMingLiU"/>
              <a:cs typeface="PMingLiU"/>
            </a:endParaRPr>
          </a:p>
          <a:p>
            <a:pPr marL="149225" marR="5080" indent="-137160" algn="just">
              <a:lnSpc>
                <a:spcPts val="1100"/>
              </a:lnSpc>
              <a:spcBef>
                <a:spcPts val="30"/>
              </a:spcBef>
            </a:pPr>
            <a:r>
              <a:rPr sz="900" spc="55" dirty="0">
                <a:latin typeface="PMingLiU"/>
                <a:cs typeface="PMingLiU"/>
              </a:rPr>
              <a:t>Walstra </a:t>
            </a:r>
            <a:r>
              <a:rPr sz="900" spc="40" dirty="0">
                <a:latin typeface="PMingLiU"/>
                <a:cs typeface="PMingLiU"/>
              </a:rPr>
              <a:t> </a:t>
            </a:r>
            <a:r>
              <a:rPr sz="900" spc="25" dirty="0">
                <a:latin typeface="PMingLiU"/>
                <a:cs typeface="PMingLiU"/>
              </a:rPr>
              <a:t>P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35" dirty="0">
                <a:latin typeface="PMingLiU"/>
                <a:cs typeface="PMingLiU"/>
              </a:rPr>
              <a:t> </a:t>
            </a:r>
            <a:r>
              <a:rPr sz="900" spc="70" dirty="0">
                <a:latin typeface="PMingLiU"/>
                <a:cs typeface="PMingLiU"/>
              </a:rPr>
              <a:t>and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35" dirty="0">
                <a:latin typeface="PMingLiU"/>
                <a:cs typeface="PMingLiU"/>
              </a:rPr>
              <a:t> Jenness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35" dirty="0">
                <a:latin typeface="PMingLiU"/>
                <a:cs typeface="PMingLiU"/>
              </a:rPr>
              <a:t> </a:t>
            </a:r>
            <a:r>
              <a:rPr sz="900" spc="75" dirty="0">
                <a:latin typeface="PMingLiU"/>
                <a:cs typeface="PMingLiU"/>
              </a:rPr>
              <a:t>R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35" dirty="0">
                <a:latin typeface="PMingLiU"/>
                <a:cs typeface="PMingLiU"/>
              </a:rPr>
              <a:t> </a:t>
            </a:r>
            <a:r>
              <a:rPr sz="900" spc="50" dirty="0">
                <a:latin typeface="PMingLiU"/>
                <a:cs typeface="PMingLiU"/>
              </a:rPr>
              <a:t>(1984)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30" dirty="0">
                <a:latin typeface="PMingLiU"/>
                <a:cs typeface="PMingLiU"/>
              </a:rPr>
              <a:t> </a:t>
            </a:r>
            <a:r>
              <a:rPr sz="900" i="1" spc="15" dirty="0">
                <a:latin typeface="Book Antiqua"/>
                <a:cs typeface="Book Antiqua"/>
              </a:rPr>
              <a:t>Dairy</a:t>
            </a:r>
            <a:r>
              <a:rPr sz="900" i="1" dirty="0">
                <a:latin typeface="Book Antiqua"/>
                <a:cs typeface="Book Antiqua"/>
              </a:rPr>
              <a:t> </a:t>
            </a:r>
            <a:r>
              <a:rPr sz="900" i="1" spc="55" dirty="0">
                <a:latin typeface="Book Antiqua"/>
                <a:cs typeface="Book Antiqua"/>
              </a:rPr>
              <a:t> </a:t>
            </a:r>
            <a:r>
              <a:rPr sz="900" i="1" spc="15" dirty="0">
                <a:latin typeface="Book Antiqua"/>
                <a:cs typeface="Book Antiqua"/>
              </a:rPr>
              <a:t>Chemistry</a:t>
            </a:r>
            <a:r>
              <a:rPr sz="900" i="1" dirty="0">
                <a:latin typeface="Book Antiqua"/>
                <a:cs typeface="Book Antiqua"/>
              </a:rPr>
              <a:t> </a:t>
            </a:r>
            <a:r>
              <a:rPr sz="900" i="1" spc="50" dirty="0">
                <a:latin typeface="Book Antiqua"/>
                <a:cs typeface="Book Antiqua"/>
              </a:rPr>
              <a:t> </a:t>
            </a:r>
            <a:r>
              <a:rPr sz="900" i="1" spc="25" dirty="0">
                <a:latin typeface="Book Antiqua"/>
                <a:cs typeface="Book Antiqua"/>
              </a:rPr>
              <a:t>and</a:t>
            </a:r>
            <a:r>
              <a:rPr sz="900" i="1" spc="10" dirty="0">
                <a:latin typeface="Book Antiqua"/>
                <a:cs typeface="Book Antiqua"/>
              </a:rPr>
              <a:t> Physics</a:t>
            </a:r>
            <a:r>
              <a:rPr sz="900" spc="40" dirty="0">
                <a:latin typeface="PMingLiU"/>
                <a:cs typeface="PMingLiU"/>
              </a:rPr>
              <a:t>.</a:t>
            </a:r>
            <a:r>
              <a:rPr sz="900" spc="60" dirty="0">
                <a:latin typeface="PMingLiU"/>
                <a:cs typeface="PMingLiU"/>
              </a:rPr>
              <a:t> </a:t>
            </a:r>
            <a:r>
              <a:rPr sz="900" spc="40" dirty="0">
                <a:latin typeface="PMingLiU"/>
                <a:cs typeface="PMingLiU"/>
              </a:rPr>
              <a:t>Chichester:</a:t>
            </a:r>
            <a:r>
              <a:rPr sz="900" spc="65" dirty="0">
                <a:latin typeface="PMingLiU"/>
                <a:cs typeface="PMingLiU"/>
              </a:rPr>
              <a:t> </a:t>
            </a:r>
            <a:r>
              <a:rPr sz="900" spc="35" dirty="0">
                <a:latin typeface="PMingLiU"/>
                <a:cs typeface="PMingLiU"/>
              </a:rPr>
              <a:t>Wiley-Interscience.</a:t>
            </a:r>
            <a:endParaRPr sz="900">
              <a:latin typeface="PMingLiU"/>
              <a:cs typeface="PMingLiU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569518" y="453059"/>
            <a:ext cx="5921375" cy="0"/>
          </a:xfrm>
          <a:custGeom>
            <a:avLst/>
            <a:gdLst/>
            <a:ahLst/>
            <a:cxnLst/>
            <a:rect l="l" t="t" r="r" b="b"/>
            <a:pathLst>
              <a:path w="5921375">
                <a:moveTo>
                  <a:pt x="0" y="0"/>
                </a:moveTo>
                <a:lnTo>
                  <a:pt x="5921273" y="0"/>
                </a:lnTo>
              </a:path>
            </a:pathLst>
          </a:custGeom>
          <a:ln w="64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4489462" y="313916"/>
            <a:ext cx="2014220" cy="139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20" dirty="0">
                <a:latin typeface="Arial"/>
                <a:cs typeface="Arial"/>
              </a:rPr>
              <a:t>HOMOGENIZATION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45" dirty="0">
                <a:latin typeface="Arial"/>
                <a:cs typeface="Arial"/>
              </a:rPr>
              <a:t> </a:t>
            </a:r>
            <a:r>
              <a:rPr sz="900" spc="55" dirty="0">
                <a:latin typeface="Arial"/>
                <a:cs typeface="Arial"/>
              </a:rPr>
              <a:t>MILK</a:t>
            </a:r>
            <a:r>
              <a:rPr sz="900" dirty="0">
                <a:latin typeface="Arial"/>
                <a:cs typeface="Arial"/>
              </a:rPr>
              <a:t>   </a:t>
            </a:r>
            <a:r>
              <a:rPr sz="900" spc="-10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1349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2827</Words>
  <Application>Microsoft Office PowerPoint</Application>
  <PresentationFormat>Custom</PresentationFormat>
  <Paragraphs>78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PII: B0122272358002029</dc:title>
  <dc:subject>Elsevier Science</dc:subject>
  <dc:creator>Dr Shimelis</dc:creator>
  <cp:lastModifiedBy>shimelis</cp:lastModifiedBy>
  <cp:revision>1</cp:revision>
  <dcterms:created xsi:type="dcterms:W3CDTF">2017-05-14T16:39:27Z</dcterms:created>
  <dcterms:modified xsi:type="dcterms:W3CDTF">2017-05-14T13:39:40Z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2003-12-31T00:00:00Z</vt:filetime>
  </property>
  <property fmtid="{D5CDD505-2E9C-101B-9397-08002B2CF9AE}" pid="3" name="Creator">
    <vt:lpwstr>Elsevier Science</vt:lpwstr>
  </property>
  <property fmtid="{D5CDD505-2E9C-101B-9397-08002B2CF9AE}" pid="4" name="LastSaved">
    <vt:filetime>2017-05-14T00:00:00Z</vt:filetime>
  </property>
</Properties>
</file>