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200900" cy="9715500"/>
  <p:notesSz cx="7200900" cy="9715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30961" y="6895986"/>
            <a:ext cx="0" cy="202565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30961" y="7098296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30961" y="7155903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30961" y="7294867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30961" y="7433818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30961" y="7528864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6667" y="4178673"/>
            <a:ext cx="2910840" cy="911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to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tubes.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ther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fore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efficien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ercial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40" dirty="0">
                <a:latin typeface="PMingLiU"/>
                <a:cs typeface="PMingLiU"/>
              </a:rPr>
              <a:t>ristaltic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fou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 </a:t>
            </a:r>
            <a:r>
              <a:rPr sz="975" spc="22" baseline="38461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1.6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MPa.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6439" y="5361574"/>
            <a:ext cx="2910840" cy="996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Summary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Pump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Selection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5" dirty="0">
                <a:latin typeface="Arial"/>
                <a:cs typeface="Arial"/>
              </a:rPr>
              <a:t>Criteria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65"/>
              </a:spcBef>
            </a:pPr>
            <a:r>
              <a:rPr sz="1000" spc="40" dirty="0">
                <a:latin typeface="Times New Roman"/>
                <a:cs typeface="Times New Roman"/>
              </a:rPr>
              <a:t>Table </a:t>
            </a:r>
            <a:r>
              <a:rPr sz="1000" spc="-125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Times New Roman"/>
                <a:cs typeface="Times New Roman"/>
              </a:rPr>
              <a:t>1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PMingLiU"/>
                <a:cs typeface="PMingLiU"/>
              </a:rPr>
              <a:t>provides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overview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selection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criteria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centri</a:t>
            </a:r>
            <a:r>
              <a:rPr sz="1000" spc="50" dirty="0">
                <a:latin typeface="PMingLiU"/>
                <a:cs typeface="PMingLiU"/>
              </a:rPr>
              <a:t>fugal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pumps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unles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viscous,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tains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</a:t>
            </a:r>
            <a:r>
              <a:rPr sz="1000" spc="70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affect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shearing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d/or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</a:t>
            </a:r>
            <a:r>
              <a:rPr sz="1000" spc="60" dirty="0">
                <a:latin typeface="PMingLiU"/>
                <a:cs typeface="PMingLiU"/>
              </a:rPr>
              <a:t>ernal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ation.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818" y="6519181"/>
            <a:ext cx="291020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just">
              <a:lnSpc>
                <a:spcPct val="101299"/>
              </a:lnSpc>
            </a:pPr>
            <a:r>
              <a:rPr sz="900" i="1" spc="-5" dirty="0">
                <a:latin typeface="Arial"/>
                <a:cs typeface="Arial"/>
              </a:rPr>
              <a:t>See 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Flow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Equipmen</a:t>
            </a:r>
            <a:r>
              <a:rPr sz="900" spc="10" dirty="0">
                <a:latin typeface="Arial"/>
                <a:cs typeface="Arial"/>
              </a:rPr>
              <a:t>t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Principles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Pump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5" dirty="0">
                <a:latin typeface="Arial"/>
                <a:cs typeface="Arial"/>
              </a:rPr>
              <a:t> Piping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Calculations;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Valves.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Heat</a:t>
            </a:r>
            <a:r>
              <a:rPr sz="900" dirty="0">
                <a:latin typeface="Arial"/>
                <a:cs typeface="Arial"/>
              </a:rPr>
              <a:t>  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Exchanger</a:t>
            </a:r>
            <a:r>
              <a:rPr sz="900" spc="3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30" dirty="0">
                <a:latin typeface="Arial"/>
                <a:cs typeface="Arial"/>
              </a:rPr>
              <a:t>Process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Design</a:t>
            </a:r>
            <a:r>
              <a:rPr sz="900" dirty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6818" y="7129884"/>
            <a:ext cx="2910205" cy="374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50" dirty="0">
                <a:latin typeface="Arial"/>
                <a:cs typeface="Arial"/>
              </a:rPr>
              <a:t> Reading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900" spc="50" dirty="0">
                <a:latin typeface="PMingLiU"/>
                <a:cs typeface="PMingLiU"/>
              </a:rPr>
              <a:t>Davidson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Process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Selection: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 </a:t>
            </a:r>
            <a:r>
              <a:rPr sz="900" i="1" dirty="0">
                <a:latin typeface="Book Antiqua"/>
                <a:cs typeface="Book Antiqua"/>
              </a:rPr>
              <a:t>Systems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3802" y="7503346"/>
            <a:ext cx="277304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1899"/>
              </a:lnSpc>
              <a:tabLst>
                <a:tab pos="688340" algn="l"/>
                <a:tab pos="1259205" algn="l"/>
                <a:tab pos="1929764" algn="l"/>
                <a:tab pos="2189480" algn="l"/>
              </a:tabLst>
            </a:pPr>
            <a:r>
              <a:rPr sz="900" i="1" spc="35" dirty="0">
                <a:latin typeface="Book Antiqua"/>
                <a:cs typeface="Book Antiqua"/>
              </a:rPr>
              <a:t>Approac</a:t>
            </a:r>
            <a:r>
              <a:rPr sz="900" i="1" spc="30" dirty="0">
                <a:latin typeface="Book Antiqua"/>
                <a:cs typeface="Book Antiqua"/>
              </a:rPr>
              <a:t>h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0" dirty="0">
                <a:latin typeface="PMingLiU"/>
                <a:cs typeface="PMingLiU"/>
              </a:rPr>
              <a:t>Ipswich: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5" dirty="0">
                <a:latin typeface="PMingLiU"/>
                <a:cs typeface="PMingLiU"/>
              </a:rPr>
              <a:t>Institution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	</a:t>
            </a:r>
            <a:r>
              <a:rPr sz="900" spc="50" dirty="0">
                <a:latin typeface="PMingLiU"/>
                <a:cs typeface="PMingLiU"/>
              </a:rPr>
              <a:t>Mechanical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Engineers.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7046" y="7781982"/>
            <a:ext cx="2910205" cy="1252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080" indent="-137160" algn="just">
              <a:lnSpc>
                <a:spcPct val="101600"/>
              </a:lnSpc>
            </a:pPr>
            <a:r>
              <a:rPr sz="900" spc="40" dirty="0">
                <a:latin typeface="PMingLiU"/>
                <a:cs typeface="PMingLiU"/>
              </a:rPr>
              <a:t>Engineering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Equipment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Users'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Association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(1972)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Guide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spc="30" dirty="0">
                <a:latin typeface="Book Antiqua"/>
                <a:cs typeface="Book Antiqua"/>
              </a:rPr>
              <a:t> the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Selection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Rotodynamic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6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 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London: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Engineering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Equipment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Users'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Association.</a:t>
            </a:r>
            <a:endParaRPr sz="900">
              <a:latin typeface="PMingLiU"/>
              <a:cs typeface="PMingLiU"/>
            </a:endParaRPr>
          </a:p>
          <a:p>
            <a:pPr marR="5080" algn="r">
              <a:lnSpc>
                <a:spcPct val="100000"/>
              </a:lnSpc>
              <a:spcBef>
                <a:spcPts val="10"/>
              </a:spcBef>
            </a:pPr>
            <a:r>
              <a:rPr sz="900" spc="45" dirty="0">
                <a:latin typeface="PMingLiU"/>
                <a:cs typeface="PMingLiU"/>
              </a:rPr>
              <a:t>Karassik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IJ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Krutzsch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WC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McGraw-Hill.</a:t>
            </a:r>
            <a:endParaRPr sz="900">
              <a:latin typeface="PMingLiU"/>
              <a:cs typeface="PMingLiU"/>
            </a:endParaRPr>
          </a:p>
          <a:p>
            <a:pPr marL="12700" marR="5080" algn="r">
              <a:lnSpc>
                <a:spcPct val="101299"/>
              </a:lnSpc>
              <a:spcBef>
                <a:spcPts val="5"/>
              </a:spcBef>
            </a:pPr>
            <a:r>
              <a:rPr sz="900" spc="50" dirty="0">
                <a:latin typeface="PMingLiU"/>
                <a:cs typeface="PMingLiU"/>
              </a:rPr>
              <a:t>Lobanoff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" dirty="0">
                <a:latin typeface="PMingLiU"/>
                <a:cs typeface="PMingLiU"/>
              </a:rPr>
              <a:t>VS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Ross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(1992).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Pumps: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Design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Application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Houston: </a:t>
            </a:r>
            <a:r>
              <a:rPr sz="900" spc="45" dirty="0">
                <a:latin typeface="PMingLiU"/>
                <a:cs typeface="PMingLiU"/>
              </a:rPr>
              <a:t>Gulf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0" dirty="0">
                <a:latin typeface="PMingLiU"/>
                <a:cs typeface="PMingLiU"/>
              </a:rPr>
              <a:t> Co.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McGuire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JT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(1990)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for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2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Processing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Marcel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2772" y="4176231"/>
            <a:ext cx="2910840" cy="1948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080" indent="-137160">
              <a:lnSpc>
                <a:spcPct val="101299"/>
              </a:lnSpc>
            </a:pPr>
            <a:r>
              <a:rPr sz="900" spc="40" dirty="0">
                <a:latin typeface="PMingLiU"/>
                <a:cs typeface="PMingLiU"/>
              </a:rPr>
              <a:t>Perry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Chilton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(1984).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Perry's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Engineers'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6th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edn.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McGraw-Hill.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40" dirty="0">
                <a:latin typeface="PMingLiU"/>
                <a:cs typeface="PMingLiU"/>
              </a:rPr>
              <a:t>Stepanoff </a:t>
            </a:r>
            <a:r>
              <a:rPr sz="900" spc="-11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AJ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(1992).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2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Axial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Flow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10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Pumps: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i="1" spc="35" dirty="0">
                <a:latin typeface="Book Antiqua"/>
                <a:cs typeface="Book Antiqua"/>
              </a:rPr>
              <a:t>Theory,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Design,</a:t>
            </a:r>
            <a:r>
              <a:rPr sz="900" i="1" spc="-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Application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Melbourne,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Australia: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Krieger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0" dirty="0">
                <a:latin typeface="PMingLiU"/>
                <a:cs typeface="PMingLiU"/>
              </a:rPr>
              <a:t> Co.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65" dirty="0">
                <a:latin typeface="PMingLiU"/>
                <a:cs typeface="PMingLiU"/>
              </a:rPr>
              <a:t>Wahren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U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(1997)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Practical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3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Introduction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3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Pumping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i="1" spc="35" dirty="0">
                <a:latin typeface="Book Antiqua"/>
                <a:cs typeface="Book Antiqua"/>
              </a:rPr>
              <a:t>Technology: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Basic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Guide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 </a:t>
            </a:r>
            <a:r>
              <a:rPr sz="900" i="1" spc="15" dirty="0">
                <a:latin typeface="Book Antiqua"/>
                <a:cs typeface="Book Antiqua"/>
              </a:rPr>
              <a:t>Pumps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145" dirty="0">
                <a:latin typeface="Book Antiqua"/>
                <a:cs typeface="Book Antiqua"/>
              </a:rPr>
              <a:t>-</a:t>
            </a:r>
            <a:r>
              <a:rPr sz="900" i="1" spc="4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From</a:t>
            </a:r>
            <a:r>
              <a:rPr sz="900" i="1" spc="5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Specifica-</a:t>
            </a:r>
            <a:r>
              <a:rPr sz="900" i="1" spc="1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to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5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Installation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4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Operation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Houston: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Gulf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Publishing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Co.</a:t>
            </a:r>
            <a:endParaRPr sz="900">
              <a:latin typeface="PMingLiU"/>
              <a:cs typeface="PMingLiU"/>
            </a:endParaRPr>
          </a:p>
          <a:p>
            <a:pPr marL="149225" marR="5715" indent="-137160">
              <a:lnSpc>
                <a:spcPts val="1100"/>
              </a:lnSpc>
              <a:spcBef>
                <a:spcPts val="30"/>
              </a:spcBef>
            </a:pPr>
            <a:r>
              <a:rPr sz="900" spc="55" dirty="0">
                <a:latin typeface="PMingLiU"/>
                <a:cs typeface="PMingLiU"/>
              </a:rPr>
              <a:t>Walker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(1977)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Selection:</a:t>
            </a:r>
            <a:r>
              <a:rPr sz="900" i="1" spc="30" dirty="0">
                <a:latin typeface="Book Antiqua"/>
                <a:cs typeface="Book Antiqua"/>
              </a:rPr>
              <a:t> </a:t>
            </a:r>
            <a:r>
              <a:rPr sz="900" i="1" spc="-10" dirty="0">
                <a:latin typeface="Book Antiqua"/>
                <a:cs typeface="Book Antiqua"/>
              </a:rPr>
              <a:t>A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Consulting</a:t>
            </a:r>
            <a:r>
              <a:rPr sz="900" i="1" spc="25" dirty="0">
                <a:latin typeface="Book Antiqua"/>
                <a:cs typeface="Book Antiqua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Engineer's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Manual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Ann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Arbor: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Ann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Arbor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Science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Publishers.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ts val="1055"/>
              </a:lnSpc>
            </a:pPr>
            <a:r>
              <a:rPr sz="900" spc="45" dirty="0">
                <a:latin typeface="PMingLiU"/>
                <a:cs typeface="PMingLiU"/>
              </a:rPr>
              <a:t>Yedidiah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-2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Centrifugal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2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Pump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3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User's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30" dirty="0">
                <a:latin typeface="Book Antiqua"/>
                <a:cs typeface="Book Antiqua"/>
              </a:rPr>
              <a:t> </a:t>
            </a:r>
            <a:r>
              <a:rPr sz="900" i="1" spc="55" dirty="0">
                <a:latin typeface="Book Antiqua"/>
                <a:cs typeface="Book Antiqua"/>
              </a:rPr>
              <a:t>Guidebook:</a:t>
            </a:r>
            <a:endParaRPr sz="900">
              <a:latin typeface="Book Antiqua"/>
              <a:cs typeface="Book Antiqua"/>
            </a:endParaRPr>
          </a:p>
          <a:p>
            <a:pPr marL="149225" marR="5080" algn="just">
              <a:lnSpc>
                <a:spcPts val="1100"/>
              </a:lnSpc>
              <a:spcBef>
                <a:spcPts val="30"/>
              </a:spcBef>
            </a:pPr>
            <a:r>
              <a:rPr sz="900" i="1" spc="30" dirty="0">
                <a:latin typeface="Book Antiqua"/>
                <a:cs typeface="Book Antiqua"/>
              </a:rPr>
              <a:t>Problems </a:t>
            </a:r>
            <a:r>
              <a:rPr sz="900" i="1" spc="-40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50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Solutions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Dordrecht,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Netherlands: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Kluwer.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97465" y="6947690"/>
            <a:ext cx="2651125" cy="718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50" dirty="0">
                <a:latin typeface="Arial"/>
                <a:cs typeface="Arial"/>
              </a:rPr>
              <a:t>Valves</a:t>
            </a:r>
            <a:endParaRPr sz="1400">
              <a:latin typeface="Arial"/>
              <a:cs typeface="Arial"/>
            </a:endParaRPr>
          </a:p>
          <a:p>
            <a:pPr marL="12700" marR="75565">
              <a:lnSpc>
                <a:spcPct val="101299"/>
              </a:lnSpc>
              <a:spcBef>
                <a:spcPts val="350"/>
              </a:spcBef>
            </a:pPr>
            <a:r>
              <a:rPr sz="900" spc="60" dirty="0">
                <a:latin typeface="Arial"/>
                <a:cs typeface="Arial"/>
              </a:rPr>
              <a:t>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Cronin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and </a:t>
            </a:r>
            <a:r>
              <a:rPr sz="900" spc="30" dirty="0">
                <a:latin typeface="Arial"/>
                <a:cs typeface="Arial"/>
              </a:rPr>
              <a:t>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MacCarthy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College, Cork,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Ireland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932" y="8192607"/>
            <a:ext cx="2910840" cy="84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35" dirty="0">
                <a:latin typeface="PMingLiU"/>
                <a:cs typeface="PMingLiU"/>
              </a:rPr>
              <a:t>Valves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devices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(liqu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gases),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granu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powde</a:t>
            </a:r>
            <a:r>
              <a:rPr sz="1000" spc="50" dirty="0">
                <a:latin typeface="PMingLiU"/>
                <a:cs typeface="PMingLiU"/>
              </a:rPr>
              <a:t>red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erials.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art</a:t>
            </a:r>
            <a:r>
              <a:rPr sz="1000" spc="5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cle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primarily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discusses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lines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2977" y="680887"/>
            <a:ext cx="401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0" dirty="0">
                <a:latin typeface="Arial"/>
                <a:cs typeface="Arial"/>
              </a:rPr>
              <a:t>Table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40326" y="681165"/>
            <a:ext cx="16548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Selection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criteria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pumps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629137" y="313916"/>
            <a:ext cx="15087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26821" y="314228"/>
            <a:ext cx="2768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1093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040752" y="865619"/>
          <a:ext cx="4979981" cy="3014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4521"/>
                <a:gridCol w="2063804"/>
                <a:gridCol w="1681656"/>
              </a:tblGrid>
              <a:tr h="24408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Type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pump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Good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for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good</a:t>
                      </a:r>
                      <a:r>
                        <a:rPr sz="8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for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314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Centrifu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Low-visc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sity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47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Steady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heat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Piston/di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phragm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Precise</a:t>
                      </a:r>
                      <a:r>
                        <a:rPr sz="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Rotary/lo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ular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Clean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Precise</a:t>
                      </a:r>
                      <a:r>
                        <a:rPr sz="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Single-r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Mono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726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Peristaltic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Viscous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pressures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solid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particles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High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2637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Fluids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sensitive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shearing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76340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Flow</a:t>
                      </a:r>
                      <a:r>
                        <a:rPr sz="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rate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control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47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655" y="686681"/>
            <a:ext cx="2910840" cy="334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plant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thou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ents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equally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licable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service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fluids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steam,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refrigeran</a:t>
            </a:r>
            <a:r>
              <a:rPr sz="1000" spc="45" dirty="0">
                <a:latin typeface="PMingLiU"/>
                <a:cs typeface="PMingLiU"/>
              </a:rPr>
              <a:t>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compresse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air,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etc.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esent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dairy.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500"/>
              </a:lnSpc>
            </a:pPr>
            <a:r>
              <a:rPr sz="1000" spc="45" dirty="0">
                <a:latin typeface="PMingLiU"/>
                <a:cs typeface="PMingLiU"/>
              </a:rPr>
              <a:t>Broadly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speak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classifi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pur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(1)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On-o</a:t>
            </a:r>
            <a:r>
              <a:rPr sz="1000" spc="25" dirty="0">
                <a:latin typeface="PMingLiU"/>
                <a:cs typeface="PMingLiU"/>
              </a:rPr>
              <a:t>ff,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ation.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200"/>
              </a:lnSpc>
              <a:spcBef>
                <a:spcPts val="35"/>
              </a:spcBef>
            </a:pPr>
            <a:r>
              <a:rPr sz="1000" spc="120" dirty="0">
                <a:latin typeface="PMingLiU"/>
                <a:cs typeface="PMingLiU"/>
              </a:rPr>
              <a:t>On-o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whic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includ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shut-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ff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isolati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change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ver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distin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itions,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stop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isolate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process.Their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minimiz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provide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tig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shut</a:t>
            </a:r>
            <a:r>
              <a:rPr sz="1000" spc="45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off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aracteris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ics</a:t>
            </a:r>
            <a:r>
              <a:rPr sz="1000" spc="70" dirty="0">
                <a:latin typeface="PMingLiU"/>
                <a:cs typeface="PMingLiU"/>
              </a:rPr>
              <a:t> when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closed.</a:t>
            </a:r>
            <a:endParaRPr sz="1000">
              <a:latin typeface="PMingLiU"/>
              <a:cs typeface="PMingLiU"/>
            </a:endParaRPr>
          </a:p>
          <a:p>
            <a:pPr marL="12700" indent="126364" algn="just">
              <a:lnSpc>
                <a:spcPts val="1150"/>
              </a:lnSpc>
            </a:pPr>
            <a:r>
              <a:rPr sz="1000" spc="60" dirty="0">
                <a:latin typeface="PMingLiU"/>
                <a:cs typeface="PMingLiU"/>
              </a:rPr>
              <a:t>Regula</a:t>
            </a:r>
            <a:r>
              <a:rPr sz="1000" spc="40" dirty="0">
                <a:latin typeface="PMingLiU"/>
                <a:cs typeface="PMingLiU"/>
              </a:rPr>
              <a:t>ting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nd,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endParaRPr sz="1000">
              <a:latin typeface="PMingLiU"/>
              <a:cs typeface="PMingLiU"/>
            </a:endParaRPr>
          </a:p>
          <a:p>
            <a:pPr marL="12700" marR="5080" algn="just">
              <a:lnSpc>
                <a:spcPct val="99600"/>
              </a:lnSpc>
            </a:pPr>
            <a:r>
              <a:rPr sz="1000" spc="45" dirty="0">
                <a:latin typeface="PMingLiU"/>
                <a:cs typeface="PMingLiU"/>
              </a:rPr>
              <a:t>passag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changed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gradua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ly.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Such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rates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adjus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continu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usly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govern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rate.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Pres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control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mine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down-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stream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i.e.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maintain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35" dirty="0">
                <a:latin typeface="PMingLiU"/>
                <a:cs typeface="PMingLiU"/>
              </a:rPr>
              <a:t> set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value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irrespe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tive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70" dirty="0">
                <a:latin typeface="PMingLiU"/>
                <a:cs typeface="PMingLiU"/>
              </a:rPr>
              <a:t> through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402" y="4344203"/>
            <a:ext cx="2910840" cy="281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Principles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Valve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5" dirty="0">
                <a:latin typeface="Arial"/>
                <a:cs typeface="Arial"/>
              </a:rPr>
              <a:t>Construction</a:t>
            </a:r>
            <a:endParaRPr sz="11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570"/>
              </a:spcBef>
            </a:pPr>
            <a:r>
              <a:rPr sz="1000" spc="50" dirty="0">
                <a:latin typeface="PMingLiU"/>
                <a:cs typeface="PMingLiU"/>
              </a:rPr>
              <a:t>While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20" dirty="0">
                <a:latin typeface="PMingLiU"/>
                <a:cs typeface="PMingLiU"/>
              </a:rPr>
              <a:t>lves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indus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ry,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basic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geom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tries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opened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0" dirty="0">
                <a:latin typeface="PMingLiU"/>
                <a:cs typeface="PMingLiU"/>
              </a:rPr>
              <a:t> closed.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Almo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classified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belonging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three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amental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gns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ants.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are:</a:t>
            </a:r>
            <a:endParaRPr sz="1000">
              <a:latin typeface="PMingLiU"/>
              <a:cs typeface="PMingLiU"/>
            </a:endParaRPr>
          </a:p>
          <a:p>
            <a:pPr marL="181610" indent="-168910" algn="just">
              <a:lnSpc>
                <a:spcPts val="1200"/>
              </a:lnSpc>
              <a:spcBef>
                <a:spcPts val="590"/>
              </a:spcBef>
              <a:buAutoNum type="arabicPeriod"/>
              <a:tabLst>
                <a:tab pos="182245" algn="l"/>
              </a:tabLst>
            </a:pPr>
            <a:r>
              <a:rPr sz="1000" spc="60" dirty="0">
                <a:latin typeface="PMingLiU"/>
                <a:cs typeface="PMingLiU"/>
              </a:rPr>
              <a:t>Globe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81610" indent="-168910" algn="just">
              <a:lnSpc>
                <a:spcPts val="1195"/>
              </a:lnSpc>
              <a:buAutoNum type="arabicPeriod"/>
              <a:tabLst>
                <a:tab pos="182245" algn="l"/>
              </a:tabLst>
            </a:pPr>
            <a:r>
              <a:rPr sz="1000" spc="45" dirty="0">
                <a:latin typeface="PMingLiU"/>
                <a:cs typeface="PMingLiU"/>
              </a:rPr>
              <a:t>Butt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rfly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valve.</a:t>
            </a:r>
            <a:endParaRPr sz="1000">
              <a:latin typeface="PMingLiU"/>
              <a:cs typeface="PMingLiU"/>
            </a:endParaRPr>
          </a:p>
          <a:p>
            <a:pPr marL="181610" indent="-168910" algn="just">
              <a:lnSpc>
                <a:spcPts val="1200"/>
              </a:lnSpc>
              <a:buAutoNum type="arabicPeriod"/>
              <a:tabLst>
                <a:tab pos="182245" algn="l"/>
              </a:tabLst>
            </a:pPr>
            <a:r>
              <a:rPr sz="1000" spc="70" dirty="0">
                <a:latin typeface="PMingLiU"/>
                <a:cs typeface="PMingLiU"/>
              </a:rPr>
              <a:t>Gate </a:t>
            </a:r>
            <a:r>
              <a:rPr sz="1000" spc="35" dirty="0">
                <a:latin typeface="PMingLiU"/>
                <a:cs typeface="PMingLiU"/>
              </a:rPr>
              <a:t>valve.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595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referr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valve)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sts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rigid </a:t>
            </a:r>
            <a:r>
              <a:rPr sz="1000" spc="35" dirty="0">
                <a:latin typeface="PMingLiU"/>
                <a:cs typeface="PMingLiU"/>
              </a:rPr>
              <a:t>valve </a:t>
            </a:r>
            <a:r>
              <a:rPr sz="1000" spc="65" dirty="0">
                <a:latin typeface="PMingLiU"/>
                <a:cs typeface="PMingLiU"/>
              </a:rPr>
              <a:t>bod</a:t>
            </a:r>
            <a:r>
              <a:rPr sz="1000" spc="7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weir,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spind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9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close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posi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plu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weir.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Linear</a:t>
            </a:r>
            <a:r>
              <a:rPr sz="1000" spc="85" dirty="0">
                <a:latin typeface="PMingLiU"/>
                <a:cs typeface="PMingLiU"/>
              </a:rPr>
              <a:t> upwa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motion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spind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rai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off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30" dirty="0">
                <a:latin typeface="PMingLiU"/>
                <a:cs typeface="PMingLiU"/>
              </a:rPr>
              <a:t>lve.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popular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1745" y="686896"/>
            <a:ext cx="2911475" cy="3037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6364" algn="r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butt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rfly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consists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(equal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cros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-secti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nal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pipe),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spindle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ela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5" dirty="0">
                <a:latin typeface="PMingLiU"/>
                <a:cs typeface="PMingLiU"/>
              </a:rPr>
              <a:t>tomer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plastic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12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opera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prin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ipl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rotat</a:t>
            </a:r>
            <a:r>
              <a:rPr sz="1000" spc="55" dirty="0">
                <a:latin typeface="PMingLiU"/>
                <a:cs typeface="PMingLiU"/>
              </a:rPr>
              <a:t>ional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rather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linear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motio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 </a:t>
            </a:r>
            <a:r>
              <a:rPr sz="1000" spc="50" dirty="0">
                <a:latin typeface="PMingLiU"/>
                <a:cs typeface="PMingLiU"/>
              </a:rPr>
              <a:t>position,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disc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face-on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spc="80" dirty="0">
                <a:latin typeface="PMingLiU"/>
                <a:cs typeface="PMingLiU"/>
              </a:rPr>
              <a:t> 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seals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gainst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ring.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Turning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spindle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disc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rter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turn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(9</a:t>
            </a:r>
            <a:r>
              <a:rPr sz="1000" spc="75" dirty="0">
                <a:latin typeface="PMingLiU"/>
                <a:cs typeface="PMingLiU"/>
              </a:rPr>
              <a:t>0</a:t>
            </a:r>
            <a:r>
              <a:rPr sz="1050" spc="7" baseline="27777" dirty="0">
                <a:latin typeface="Arial"/>
                <a:cs typeface="Arial"/>
              </a:rPr>
              <a:t>o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side-on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ori-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entation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respect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allows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flow.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essure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teristi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(someti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known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slide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valve), like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operates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inciple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linea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motio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spind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4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35" dirty="0">
                <a:latin typeface="PMingLiU"/>
                <a:cs typeface="PMingLiU"/>
              </a:rPr>
              <a:t> 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fl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5" dirty="0">
                <a:latin typeface="PMingLiU"/>
                <a:cs typeface="PMingLiU"/>
              </a:rPr>
              <a:t>attached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spindle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position,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extend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blocks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area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Linear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upwa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motion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spind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retract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gate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body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valve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roduct</a:t>
            </a:r>
            <a:r>
              <a:rPr sz="1000" spc="30" dirty="0">
                <a:latin typeface="PMingLiU"/>
                <a:cs typeface="PMingLiU"/>
              </a:rPr>
              <a:t> 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industry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unh</a:t>
            </a:r>
            <a:r>
              <a:rPr sz="1000" spc="70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gienic,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endParaRPr sz="1000">
              <a:latin typeface="PMingLiU"/>
              <a:cs typeface="PMingLiU"/>
            </a:endParaRPr>
          </a:p>
          <a:p>
            <a:pPr marL="13335">
              <a:lnSpc>
                <a:spcPts val="1195"/>
              </a:lnSpc>
            </a:pPr>
            <a:r>
              <a:rPr sz="1000" spc="30" dirty="0">
                <a:latin typeface="PMingLiU"/>
                <a:cs typeface="PMingLiU"/>
              </a:rPr>
              <a:t>service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</a:t>
            </a:r>
            <a:r>
              <a:rPr sz="1000" spc="45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733" y="4090050"/>
            <a:ext cx="2910205" cy="1149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35" dirty="0">
                <a:latin typeface="Arial"/>
                <a:cs typeface="Arial"/>
              </a:rPr>
              <a:t>Valve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Flow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Design</a:t>
            </a:r>
            <a:endParaRPr sz="11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35" dirty="0">
                <a:latin typeface="PMingLiU"/>
                <a:cs typeface="PMingLiU"/>
              </a:rPr>
              <a:t>Valve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applies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iples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mechani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mine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</a:t>
            </a:r>
            <a:r>
              <a:rPr sz="1000" spc="10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30" dirty="0">
                <a:latin typeface="PMingLiU"/>
                <a:cs typeface="PMingLiU"/>
              </a:rPr>
              <a:t>lve.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issues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concern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include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hammer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35" dirty="0">
                <a:latin typeface="Book Antiqua"/>
                <a:cs typeface="Book Antiqua"/>
              </a:rPr>
              <a:t>see</a:t>
            </a:r>
            <a:r>
              <a:rPr sz="1000" i="1" dirty="0">
                <a:latin typeface="Book Antiqua"/>
                <a:cs typeface="Book Antiqua"/>
              </a:rPr>
              <a:t> </a:t>
            </a:r>
            <a:r>
              <a:rPr sz="1000" i="1" spc="-65" dirty="0">
                <a:latin typeface="Book Antiqua"/>
                <a:cs typeface="Book Antiqua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Flow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spc="30" dirty="0">
                <a:latin typeface="Times New Roman"/>
                <a:cs typeface="Times New Roman"/>
              </a:rPr>
              <a:t>Equip</a:t>
            </a:r>
            <a:r>
              <a:rPr sz="1000" spc="55" dirty="0">
                <a:latin typeface="Times New Roman"/>
                <a:cs typeface="Times New Roman"/>
              </a:rPr>
              <a:t>m</a:t>
            </a:r>
            <a:r>
              <a:rPr sz="1000" spc="40" dirty="0">
                <a:latin typeface="Times New Roman"/>
                <a:cs typeface="Times New Roman"/>
              </a:rPr>
              <a:t>en</a:t>
            </a:r>
            <a:r>
              <a:rPr sz="1000" spc="25" dirty="0">
                <a:latin typeface="Times New Roman"/>
                <a:cs typeface="Times New Roman"/>
              </a:rPr>
              <a:t>t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Prin-</a:t>
            </a:r>
            <a:r>
              <a:rPr sz="1000" spc="30" dirty="0">
                <a:latin typeface="PMingLiU"/>
                <a:cs typeface="PMingLiU"/>
              </a:rPr>
              <a:t> ciples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Pump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Calculat</a:t>
            </a:r>
            <a:r>
              <a:rPr sz="1000" spc="45" dirty="0">
                <a:latin typeface="PMingLiU"/>
                <a:cs typeface="PMingLiU"/>
              </a:rPr>
              <a:t>ions).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6368" y="7591945"/>
            <a:ext cx="30480" cy="446405"/>
          </a:xfrm>
          <a:custGeom>
            <a:avLst/>
            <a:gdLst/>
            <a:ahLst/>
            <a:cxnLst/>
            <a:rect l="l" t="t" r="r" b="b"/>
            <a:pathLst>
              <a:path w="30480" h="446404">
                <a:moveTo>
                  <a:pt x="0" y="446366"/>
                </a:moveTo>
                <a:lnTo>
                  <a:pt x="30035" y="446366"/>
                </a:lnTo>
                <a:lnTo>
                  <a:pt x="30035" y="0"/>
                </a:lnTo>
                <a:lnTo>
                  <a:pt x="0" y="0"/>
                </a:lnTo>
                <a:lnTo>
                  <a:pt x="0" y="446366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74239" y="7762976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22961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74239" y="7760182"/>
            <a:ext cx="42545" cy="7620"/>
          </a:xfrm>
          <a:custGeom>
            <a:avLst/>
            <a:gdLst/>
            <a:ahLst/>
            <a:cxnLst/>
            <a:rect l="l" t="t" r="r" b="b"/>
            <a:pathLst>
              <a:path w="42544" h="7620">
                <a:moveTo>
                  <a:pt x="0" y="7365"/>
                </a:moveTo>
                <a:lnTo>
                  <a:pt x="41986" y="7365"/>
                </a:lnTo>
                <a:lnTo>
                  <a:pt x="41986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17343" y="768592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77939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17141" y="8017281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>
                <a:moveTo>
                  <a:pt x="135318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8995" y="7802816"/>
            <a:ext cx="125730" cy="123189"/>
          </a:xfrm>
          <a:custGeom>
            <a:avLst/>
            <a:gdLst/>
            <a:ahLst/>
            <a:cxnLst/>
            <a:rect l="l" t="t" r="r" b="b"/>
            <a:pathLst>
              <a:path w="125730" h="123190">
                <a:moveTo>
                  <a:pt x="0" y="123012"/>
                </a:moveTo>
                <a:lnTo>
                  <a:pt x="125412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52231" y="7925803"/>
            <a:ext cx="17145" cy="93345"/>
          </a:xfrm>
          <a:custGeom>
            <a:avLst/>
            <a:gdLst/>
            <a:ahLst/>
            <a:cxnLst/>
            <a:rect l="l" t="t" r="r" b="b"/>
            <a:pathLst>
              <a:path w="17144" h="93345">
                <a:moveTo>
                  <a:pt x="17043" y="0"/>
                </a:moveTo>
                <a:lnTo>
                  <a:pt x="8743" y="9819"/>
                </a:lnTo>
                <a:lnTo>
                  <a:pt x="3058" y="21550"/>
                </a:lnTo>
                <a:lnTo>
                  <a:pt x="255" y="34398"/>
                </a:lnTo>
                <a:lnTo>
                  <a:pt x="0" y="92875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93366" y="7786763"/>
            <a:ext cx="135890" cy="17145"/>
          </a:xfrm>
          <a:custGeom>
            <a:avLst/>
            <a:gdLst/>
            <a:ahLst/>
            <a:cxnLst/>
            <a:rect l="l" t="t" r="r" b="b"/>
            <a:pathLst>
              <a:path w="135889" h="17145">
                <a:moveTo>
                  <a:pt x="0" y="17043"/>
                </a:moveTo>
                <a:lnTo>
                  <a:pt x="9819" y="8745"/>
                </a:lnTo>
                <a:lnTo>
                  <a:pt x="21552" y="3061"/>
                </a:lnTo>
                <a:lnTo>
                  <a:pt x="34400" y="256"/>
                </a:lnTo>
                <a:lnTo>
                  <a:pt x="135318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27961" y="7762976"/>
            <a:ext cx="0" cy="23495"/>
          </a:xfrm>
          <a:custGeom>
            <a:avLst/>
            <a:gdLst/>
            <a:ahLst/>
            <a:cxnLst/>
            <a:rect l="l" t="t" r="r" b="b"/>
            <a:pathLst>
              <a:path h="23495">
                <a:moveTo>
                  <a:pt x="0" y="22961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85975" y="7760182"/>
            <a:ext cx="42545" cy="7620"/>
          </a:xfrm>
          <a:custGeom>
            <a:avLst/>
            <a:gdLst/>
            <a:ahLst/>
            <a:cxnLst/>
            <a:rect l="l" t="t" r="r" b="b"/>
            <a:pathLst>
              <a:path w="42544" h="7620">
                <a:moveTo>
                  <a:pt x="0" y="7365"/>
                </a:moveTo>
                <a:lnTo>
                  <a:pt x="41986" y="7365"/>
                </a:lnTo>
                <a:lnTo>
                  <a:pt x="41986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5898" y="7685925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77939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28075" y="7687094"/>
            <a:ext cx="59055" cy="0"/>
          </a:xfrm>
          <a:custGeom>
            <a:avLst/>
            <a:gdLst/>
            <a:ahLst/>
            <a:cxnLst/>
            <a:rect l="l" t="t" r="r" b="b"/>
            <a:pathLst>
              <a:path w="59055">
                <a:moveTo>
                  <a:pt x="58877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76488" y="7696174"/>
            <a:ext cx="234315" cy="229235"/>
          </a:xfrm>
          <a:custGeom>
            <a:avLst/>
            <a:gdLst/>
            <a:ahLst/>
            <a:cxnLst/>
            <a:rect l="l" t="t" r="r" b="b"/>
            <a:pathLst>
              <a:path w="234314" h="229234">
                <a:moveTo>
                  <a:pt x="0" y="229234"/>
                </a:moveTo>
                <a:lnTo>
                  <a:pt x="233705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30908" y="7939455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4">
                <a:moveTo>
                  <a:pt x="112191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91752" y="7939455"/>
            <a:ext cx="39370" cy="33655"/>
          </a:xfrm>
          <a:custGeom>
            <a:avLst/>
            <a:gdLst/>
            <a:ahLst/>
            <a:cxnLst/>
            <a:rect l="l" t="t" r="r" b="b"/>
            <a:pathLst>
              <a:path w="39369" h="33654">
                <a:moveTo>
                  <a:pt x="39169" y="0"/>
                </a:moveTo>
                <a:lnTo>
                  <a:pt x="25108" y="2583"/>
                </a:lnTo>
                <a:lnTo>
                  <a:pt x="13252" y="9690"/>
                </a:lnTo>
                <a:lnTo>
                  <a:pt x="4562" y="20358"/>
                </a:lnTo>
                <a:lnTo>
                  <a:pt x="0" y="33623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91665" y="7976272"/>
            <a:ext cx="0" cy="42545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0"/>
                </a:moveTo>
                <a:lnTo>
                  <a:pt x="0" y="42341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91665" y="8017281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>
                <a:moveTo>
                  <a:pt x="0" y="0"/>
                </a:moveTo>
                <a:lnTo>
                  <a:pt x="135331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42655" y="7932146"/>
            <a:ext cx="24765" cy="7620"/>
          </a:xfrm>
          <a:custGeom>
            <a:avLst/>
            <a:gdLst/>
            <a:ahLst/>
            <a:cxnLst/>
            <a:rect l="l" t="t" r="r" b="b"/>
            <a:pathLst>
              <a:path w="24764" h="7620">
                <a:moveTo>
                  <a:pt x="0" y="7309"/>
                </a:moveTo>
                <a:lnTo>
                  <a:pt x="12854" y="5295"/>
                </a:lnTo>
                <a:lnTo>
                  <a:pt x="24772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10765" y="7687094"/>
            <a:ext cx="20320" cy="8255"/>
          </a:xfrm>
          <a:custGeom>
            <a:avLst/>
            <a:gdLst/>
            <a:ahLst/>
            <a:cxnLst/>
            <a:rect l="l" t="t" r="r" b="b"/>
            <a:pathLst>
              <a:path w="20319" h="8254">
                <a:moveTo>
                  <a:pt x="19786" y="0"/>
                </a:moveTo>
                <a:lnTo>
                  <a:pt x="12458" y="0"/>
                </a:lnTo>
                <a:lnTo>
                  <a:pt x="5130" y="3060"/>
                </a:lnTo>
                <a:lnTo>
                  <a:pt x="0" y="8204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91156" y="7725892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68" y="32702"/>
                </a:lnTo>
                <a:lnTo>
                  <a:pt x="36868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91156" y="7725892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68" y="32702"/>
                </a:lnTo>
                <a:lnTo>
                  <a:pt x="36868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91156" y="7688046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68" y="32702"/>
                </a:lnTo>
                <a:lnTo>
                  <a:pt x="36868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91156" y="7688046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68" y="32702"/>
                </a:lnTo>
                <a:lnTo>
                  <a:pt x="36868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74239" y="7725892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55" y="32702"/>
                </a:lnTo>
                <a:lnTo>
                  <a:pt x="36855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74239" y="7725892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55" y="32702"/>
                </a:lnTo>
                <a:lnTo>
                  <a:pt x="36855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74239" y="7688046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55" y="32702"/>
                </a:lnTo>
                <a:lnTo>
                  <a:pt x="36855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74239" y="7688046"/>
            <a:ext cx="37465" cy="33020"/>
          </a:xfrm>
          <a:custGeom>
            <a:avLst/>
            <a:gdLst/>
            <a:ahLst/>
            <a:cxnLst/>
            <a:rect l="l" t="t" r="r" b="b"/>
            <a:pathLst>
              <a:path w="37464" h="33020">
                <a:moveTo>
                  <a:pt x="0" y="32702"/>
                </a:moveTo>
                <a:lnTo>
                  <a:pt x="36855" y="32702"/>
                </a:lnTo>
                <a:lnTo>
                  <a:pt x="36855" y="0"/>
                </a:lnTo>
                <a:lnTo>
                  <a:pt x="0" y="0"/>
                </a:lnTo>
                <a:lnTo>
                  <a:pt x="0" y="3270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865627" y="7942097"/>
          <a:ext cx="202196" cy="821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196"/>
              </a:tblGrid>
              <a:tr h="205054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410857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5816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5" name="object 35"/>
          <p:cNvSpPr/>
          <p:nvPr/>
        </p:nvSpPr>
        <p:spPr>
          <a:xfrm>
            <a:off x="1979968" y="7912557"/>
            <a:ext cx="30480" cy="102870"/>
          </a:xfrm>
          <a:custGeom>
            <a:avLst/>
            <a:gdLst/>
            <a:ahLst/>
            <a:cxnLst/>
            <a:rect l="l" t="t" r="r" b="b"/>
            <a:pathLst>
              <a:path w="30480" h="102870">
                <a:moveTo>
                  <a:pt x="30225" y="102628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10194" y="8015185"/>
            <a:ext cx="283210" cy="0"/>
          </a:xfrm>
          <a:custGeom>
            <a:avLst/>
            <a:gdLst/>
            <a:ahLst/>
            <a:cxnLst/>
            <a:rect l="l" t="t" r="r" b="b"/>
            <a:pathLst>
              <a:path w="283210">
                <a:moveTo>
                  <a:pt x="0" y="0"/>
                </a:moveTo>
                <a:lnTo>
                  <a:pt x="282803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227302" y="7942097"/>
          <a:ext cx="202196" cy="821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196"/>
              </a:tblGrid>
              <a:tr h="205054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410857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5816">
                <a:tc>
                  <a:txBody>
                    <a:bodyPr/>
                    <a:lstStyle/>
                    <a:p>
                      <a:endParaRPr sz="1000">
                        <a:latin typeface="PMingLiU"/>
                        <a:cs typeface="PMingLiU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7" name="object 37"/>
          <p:cNvSpPr/>
          <p:nvPr/>
        </p:nvSpPr>
        <p:spPr>
          <a:xfrm>
            <a:off x="2217343" y="7913166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>
                <a:moveTo>
                  <a:pt x="0" y="0"/>
                </a:moveTo>
                <a:lnTo>
                  <a:pt x="105435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92007" y="7912557"/>
            <a:ext cx="30480" cy="102870"/>
          </a:xfrm>
          <a:custGeom>
            <a:avLst/>
            <a:gdLst/>
            <a:ahLst/>
            <a:cxnLst/>
            <a:rect l="l" t="t" r="r" b="b"/>
            <a:pathLst>
              <a:path w="30480" h="102870">
                <a:moveTo>
                  <a:pt x="0" y="102628"/>
                </a:moveTo>
                <a:lnTo>
                  <a:pt x="30213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90795" y="7872120"/>
            <a:ext cx="33020" cy="40640"/>
          </a:xfrm>
          <a:custGeom>
            <a:avLst/>
            <a:gdLst/>
            <a:ahLst/>
            <a:cxnLst/>
            <a:rect l="l" t="t" r="r" b="b"/>
            <a:pathLst>
              <a:path w="33019" h="40640">
                <a:moveTo>
                  <a:pt x="32848" y="0"/>
                </a:moveTo>
                <a:lnTo>
                  <a:pt x="30345" y="14087"/>
                </a:lnTo>
                <a:lnTo>
                  <a:pt x="23437" y="26075"/>
                </a:lnTo>
                <a:lnTo>
                  <a:pt x="13022" y="35062"/>
                </a:lnTo>
                <a:lnTo>
                  <a:pt x="0" y="40149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178545" y="7872120"/>
            <a:ext cx="33020" cy="40640"/>
          </a:xfrm>
          <a:custGeom>
            <a:avLst/>
            <a:gdLst/>
            <a:ahLst/>
            <a:cxnLst/>
            <a:rect l="l" t="t" r="r" b="b"/>
            <a:pathLst>
              <a:path w="33019" h="40640">
                <a:moveTo>
                  <a:pt x="0" y="0"/>
                </a:moveTo>
                <a:lnTo>
                  <a:pt x="2503" y="14085"/>
                </a:lnTo>
                <a:lnTo>
                  <a:pt x="9412" y="26071"/>
                </a:lnTo>
                <a:lnTo>
                  <a:pt x="19828" y="35059"/>
                </a:lnTo>
                <a:lnTo>
                  <a:pt x="32851" y="40147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23757" y="7801203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70967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78430" y="7801203"/>
            <a:ext cx="0" cy="71120"/>
          </a:xfrm>
          <a:custGeom>
            <a:avLst/>
            <a:gdLst/>
            <a:ahLst/>
            <a:cxnLst/>
            <a:rect l="l" t="t" r="r" b="b"/>
            <a:pathLst>
              <a:path h="71120">
                <a:moveTo>
                  <a:pt x="0" y="70967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23757" y="780276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006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79701" y="7913166"/>
            <a:ext cx="102870" cy="0"/>
          </a:xfrm>
          <a:custGeom>
            <a:avLst/>
            <a:gdLst/>
            <a:ahLst/>
            <a:cxnLst/>
            <a:rect l="l" t="t" r="r" b="b"/>
            <a:pathLst>
              <a:path w="102869">
                <a:moveTo>
                  <a:pt x="0" y="0"/>
                </a:moveTo>
                <a:lnTo>
                  <a:pt x="102692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92007" y="7912557"/>
            <a:ext cx="30480" cy="102870"/>
          </a:xfrm>
          <a:custGeom>
            <a:avLst/>
            <a:gdLst/>
            <a:ahLst/>
            <a:cxnLst/>
            <a:rect l="l" t="t" r="r" b="b"/>
            <a:pathLst>
              <a:path w="30480" h="102870">
                <a:moveTo>
                  <a:pt x="0" y="102628"/>
                </a:moveTo>
                <a:lnTo>
                  <a:pt x="30213" y="0"/>
                </a:lnTo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37081" y="8034108"/>
            <a:ext cx="558800" cy="229235"/>
          </a:xfrm>
          <a:custGeom>
            <a:avLst/>
            <a:gdLst/>
            <a:ahLst/>
            <a:cxnLst/>
            <a:rect l="l" t="t" r="r" b="b"/>
            <a:pathLst>
              <a:path w="558800" h="229234">
                <a:moveTo>
                  <a:pt x="445871" y="0"/>
                </a:moveTo>
                <a:lnTo>
                  <a:pt x="0" y="0"/>
                </a:lnTo>
                <a:lnTo>
                  <a:pt x="0" y="78854"/>
                </a:lnTo>
                <a:lnTo>
                  <a:pt x="340715" y="78854"/>
                </a:lnTo>
                <a:lnTo>
                  <a:pt x="342811" y="79908"/>
                </a:lnTo>
                <a:lnTo>
                  <a:pt x="349135" y="82016"/>
                </a:lnTo>
                <a:lnTo>
                  <a:pt x="355434" y="86233"/>
                </a:lnTo>
                <a:lnTo>
                  <a:pt x="359638" y="88328"/>
                </a:lnTo>
                <a:lnTo>
                  <a:pt x="361734" y="91478"/>
                </a:lnTo>
                <a:lnTo>
                  <a:pt x="364909" y="94640"/>
                </a:lnTo>
                <a:lnTo>
                  <a:pt x="365937" y="97802"/>
                </a:lnTo>
                <a:lnTo>
                  <a:pt x="368058" y="101993"/>
                </a:lnTo>
                <a:lnTo>
                  <a:pt x="370154" y="105156"/>
                </a:lnTo>
                <a:lnTo>
                  <a:pt x="371208" y="109359"/>
                </a:lnTo>
                <a:lnTo>
                  <a:pt x="371208" y="195580"/>
                </a:lnTo>
                <a:lnTo>
                  <a:pt x="372262" y="198755"/>
                </a:lnTo>
                <a:lnTo>
                  <a:pt x="374357" y="204000"/>
                </a:lnTo>
                <a:lnTo>
                  <a:pt x="375412" y="208203"/>
                </a:lnTo>
                <a:lnTo>
                  <a:pt x="378561" y="211353"/>
                </a:lnTo>
                <a:lnTo>
                  <a:pt x="382777" y="217678"/>
                </a:lnTo>
                <a:lnTo>
                  <a:pt x="385927" y="219773"/>
                </a:lnTo>
                <a:lnTo>
                  <a:pt x="390131" y="221881"/>
                </a:lnTo>
                <a:lnTo>
                  <a:pt x="395401" y="223977"/>
                </a:lnTo>
                <a:lnTo>
                  <a:pt x="398551" y="226072"/>
                </a:lnTo>
                <a:lnTo>
                  <a:pt x="403809" y="228180"/>
                </a:lnTo>
                <a:lnTo>
                  <a:pt x="408000" y="229235"/>
                </a:lnTo>
                <a:lnTo>
                  <a:pt x="558393" y="229235"/>
                </a:lnTo>
                <a:lnTo>
                  <a:pt x="537349" y="155638"/>
                </a:lnTo>
                <a:lnTo>
                  <a:pt x="445871" y="155638"/>
                </a:lnTo>
                <a:lnTo>
                  <a:pt x="445871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37081" y="8034108"/>
            <a:ext cx="558800" cy="229235"/>
          </a:xfrm>
          <a:custGeom>
            <a:avLst/>
            <a:gdLst/>
            <a:ahLst/>
            <a:cxnLst/>
            <a:rect l="l" t="t" r="r" b="b"/>
            <a:pathLst>
              <a:path w="558800" h="229234">
                <a:moveTo>
                  <a:pt x="0" y="0"/>
                </a:moveTo>
                <a:lnTo>
                  <a:pt x="445871" y="0"/>
                </a:lnTo>
                <a:lnTo>
                  <a:pt x="445871" y="155638"/>
                </a:lnTo>
                <a:lnTo>
                  <a:pt x="537349" y="155638"/>
                </a:lnTo>
                <a:lnTo>
                  <a:pt x="558393" y="229235"/>
                </a:lnTo>
                <a:lnTo>
                  <a:pt x="408000" y="229235"/>
                </a:lnTo>
                <a:lnTo>
                  <a:pt x="403809" y="228180"/>
                </a:lnTo>
                <a:lnTo>
                  <a:pt x="398551" y="226072"/>
                </a:lnTo>
                <a:lnTo>
                  <a:pt x="395401" y="223977"/>
                </a:lnTo>
                <a:lnTo>
                  <a:pt x="390131" y="221881"/>
                </a:lnTo>
                <a:lnTo>
                  <a:pt x="385927" y="219773"/>
                </a:lnTo>
                <a:lnTo>
                  <a:pt x="382777" y="217678"/>
                </a:lnTo>
                <a:lnTo>
                  <a:pt x="380682" y="214528"/>
                </a:lnTo>
                <a:lnTo>
                  <a:pt x="378561" y="211353"/>
                </a:lnTo>
                <a:lnTo>
                  <a:pt x="375412" y="208203"/>
                </a:lnTo>
                <a:lnTo>
                  <a:pt x="374357" y="204000"/>
                </a:lnTo>
                <a:lnTo>
                  <a:pt x="372262" y="198755"/>
                </a:lnTo>
                <a:lnTo>
                  <a:pt x="371208" y="195580"/>
                </a:lnTo>
                <a:lnTo>
                  <a:pt x="371208" y="109359"/>
                </a:lnTo>
                <a:lnTo>
                  <a:pt x="370154" y="105156"/>
                </a:lnTo>
                <a:lnTo>
                  <a:pt x="368058" y="101993"/>
                </a:lnTo>
                <a:lnTo>
                  <a:pt x="365937" y="97802"/>
                </a:lnTo>
                <a:lnTo>
                  <a:pt x="364909" y="94640"/>
                </a:lnTo>
                <a:lnTo>
                  <a:pt x="361734" y="91478"/>
                </a:lnTo>
                <a:lnTo>
                  <a:pt x="359638" y="88328"/>
                </a:lnTo>
                <a:lnTo>
                  <a:pt x="355434" y="86233"/>
                </a:lnTo>
                <a:lnTo>
                  <a:pt x="352285" y="84112"/>
                </a:lnTo>
                <a:lnTo>
                  <a:pt x="349135" y="82016"/>
                </a:lnTo>
                <a:lnTo>
                  <a:pt x="345973" y="80962"/>
                </a:lnTo>
                <a:lnTo>
                  <a:pt x="342811" y="79908"/>
                </a:lnTo>
                <a:lnTo>
                  <a:pt x="340715" y="78854"/>
                </a:lnTo>
                <a:lnTo>
                  <a:pt x="0" y="78854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49728" y="8034108"/>
            <a:ext cx="419100" cy="79375"/>
          </a:xfrm>
          <a:custGeom>
            <a:avLst/>
            <a:gdLst/>
            <a:ahLst/>
            <a:cxnLst/>
            <a:rect l="l" t="t" r="r" b="b"/>
            <a:pathLst>
              <a:path w="419100" h="79375">
                <a:moveTo>
                  <a:pt x="418528" y="0"/>
                </a:moveTo>
                <a:lnTo>
                  <a:pt x="0" y="0"/>
                </a:lnTo>
                <a:lnTo>
                  <a:pt x="0" y="42062"/>
                </a:lnTo>
                <a:lnTo>
                  <a:pt x="2108" y="50482"/>
                </a:lnTo>
                <a:lnTo>
                  <a:pt x="4203" y="54686"/>
                </a:lnTo>
                <a:lnTo>
                  <a:pt x="5257" y="58889"/>
                </a:lnTo>
                <a:lnTo>
                  <a:pt x="7366" y="62039"/>
                </a:lnTo>
                <a:lnTo>
                  <a:pt x="9486" y="64135"/>
                </a:lnTo>
                <a:lnTo>
                  <a:pt x="11582" y="67284"/>
                </a:lnTo>
                <a:lnTo>
                  <a:pt x="24206" y="75704"/>
                </a:lnTo>
                <a:lnTo>
                  <a:pt x="27355" y="76758"/>
                </a:lnTo>
                <a:lnTo>
                  <a:pt x="30505" y="76758"/>
                </a:lnTo>
                <a:lnTo>
                  <a:pt x="33667" y="77812"/>
                </a:lnTo>
                <a:lnTo>
                  <a:pt x="41033" y="77812"/>
                </a:lnTo>
                <a:lnTo>
                  <a:pt x="45237" y="78854"/>
                </a:lnTo>
                <a:lnTo>
                  <a:pt x="418528" y="78854"/>
                </a:lnTo>
                <a:lnTo>
                  <a:pt x="418528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49728" y="8034108"/>
            <a:ext cx="419100" cy="79375"/>
          </a:xfrm>
          <a:custGeom>
            <a:avLst/>
            <a:gdLst/>
            <a:ahLst/>
            <a:cxnLst/>
            <a:rect l="l" t="t" r="r" b="b"/>
            <a:pathLst>
              <a:path w="419100" h="79375">
                <a:moveTo>
                  <a:pt x="418528" y="0"/>
                </a:moveTo>
                <a:lnTo>
                  <a:pt x="0" y="0"/>
                </a:lnTo>
                <a:lnTo>
                  <a:pt x="0" y="42062"/>
                </a:lnTo>
                <a:lnTo>
                  <a:pt x="2108" y="50482"/>
                </a:lnTo>
                <a:lnTo>
                  <a:pt x="4203" y="54686"/>
                </a:lnTo>
                <a:lnTo>
                  <a:pt x="5257" y="58889"/>
                </a:lnTo>
                <a:lnTo>
                  <a:pt x="7366" y="62039"/>
                </a:lnTo>
                <a:lnTo>
                  <a:pt x="9486" y="64135"/>
                </a:lnTo>
                <a:lnTo>
                  <a:pt x="11582" y="67284"/>
                </a:lnTo>
                <a:lnTo>
                  <a:pt x="14731" y="69405"/>
                </a:lnTo>
                <a:lnTo>
                  <a:pt x="17894" y="71501"/>
                </a:lnTo>
                <a:lnTo>
                  <a:pt x="21043" y="73609"/>
                </a:lnTo>
                <a:lnTo>
                  <a:pt x="24206" y="75704"/>
                </a:lnTo>
                <a:lnTo>
                  <a:pt x="27355" y="76758"/>
                </a:lnTo>
                <a:lnTo>
                  <a:pt x="30505" y="76758"/>
                </a:lnTo>
                <a:lnTo>
                  <a:pt x="33667" y="77812"/>
                </a:lnTo>
                <a:lnTo>
                  <a:pt x="41033" y="77812"/>
                </a:lnTo>
                <a:lnTo>
                  <a:pt x="45237" y="78854"/>
                </a:lnTo>
                <a:lnTo>
                  <a:pt x="418528" y="78854"/>
                </a:lnTo>
                <a:lnTo>
                  <a:pt x="418528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36027" y="8189747"/>
            <a:ext cx="1432560" cy="489584"/>
          </a:xfrm>
          <a:custGeom>
            <a:avLst/>
            <a:gdLst/>
            <a:ahLst/>
            <a:cxnLst/>
            <a:rect l="l" t="t" r="r" b="b"/>
            <a:pathLst>
              <a:path w="1432560" h="489584">
                <a:moveTo>
                  <a:pt x="1432013" y="410095"/>
                </a:moveTo>
                <a:lnTo>
                  <a:pt x="0" y="410095"/>
                </a:lnTo>
                <a:lnTo>
                  <a:pt x="0" y="488962"/>
                </a:lnTo>
                <a:lnTo>
                  <a:pt x="1432013" y="488962"/>
                </a:lnTo>
                <a:lnTo>
                  <a:pt x="1432013" y="410095"/>
                </a:lnTo>
                <a:close/>
              </a:path>
              <a:path w="1432560" h="489584">
                <a:moveTo>
                  <a:pt x="891197" y="0"/>
                </a:moveTo>
                <a:lnTo>
                  <a:pt x="869289" y="72542"/>
                </a:lnTo>
                <a:lnTo>
                  <a:pt x="869289" y="73596"/>
                </a:lnTo>
                <a:lnTo>
                  <a:pt x="871474" y="73596"/>
                </a:lnTo>
                <a:lnTo>
                  <a:pt x="875855" y="74663"/>
                </a:lnTo>
                <a:lnTo>
                  <a:pt x="878052" y="75704"/>
                </a:lnTo>
                <a:lnTo>
                  <a:pt x="880237" y="75704"/>
                </a:lnTo>
                <a:lnTo>
                  <a:pt x="882446" y="76758"/>
                </a:lnTo>
                <a:lnTo>
                  <a:pt x="884605" y="78854"/>
                </a:lnTo>
                <a:lnTo>
                  <a:pt x="886815" y="79908"/>
                </a:lnTo>
                <a:lnTo>
                  <a:pt x="891197" y="84112"/>
                </a:lnTo>
                <a:lnTo>
                  <a:pt x="891197" y="85166"/>
                </a:lnTo>
                <a:lnTo>
                  <a:pt x="893381" y="88315"/>
                </a:lnTo>
                <a:lnTo>
                  <a:pt x="893381" y="90411"/>
                </a:lnTo>
                <a:lnTo>
                  <a:pt x="895578" y="92532"/>
                </a:lnTo>
                <a:lnTo>
                  <a:pt x="895578" y="391172"/>
                </a:lnTo>
                <a:lnTo>
                  <a:pt x="893381" y="394335"/>
                </a:lnTo>
                <a:lnTo>
                  <a:pt x="893381" y="397484"/>
                </a:lnTo>
                <a:lnTo>
                  <a:pt x="891197" y="401688"/>
                </a:lnTo>
                <a:lnTo>
                  <a:pt x="886815" y="405892"/>
                </a:lnTo>
                <a:lnTo>
                  <a:pt x="882446" y="406946"/>
                </a:lnTo>
                <a:lnTo>
                  <a:pt x="880237" y="409041"/>
                </a:lnTo>
                <a:lnTo>
                  <a:pt x="875855" y="410095"/>
                </a:lnTo>
                <a:lnTo>
                  <a:pt x="994092" y="410095"/>
                </a:lnTo>
                <a:lnTo>
                  <a:pt x="989723" y="409041"/>
                </a:lnTo>
                <a:lnTo>
                  <a:pt x="987539" y="407987"/>
                </a:lnTo>
                <a:lnTo>
                  <a:pt x="983157" y="406946"/>
                </a:lnTo>
                <a:lnTo>
                  <a:pt x="978763" y="402742"/>
                </a:lnTo>
                <a:lnTo>
                  <a:pt x="974407" y="396430"/>
                </a:lnTo>
                <a:lnTo>
                  <a:pt x="974407" y="394335"/>
                </a:lnTo>
                <a:lnTo>
                  <a:pt x="972210" y="392214"/>
                </a:lnTo>
                <a:lnTo>
                  <a:pt x="972210" y="92532"/>
                </a:lnTo>
                <a:lnTo>
                  <a:pt x="970026" y="85166"/>
                </a:lnTo>
                <a:lnTo>
                  <a:pt x="970026" y="76758"/>
                </a:lnTo>
                <a:lnTo>
                  <a:pt x="965619" y="69392"/>
                </a:lnTo>
                <a:lnTo>
                  <a:pt x="963447" y="62039"/>
                </a:lnTo>
                <a:lnTo>
                  <a:pt x="961250" y="56769"/>
                </a:lnTo>
                <a:lnTo>
                  <a:pt x="932789" y="21005"/>
                </a:lnTo>
                <a:lnTo>
                  <a:pt x="895578" y="1041"/>
                </a:lnTo>
                <a:lnTo>
                  <a:pt x="891197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436027" y="8189747"/>
            <a:ext cx="1432560" cy="489584"/>
          </a:xfrm>
          <a:custGeom>
            <a:avLst/>
            <a:gdLst/>
            <a:ahLst/>
            <a:cxnLst/>
            <a:rect l="l" t="t" r="r" b="b"/>
            <a:pathLst>
              <a:path w="1432560" h="489584">
                <a:moveTo>
                  <a:pt x="0" y="409041"/>
                </a:moveTo>
                <a:lnTo>
                  <a:pt x="0" y="410095"/>
                </a:lnTo>
                <a:lnTo>
                  <a:pt x="875855" y="410095"/>
                </a:lnTo>
                <a:lnTo>
                  <a:pt x="880237" y="409041"/>
                </a:lnTo>
                <a:lnTo>
                  <a:pt x="882446" y="406946"/>
                </a:lnTo>
                <a:lnTo>
                  <a:pt x="886815" y="405892"/>
                </a:lnTo>
                <a:lnTo>
                  <a:pt x="889000" y="403783"/>
                </a:lnTo>
                <a:lnTo>
                  <a:pt x="891197" y="401688"/>
                </a:lnTo>
                <a:lnTo>
                  <a:pt x="893381" y="397484"/>
                </a:lnTo>
                <a:lnTo>
                  <a:pt x="893381" y="394335"/>
                </a:lnTo>
                <a:lnTo>
                  <a:pt x="895578" y="391172"/>
                </a:lnTo>
                <a:lnTo>
                  <a:pt x="895578" y="92532"/>
                </a:lnTo>
                <a:lnTo>
                  <a:pt x="893381" y="90411"/>
                </a:lnTo>
                <a:lnTo>
                  <a:pt x="893381" y="88315"/>
                </a:lnTo>
                <a:lnTo>
                  <a:pt x="891197" y="85166"/>
                </a:lnTo>
                <a:lnTo>
                  <a:pt x="891197" y="84112"/>
                </a:lnTo>
                <a:lnTo>
                  <a:pt x="889000" y="82016"/>
                </a:lnTo>
                <a:lnTo>
                  <a:pt x="886815" y="79908"/>
                </a:lnTo>
                <a:lnTo>
                  <a:pt x="884605" y="78854"/>
                </a:lnTo>
                <a:lnTo>
                  <a:pt x="882446" y="76758"/>
                </a:lnTo>
                <a:lnTo>
                  <a:pt x="880237" y="75704"/>
                </a:lnTo>
                <a:lnTo>
                  <a:pt x="878052" y="75704"/>
                </a:lnTo>
                <a:lnTo>
                  <a:pt x="875855" y="74663"/>
                </a:lnTo>
                <a:lnTo>
                  <a:pt x="871474" y="73596"/>
                </a:lnTo>
                <a:lnTo>
                  <a:pt x="869289" y="73596"/>
                </a:lnTo>
                <a:lnTo>
                  <a:pt x="869289" y="72542"/>
                </a:lnTo>
                <a:lnTo>
                  <a:pt x="891197" y="0"/>
                </a:lnTo>
                <a:lnTo>
                  <a:pt x="895578" y="1041"/>
                </a:lnTo>
                <a:lnTo>
                  <a:pt x="902131" y="3136"/>
                </a:lnTo>
                <a:lnTo>
                  <a:pt x="910894" y="7353"/>
                </a:lnTo>
                <a:lnTo>
                  <a:pt x="915289" y="9448"/>
                </a:lnTo>
                <a:lnTo>
                  <a:pt x="919645" y="11557"/>
                </a:lnTo>
                <a:lnTo>
                  <a:pt x="924039" y="14706"/>
                </a:lnTo>
                <a:lnTo>
                  <a:pt x="932789" y="21005"/>
                </a:lnTo>
                <a:lnTo>
                  <a:pt x="937171" y="25234"/>
                </a:lnTo>
                <a:lnTo>
                  <a:pt x="950302" y="37846"/>
                </a:lnTo>
                <a:lnTo>
                  <a:pt x="954684" y="44157"/>
                </a:lnTo>
                <a:lnTo>
                  <a:pt x="956868" y="48361"/>
                </a:lnTo>
                <a:lnTo>
                  <a:pt x="959065" y="52565"/>
                </a:lnTo>
                <a:lnTo>
                  <a:pt x="961250" y="56769"/>
                </a:lnTo>
                <a:lnTo>
                  <a:pt x="963447" y="62039"/>
                </a:lnTo>
                <a:lnTo>
                  <a:pt x="965619" y="69392"/>
                </a:lnTo>
                <a:lnTo>
                  <a:pt x="970026" y="76758"/>
                </a:lnTo>
                <a:lnTo>
                  <a:pt x="970026" y="85166"/>
                </a:lnTo>
                <a:lnTo>
                  <a:pt x="972210" y="92532"/>
                </a:lnTo>
                <a:lnTo>
                  <a:pt x="972210" y="392214"/>
                </a:lnTo>
                <a:lnTo>
                  <a:pt x="974407" y="394335"/>
                </a:lnTo>
                <a:lnTo>
                  <a:pt x="974407" y="396430"/>
                </a:lnTo>
                <a:lnTo>
                  <a:pt x="976591" y="399580"/>
                </a:lnTo>
                <a:lnTo>
                  <a:pt x="978763" y="402742"/>
                </a:lnTo>
                <a:lnTo>
                  <a:pt x="980960" y="404837"/>
                </a:lnTo>
                <a:lnTo>
                  <a:pt x="983157" y="406946"/>
                </a:lnTo>
                <a:lnTo>
                  <a:pt x="987539" y="407987"/>
                </a:lnTo>
                <a:lnTo>
                  <a:pt x="989723" y="409041"/>
                </a:lnTo>
                <a:lnTo>
                  <a:pt x="994092" y="410095"/>
                </a:lnTo>
                <a:lnTo>
                  <a:pt x="1432013" y="410095"/>
                </a:lnTo>
                <a:lnTo>
                  <a:pt x="1432013" y="488962"/>
                </a:lnTo>
                <a:lnTo>
                  <a:pt x="0" y="488962"/>
                </a:lnTo>
                <a:lnTo>
                  <a:pt x="0" y="409041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80730" y="8038312"/>
            <a:ext cx="342900" cy="214629"/>
          </a:xfrm>
          <a:custGeom>
            <a:avLst/>
            <a:gdLst/>
            <a:ahLst/>
            <a:cxnLst/>
            <a:rect l="l" t="t" r="r" b="b"/>
            <a:pathLst>
              <a:path w="342900" h="214629">
                <a:moveTo>
                  <a:pt x="342823" y="111467"/>
                </a:moveTo>
                <a:lnTo>
                  <a:pt x="0" y="111467"/>
                </a:lnTo>
                <a:lnTo>
                  <a:pt x="32613" y="214515"/>
                </a:lnTo>
                <a:lnTo>
                  <a:pt x="314426" y="214515"/>
                </a:lnTo>
                <a:lnTo>
                  <a:pt x="342823" y="111467"/>
                </a:lnTo>
                <a:close/>
              </a:path>
              <a:path w="342900" h="214629">
                <a:moveTo>
                  <a:pt x="195605" y="0"/>
                </a:moveTo>
                <a:lnTo>
                  <a:pt x="143027" y="0"/>
                </a:lnTo>
                <a:lnTo>
                  <a:pt x="143027" y="76758"/>
                </a:lnTo>
                <a:lnTo>
                  <a:pt x="141986" y="79908"/>
                </a:lnTo>
                <a:lnTo>
                  <a:pt x="141986" y="82029"/>
                </a:lnTo>
                <a:lnTo>
                  <a:pt x="139865" y="88328"/>
                </a:lnTo>
                <a:lnTo>
                  <a:pt x="135661" y="94640"/>
                </a:lnTo>
                <a:lnTo>
                  <a:pt x="133565" y="96748"/>
                </a:lnTo>
                <a:lnTo>
                  <a:pt x="130403" y="100952"/>
                </a:lnTo>
                <a:lnTo>
                  <a:pt x="127241" y="103047"/>
                </a:lnTo>
                <a:lnTo>
                  <a:pt x="123050" y="106197"/>
                </a:lnTo>
                <a:lnTo>
                  <a:pt x="117792" y="109359"/>
                </a:lnTo>
                <a:lnTo>
                  <a:pt x="112522" y="111467"/>
                </a:lnTo>
                <a:lnTo>
                  <a:pt x="226098" y="111467"/>
                </a:lnTo>
                <a:lnTo>
                  <a:pt x="220840" y="109359"/>
                </a:lnTo>
                <a:lnTo>
                  <a:pt x="215582" y="106197"/>
                </a:lnTo>
                <a:lnTo>
                  <a:pt x="211378" y="103047"/>
                </a:lnTo>
                <a:lnTo>
                  <a:pt x="208229" y="100952"/>
                </a:lnTo>
                <a:lnTo>
                  <a:pt x="201904" y="94640"/>
                </a:lnTo>
                <a:lnTo>
                  <a:pt x="200863" y="91490"/>
                </a:lnTo>
                <a:lnTo>
                  <a:pt x="198755" y="88328"/>
                </a:lnTo>
                <a:lnTo>
                  <a:pt x="196659" y="82029"/>
                </a:lnTo>
                <a:lnTo>
                  <a:pt x="195605" y="79908"/>
                </a:lnTo>
                <a:lnTo>
                  <a:pt x="195605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980730" y="8038312"/>
            <a:ext cx="342900" cy="214629"/>
          </a:xfrm>
          <a:custGeom>
            <a:avLst/>
            <a:gdLst/>
            <a:ahLst/>
            <a:cxnLst/>
            <a:rect l="l" t="t" r="r" b="b"/>
            <a:pathLst>
              <a:path w="342900" h="214629">
                <a:moveTo>
                  <a:pt x="0" y="111467"/>
                </a:moveTo>
                <a:lnTo>
                  <a:pt x="112522" y="111467"/>
                </a:lnTo>
                <a:lnTo>
                  <a:pt x="117792" y="109359"/>
                </a:lnTo>
                <a:lnTo>
                  <a:pt x="123050" y="106197"/>
                </a:lnTo>
                <a:lnTo>
                  <a:pt x="127241" y="103047"/>
                </a:lnTo>
                <a:lnTo>
                  <a:pt x="130403" y="100952"/>
                </a:lnTo>
                <a:lnTo>
                  <a:pt x="133565" y="96748"/>
                </a:lnTo>
                <a:lnTo>
                  <a:pt x="135661" y="94640"/>
                </a:lnTo>
                <a:lnTo>
                  <a:pt x="137769" y="91490"/>
                </a:lnTo>
                <a:lnTo>
                  <a:pt x="139865" y="88328"/>
                </a:lnTo>
                <a:lnTo>
                  <a:pt x="140919" y="85178"/>
                </a:lnTo>
                <a:lnTo>
                  <a:pt x="141986" y="82029"/>
                </a:lnTo>
                <a:lnTo>
                  <a:pt x="141986" y="79908"/>
                </a:lnTo>
                <a:lnTo>
                  <a:pt x="143027" y="76758"/>
                </a:lnTo>
                <a:lnTo>
                  <a:pt x="143027" y="0"/>
                </a:lnTo>
                <a:lnTo>
                  <a:pt x="195605" y="0"/>
                </a:lnTo>
                <a:lnTo>
                  <a:pt x="195605" y="79908"/>
                </a:lnTo>
                <a:lnTo>
                  <a:pt x="196659" y="82029"/>
                </a:lnTo>
                <a:lnTo>
                  <a:pt x="197700" y="85178"/>
                </a:lnTo>
                <a:lnTo>
                  <a:pt x="198755" y="88328"/>
                </a:lnTo>
                <a:lnTo>
                  <a:pt x="200863" y="91490"/>
                </a:lnTo>
                <a:lnTo>
                  <a:pt x="201904" y="94640"/>
                </a:lnTo>
                <a:lnTo>
                  <a:pt x="204012" y="96748"/>
                </a:lnTo>
                <a:lnTo>
                  <a:pt x="208229" y="100952"/>
                </a:lnTo>
                <a:lnTo>
                  <a:pt x="211378" y="103047"/>
                </a:lnTo>
                <a:lnTo>
                  <a:pt x="215582" y="106197"/>
                </a:lnTo>
                <a:lnTo>
                  <a:pt x="220840" y="109359"/>
                </a:lnTo>
                <a:lnTo>
                  <a:pt x="226098" y="111467"/>
                </a:lnTo>
                <a:lnTo>
                  <a:pt x="342823" y="111467"/>
                </a:lnTo>
                <a:lnTo>
                  <a:pt x="314426" y="214515"/>
                </a:lnTo>
                <a:lnTo>
                  <a:pt x="32613" y="214515"/>
                </a:lnTo>
                <a:lnTo>
                  <a:pt x="0" y="111467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91665" y="7688135"/>
            <a:ext cx="537845" cy="330200"/>
          </a:xfrm>
          <a:custGeom>
            <a:avLst/>
            <a:gdLst/>
            <a:ahLst/>
            <a:cxnLst/>
            <a:rect l="l" t="t" r="r" b="b"/>
            <a:pathLst>
              <a:path w="537844" h="330200">
                <a:moveTo>
                  <a:pt x="496341" y="0"/>
                </a:moveTo>
                <a:lnTo>
                  <a:pt x="436397" y="0"/>
                </a:lnTo>
                <a:lnTo>
                  <a:pt x="433247" y="1054"/>
                </a:lnTo>
                <a:lnTo>
                  <a:pt x="431126" y="1054"/>
                </a:lnTo>
                <a:lnTo>
                  <a:pt x="429031" y="2108"/>
                </a:lnTo>
                <a:lnTo>
                  <a:pt x="426935" y="2108"/>
                </a:lnTo>
                <a:lnTo>
                  <a:pt x="425881" y="3175"/>
                </a:lnTo>
                <a:lnTo>
                  <a:pt x="423773" y="4203"/>
                </a:lnTo>
                <a:lnTo>
                  <a:pt x="421678" y="5270"/>
                </a:lnTo>
                <a:lnTo>
                  <a:pt x="420624" y="7365"/>
                </a:lnTo>
                <a:lnTo>
                  <a:pt x="185077" y="237667"/>
                </a:lnTo>
                <a:lnTo>
                  <a:pt x="180860" y="240817"/>
                </a:lnTo>
                <a:lnTo>
                  <a:pt x="174561" y="245021"/>
                </a:lnTo>
                <a:lnTo>
                  <a:pt x="172453" y="247116"/>
                </a:lnTo>
                <a:lnTo>
                  <a:pt x="166141" y="249224"/>
                </a:lnTo>
                <a:lnTo>
                  <a:pt x="161937" y="250278"/>
                </a:lnTo>
                <a:lnTo>
                  <a:pt x="159842" y="251320"/>
                </a:lnTo>
                <a:lnTo>
                  <a:pt x="156679" y="251320"/>
                </a:lnTo>
                <a:lnTo>
                  <a:pt x="153530" y="252374"/>
                </a:lnTo>
                <a:lnTo>
                  <a:pt x="31546" y="252374"/>
                </a:lnTo>
                <a:lnTo>
                  <a:pt x="1054" y="280784"/>
                </a:lnTo>
                <a:lnTo>
                  <a:pt x="0" y="284988"/>
                </a:lnTo>
                <a:lnTo>
                  <a:pt x="0" y="330200"/>
                </a:lnTo>
                <a:lnTo>
                  <a:pt x="259740" y="330200"/>
                </a:lnTo>
                <a:lnTo>
                  <a:pt x="259740" y="279730"/>
                </a:lnTo>
                <a:lnTo>
                  <a:pt x="260794" y="274459"/>
                </a:lnTo>
                <a:lnTo>
                  <a:pt x="260794" y="268147"/>
                </a:lnTo>
                <a:lnTo>
                  <a:pt x="261835" y="266052"/>
                </a:lnTo>
                <a:lnTo>
                  <a:pt x="261835" y="262889"/>
                </a:lnTo>
                <a:lnTo>
                  <a:pt x="262889" y="260794"/>
                </a:lnTo>
                <a:lnTo>
                  <a:pt x="262889" y="259740"/>
                </a:lnTo>
                <a:lnTo>
                  <a:pt x="263944" y="257644"/>
                </a:lnTo>
                <a:lnTo>
                  <a:pt x="264985" y="256590"/>
                </a:lnTo>
                <a:lnTo>
                  <a:pt x="266052" y="254495"/>
                </a:lnTo>
                <a:lnTo>
                  <a:pt x="266052" y="252374"/>
                </a:lnTo>
                <a:lnTo>
                  <a:pt x="267106" y="251320"/>
                </a:lnTo>
                <a:lnTo>
                  <a:pt x="268160" y="249224"/>
                </a:lnTo>
                <a:lnTo>
                  <a:pt x="270256" y="247116"/>
                </a:lnTo>
                <a:lnTo>
                  <a:pt x="271310" y="245021"/>
                </a:lnTo>
                <a:lnTo>
                  <a:pt x="273405" y="242925"/>
                </a:lnTo>
                <a:lnTo>
                  <a:pt x="274459" y="240817"/>
                </a:lnTo>
                <a:lnTo>
                  <a:pt x="276555" y="239763"/>
                </a:lnTo>
                <a:lnTo>
                  <a:pt x="395389" y="123050"/>
                </a:lnTo>
                <a:lnTo>
                  <a:pt x="397484" y="120942"/>
                </a:lnTo>
                <a:lnTo>
                  <a:pt x="398551" y="118846"/>
                </a:lnTo>
                <a:lnTo>
                  <a:pt x="400646" y="116725"/>
                </a:lnTo>
                <a:lnTo>
                  <a:pt x="403809" y="114630"/>
                </a:lnTo>
                <a:lnTo>
                  <a:pt x="408000" y="110426"/>
                </a:lnTo>
                <a:lnTo>
                  <a:pt x="411162" y="108318"/>
                </a:lnTo>
                <a:lnTo>
                  <a:pt x="413257" y="107276"/>
                </a:lnTo>
                <a:lnTo>
                  <a:pt x="415378" y="105168"/>
                </a:lnTo>
                <a:lnTo>
                  <a:pt x="417474" y="104114"/>
                </a:lnTo>
                <a:lnTo>
                  <a:pt x="423773" y="102019"/>
                </a:lnTo>
                <a:lnTo>
                  <a:pt x="425881" y="102019"/>
                </a:lnTo>
                <a:lnTo>
                  <a:pt x="427977" y="100952"/>
                </a:lnTo>
                <a:lnTo>
                  <a:pt x="431126" y="99910"/>
                </a:lnTo>
                <a:lnTo>
                  <a:pt x="433247" y="99910"/>
                </a:lnTo>
                <a:lnTo>
                  <a:pt x="436397" y="98856"/>
                </a:lnTo>
                <a:lnTo>
                  <a:pt x="537349" y="98856"/>
                </a:lnTo>
                <a:lnTo>
                  <a:pt x="537349" y="74663"/>
                </a:lnTo>
                <a:lnTo>
                  <a:pt x="496341" y="74663"/>
                </a:lnTo>
                <a:lnTo>
                  <a:pt x="496341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591665" y="7688135"/>
            <a:ext cx="537845" cy="330200"/>
          </a:xfrm>
          <a:custGeom>
            <a:avLst/>
            <a:gdLst/>
            <a:ahLst/>
            <a:cxnLst/>
            <a:rect l="l" t="t" r="r" b="b"/>
            <a:pathLst>
              <a:path w="537844" h="330200">
                <a:moveTo>
                  <a:pt x="0" y="330200"/>
                </a:moveTo>
                <a:lnTo>
                  <a:pt x="0" y="284988"/>
                </a:lnTo>
                <a:lnTo>
                  <a:pt x="1054" y="280784"/>
                </a:lnTo>
                <a:lnTo>
                  <a:pt x="2095" y="277621"/>
                </a:lnTo>
                <a:lnTo>
                  <a:pt x="3149" y="274459"/>
                </a:lnTo>
                <a:lnTo>
                  <a:pt x="5257" y="270256"/>
                </a:lnTo>
                <a:lnTo>
                  <a:pt x="7365" y="268147"/>
                </a:lnTo>
                <a:lnTo>
                  <a:pt x="10515" y="264998"/>
                </a:lnTo>
                <a:lnTo>
                  <a:pt x="31546" y="252374"/>
                </a:lnTo>
                <a:lnTo>
                  <a:pt x="153530" y="252374"/>
                </a:lnTo>
                <a:lnTo>
                  <a:pt x="156679" y="251320"/>
                </a:lnTo>
                <a:lnTo>
                  <a:pt x="159842" y="251320"/>
                </a:lnTo>
                <a:lnTo>
                  <a:pt x="161937" y="250278"/>
                </a:lnTo>
                <a:lnTo>
                  <a:pt x="166141" y="249224"/>
                </a:lnTo>
                <a:lnTo>
                  <a:pt x="169303" y="248170"/>
                </a:lnTo>
                <a:lnTo>
                  <a:pt x="172453" y="247116"/>
                </a:lnTo>
                <a:lnTo>
                  <a:pt x="174561" y="245021"/>
                </a:lnTo>
                <a:lnTo>
                  <a:pt x="177711" y="242925"/>
                </a:lnTo>
                <a:lnTo>
                  <a:pt x="180860" y="240817"/>
                </a:lnTo>
                <a:lnTo>
                  <a:pt x="185077" y="237667"/>
                </a:lnTo>
                <a:lnTo>
                  <a:pt x="420624" y="7365"/>
                </a:lnTo>
                <a:lnTo>
                  <a:pt x="421678" y="5270"/>
                </a:lnTo>
                <a:lnTo>
                  <a:pt x="423773" y="4203"/>
                </a:lnTo>
                <a:lnTo>
                  <a:pt x="425881" y="3175"/>
                </a:lnTo>
                <a:lnTo>
                  <a:pt x="426935" y="2108"/>
                </a:lnTo>
                <a:lnTo>
                  <a:pt x="429031" y="2108"/>
                </a:lnTo>
                <a:lnTo>
                  <a:pt x="431126" y="1054"/>
                </a:lnTo>
                <a:lnTo>
                  <a:pt x="433247" y="1054"/>
                </a:lnTo>
                <a:lnTo>
                  <a:pt x="436397" y="0"/>
                </a:lnTo>
                <a:lnTo>
                  <a:pt x="496341" y="0"/>
                </a:lnTo>
                <a:lnTo>
                  <a:pt x="496341" y="74663"/>
                </a:lnTo>
                <a:lnTo>
                  <a:pt x="537349" y="74663"/>
                </a:lnTo>
                <a:lnTo>
                  <a:pt x="537349" y="98856"/>
                </a:lnTo>
                <a:lnTo>
                  <a:pt x="436397" y="98856"/>
                </a:lnTo>
                <a:lnTo>
                  <a:pt x="433247" y="99910"/>
                </a:lnTo>
                <a:lnTo>
                  <a:pt x="431126" y="99910"/>
                </a:lnTo>
                <a:lnTo>
                  <a:pt x="427977" y="100952"/>
                </a:lnTo>
                <a:lnTo>
                  <a:pt x="425881" y="102019"/>
                </a:lnTo>
                <a:lnTo>
                  <a:pt x="423773" y="102019"/>
                </a:lnTo>
                <a:lnTo>
                  <a:pt x="420624" y="103073"/>
                </a:lnTo>
                <a:lnTo>
                  <a:pt x="417474" y="104114"/>
                </a:lnTo>
                <a:lnTo>
                  <a:pt x="415378" y="105168"/>
                </a:lnTo>
                <a:lnTo>
                  <a:pt x="413257" y="107276"/>
                </a:lnTo>
                <a:lnTo>
                  <a:pt x="411162" y="108318"/>
                </a:lnTo>
                <a:lnTo>
                  <a:pt x="408000" y="110426"/>
                </a:lnTo>
                <a:lnTo>
                  <a:pt x="406958" y="111480"/>
                </a:lnTo>
                <a:lnTo>
                  <a:pt x="403809" y="114630"/>
                </a:lnTo>
                <a:lnTo>
                  <a:pt x="400646" y="116725"/>
                </a:lnTo>
                <a:lnTo>
                  <a:pt x="398551" y="118846"/>
                </a:lnTo>
                <a:lnTo>
                  <a:pt x="397484" y="120942"/>
                </a:lnTo>
                <a:lnTo>
                  <a:pt x="395389" y="123050"/>
                </a:lnTo>
                <a:lnTo>
                  <a:pt x="276555" y="239763"/>
                </a:lnTo>
                <a:lnTo>
                  <a:pt x="274459" y="240817"/>
                </a:lnTo>
                <a:lnTo>
                  <a:pt x="273405" y="242925"/>
                </a:lnTo>
                <a:lnTo>
                  <a:pt x="271310" y="245021"/>
                </a:lnTo>
                <a:lnTo>
                  <a:pt x="270256" y="247116"/>
                </a:lnTo>
                <a:lnTo>
                  <a:pt x="268160" y="249224"/>
                </a:lnTo>
                <a:lnTo>
                  <a:pt x="267106" y="251320"/>
                </a:lnTo>
                <a:lnTo>
                  <a:pt x="266052" y="252374"/>
                </a:lnTo>
                <a:lnTo>
                  <a:pt x="266052" y="254495"/>
                </a:lnTo>
                <a:lnTo>
                  <a:pt x="264985" y="256590"/>
                </a:lnTo>
                <a:lnTo>
                  <a:pt x="263944" y="257644"/>
                </a:lnTo>
                <a:lnTo>
                  <a:pt x="262889" y="259740"/>
                </a:lnTo>
                <a:lnTo>
                  <a:pt x="262889" y="260794"/>
                </a:lnTo>
                <a:lnTo>
                  <a:pt x="261835" y="262889"/>
                </a:lnTo>
                <a:lnTo>
                  <a:pt x="261835" y="266052"/>
                </a:lnTo>
                <a:lnTo>
                  <a:pt x="260794" y="268147"/>
                </a:lnTo>
                <a:lnTo>
                  <a:pt x="260794" y="274459"/>
                </a:lnTo>
                <a:lnTo>
                  <a:pt x="259740" y="279730"/>
                </a:lnTo>
                <a:lnTo>
                  <a:pt x="259740" y="330200"/>
                </a:lnTo>
                <a:lnTo>
                  <a:pt x="0" y="33020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175281" y="7688135"/>
            <a:ext cx="537845" cy="330200"/>
          </a:xfrm>
          <a:custGeom>
            <a:avLst/>
            <a:gdLst/>
            <a:ahLst/>
            <a:cxnLst/>
            <a:rect l="l" t="t" r="r" b="b"/>
            <a:pathLst>
              <a:path w="537844" h="330200">
                <a:moveTo>
                  <a:pt x="100939" y="0"/>
                </a:moveTo>
                <a:lnTo>
                  <a:pt x="41020" y="0"/>
                </a:lnTo>
                <a:lnTo>
                  <a:pt x="41020" y="74663"/>
                </a:lnTo>
                <a:lnTo>
                  <a:pt x="0" y="74663"/>
                </a:lnTo>
                <a:lnTo>
                  <a:pt x="0" y="98856"/>
                </a:lnTo>
                <a:lnTo>
                  <a:pt x="100939" y="98856"/>
                </a:lnTo>
                <a:lnTo>
                  <a:pt x="104101" y="99910"/>
                </a:lnTo>
                <a:lnTo>
                  <a:pt x="106210" y="99910"/>
                </a:lnTo>
                <a:lnTo>
                  <a:pt x="109359" y="100952"/>
                </a:lnTo>
                <a:lnTo>
                  <a:pt x="111467" y="102019"/>
                </a:lnTo>
                <a:lnTo>
                  <a:pt x="113576" y="102019"/>
                </a:lnTo>
                <a:lnTo>
                  <a:pt x="119875" y="104114"/>
                </a:lnTo>
                <a:lnTo>
                  <a:pt x="121996" y="105168"/>
                </a:lnTo>
                <a:lnTo>
                  <a:pt x="124091" y="107276"/>
                </a:lnTo>
                <a:lnTo>
                  <a:pt x="126199" y="108318"/>
                </a:lnTo>
                <a:lnTo>
                  <a:pt x="129349" y="110426"/>
                </a:lnTo>
                <a:lnTo>
                  <a:pt x="133553" y="114630"/>
                </a:lnTo>
                <a:lnTo>
                  <a:pt x="136702" y="116725"/>
                </a:lnTo>
                <a:lnTo>
                  <a:pt x="138798" y="118846"/>
                </a:lnTo>
                <a:lnTo>
                  <a:pt x="139865" y="120942"/>
                </a:lnTo>
                <a:lnTo>
                  <a:pt x="141973" y="123050"/>
                </a:lnTo>
                <a:lnTo>
                  <a:pt x="260781" y="239763"/>
                </a:lnTo>
                <a:lnTo>
                  <a:pt x="262877" y="240817"/>
                </a:lnTo>
                <a:lnTo>
                  <a:pt x="263944" y="242925"/>
                </a:lnTo>
                <a:lnTo>
                  <a:pt x="266039" y="245021"/>
                </a:lnTo>
                <a:lnTo>
                  <a:pt x="267093" y="247116"/>
                </a:lnTo>
                <a:lnTo>
                  <a:pt x="269201" y="249224"/>
                </a:lnTo>
                <a:lnTo>
                  <a:pt x="270243" y="251320"/>
                </a:lnTo>
                <a:lnTo>
                  <a:pt x="271297" y="252374"/>
                </a:lnTo>
                <a:lnTo>
                  <a:pt x="271297" y="254495"/>
                </a:lnTo>
                <a:lnTo>
                  <a:pt x="272351" y="256590"/>
                </a:lnTo>
                <a:lnTo>
                  <a:pt x="273405" y="257644"/>
                </a:lnTo>
                <a:lnTo>
                  <a:pt x="274446" y="259740"/>
                </a:lnTo>
                <a:lnTo>
                  <a:pt x="274446" y="260794"/>
                </a:lnTo>
                <a:lnTo>
                  <a:pt x="275501" y="262889"/>
                </a:lnTo>
                <a:lnTo>
                  <a:pt x="275501" y="266052"/>
                </a:lnTo>
                <a:lnTo>
                  <a:pt x="276555" y="268147"/>
                </a:lnTo>
                <a:lnTo>
                  <a:pt x="276555" y="274459"/>
                </a:lnTo>
                <a:lnTo>
                  <a:pt x="277596" y="279730"/>
                </a:lnTo>
                <a:lnTo>
                  <a:pt x="277596" y="330200"/>
                </a:lnTo>
                <a:lnTo>
                  <a:pt x="537349" y="330200"/>
                </a:lnTo>
                <a:lnTo>
                  <a:pt x="537349" y="284988"/>
                </a:lnTo>
                <a:lnTo>
                  <a:pt x="536308" y="280784"/>
                </a:lnTo>
                <a:lnTo>
                  <a:pt x="505790" y="252374"/>
                </a:lnTo>
                <a:lnTo>
                  <a:pt x="383819" y="252374"/>
                </a:lnTo>
                <a:lnTo>
                  <a:pt x="380669" y="251320"/>
                </a:lnTo>
                <a:lnTo>
                  <a:pt x="377520" y="251320"/>
                </a:lnTo>
                <a:lnTo>
                  <a:pt x="375412" y="250278"/>
                </a:lnTo>
                <a:lnTo>
                  <a:pt x="371208" y="249224"/>
                </a:lnTo>
                <a:lnTo>
                  <a:pt x="364883" y="247116"/>
                </a:lnTo>
                <a:lnTo>
                  <a:pt x="362775" y="245021"/>
                </a:lnTo>
                <a:lnTo>
                  <a:pt x="356476" y="240817"/>
                </a:lnTo>
                <a:lnTo>
                  <a:pt x="352272" y="237667"/>
                </a:lnTo>
                <a:lnTo>
                  <a:pt x="116725" y="7365"/>
                </a:lnTo>
                <a:lnTo>
                  <a:pt x="115671" y="5270"/>
                </a:lnTo>
                <a:lnTo>
                  <a:pt x="113576" y="4203"/>
                </a:lnTo>
                <a:lnTo>
                  <a:pt x="111467" y="3175"/>
                </a:lnTo>
                <a:lnTo>
                  <a:pt x="110426" y="2108"/>
                </a:lnTo>
                <a:lnTo>
                  <a:pt x="108305" y="2108"/>
                </a:lnTo>
                <a:lnTo>
                  <a:pt x="106210" y="1054"/>
                </a:lnTo>
                <a:lnTo>
                  <a:pt x="104101" y="1054"/>
                </a:lnTo>
                <a:lnTo>
                  <a:pt x="10093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175281" y="7688135"/>
            <a:ext cx="537845" cy="330200"/>
          </a:xfrm>
          <a:custGeom>
            <a:avLst/>
            <a:gdLst/>
            <a:ahLst/>
            <a:cxnLst/>
            <a:rect l="l" t="t" r="r" b="b"/>
            <a:pathLst>
              <a:path w="537844" h="330200">
                <a:moveTo>
                  <a:pt x="537349" y="330200"/>
                </a:moveTo>
                <a:lnTo>
                  <a:pt x="537349" y="284988"/>
                </a:lnTo>
                <a:lnTo>
                  <a:pt x="536308" y="280784"/>
                </a:lnTo>
                <a:lnTo>
                  <a:pt x="535254" y="277621"/>
                </a:lnTo>
                <a:lnTo>
                  <a:pt x="534200" y="274459"/>
                </a:lnTo>
                <a:lnTo>
                  <a:pt x="532091" y="270256"/>
                </a:lnTo>
                <a:lnTo>
                  <a:pt x="529983" y="268147"/>
                </a:lnTo>
                <a:lnTo>
                  <a:pt x="526821" y="264998"/>
                </a:lnTo>
                <a:lnTo>
                  <a:pt x="523671" y="261848"/>
                </a:lnTo>
                <a:lnTo>
                  <a:pt x="519468" y="258686"/>
                </a:lnTo>
                <a:lnTo>
                  <a:pt x="515264" y="256590"/>
                </a:lnTo>
                <a:lnTo>
                  <a:pt x="511047" y="254495"/>
                </a:lnTo>
                <a:lnTo>
                  <a:pt x="505790" y="252374"/>
                </a:lnTo>
                <a:lnTo>
                  <a:pt x="383819" y="252374"/>
                </a:lnTo>
                <a:lnTo>
                  <a:pt x="380669" y="251320"/>
                </a:lnTo>
                <a:lnTo>
                  <a:pt x="377520" y="251320"/>
                </a:lnTo>
                <a:lnTo>
                  <a:pt x="375412" y="250278"/>
                </a:lnTo>
                <a:lnTo>
                  <a:pt x="371208" y="249224"/>
                </a:lnTo>
                <a:lnTo>
                  <a:pt x="368045" y="248170"/>
                </a:lnTo>
                <a:lnTo>
                  <a:pt x="364883" y="247116"/>
                </a:lnTo>
                <a:lnTo>
                  <a:pt x="362775" y="245021"/>
                </a:lnTo>
                <a:lnTo>
                  <a:pt x="116725" y="7365"/>
                </a:lnTo>
                <a:lnTo>
                  <a:pt x="115671" y="5270"/>
                </a:lnTo>
                <a:lnTo>
                  <a:pt x="113576" y="4203"/>
                </a:lnTo>
                <a:lnTo>
                  <a:pt x="111467" y="3175"/>
                </a:lnTo>
                <a:lnTo>
                  <a:pt x="110426" y="2108"/>
                </a:lnTo>
                <a:lnTo>
                  <a:pt x="108305" y="2108"/>
                </a:lnTo>
                <a:lnTo>
                  <a:pt x="106210" y="1054"/>
                </a:lnTo>
                <a:lnTo>
                  <a:pt x="104101" y="1054"/>
                </a:lnTo>
                <a:lnTo>
                  <a:pt x="100939" y="0"/>
                </a:lnTo>
                <a:lnTo>
                  <a:pt x="41020" y="0"/>
                </a:lnTo>
                <a:lnTo>
                  <a:pt x="41020" y="74663"/>
                </a:lnTo>
                <a:lnTo>
                  <a:pt x="0" y="74663"/>
                </a:lnTo>
                <a:lnTo>
                  <a:pt x="0" y="98856"/>
                </a:lnTo>
                <a:lnTo>
                  <a:pt x="100939" y="98856"/>
                </a:lnTo>
                <a:lnTo>
                  <a:pt x="104101" y="99910"/>
                </a:lnTo>
                <a:lnTo>
                  <a:pt x="106210" y="99910"/>
                </a:lnTo>
                <a:lnTo>
                  <a:pt x="109359" y="100952"/>
                </a:lnTo>
                <a:lnTo>
                  <a:pt x="111467" y="102019"/>
                </a:lnTo>
                <a:lnTo>
                  <a:pt x="113576" y="102019"/>
                </a:lnTo>
                <a:lnTo>
                  <a:pt x="116725" y="103073"/>
                </a:lnTo>
                <a:lnTo>
                  <a:pt x="119875" y="104114"/>
                </a:lnTo>
                <a:lnTo>
                  <a:pt x="121996" y="105168"/>
                </a:lnTo>
                <a:lnTo>
                  <a:pt x="124091" y="107276"/>
                </a:lnTo>
                <a:lnTo>
                  <a:pt x="126199" y="108318"/>
                </a:lnTo>
                <a:lnTo>
                  <a:pt x="129349" y="110426"/>
                </a:lnTo>
                <a:lnTo>
                  <a:pt x="133553" y="114630"/>
                </a:lnTo>
                <a:lnTo>
                  <a:pt x="136702" y="116725"/>
                </a:lnTo>
                <a:lnTo>
                  <a:pt x="138798" y="118846"/>
                </a:lnTo>
                <a:lnTo>
                  <a:pt x="139865" y="120942"/>
                </a:lnTo>
                <a:lnTo>
                  <a:pt x="141973" y="123050"/>
                </a:lnTo>
                <a:lnTo>
                  <a:pt x="260781" y="239763"/>
                </a:lnTo>
                <a:lnTo>
                  <a:pt x="262877" y="240817"/>
                </a:lnTo>
                <a:lnTo>
                  <a:pt x="263944" y="242925"/>
                </a:lnTo>
                <a:lnTo>
                  <a:pt x="266039" y="245021"/>
                </a:lnTo>
                <a:lnTo>
                  <a:pt x="267093" y="247116"/>
                </a:lnTo>
                <a:lnTo>
                  <a:pt x="269201" y="249224"/>
                </a:lnTo>
                <a:lnTo>
                  <a:pt x="270243" y="251320"/>
                </a:lnTo>
                <a:lnTo>
                  <a:pt x="271297" y="252374"/>
                </a:lnTo>
                <a:lnTo>
                  <a:pt x="271297" y="254495"/>
                </a:lnTo>
                <a:lnTo>
                  <a:pt x="272351" y="256590"/>
                </a:lnTo>
                <a:lnTo>
                  <a:pt x="273405" y="257644"/>
                </a:lnTo>
                <a:lnTo>
                  <a:pt x="274446" y="259740"/>
                </a:lnTo>
                <a:lnTo>
                  <a:pt x="274446" y="260794"/>
                </a:lnTo>
                <a:lnTo>
                  <a:pt x="275501" y="262889"/>
                </a:lnTo>
                <a:lnTo>
                  <a:pt x="275501" y="266052"/>
                </a:lnTo>
                <a:lnTo>
                  <a:pt x="276555" y="268147"/>
                </a:lnTo>
                <a:lnTo>
                  <a:pt x="276555" y="274459"/>
                </a:lnTo>
                <a:lnTo>
                  <a:pt x="277596" y="279730"/>
                </a:lnTo>
                <a:lnTo>
                  <a:pt x="277596" y="330200"/>
                </a:lnTo>
                <a:lnTo>
                  <a:pt x="537349" y="33020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95782" y="8901115"/>
            <a:ext cx="11106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Globe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146230" y="6183617"/>
            <a:ext cx="116839" cy="452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856759" y="6079045"/>
            <a:ext cx="662940" cy="82550"/>
          </a:xfrm>
          <a:custGeom>
            <a:avLst/>
            <a:gdLst/>
            <a:ahLst/>
            <a:cxnLst/>
            <a:rect l="l" t="t" r="r" b="b"/>
            <a:pathLst>
              <a:path w="662939" h="82550">
                <a:moveTo>
                  <a:pt x="0" y="82435"/>
                </a:moveTo>
                <a:lnTo>
                  <a:pt x="662482" y="82435"/>
                </a:lnTo>
                <a:lnTo>
                  <a:pt x="662482" y="0"/>
                </a:lnTo>
                <a:lnTo>
                  <a:pt x="0" y="0"/>
                </a:lnTo>
                <a:lnTo>
                  <a:pt x="0" y="82435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856759" y="6079045"/>
            <a:ext cx="662940" cy="82550"/>
          </a:xfrm>
          <a:custGeom>
            <a:avLst/>
            <a:gdLst/>
            <a:ahLst/>
            <a:cxnLst/>
            <a:rect l="l" t="t" r="r" b="b"/>
            <a:pathLst>
              <a:path w="662939" h="82550">
                <a:moveTo>
                  <a:pt x="0" y="82435"/>
                </a:moveTo>
                <a:lnTo>
                  <a:pt x="662482" y="82435"/>
                </a:lnTo>
                <a:lnTo>
                  <a:pt x="662482" y="0"/>
                </a:lnTo>
                <a:lnTo>
                  <a:pt x="0" y="0"/>
                </a:lnTo>
                <a:lnTo>
                  <a:pt x="0" y="82435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856759" y="6646888"/>
            <a:ext cx="662940" cy="82550"/>
          </a:xfrm>
          <a:custGeom>
            <a:avLst/>
            <a:gdLst/>
            <a:ahLst/>
            <a:cxnLst/>
            <a:rect l="l" t="t" r="r" b="b"/>
            <a:pathLst>
              <a:path w="662939" h="82550">
                <a:moveTo>
                  <a:pt x="0" y="82448"/>
                </a:moveTo>
                <a:lnTo>
                  <a:pt x="662482" y="82448"/>
                </a:lnTo>
                <a:lnTo>
                  <a:pt x="662482" y="0"/>
                </a:lnTo>
                <a:lnTo>
                  <a:pt x="0" y="0"/>
                </a:lnTo>
                <a:lnTo>
                  <a:pt x="0" y="82448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856759" y="6646888"/>
            <a:ext cx="662940" cy="82550"/>
          </a:xfrm>
          <a:custGeom>
            <a:avLst/>
            <a:gdLst/>
            <a:ahLst/>
            <a:cxnLst/>
            <a:rect l="l" t="t" r="r" b="b"/>
            <a:pathLst>
              <a:path w="662939" h="82550">
                <a:moveTo>
                  <a:pt x="0" y="82448"/>
                </a:moveTo>
                <a:lnTo>
                  <a:pt x="662482" y="82448"/>
                </a:lnTo>
                <a:lnTo>
                  <a:pt x="662482" y="0"/>
                </a:lnTo>
                <a:lnTo>
                  <a:pt x="0" y="0"/>
                </a:lnTo>
                <a:lnTo>
                  <a:pt x="0" y="82448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519242" y="6001232"/>
            <a:ext cx="74295" cy="819150"/>
          </a:xfrm>
          <a:custGeom>
            <a:avLst/>
            <a:gdLst/>
            <a:ahLst/>
            <a:cxnLst/>
            <a:rect l="l" t="t" r="r" b="b"/>
            <a:pathLst>
              <a:path w="74295" h="819150">
                <a:moveTo>
                  <a:pt x="0" y="819162"/>
                </a:moveTo>
                <a:lnTo>
                  <a:pt x="74206" y="819162"/>
                </a:lnTo>
                <a:lnTo>
                  <a:pt x="74206" y="0"/>
                </a:lnTo>
                <a:lnTo>
                  <a:pt x="0" y="0"/>
                </a:lnTo>
                <a:lnTo>
                  <a:pt x="0" y="81916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54625" y="6639420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8064" y="0"/>
                </a:lnTo>
              </a:path>
            </a:pathLst>
          </a:custGeom>
          <a:ln w="617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147195" y="6636334"/>
            <a:ext cx="73025" cy="13970"/>
          </a:xfrm>
          <a:custGeom>
            <a:avLst/>
            <a:gdLst/>
            <a:ahLst/>
            <a:cxnLst/>
            <a:rect l="l" t="t" r="r" b="b"/>
            <a:pathLst>
              <a:path w="73025" h="13970">
                <a:moveTo>
                  <a:pt x="7429" y="0"/>
                </a:moveTo>
                <a:lnTo>
                  <a:pt x="0" y="0"/>
                </a:lnTo>
                <a:lnTo>
                  <a:pt x="0" y="13487"/>
                </a:lnTo>
                <a:lnTo>
                  <a:pt x="69151" y="13487"/>
                </a:lnTo>
                <a:lnTo>
                  <a:pt x="69151" y="9829"/>
                </a:lnTo>
                <a:lnTo>
                  <a:pt x="72809" y="9829"/>
                </a:lnTo>
                <a:lnTo>
                  <a:pt x="72809" y="6172"/>
                </a:lnTo>
                <a:lnTo>
                  <a:pt x="7429" y="6172"/>
                </a:lnTo>
                <a:lnTo>
                  <a:pt x="7429" y="0"/>
                </a:lnTo>
                <a:close/>
              </a:path>
              <a:path w="73025" h="13970">
                <a:moveTo>
                  <a:pt x="72809" y="9829"/>
                </a:moveTo>
                <a:lnTo>
                  <a:pt x="69151" y="9829"/>
                </a:lnTo>
                <a:lnTo>
                  <a:pt x="69151" y="13487"/>
                </a:lnTo>
                <a:lnTo>
                  <a:pt x="72809" y="13487"/>
                </a:lnTo>
                <a:lnTo>
                  <a:pt x="72809" y="9829"/>
                </a:lnTo>
                <a:close/>
              </a:path>
              <a:path w="73025" h="13970">
                <a:moveTo>
                  <a:pt x="72809" y="0"/>
                </a:moveTo>
                <a:lnTo>
                  <a:pt x="65493" y="0"/>
                </a:lnTo>
                <a:lnTo>
                  <a:pt x="65493" y="6172"/>
                </a:lnTo>
                <a:lnTo>
                  <a:pt x="72809" y="6172"/>
                </a:lnTo>
                <a:lnTo>
                  <a:pt x="7280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154625" y="6165761"/>
            <a:ext cx="58419" cy="18415"/>
          </a:xfrm>
          <a:custGeom>
            <a:avLst/>
            <a:gdLst/>
            <a:ahLst/>
            <a:cxnLst/>
            <a:rect l="l" t="t" r="r" b="b"/>
            <a:pathLst>
              <a:path w="58420" h="18414">
                <a:moveTo>
                  <a:pt x="58064" y="0"/>
                </a:moveTo>
                <a:lnTo>
                  <a:pt x="45377" y="0"/>
                </a:lnTo>
                <a:lnTo>
                  <a:pt x="45377" y="17830"/>
                </a:lnTo>
                <a:lnTo>
                  <a:pt x="58064" y="17830"/>
                </a:lnTo>
                <a:lnTo>
                  <a:pt x="58064" y="0"/>
                </a:lnTo>
                <a:close/>
              </a:path>
              <a:path w="58420" h="18414">
                <a:moveTo>
                  <a:pt x="12801" y="0"/>
                </a:moveTo>
                <a:lnTo>
                  <a:pt x="0" y="0"/>
                </a:lnTo>
                <a:lnTo>
                  <a:pt x="0" y="17830"/>
                </a:lnTo>
                <a:lnTo>
                  <a:pt x="12801" y="17830"/>
                </a:lnTo>
                <a:lnTo>
                  <a:pt x="1280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47195" y="6158331"/>
            <a:ext cx="73025" cy="25400"/>
          </a:xfrm>
          <a:custGeom>
            <a:avLst/>
            <a:gdLst/>
            <a:ahLst/>
            <a:cxnLst/>
            <a:rect l="l" t="t" r="r" b="b"/>
            <a:pathLst>
              <a:path w="73025" h="25400">
                <a:moveTo>
                  <a:pt x="69151" y="0"/>
                </a:moveTo>
                <a:lnTo>
                  <a:pt x="52806" y="0"/>
                </a:lnTo>
                <a:lnTo>
                  <a:pt x="52806" y="7429"/>
                </a:lnTo>
                <a:lnTo>
                  <a:pt x="65493" y="7429"/>
                </a:lnTo>
                <a:lnTo>
                  <a:pt x="65493" y="25260"/>
                </a:lnTo>
                <a:lnTo>
                  <a:pt x="72809" y="25260"/>
                </a:lnTo>
                <a:lnTo>
                  <a:pt x="72809" y="3771"/>
                </a:lnTo>
                <a:lnTo>
                  <a:pt x="69151" y="3771"/>
                </a:lnTo>
                <a:lnTo>
                  <a:pt x="69151" y="0"/>
                </a:lnTo>
                <a:close/>
              </a:path>
              <a:path w="73025" h="25400">
                <a:moveTo>
                  <a:pt x="72809" y="0"/>
                </a:moveTo>
                <a:lnTo>
                  <a:pt x="69151" y="0"/>
                </a:lnTo>
                <a:lnTo>
                  <a:pt x="69151" y="3771"/>
                </a:lnTo>
                <a:lnTo>
                  <a:pt x="72809" y="3771"/>
                </a:lnTo>
                <a:lnTo>
                  <a:pt x="72809" y="0"/>
                </a:lnTo>
                <a:close/>
              </a:path>
              <a:path w="73025" h="25400">
                <a:moveTo>
                  <a:pt x="20231" y="0"/>
                </a:moveTo>
                <a:lnTo>
                  <a:pt x="0" y="0"/>
                </a:lnTo>
                <a:lnTo>
                  <a:pt x="0" y="25260"/>
                </a:lnTo>
                <a:lnTo>
                  <a:pt x="7429" y="25260"/>
                </a:lnTo>
                <a:lnTo>
                  <a:pt x="7429" y="7429"/>
                </a:lnTo>
                <a:lnTo>
                  <a:pt x="20231" y="7429"/>
                </a:lnTo>
                <a:lnTo>
                  <a:pt x="202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37518" y="607904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41008"/>
                </a:moveTo>
                <a:lnTo>
                  <a:pt x="32880" y="41008"/>
                </a:lnTo>
                <a:lnTo>
                  <a:pt x="32880" y="0"/>
                </a:lnTo>
                <a:lnTo>
                  <a:pt x="0" y="0"/>
                </a:lnTo>
                <a:lnTo>
                  <a:pt x="0" y="4100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137518" y="607904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0"/>
                </a:moveTo>
                <a:lnTo>
                  <a:pt x="32880" y="0"/>
                </a:lnTo>
                <a:lnTo>
                  <a:pt x="32880" y="41008"/>
                </a:lnTo>
                <a:lnTo>
                  <a:pt x="0" y="41008"/>
                </a:lnTo>
                <a:lnTo>
                  <a:pt x="0" y="0"/>
                </a:lnTo>
                <a:close/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37518" y="612109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41008"/>
                </a:moveTo>
                <a:lnTo>
                  <a:pt x="32880" y="41008"/>
                </a:lnTo>
                <a:lnTo>
                  <a:pt x="32880" y="0"/>
                </a:lnTo>
                <a:lnTo>
                  <a:pt x="0" y="0"/>
                </a:lnTo>
                <a:lnTo>
                  <a:pt x="0" y="4100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137518" y="612109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0"/>
                </a:moveTo>
                <a:lnTo>
                  <a:pt x="32880" y="0"/>
                </a:lnTo>
                <a:lnTo>
                  <a:pt x="32880" y="41008"/>
                </a:lnTo>
                <a:lnTo>
                  <a:pt x="0" y="41008"/>
                </a:lnTo>
                <a:lnTo>
                  <a:pt x="0" y="0"/>
                </a:lnTo>
                <a:close/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95366" y="607904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41008"/>
                </a:moveTo>
                <a:lnTo>
                  <a:pt x="32867" y="41008"/>
                </a:lnTo>
                <a:lnTo>
                  <a:pt x="32867" y="0"/>
                </a:lnTo>
                <a:lnTo>
                  <a:pt x="0" y="0"/>
                </a:lnTo>
                <a:lnTo>
                  <a:pt x="0" y="4100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195366" y="607904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0"/>
                </a:moveTo>
                <a:lnTo>
                  <a:pt x="32867" y="0"/>
                </a:lnTo>
                <a:lnTo>
                  <a:pt x="32867" y="41008"/>
                </a:lnTo>
                <a:lnTo>
                  <a:pt x="0" y="41008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195366" y="612109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41008"/>
                </a:moveTo>
                <a:lnTo>
                  <a:pt x="32867" y="41008"/>
                </a:lnTo>
                <a:lnTo>
                  <a:pt x="32867" y="0"/>
                </a:lnTo>
                <a:lnTo>
                  <a:pt x="0" y="0"/>
                </a:lnTo>
                <a:lnTo>
                  <a:pt x="0" y="4100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195366" y="6121095"/>
            <a:ext cx="33020" cy="41275"/>
          </a:xfrm>
          <a:custGeom>
            <a:avLst/>
            <a:gdLst/>
            <a:ahLst/>
            <a:cxnLst/>
            <a:rect l="l" t="t" r="r" b="b"/>
            <a:pathLst>
              <a:path w="33020" h="41275">
                <a:moveTo>
                  <a:pt x="0" y="0"/>
                </a:moveTo>
                <a:lnTo>
                  <a:pt x="32867" y="0"/>
                </a:lnTo>
                <a:lnTo>
                  <a:pt x="32867" y="41008"/>
                </a:lnTo>
                <a:lnTo>
                  <a:pt x="0" y="41008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83714" y="6075349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242"/>
                </a:lnTo>
              </a:path>
            </a:pathLst>
          </a:custGeom>
          <a:ln w="179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71084" y="6083300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329"/>
                </a:lnTo>
              </a:path>
            </a:pathLst>
          </a:custGeom>
          <a:ln w="73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34851" y="6081395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890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34851" y="6077584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233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138508" y="5859779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73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134851" y="585787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72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134851" y="5854065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068" y="0"/>
                </a:lnTo>
              </a:path>
            </a:pathLst>
          </a:custGeom>
          <a:ln w="38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196344" y="6083300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100329"/>
                </a:lnTo>
              </a:path>
            </a:pathLst>
          </a:custGeom>
          <a:ln w="73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192686" y="6081395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233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192686" y="6077584"/>
            <a:ext cx="40005" cy="0"/>
          </a:xfrm>
          <a:custGeom>
            <a:avLst/>
            <a:gdLst/>
            <a:ahLst/>
            <a:cxnLst/>
            <a:rect l="l" t="t" r="r" b="b"/>
            <a:pathLst>
              <a:path w="40004">
                <a:moveTo>
                  <a:pt x="0" y="0"/>
                </a:moveTo>
                <a:lnTo>
                  <a:pt x="39890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228920" y="5859779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73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228920" y="6080836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657" y="0"/>
                </a:lnTo>
              </a:path>
            </a:pathLst>
          </a:custGeom>
          <a:ln w="36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171084" y="6077178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657" y="0"/>
                </a:lnTo>
              </a:path>
            </a:pathLst>
          </a:custGeom>
          <a:ln w="36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228920" y="5854179"/>
            <a:ext cx="3810" cy="0"/>
          </a:xfrm>
          <a:custGeom>
            <a:avLst/>
            <a:gdLst/>
            <a:ahLst/>
            <a:cxnLst/>
            <a:rect l="l" t="t" r="r" b="b"/>
            <a:pathLst>
              <a:path w="3810">
                <a:moveTo>
                  <a:pt x="0" y="0"/>
                </a:moveTo>
                <a:lnTo>
                  <a:pt x="3657" y="0"/>
                </a:lnTo>
              </a:path>
            </a:pathLst>
          </a:custGeom>
          <a:ln w="365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229529" y="5882919"/>
            <a:ext cx="243204" cy="0"/>
          </a:xfrm>
          <a:custGeom>
            <a:avLst/>
            <a:gdLst/>
            <a:ahLst/>
            <a:cxnLst/>
            <a:rect l="l" t="t" r="r" b="b"/>
            <a:pathLst>
              <a:path w="243204">
                <a:moveTo>
                  <a:pt x="0" y="0"/>
                </a:moveTo>
                <a:lnTo>
                  <a:pt x="242900" y="0"/>
                </a:lnTo>
              </a:path>
            </a:pathLst>
          </a:custGeom>
          <a:ln w="2735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469215" y="5822454"/>
            <a:ext cx="107314" cy="115570"/>
          </a:xfrm>
          <a:custGeom>
            <a:avLst/>
            <a:gdLst/>
            <a:ahLst/>
            <a:cxnLst/>
            <a:rect l="l" t="t" r="r" b="b"/>
            <a:pathLst>
              <a:path w="107314" h="115570">
                <a:moveTo>
                  <a:pt x="53163" y="0"/>
                </a:moveTo>
                <a:lnTo>
                  <a:pt x="90057" y="15924"/>
                </a:lnTo>
                <a:lnTo>
                  <a:pt x="106700" y="54625"/>
                </a:lnTo>
                <a:lnTo>
                  <a:pt x="105042" y="70330"/>
                </a:lnTo>
                <a:lnTo>
                  <a:pt x="83124" y="105594"/>
                </a:lnTo>
                <a:lnTo>
                  <a:pt x="58660" y="115368"/>
                </a:lnTo>
                <a:lnTo>
                  <a:pt x="43388" y="113732"/>
                </a:lnTo>
                <a:lnTo>
                  <a:pt x="9620" y="91029"/>
                </a:lnTo>
                <a:lnTo>
                  <a:pt x="0" y="65459"/>
                </a:lnTo>
                <a:lnTo>
                  <a:pt x="1375" y="48696"/>
                </a:lnTo>
                <a:lnTo>
                  <a:pt x="21444" y="11775"/>
                </a:lnTo>
                <a:lnTo>
                  <a:pt x="53163" y="0"/>
                </a:lnTo>
                <a:close/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129578" y="5822454"/>
            <a:ext cx="107314" cy="115570"/>
          </a:xfrm>
          <a:custGeom>
            <a:avLst/>
            <a:gdLst/>
            <a:ahLst/>
            <a:cxnLst/>
            <a:rect l="l" t="t" r="r" b="b"/>
            <a:pathLst>
              <a:path w="107314" h="115570">
                <a:moveTo>
                  <a:pt x="53164" y="0"/>
                </a:moveTo>
                <a:lnTo>
                  <a:pt x="12474" y="21602"/>
                </a:lnTo>
                <a:lnTo>
                  <a:pt x="0" y="65458"/>
                </a:lnTo>
                <a:lnTo>
                  <a:pt x="3328" y="78994"/>
                </a:lnTo>
                <a:lnTo>
                  <a:pt x="29922" y="108837"/>
                </a:lnTo>
                <a:lnTo>
                  <a:pt x="58659" y="115368"/>
                </a:lnTo>
                <a:lnTo>
                  <a:pt x="71588" y="112112"/>
                </a:lnTo>
                <a:lnTo>
                  <a:pt x="100274" y="84318"/>
                </a:lnTo>
                <a:lnTo>
                  <a:pt x="106701" y="54625"/>
                </a:lnTo>
                <a:lnTo>
                  <a:pt x="104178" y="40034"/>
                </a:lnTo>
                <a:lnTo>
                  <a:pt x="79384" y="7413"/>
                </a:lnTo>
                <a:lnTo>
                  <a:pt x="5316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129578" y="5822454"/>
            <a:ext cx="107314" cy="115570"/>
          </a:xfrm>
          <a:custGeom>
            <a:avLst/>
            <a:gdLst/>
            <a:ahLst/>
            <a:cxnLst/>
            <a:rect l="l" t="t" r="r" b="b"/>
            <a:pathLst>
              <a:path w="107314" h="115570">
                <a:moveTo>
                  <a:pt x="53164" y="0"/>
                </a:moveTo>
                <a:lnTo>
                  <a:pt x="90053" y="15924"/>
                </a:lnTo>
                <a:lnTo>
                  <a:pt x="106701" y="54625"/>
                </a:lnTo>
                <a:lnTo>
                  <a:pt x="105042" y="70330"/>
                </a:lnTo>
                <a:lnTo>
                  <a:pt x="83119" y="105594"/>
                </a:lnTo>
                <a:lnTo>
                  <a:pt x="58659" y="115368"/>
                </a:lnTo>
                <a:lnTo>
                  <a:pt x="43378" y="113732"/>
                </a:lnTo>
                <a:lnTo>
                  <a:pt x="9613" y="91028"/>
                </a:lnTo>
                <a:lnTo>
                  <a:pt x="0" y="65458"/>
                </a:lnTo>
                <a:lnTo>
                  <a:pt x="1373" y="48695"/>
                </a:lnTo>
                <a:lnTo>
                  <a:pt x="21434" y="11774"/>
                </a:lnTo>
                <a:lnTo>
                  <a:pt x="53164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77117" y="6195529"/>
            <a:ext cx="413384" cy="413384"/>
          </a:xfrm>
          <a:custGeom>
            <a:avLst/>
            <a:gdLst/>
            <a:ahLst/>
            <a:cxnLst/>
            <a:rect l="l" t="t" r="r" b="b"/>
            <a:pathLst>
              <a:path w="413385" h="413384">
                <a:moveTo>
                  <a:pt x="152361" y="402628"/>
                </a:moveTo>
                <a:lnTo>
                  <a:pt x="150533" y="409714"/>
                </a:lnTo>
                <a:lnTo>
                  <a:pt x="164820" y="413258"/>
                </a:lnTo>
                <a:lnTo>
                  <a:pt x="166535" y="406171"/>
                </a:lnTo>
                <a:lnTo>
                  <a:pt x="152361" y="402628"/>
                </a:lnTo>
                <a:close/>
              </a:path>
              <a:path w="413385" h="413384">
                <a:moveTo>
                  <a:pt x="132016" y="395541"/>
                </a:moveTo>
                <a:lnTo>
                  <a:pt x="129387" y="402399"/>
                </a:lnTo>
                <a:lnTo>
                  <a:pt x="143103" y="407428"/>
                </a:lnTo>
                <a:lnTo>
                  <a:pt x="145732" y="400570"/>
                </a:lnTo>
                <a:lnTo>
                  <a:pt x="132016" y="395541"/>
                </a:lnTo>
                <a:close/>
              </a:path>
              <a:path w="413385" h="413384">
                <a:moveTo>
                  <a:pt x="293293" y="389826"/>
                </a:moveTo>
                <a:lnTo>
                  <a:pt x="285864" y="393166"/>
                </a:lnTo>
                <a:lnTo>
                  <a:pt x="285864" y="401281"/>
                </a:lnTo>
                <a:lnTo>
                  <a:pt x="296265" y="396570"/>
                </a:lnTo>
                <a:lnTo>
                  <a:pt x="293293" y="389826"/>
                </a:lnTo>
                <a:close/>
              </a:path>
              <a:path w="413385" h="413384">
                <a:moveTo>
                  <a:pt x="112471" y="386168"/>
                </a:moveTo>
                <a:lnTo>
                  <a:pt x="109156" y="392684"/>
                </a:lnTo>
                <a:lnTo>
                  <a:pt x="122300" y="399313"/>
                </a:lnTo>
                <a:lnTo>
                  <a:pt x="125615" y="392684"/>
                </a:lnTo>
                <a:lnTo>
                  <a:pt x="112471" y="386168"/>
                </a:lnTo>
                <a:close/>
              </a:path>
              <a:path w="413385" h="413384">
                <a:moveTo>
                  <a:pt x="312153" y="379082"/>
                </a:moveTo>
                <a:lnTo>
                  <a:pt x="299465" y="386626"/>
                </a:lnTo>
                <a:lnTo>
                  <a:pt x="303237" y="392912"/>
                </a:lnTo>
                <a:lnTo>
                  <a:pt x="315925" y="385483"/>
                </a:lnTo>
                <a:lnTo>
                  <a:pt x="312153" y="379082"/>
                </a:lnTo>
                <a:close/>
              </a:path>
              <a:path w="413385" h="413384">
                <a:moveTo>
                  <a:pt x="94068" y="374738"/>
                </a:moveTo>
                <a:lnTo>
                  <a:pt x="90068" y="380911"/>
                </a:lnTo>
                <a:lnTo>
                  <a:pt x="102412" y="388912"/>
                </a:lnTo>
                <a:lnTo>
                  <a:pt x="106413" y="382625"/>
                </a:lnTo>
                <a:lnTo>
                  <a:pt x="94068" y="374738"/>
                </a:lnTo>
                <a:close/>
              </a:path>
              <a:path w="413385" h="413384">
                <a:moveTo>
                  <a:pt x="329755" y="366395"/>
                </a:moveTo>
                <a:lnTo>
                  <a:pt x="317868" y="375196"/>
                </a:lnTo>
                <a:lnTo>
                  <a:pt x="322325" y="381139"/>
                </a:lnTo>
                <a:lnTo>
                  <a:pt x="334098" y="372338"/>
                </a:lnTo>
                <a:lnTo>
                  <a:pt x="329755" y="366395"/>
                </a:lnTo>
                <a:close/>
              </a:path>
              <a:path w="413385" h="413384">
                <a:moveTo>
                  <a:pt x="77038" y="361365"/>
                </a:moveTo>
                <a:lnTo>
                  <a:pt x="72466" y="367080"/>
                </a:lnTo>
                <a:lnTo>
                  <a:pt x="83781" y="376339"/>
                </a:lnTo>
                <a:lnTo>
                  <a:pt x="88468" y="370624"/>
                </a:lnTo>
                <a:lnTo>
                  <a:pt x="77038" y="361365"/>
                </a:lnTo>
                <a:close/>
              </a:path>
              <a:path w="413385" h="413384">
                <a:moveTo>
                  <a:pt x="345757" y="351878"/>
                </a:moveTo>
                <a:lnTo>
                  <a:pt x="335013" y="361937"/>
                </a:lnTo>
                <a:lnTo>
                  <a:pt x="340042" y="367309"/>
                </a:lnTo>
                <a:lnTo>
                  <a:pt x="350786" y="357251"/>
                </a:lnTo>
                <a:lnTo>
                  <a:pt x="345757" y="351878"/>
                </a:lnTo>
                <a:close/>
              </a:path>
              <a:path w="413385" h="413384">
                <a:moveTo>
                  <a:pt x="61493" y="346163"/>
                </a:moveTo>
                <a:lnTo>
                  <a:pt x="56235" y="351307"/>
                </a:lnTo>
                <a:lnTo>
                  <a:pt x="66636" y="361823"/>
                </a:lnTo>
                <a:lnTo>
                  <a:pt x="71894" y="356679"/>
                </a:lnTo>
                <a:lnTo>
                  <a:pt x="61493" y="346163"/>
                </a:lnTo>
                <a:close/>
              </a:path>
              <a:path w="413385" h="413384">
                <a:moveTo>
                  <a:pt x="360273" y="335762"/>
                </a:moveTo>
                <a:lnTo>
                  <a:pt x="350672" y="346849"/>
                </a:lnTo>
                <a:lnTo>
                  <a:pt x="356158" y="351650"/>
                </a:lnTo>
                <a:lnTo>
                  <a:pt x="365874" y="340563"/>
                </a:lnTo>
                <a:lnTo>
                  <a:pt x="360273" y="335762"/>
                </a:lnTo>
                <a:close/>
              </a:path>
              <a:path w="413385" h="413384">
                <a:moveTo>
                  <a:pt x="47663" y="329476"/>
                </a:moveTo>
                <a:lnTo>
                  <a:pt x="41948" y="334048"/>
                </a:lnTo>
                <a:lnTo>
                  <a:pt x="51092" y="345592"/>
                </a:lnTo>
                <a:lnTo>
                  <a:pt x="56921" y="340906"/>
                </a:lnTo>
                <a:lnTo>
                  <a:pt x="47663" y="329476"/>
                </a:lnTo>
                <a:close/>
              </a:path>
              <a:path w="413385" h="413384">
                <a:moveTo>
                  <a:pt x="372960" y="318160"/>
                </a:moveTo>
                <a:lnTo>
                  <a:pt x="364502" y="330276"/>
                </a:lnTo>
                <a:lnTo>
                  <a:pt x="370560" y="334505"/>
                </a:lnTo>
                <a:lnTo>
                  <a:pt x="379018" y="322389"/>
                </a:lnTo>
                <a:lnTo>
                  <a:pt x="372960" y="318160"/>
                </a:lnTo>
                <a:close/>
              </a:path>
              <a:path w="413385" h="413384">
                <a:moveTo>
                  <a:pt x="35661" y="311416"/>
                </a:moveTo>
                <a:lnTo>
                  <a:pt x="29489" y="315302"/>
                </a:lnTo>
                <a:lnTo>
                  <a:pt x="37376" y="327761"/>
                </a:lnTo>
                <a:lnTo>
                  <a:pt x="43662" y="323761"/>
                </a:lnTo>
                <a:lnTo>
                  <a:pt x="35661" y="311416"/>
                </a:lnTo>
                <a:close/>
              </a:path>
              <a:path w="413385" h="413384">
                <a:moveTo>
                  <a:pt x="383705" y="299415"/>
                </a:moveTo>
                <a:lnTo>
                  <a:pt x="376618" y="312331"/>
                </a:lnTo>
                <a:lnTo>
                  <a:pt x="383019" y="315874"/>
                </a:lnTo>
                <a:lnTo>
                  <a:pt x="390105" y="302958"/>
                </a:lnTo>
                <a:lnTo>
                  <a:pt x="383705" y="299415"/>
                </a:lnTo>
                <a:close/>
              </a:path>
              <a:path w="413385" h="413384">
                <a:moveTo>
                  <a:pt x="25603" y="292100"/>
                </a:moveTo>
                <a:lnTo>
                  <a:pt x="19088" y="295414"/>
                </a:lnTo>
                <a:lnTo>
                  <a:pt x="25603" y="308559"/>
                </a:lnTo>
                <a:lnTo>
                  <a:pt x="32232" y="305244"/>
                </a:lnTo>
                <a:lnTo>
                  <a:pt x="25603" y="292100"/>
                </a:lnTo>
                <a:close/>
              </a:path>
              <a:path w="413385" h="413384">
                <a:moveTo>
                  <a:pt x="392277" y="279641"/>
                </a:moveTo>
                <a:lnTo>
                  <a:pt x="386676" y="293128"/>
                </a:lnTo>
                <a:lnTo>
                  <a:pt x="393420" y="295986"/>
                </a:lnTo>
                <a:lnTo>
                  <a:pt x="399135" y="282498"/>
                </a:lnTo>
                <a:lnTo>
                  <a:pt x="392277" y="279641"/>
                </a:lnTo>
                <a:close/>
              </a:path>
              <a:path w="413385" h="413384">
                <a:moveTo>
                  <a:pt x="17716" y="271868"/>
                </a:moveTo>
                <a:lnTo>
                  <a:pt x="10858" y="274383"/>
                </a:lnTo>
                <a:lnTo>
                  <a:pt x="16001" y="288213"/>
                </a:lnTo>
                <a:lnTo>
                  <a:pt x="22860" y="285699"/>
                </a:lnTo>
                <a:lnTo>
                  <a:pt x="17716" y="271868"/>
                </a:lnTo>
                <a:close/>
              </a:path>
              <a:path w="413385" h="413384">
                <a:moveTo>
                  <a:pt x="398907" y="259067"/>
                </a:moveTo>
                <a:lnTo>
                  <a:pt x="394677" y="273011"/>
                </a:lnTo>
                <a:lnTo>
                  <a:pt x="401764" y="275183"/>
                </a:lnTo>
                <a:lnTo>
                  <a:pt x="405879" y="261124"/>
                </a:lnTo>
                <a:lnTo>
                  <a:pt x="398907" y="259067"/>
                </a:lnTo>
                <a:close/>
              </a:path>
              <a:path w="413385" h="413384">
                <a:moveTo>
                  <a:pt x="12001" y="250837"/>
                </a:moveTo>
                <a:lnTo>
                  <a:pt x="4914" y="252666"/>
                </a:lnTo>
                <a:lnTo>
                  <a:pt x="8572" y="266954"/>
                </a:lnTo>
                <a:lnTo>
                  <a:pt x="15659" y="265125"/>
                </a:lnTo>
                <a:lnTo>
                  <a:pt x="12001" y="250837"/>
                </a:lnTo>
                <a:close/>
              </a:path>
              <a:path w="413385" h="413384">
                <a:moveTo>
                  <a:pt x="403136" y="237921"/>
                </a:moveTo>
                <a:lnTo>
                  <a:pt x="400507" y="252323"/>
                </a:lnTo>
                <a:lnTo>
                  <a:pt x="407708" y="253695"/>
                </a:lnTo>
                <a:lnTo>
                  <a:pt x="410451" y="239293"/>
                </a:lnTo>
                <a:lnTo>
                  <a:pt x="403136" y="237921"/>
                </a:lnTo>
                <a:close/>
              </a:path>
              <a:path w="413385" h="413384">
                <a:moveTo>
                  <a:pt x="8572" y="229349"/>
                </a:moveTo>
                <a:lnTo>
                  <a:pt x="1257" y="230377"/>
                </a:lnTo>
                <a:lnTo>
                  <a:pt x="3314" y="245008"/>
                </a:lnTo>
                <a:lnTo>
                  <a:pt x="10629" y="243979"/>
                </a:lnTo>
                <a:lnTo>
                  <a:pt x="8572" y="229349"/>
                </a:lnTo>
                <a:close/>
              </a:path>
              <a:path w="413385" h="413384">
                <a:moveTo>
                  <a:pt x="405307" y="216433"/>
                </a:moveTo>
                <a:lnTo>
                  <a:pt x="404050" y="231063"/>
                </a:lnTo>
                <a:lnTo>
                  <a:pt x="411365" y="231635"/>
                </a:lnTo>
                <a:lnTo>
                  <a:pt x="412623" y="217004"/>
                </a:lnTo>
                <a:lnTo>
                  <a:pt x="405307" y="216433"/>
                </a:lnTo>
                <a:close/>
              </a:path>
              <a:path w="413385" h="413384">
                <a:moveTo>
                  <a:pt x="7315" y="207518"/>
                </a:moveTo>
                <a:lnTo>
                  <a:pt x="0" y="207746"/>
                </a:lnTo>
                <a:lnTo>
                  <a:pt x="571" y="222605"/>
                </a:lnTo>
                <a:lnTo>
                  <a:pt x="7886" y="222376"/>
                </a:lnTo>
                <a:lnTo>
                  <a:pt x="7315" y="207518"/>
                </a:lnTo>
                <a:close/>
              </a:path>
              <a:path w="413385" h="413384">
                <a:moveTo>
                  <a:pt x="412508" y="194487"/>
                </a:moveTo>
                <a:lnTo>
                  <a:pt x="405079" y="194716"/>
                </a:lnTo>
                <a:lnTo>
                  <a:pt x="405415" y="206946"/>
                </a:lnTo>
                <a:lnTo>
                  <a:pt x="405422" y="209461"/>
                </a:lnTo>
                <a:lnTo>
                  <a:pt x="412851" y="209461"/>
                </a:lnTo>
                <a:lnTo>
                  <a:pt x="412851" y="207060"/>
                </a:lnTo>
                <a:lnTo>
                  <a:pt x="409194" y="207060"/>
                </a:lnTo>
                <a:lnTo>
                  <a:pt x="412851" y="206946"/>
                </a:lnTo>
                <a:lnTo>
                  <a:pt x="412508" y="194487"/>
                </a:lnTo>
                <a:close/>
              </a:path>
              <a:path w="413385" h="413384">
                <a:moveTo>
                  <a:pt x="412851" y="206946"/>
                </a:moveTo>
                <a:lnTo>
                  <a:pt x="409194" y="207060"/>
                </a:lnTo>
                <a:lnTo>
                  <a:pt x="412851" y="207060"/>
                </a:lnTo>
                <a:close/>
              </a:path>
              <a:path w="413385" h="413384">
                <a:moveTo>
                  <a:pt x="1028" y="185458"/>
                </a:moveTo>
                <a:lnTo>
                  <a:pt x="114" y="200088"/>
                </a:lnTo>
                <a:lnTo>
                  <a:pt x="7429" y="200545"/>
                </a:lnTo>
                <a:lnTo>
                  <a:pt x="8458" y="185915"/>
                </a:lnTo>
                <a:lnTo>
                  <a:pt x="1028" y="185458"/>
                </a:lnTo>
                <a:close/>
              </a:path>
              <a:path w="413385" h="413384">
                <a:moveTo>
                  <a:pt x="409994" y="172085"/>
                </a:moveTo>
                <a:lnTo>
                  <a:pt x="402678" y="172999"/>
                </a:lnTo>
                <a:lnTo>
                  <a:pt x="404622" y="187629"/>
                </a:lnTo>
                <a:lnTo>
                  <a:pt x="411822" y="186715"/>
                </a:lnTo>
                <a:lnTo>
                  <a:pt x="409994" y="172085"/>
                </a:lnTo>
                <a:close/>
              </a:path>
              <a:path w="413385" h="413384">
                <a:moveTo>
                  <a:pt x="4457" y="163398"/>
                </a:moveTo>
                <a:lnTo>
                  <a:pt x="1943" y="177800"/>
                </a:lnTo>
                <a:lnTo>
                  <a:pt x="9258" y="179057"/>
                </a:lnTo>
                <a:lnTo>
                  <a:pt x="11658" y="164655"/>
                </a:lnTo>
                <a:lnTo>
                  <a:pt x="4457" y="163398"/>
                </a:lnTo>
                <a:close/>
              </a:path>
              <a:path w="413385" h="413384">
                <a:moveTo>
                  <a:pt x="405079" y="150025"/>
                </a:moveTo>
                <a:lnTo>
                  <a:pt x="397992" y="151739"/>
                </a:lnTo>
                <a:lnTo>
                  <a:pt x="401421" y="166141"/>
                </a:lnTo>
                <a:lnTo>
                  <a:pt x="408508" y="164426"/>
                </a:lnTo>
                <a:lnTo>
                  <a:pt x="405079" y="150025"/>
                </a:lnTo>
                <a:close/>
              </a:path>
              <a:path w="413385" h="413384">
                <a:moveTo>
                  <a:pt x="10172" y="141795"/>
                </a:moveTo>
                <a:lnTo>
                  <a:pt x="6172" y="155854"/>
                </a:lnTo>
                <a:lnTo>
                  <a:pt x="13258" y="157911"/>
                </a:lnTo>
                <a:lnTo>
                  <a:pt x="17259" y="143738"/>
                </a:lnTo>
                <a:lnTo>
                  <a:pt x="10172" y="141795"/>
                </a:lnTo>
                <a:close/>
              </a:path>
              <a:path w="413385" h="413384">
                <a:moveTo>
                  <a:pt x="397992" y="128650"/>
                </a:moveTo>
                <a:lnTo>
                  <a:pt x="391020" y="131165"/>
                </a:lnTo>
                <a:lnTo>
                  <a:pt x="395935" y="144995"/>
                </a:lnTo>
                <a:lnTo>
                  <a:pt x="402907" y="142595"/>
                </a:lnTo>
                <a:lnTo>
                  <a:pt x="397992" y="128650"/>
                </a:lnTo>
                <a:close/>
              </a:path>
              <a:path w="413385" h="413384">
                <a:moveTo>
                  <a:pt x="18173" y="120878"/>
                </a:moveTo>
                <a:lnTo>
                  <a:pt x="12687" y="134480"/>
                </a:lnTo>
                <a:lnTo>
                  <a:pt x="19430" y="137223"/>
                </a:lnTo>
                <a:lnTo>
                  <a:pt x="24917" y="123621"/>
                </a:lnTo>
                <a:lnTo>
                  <a:pt x="18173" y="120878"/>
                </a:lnTo>
                <a:close/>
              </a:path>
              <a:path w="413385" h="413384">
                <a:moveTo>
                  <a:pt x="388620" y="108191"/>
                </a:moveTo>
                <a:lnTo>
                  <a:pt x="381876" y="111391"/>
                </a:lnTo>
                <a:lnTo>
                  <a:pt x="388277" y="124650"/>
                </a:lnTo>
                <a:lnTo>
                  <a:pt x="394906" y="121450"/>
                </a:lnTo>
                <a:lnTo>
                  <a:pt x="388620" y="108191"/>
                </a:lnTo>
                <a:close/>
              </a:path>
              <a:path w="413385" h="413384">
                <a:moveTo>
                  <a:pt x="28232" y="100876"/>
                </a:moveTo>
                <a:lnTo>
                  <a:pt x="21374" y="113906"/>
                </a:lnTo>
                <a:lnTo>
                  <a:pt x="27889" y="117335"/>
                </a:lnTo>
                <a:lnTo>
                  <a:pt x="34747" y="104305"/>
                </a:lnTo>
                <a:lnTo>
                  <a:pt x="28232" y="100876"/>
                </a:lnTo>
                <a:close/>
              </a:path>
              <a:path w="413385" h="413384">
                <a:moveTo>
                  <a:pt x="377075" y="88874"/>
                </a:moveTo>
                <a:lnTo>
                  <a:pt x="370789" y="92760"/>
                </a:lnTo>
                <a:lnTo>
                  <a:pt x="378561" y="105219"/>
                </a:lnTo>
                <a:lnTo>
                  <a:pt x="384848" y="101333"/>
                </a:lnTo>
                <a:lnTo>
                  <a:pt x="377075" y="88874"/>
                </a:lnTo>
                <a:close/>
              </a:path>
              <a:path w="413385" h="413384">
                <a:moveTo>
                  <a:pt x="40462" y="82130"/>
                </a:moveTo>
                <a:lnTo>
                  <a:pt x="32232" y="94246"/>
                </a:lnTo>
                <a:lnTo>
                  <a:pt x="38290" y="98361"/>
                </a:lnTo>
                <a:lnTo>
                  <a:pt x="46520" y="86245"/>
                </a:lnTo>
                <a:lnTo>
                  <a:pt x="40462" y="82130"/>
                </a:lnTo>
                <a:close/>
              </a:path>
              <a:path w="413385" h="413384">
                <a:moveTo>
                  <a:pt x="363588" y="70815"/>
                </a:moveTo>
                <a:lnTo>
                  <a:pt x="357759" y="75387"/>
                </a:lnTo>
                <a:lnTo>
                  <a:pt x="366788" y="86931"/>
                </a:lnTo>
                <a:lnTo>
                  <a:pt x="372617" y="82473"/>
                </a:lnTo>
                <a:lnTo>
                  <a:pt x="363588" y="70815"/>
                </a:lnTo>
                <a:close/>
              </a:path>
              <a:path w="413385" h="413384">
                <a:moveTo>
                  <a:pt x="54521" y="64643"/>
                </a:moveTo>
                <a:lnTo>
                  <a:pt x="45148" y="75958"/>
                </a:lnTo>
                <a:lnTo>
                  <a:pt x="50749" y="80645"/>
                </a:lnTo>
                <a:lnTo>
                  <a:pt x="60236" y="69443"/>
                </a:lnTo>
                <a:lnTo>
                  <a:pt x="54521" y="64643"/>
                </a:lnTo>
                <a:close/>
              </a:path>
              <a:path w="413385" h="413384">
                <a:moveTo>
                  <a:pt x="348272" y="54356"/>
                </a:moveTo>
                <a:lnTo>
                  <a:pt x="343014" y="59499"/>
                </a:lnTo>
                <a:lnTo>
                  <a:pt x="353187" y="70129"/>
                </a:lnTo>
                <a:lnTo>
                  <a:pt x="358559" y="64985"/>
                </a:lnTo>
                <a:lnTo>
                  <a:pt x="348272" y="54356"/>
                </a:lnTo>
                <a:close/>
              </a:path>
              <a:path w="413385" h="413384">
                <a:moveTo>
                  <a:pt x="70523" y="48755"/>
                </a:moveTo>
                <a:lnTo>
                  <a:pt x="59893" y="59042"/>
                </a:lnTo>
                <a:lnTo>
                  <a:pt x="64922" y="64300"/>
                </a:lnTo>
                <a:lnTo>
                  <a:pt x="75552" y="54127"/>
                </a:lnTo>
                <a:lnTo>
                  <a:pt x="70523" y="48755"/>
                </a:lnTo>
                <a:close/>
              </a:path>
              <a:path w="413385" h="413384">
                <a:moveTo>
                  <a:pt x="331355" y="39611"/>
                </a:moveTo>
                <a:lnTo>
                  <a:pt x="326555" y="45212"/>
                </a:lnTo>
                <a:lnTo>
                  <a:pt x="337870" y="54698"/>
                </a:lnTo>
                <a:lnTo>
                  <a:pt x="342557" y="49098"/>
                </a:lnTo>
                <a:lnTo>
                  <a:pt x="331355" y="39611"/>
                </a:lnTo>
                <a:close/>
              </a:path>
              <a:path w="413385" h="413384">
                <a:moveTo>
                  <a:pt x="88011" y="34696"/>
                </a:moveTo>
                <a:lnTo>
                  <a:pt x="76352" y="43726"/>
                </a:lnTo>
                <a:lnTo>
                  <a:pt x="80810" y="49555"/>
                </a:lnTo>
                <a:lnTo>
                  <a:pt x="92468" y="40525"/>
                </a:lnTo>
                <a:lnTo>
                  <a:pt x="88011" y="34696"/>
                </a:lnTo>
                <a:close/>
              </a:path>
              <a:path w="413385" h="413384">
                <a:moveTo>
                  <a:pt x="312839" y="26809"/>
                </a:moveTo>
                <a:lnTo>
                  <a:pt x="308838" y="32867"/>
                </a:lnTo>
                <a:lnTo>
                  <a:pt x="321068" y="41097"/>
                </a:lnTo>
                <a:lnTo>
                  <a:pt x="325069" y="34925"/>
                </a:lnTo>
                <a:lnTo>
                  <a:pt x="312839" y="26809"/>
                </a:lnTo>
                <a:close/>
              </a:path>
              <a:path w="413385" h="413384">
                <a:moveTo>
                  <a:pt x="106984" y="22694"/>
                </a:moveTo>
                <a:lnTo>
                  <a:pt x="94411" y="30352"/>
                </a:lnTo>
                <a:lnTo>
                  <a:pt x="98298" y="36639"/>
                </a:lnTo>
                <a:lnTo>
                  <a:pt x="110756" y="28867"/>
                </a:lnTo>
                <a:lnTo>
                  <a:pt x="106984" y="22694"/>
                </a:lnTo>
                <a:close/>
              </a:path>
              <a:path w="413385" h="413384">
                <a:moveTo>
                  <a:pt x="293179" y="16065"/>
                </a:moveTo>
                <a:lnTo>
                  <a:pt x="289750" y="22580"/>
                </a:lnTo>
                <a:lnTo>
                  <a:pt x="302780" y="29324"/>
                </a:lnTo>
                <a:lnTo>
                  <a:pt x="306209" y="22809"/>
                </a:lnTo>
                <a:lnTo>
                  <a:pt x="293179" y="16065"/>
                </a:lnTo>
                <a:close/>
              </a:path>
              <a:path w="413385" h="413384">
                <a:moveTo>
                  <a:pt x="127101" y="12636"/>
                </a:moveTo>
                <a:lnTo>
                  <a:pt x="113842" y="18923"/>
                </a:lnTo>
                <a:lnTo>
                  <a:pt x="116928" y="25666"/>
                </a:lnTo>
                <a:lnTo>
                  <a:pt x="130301" y="19380"/>
                </a:lnTo>
                <a:lnTo>
                  <a:pt x="127101" y="12636"/>
                </a:lnTo>
                <a:close/>
              </a:path>
              <a:path w="413385" h="413384">
                <a:moveTo>
                  <a:pt x="148361" y="4978"/>
                </a:moveTo>
                <a:lnTo>
                  <a:pt x="134302" y="9779"/>
                </a:lnTo>
                <a:lnTo>
                  <a:pt x="136702" y="16751"/>
                </a:lnTo>
                <a:lnTo>
                  <a:pt x="150647" y="11950"/>
                </a:lnTo>
                <a:lnTo>
                  <a:pt x="148361" y="4978"/>
                </a:lnTo>
                <a:close/>
              </a:path>
              <a:path w="413385" h="413384">
                <a:moveTo>
                  <a:pt x="285864" y="12776"/>
                </a:moveTo>
                <a:lnTo>
                  <a:pt x="285864" y="13462"/>
                </a:lnTo>
                <a:lnTo>
                  <a:pt x="286092" y="12865"/>
                </a:lnTo>
                <a:lnTo>
                  <a:pt x="285864" y="12776"/>
                </a:lnTo>
                <a:close/>
              </a:path>
              <a:path w="413385" h="413384">
                <a:moveTo>
                  <a:pt x="169049" y="0"/>
                </a:moveTo>
                <a:lnTo>
                  <a:pt x="155790" y="2921"/>
                </a:lnTo>
                <a:lnTo>
                  <a:pt x="157391" y="10121"/>
                </a:lnTo>
                <a:lnTo>
                  <a:pt x="169049" y="7531"/>
                </a:lnTo>
                <a:lnTo>
                  <a:pt x="16904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773688" y="6001232"/>
            <a:ext cx="74295" cy="819150"/>
          </a:xfrm>
          <a:custGeom>
            <a:avLst/>
            <a:gdLst/>
            <a:ahLst/>
            <a:cxnLst/>
            <a:rect l="l" t="t" r="r" b="b"/>
            <a:pathLst>
              <a:path w="74295" h="819150">
                <a:moveTo>
                  <a:pt x="0" y="819162"/>
                </a:moveTo>
                <a:lnTo>
                  <a:pt x="74193" y="819162"/>
                </a:lnTo>
                <a:lnTo>
                  <a:pt x="74193" y="0"/>
                </a:lnTo>
                <a:lnTo>
                  <a:pt x="0" y="0"/>
                </a:lnTo>
                <a:lnTo>
                  <a:pt x="0" y="819162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3732733" y="6953519"/>
            <a:ext cx="12122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Butterfly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171922" y="7591704"/>
            <a:ext cx="30480" cy="594360"/>
          </a:xfrm>
          <a:custGeom>
            <a:avLst/>
            <a:gdLst/>
            <a:ahLst/>
            <a:cxnLst/>
            <a:rect l="l" t="t" r="r" b="b"/>
            <a:pathLst>
              <a:path w="30479" h="594359">
                <a:moveTo>
                  <a:pt x="0" y="594233"/>
                </a:moveTo>
                <a:lnTo>
                  <a:pt x="30035" y="594233"/>
                </a:lnTo>
                <a:lnTo>
                  <a:pt x="30035" y="0"/>
                </a:lnTo>
                <a:lnTo>
                  <a:pt x="0" y="0"/>
                </a:lnTo>
                <a:lnTo>
                  <a:pt x="0" y="594233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208739" y="7673530"/>
            <a:ext cx="0" cy="32384"/>
          </a:xfrm>
          <a:custGeom>
            <a:avLst/>
            <a:gdLst/>
            <a:ahLst/>
            <a:cxnLst/>
            <a:rect l="l" t="t" r="r" b="b"/>
            <a:pathLst>
              <a:path h="32384">
                <a:moveTo>
                  <a:pt x="0" y="31838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208739" y="7671193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5" h="7620">
                <a:moveTo>
                  <a:pt x="0" y="7366"/>
                </a:moveTo>
                <a:lnTo>
                  <a:pt x="38290" y="7366"/>
                </a:lnTo>
                <a:lnTo>
                  <a:pt x="3829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247640" y="7566812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108064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166664" y="7673530"/>
            <a:ext cx="0" cy="32384"/>
          </a:xfrm>
          <a:custGeom>
            <a:avLst/>
            <a:gdLst/>
            <a:ahLst/>
            <a:cxnLst/>
            <a:rect l="l" t="t" r="r" b="b"/>
            <a:pathLst>
              <a:path h="32384">
                <a:moveTo>
                  <a:pt x="0" y="31838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128374" y="7671193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5" h="7620">
                <a:moveTo>
                  <a:pt x="0" y="7366"/>
                </a:moveTo>
                <a:lnTo>
                  <a:pt x="38290" y="7366"/>
                </a:lnTo>
                <a:lnTo>
                  <a:pt x="3829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127764" y="7566812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108064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133022" y="762217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29" y="45351"/>
                </a:lnTo>
                <a:lnTo>
                  <a:pt x="33629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133022" y="762217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29" y="45351"/>
                </a:lnTo>
                <a:lnTo>
                  <a:pt x="33629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133022" y="759225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629" y="0"/>
                </a:lnTo>
              </a:path>
            </a:pathLst>
          </a:custGeom>
          <a:ln w="4535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133022" y="756958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29" y="45351"/>
                </a:lnTo>
                <a:lnTo>
                  <a:pt x="33629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208739" y="762217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16" y="45351"/>
                </a:lnTo>
                <a:lnTo>
                  <a:pt x="33616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208739" y="762217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16" y="45351"/>
                </a:lnTo>
                <a:lnTo>
                  <a:pt x="33616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208739" y="7592256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616" y="0"/>
                </a:lnTo>
              </a:path>
            </a:pathLst>
          </a:custGeom>
          <a:ln w="4535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208739" y="7569581"/>
            <a:ext cx="33655" cy="45720"/>
          </a:xfrm>
          <a:custGeom>
            <a:avLst/>
            <a:gdLst/>
            <a:ahLst/>
            <a:cxnLst/>
            <a:rect l="l" t="t" r="r" b="b"/>
            <a:pathLst>
              <a:path w="33654" h="45720">
                <a:moveTo>
                  <a:pt x="0" y="45351"/>
                </a:moveTo>
                <a:lnTo>
                  <a:pt x="33616" y="45351"/>
                </a:lnTo>
                <a:lnTo>
                  <a:pt x="33616" y="0"/>
                </a:lnTo>
                <a:lnTo>
                  <a:pt x="0" y="0"/>
                </a:lnTo>
                <a:lnTo>
                  <a:pt x="0" y="45351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111953" y="8184438"/>
            <a:ext cx="150495" cy="450850"/>
          </a:xfrm>
          <a:custGeom>
            <a:avLst/>
            <a:gdLst/>
            <a:ahLst/>
            <a:cxnLst/>
            <a:rect l="l" t="t" r="r" b="b"/>
            <a:pathLst>
              <a:path w="150495" h="450850">
                <a:moveTo>
                  <a:pt x="150291" y="0"/>
                </a:moveTo>
                <a:lnTo>
                  <a:pt x="0" y="0"/>
                </a:lnTo>
                <a:lnTo>
                  <a:pt x="41046" y="450507"/>
                </a:lnTo>
                <a:lnTo>
                  <a:pt x="109232" y="450507"/>
                </a:lnTo>
                <a:lnTo>
                  <a:pt x="150291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111953" y="8184438"/>
            <a:ext cx="150495" cy="450850"/>
          </a:xfrm>
          <a:custGeom>
            <a:avLst/>
            <a:gdLst/>
            <a:ahLst/>
            <a:cxnLst/>
            <a:rect l="l" t="t" r="r" b="b"/>
            <a:pathLst>
              <a:path w="150495" h="450850">
                <a:moveTo>
                  <a:pt x="41046" y="450507"/>
                </a:moveTo>
                <a:lnTo>
                  <a:pt x="109232" y="450507"/>
                </a:lnTo>
                <a:lnTo>
                  <a:pt x="150291" y="0"/>
                </a:lnTo>
                <a:lnTo>
                  <a:pt x="0" y="0"/>
                </a:lnTo>
                <a:lnTo>
                  <a:pt x="41046" y="450507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111953" y="7717561"/>
            <a:ext cx="150495" cy="450850"/>
          </a:xfrm>
          <a:custGeom>
            <a:avLst/>
            <a:gdLst/>
            <a:ahLst/>
            <a:cxnLst/>
            <a:rect l="l" t="t" r="r" b="b"/>
            <a:pathLst>
              <a:path w="150495" h="450850">
                <a:moveTo>
                  <a:pt x="41046" y="450494"/>
                </a:moveTo>
                <a:lnTo>
                  <a:pt x="109232" y="450494"/>
                </a:lnTo>
                <a:lnTo>
                  <a:pt x="150291" y="0"/>
                </a:lnTo>
                <a:lnTo>
                  <a:pt x="0" y="0"/>
                </a:lnTo>
                <a:lnTo>
                  <a:pt x="41046" y="450494"/>
                </a:lnTo>
                <a:close/>
              </a:path>
            </a:pathLst>
          </a:custGeom>
          <a:ln w="736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204536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100952" y="0"/>
                </a:moveTo>
                <a:lnTo>
                  <a:pt x="40995" y="0"/>
                </a:lnTo>
                <a:lnTo>
                  <a:pt x="40995" y="101892"/>
                </a:lnTo>
                <a:lnTo>
                  <a:pt x="0" y="101892"/>
                </a:lnTo>
                <a:lnTo>
                  <a:pt x="0" y="134912"/>
                </a:lnTo>
                <a:lnTo>
                  <a:pt x="100952" y="134912"/>
                </a:lnTo>
                <a:lnTo>
                  <a:pt x="104101" y="136347"/>
                </a:lnTo>
                <a:lnTo>
                  <a:pt x="106197" y="136347"/>
                </a:lnTo>
                <a:lnTo>
                  <a:pt x="109347" y="137782"/>
                </a:lnTo>
                <a:lnTo>
                  <a:pt x="111455" y="139204"/>
                </a:lnTo>
                <a:lnTo>
                  <a:pt x="113550" y="139204"/>
                </a:lnTo>
                <a:lnTo>
                  <a:pt x="119875" y="142087"/>
                </a:lnTo>
                <a:lnTo>
                  <a:pt x="121970" y="143522"/>
                </a:lnTo>
                <a:lnTo>
                  <a:pt x="124079" y="146380"/>
                </a:lnTo>
                <a:lnTo>
                  <a:pt x="126174" y="147828"/>
                </a:lnTo>
                <a:lnTo>
                  <a:pt x="129324" y="150698"/>
                </a:lnTo>
                <a:lnTo>
                  <a:pt x="133527" y="156425"/>
                </a:lnTo>
                <a:lnTo>
                  <a:pt x="136677" y="159308"/>
                </a:lnTo>
                <a:lnTo>
                  <a:pt x="138798" y="162179"/>
                </a:lnTo>
                <a:lnTo>
                  <a:pt x="139852" y="165049"/>
                </a:lnTo>
                <a:lnTo>
                  <a:pt x="141947" y="167919"/>
                </a:lnTo>
                <a:lnTo>
                  <a:pt x="260769" y="327228"/>
                </a:lnTo>
                <a:lnTo>
                  <a:pt x="262889" y="328663"/>
                </a:lnTo>
                <a:lnTo>
                  <a:pt x="263931" y="331533"/>
                </a:lnTo>
                <a:lnTo>
                  <a:pt x="266039" y="334403"/>
                </a:lnTo>
                <a:lnTo>
                  <a:pt x="267093" y="337273"/>
                </a:lnTo>
                <a:lnTo>
                  <a:pt x="269189" y="340156"/>
                </a:lnTo>
                <a:lnTo>
                  <a:pt x="270243" y="343014"/>
                </a:lnTo>
                <a:lnTo>
                  <a:pt x="271297" y="344449"/>
                </a:lnTo>
                <a:lnTo>
                  <a:pt x="271297" y="347332"/>
                </a:lnTo>
                <a:lnTo>
                  <a:pt x="272338" y="350189"/>
                </a:lnTo>
                <a:lnTo>
                  <a:pt x="273392" y="351624"/>
                </a:lnTo>
                <a:lnTo>
                  <a:pt x="274447" y="354495"/>
                </a:lnTo>
                <a:lnTo>
                  <a:pt x="274447" y="355930"/>
                </a:lnTo>
                <a:lnTo>
                  <a:pt x="275488" y="358800"/>
                </a:lnTo>
                <a:lnTo>
                  <a:pt x="275488" y="363118"/>
                </a:lnTo>
                <a:lnTo>
                  <a:pt x="276542" y="365975"/>
                </a:lnTo>
                <a:lnTo>
                  <a:pt x="276542" y="374586"/>
                </a:lnTo>
                <a:lnTo>
                  <a:pt x="277596" y="381762"/>
                </a:lnTo>
                <a:lnTo>
                  <a:pt x="277596" y="450659"/>
                </a:lnTo>
                <a:lnTo>
                  <a:pt x="537337" y="450659"/>
                </a:lnTo>
                <a:lnTo>
                  <a:pt x="537337" y="388937"/>
                </a:lnTo>
                <a:lnTo>
                  <a:pt x="536282" y="383197"/>
                </a:lnTo>
                <a:lnTo>
                  <a:pt x="511060" y="347332"/>
                </a:lnTo>
                <a:lnTo>
                  <a:pt x="505790" y="344449"/>
                </a:lnTo>
                <a:lnTo>
                  <a:pt x="383794" y="344449"/>
                </a:lnTo>
                <a:lnTo>
                  <a:pt x="380644" y="343014"/>
                </a:lnTo>
                <a:lnTo>
                  <a:pt x="377494" y="343014"/>
                </a:lnTo>
                <a:lnTo>
                  <a:pt x="375399" y="341579"/>
                </a:lnTo>
                <a:lnTo>
                  <a:pt x="371195" y="340156"/>
                </a:lnTo>
                <a:lnTo>
                  <a:pt x="364871" y="337273"/>
                </a:lnTo>
                <a:lnTo>
                  <a:pt x="362775" y="334403"/>
                </a:lnTo>
                <a:lnTo>
                  <a:pt x="356476" y="328663"/>
                </a:lnTo>
                <a:lnTo>
                  <a:pt x="352272" y="324345"/>
                </a:lnTo>
                <a:lnTo>
                  <a:pt x="116712" y="10045"/>
                </a:lnTo>
                <a:lnTo>
                  <a:pt x="115658" y="7175"/>
                </a:lnTo>
                <a:lnTo>
                  <a:pt x="111455" y="4292"/>
                </a:lnTo>
                <a:lnTo>
                  <a:pt x="110401" y="2870"/>
                </a:lnTo>
                <a:lnTo>
                  <a:pt x="108305" y="2870"/>
                </a:lnTo>
                <a:lnTo>
                  <a:pt x="106197" y="1422"/>
                </a:lnTo>
                <a:lnTo>
                  <a:pt x="104101" y="1422"/>
                </a:lnTo>
                <a:lnTo>
                  <a:pt x="100952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204536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537337" y="450659"/>
                </a:moveTo>
                <a:lnTo>
                  <a:pt x="537337" y="388937"/>
                </a:lnTo>
                <a:lnTo>
                  <a:pt x="536282" y="383197"/>
                </a:lnTo>
                <a:lnTo>
                  <a:pt x="535228" y="378891"/>
                </a:lnTo>
                <a:lnTo>
                  <a:pt x="534187" y="374586"/>
                </a:lnTo>
                <a:lnTo>
                  <a:pt x="532079" y="368846"/>
                </a:lnTo>
                <a:lnTo>
                  <a:pt x="529983" y="365975"/>
                </a:lnTo>
                <a:lnTo>
                  <a:pt x="526808" y="361670"/>
                </a:lnTo>
                <a:lnTo>
                  <a:pt x="523659" y="357378"/>
                </a:lnTo>
                <a:lnTo>
                  <a:pt x="519455" y="353060"/>
                </a:lnTo>
                <a:lnTo>
                  <a:pt x="515251" y="350189"/>
                </a:lnTo>
                <a:lnTo>
                  <a:pt x="511060" y="347332"/>
                </a:lnTo>
                <a:lnTo>
                  <a:pt x="505790" y="344449"/>
                </a:lnTo>
                <a:lnTo>
                  <a:pt x="383794" y="344449"/>
                </a:lnTo>
                <a:lnTo>
                  <a:pt x="380644" y="343014"/>
                </a:lnTo>
                <a:lnTo>
                  <a:pt x="377494" y="343014"/>
                </a:lnTo>
                <a:lnTo>
                  <a:pt x="375399" y="341579"/>
                </a:lnTo>
                <a:lnTo>
                  <a:pt x="371195" y="340156"/>
                </a:lnTo>
                <a:lnTo>
                  <a:pt x="368046" y="338709"/>
                </a:lnTo>
                <a:lnTo>
                  <a:pt x="364871" y="337273"/>
                </a:lnTo>
                <a:lnTo>
                  <a:pt x="362775" y="334403"/>
                </a:lnTo>
                <a:lnTo>
                  <a:pt x="356476" y="328663"/>
                </a:lnTo>
                <a:lnTo>
                  <a:pt x="352272" y="324345"/>
                </a:lnTo>
                <a:lnTo>
                  <a:pt x="116712" y="10045"/>
                </a:lnTo>
                <a:lnTo>
                  <a:pt x="115658" y="7175"/>
                </a:lnTo>
                <a:lnTo>
                  <a:pt x="113550" y="5740"/>
                </a:lnTo>
                <a:lnTo>
                  <a:pt x="111455" y="4292"/>
                </a:lnTo>
                <a:lnTo>
                  <a:pt x="110401" y="2870"/>
                </a:lnTo>
                <a:lnTo>
                  <a:pt x="108305" y="2870"/>
                </a:lnTo>
                <a:lnTo>
                  <a:pt x="106197" y="1422"/>
                </a:lnTo>
                <a:lnTo>
                  <a:pt x="104101" y="1422"/>
                </a:lnTo>
                <a:lnTo>
                  <a:pt x="100952" y="0"/>
                </a:lnTo>
                <a:lnTo>
                  <a:pt x="40995" y="0"/>
                </a:lnTo>
                <a:lnTo>
                  <a:pt x="40995" y="101892"/>
                </a:lnTo>
                <a:lnTo>
                  <a:pt x="0" y="101892"/>
                </a:lnTo>
                <a:lnTo>
                  <a:pt x="0" y="134912"/>
                </a:lnTo>
                <a:lnTo>
                  <a:pt x="100952" y="134912"/>
                </a:lnTo>
                <a:lnTo>
                  <a:pt x="104101" y="136347"/>
                </a:lnTo>
                <a:lnTo>
                  <a:pt x="106197" y="136347"/>
                </a:lnTo>
                <a:lnTo>
                  <a:pt x="109347" y="137782"/>
                </a:lnTo>
                <a:lnTo>
                  <a:pt x="111455" y="139204"/>
                </a:lnTo>
                <a:lnTo>
                  <a:pt x="113550" y="139204"/>
                </a:lnTo>
                <a:lnTo>
                  <a:pt x="116712" y="140652"/>
                </a:lnTo>
                <a:lnTo>
                  <a:pt x="119875" y="142087"/>
                </a:lnTo>
                <a:lnTo>
                  <a:pt x="121970" y="143522"/>
                </a:lnTo>
                <a:lnTo>
                  <a:pt x="124079" y="146380"/>
                </a:lnTo>
                <a:lnTo>
                  <a:pt x="126174" y="147828"/>
                </a:lnTo>
                <a:lnTo>
                  <a:pt x="129324" y="150698"/>
                </a:lnTo>
                <a:lnTo>
                  <a:pt x="130378" y="152120"/>
                </a:lnTo>
                <a:lnTo>
                  <a:pt x="133527" y="156425"/>
                </a:lnTo>
                <a:lnTo>
                  <a:pt x="136677" y="159308"/>
                </a:lnTo>
                <a:lnTo>
                  <a:pt x="138798" y="162179"/>
                </a:lnTo>
                <a:lnTo>
                  <a:pt x="139852" y="165049"/>
                </a:lnTo>
                <a:lnTo>
                  <a:pt x="141947" y="167919"/>
                </a:lnTo>
                <a:lnTo>
                  <a:pt x="260769" y="327228"/>
                </a:lnTo>
                <a:lnTo>
                  <a:pt x="262889" y="328663"/>
                </a:lnTo>
                <a:lnTo>
                  <a:pt x="263931" y="331533"/>
                </a:lnTo>
                <a:lnTo>
                  <a:pt x="266039" y="334403"/>
                </a:lnTo>
                <a:lnTo>
                  <a:pt x="267093" y="337273"/>
                </a:lnTo>
                <a:lnTo>
                  <a:pt x="269189" y="340156"/>
                </a:lnTo>
                <a:lnTo>
                  <a:pt x="270243" y="343014"/>
                </a:lnTo>
                <a:lnTo>
                  <a:pt x="271297" y="344449"/>
                </a:lnTo>
                <a:lnTo>
                  <a:pt x="271297" y="347332"/>
                </a:lnTo>
                <a:lnTo>
                  <a:pt x="272338" y="350189"/>
                </a:lnTo>
                <a:lnTo>
                  <a:pt x="273392" y="351624"/>
                </a:lnTo>
                <a:lnTo>
                  <a:pt x="274447" y="354495"/>
                </a:lnTo>
                <a:lnTo>
                  <a:pt x="274447" y="355930"/>
                </a:lnTo>
                <a:lnTo>
                  <a:pt x="275488" y="358800"/>
                </a:lnTo>
                <a:lnTo>
                  <a:pt x="275488" y="363118"/>
                </a:lnTo>
                <a:lnTo>
                  <a:pt x="276542" y="365975"/>
                </a:lnTo>
                <a:lnTo>
                  <a:pt x="276542" y="374586"/>
                </a:lnTo>
                <a:lnTo>
                  <a:pt x="277596" y="381762"/>
                </a:lnTo>
                <a:lnTo>
                  <a:pt x="277596" y="450659"/>
                </a:lnTo>
                <a:lnTo>
                  <a:pt x="537337" y="450659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204536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100952" y="0"/>
                </a:moveTo>
                <a:lnTo>
                  <a:pt x="40995" y="0"/>
                </a:lnTo>
                <a:lnTo>
                  <a:pt x="40995" y="101892"/>
                </a:lnTo>
                <a:lnTo>
                  <a:pt x="0" y="101892"/>
                </a:lnTo>
                <a:lnTo>
                  <a:pt x="0" y="134912"/>
                </a:lnTo>
                <a:lnTo>
                  <a:pt x="100952" y="134912"/>
                </a:lnTo>
                <a:lnTo>
                  <a:pt x="104101" y="136347"/>
                </a:lnTo>
                <a:lnTo>
                  <a:pt x="106197" y="136347"/>
                </a:lnTo>
                <a:lnTo>
                  <a:pt x="109347" y="137782"/>
                </a:lnTo>
                <a:lnTo>
                  <a:pt x="111455" y="139204"/>
                </a:lnTo>
                <a:lnTo>
                  <a:pt x="113550" y="139204"/>
                </a:lnTo>
                <a:lnTo>
                  <a:pt x="119875" y="142087"/>
                </a:lnTo>
                <a:lnTo>
                  <a:pt x="121970" y="143522"/>
                </a:lnTo>
                <a:lnTo>
                  <a:pt x="124079" y="146380"/>
                </a:lnTo>
                <a:lnTo>
                  <a:pt x="126174" y="147828"/>
                </a:lnTo>
                <a:lnTo>
                  <a:pt x="129324" y="150698"/>
                </a:lnTo>
                <a:lnTo>
                  <a:pt x="133527" y="156425"/>
                </a:lnTo>
                <a:lnTo>
                  <a:pt x="136677" y="159308"/>
                </a:lnTo>
                <a:lnTo>
                  <a:pt x="138798" y="162179"/>
                </a:lnTo>
                <a:lnTo>
                  <a:pt x="139852" y="165049"/>
                </a:lnTo>
                <a:lnTo>
                  <a:pt x="141947" y="167919"/>
                </a:lnTo>
                <a:lnTo>
                  <a:pt x="260769" y="327228"/>
                </a:lnTo>
                <a:lnTo>
                  <a:pt x="262889" y="328663"/>
                </a:lnTo>
                <a:lnTo>
                  <a:pt x="263931" y="331533"/>
                </a:lnTo>
                <a:lnTo>
                  <a:pt x="266039" y="334403"/>
                </a:lnTo>
                <a:lnTo>
                  <a:pt x="267093" y="337273"/>
                </a:lnTo>
                <a:lnTo>
                  <a:pt x="269189" y="340156"/>
                </a:lnTo>
                <a:lnTo>
                  <a:pt x="270243" y="343014"/>
                </a:lnTo>
                <a:lnTo>
                  <a:pt x="271297" y="344449"/>
                </a:lnTo>
                <a:lnTo>
                  <a:pt x="271297" y="347332"/>
                </a:lnTo>
                <a:lnTo>
                  <a:pt x="272338" y="350189"/>
                </a:lnTo>
                <a:lnTo>
                  <a:pt x="273392" y="351624"/>
                </a:lnTo>
                <a:lnTo>
                  <a:pt x="274447" y="354495"/>
                </a:lnTo>
                <a:lnTo>
                  <a:pt x="274447" y="355930"/>
                </a:lnTo>
                <a:lnTo>
                  <a:pt x="275488" y="358800"/>
                </a:lnTo>
                <a:lnTo>
                  <a:pt x="275488" y="363118"/>
                </a:lnTo>
                <a:lnTo>
                  <a:pt x="276542" y="365975"/>
                </a:lnTo>
                <a:lnTo>
                  <a:pt x="276542" y="374586"/>
                </a:lnTo>
                <a:lnTo>
                  <a:pt x="277596" y="381762"/>
                </a:lnTo>
                <a:lnTo>
                  <a:pt x="277596" y="450659"/>
                </a:lnTo>
                <a:lnTo>
                  <a:pt x="537337" y="450659"/>
                </a:lnTo>
                <a:lnTo>
                  <a:pt x="537337" y="388937"/>
                </a:lnTo>
                <a:lnTo>
                  <a:pt x="536282" y="383197"/>
                </a:lnTo>
                <a:lnTo>
                  <a:pt x="511060" y="347332"/>
                </a:lnTo>
                <a:lnTo>
                  <a:pt x="505790" y="344449"/>
                </a:lnTo>
                <a:lnTo>
                  <a:pt x="383794" y="344449"/>
                </a:lnTo>
                <a:lnTo>
                  <a:pt x="380644" y="343014"/>
                </a:lnTo>
                <a:lnTo>
                  <a:pt x="377494" y="343014"/>
                </a:lnTo>
                <a:lnTo>
                  <a:pt x="375399" y="341579"/>
                </a:lnTo>
                <a:lnTo>
                  <a:pt x="371195" y="340156"/>
                </a:lnTo>
                <a:lnTo>
                  <a:pt x="364871" y="337273"/>
                </a:lnTo>
                <a:lnTo>
                  <a:pt x="362775" y="334403"/>
                </a:lnTo>
                <a:lnTo>
                  <a:pt x="356476" y="328663"/>
                </a:lnTo>
                <a:lnTo>
                  <a:pt x="352272" y="324345"/>
                </a:lnTo>
                <a:lnTo>
                  <a:pt x="116712" y="10045"/>
                </a:lnTo>
                <a:lnTo>
                  <a:pt x="115658" y="7175"/>
                </a:lnTo>
                <a:lnTo>
                  <a:pt x="111455" y="4292"/>
                </a:lnTo>
                <a:lnTo>
                  <a:pt x="110401" y="2870"/>
                </a:lnTo>
                <a:lnTo>
                  <a:pt x="108305" y="2870"/>
                </a:lnTo>
                <a:lnTo>
                  <a:pt x="106197" y="1422"/>
                </a:lnTo>
                <a:lnTo>
                  <a:pt x="104101" y="1422"/>
                </a:lnTo>
                <a:lnTo>
                  <a:pt x="100952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204536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537337" y="450659"/>
                </a:moveTo>
                <a:lnTo>
                  <a:pt x="537337" y="388937"/>
                </a:lnTo>
                <a:lnTo>
                  <a:pt x="536282" y="383197"/>
                </a:lnTo>
                <a:lnTo>
                  <a:pt x="535228" y="378891"/>
                </a:lnTo>
                <a:lnTo>
                  <a:pt x="534187" y="374586"/>
                </a:lnTo>
                <a:lnTo>
                  <a:pt x="532079" y="368846"/>
                </a:lnTo>
                <a:lnTo>
                  <a:pt x="529983" y="365975"/>
                </a:lnTo>
                <a:lnTo>
                  <a:pt x="526808" y="361670"/>
                </a:lnTo>
                <a:lnTo>
                  <a:pt x="523659" y="357378"/>
                </a:lnTo>
                <a:lnTo>
                  <a:pt x="519455" y="353060"/>
                </a:lnTo>
                <a:lnTo>
                  <a:pt x="515251" y="350189"/>
                </a:lnTo>
                <a:lnTo>
                  <a:pt x="511060" y="347332"/>
                </a:lnTo>
                <a:lnTo>
                  <a:pt x="505790" y="344449"/>
                </a:lnTo>
                <a:lnTo>
                  <a:pt x="383794" y="344449"/>
                </a:lnTo>
                <a:lnTo>
                  <a:pt x="380644" y="343014"/>
                </a:lnTo>
                <a:lnTo>
                  <a:pt x="377494" y="343014"/>
                </a:lnTo>
                <a:lnTo>
                  <a:pt x="375399" y="341579"/>
                </a:lnTo>
                <a:lnTo>
                  <a:pt x="371195" y="340156"/>
                </a:lnTo>
                <a:lnTo>
                  <a:pt x="368046" y="338709"/>
                </a:lnTo>
                <a:lnTo>
                  <a:pt x="364871" y="337273"/>
                </a:lnTo>
                <a:lnTo>
                  <a:pt x="362775" y="334403"/>
                </a:lnTo>
                <a:lnTo>
                  <a:pt x="356476" y="328663"/>
                </a:lnTo>
                <a:lnTo>
                  <a:pt x="352272" y="324345"/>
                </a:lnTo>
                <a:lnTo>
                  <a:pt x="116712" y="10045"/>
                </a:lnTo>
                <a:lnTo>
                  <a:pt x="115658" y="7175"/>
                </a:lnTo>
                <a:lnTo>
                  <a:pt x="113550" y="5740"/>
                </a:lnTo>
                <a:lnTo>
                  <a:pt x="111455" y="4292"/>
                </a:lnTo>
                <a:lnTo>
                  <a:pt x="110401" y="2870"/>
                </a:lnTo>
                <a:lnTo>
                  <a:pt x="108305" y="2870"/>
                </a:lnTo>
                <a:lnTo>
                  <a:pt x="106197" y="1422"/>
                </a:lnTo>
                <a:lnTo>
                  <a:pt x="104101" y="1422"/>
                </a:lnTo>
                <a:lnTo>
                  <a:pt x="100952" y="0"/>
                </a:lnTo>
                <a:lnTo>
                  <a:pt x="40995" y="0"/>
                </a:lnTo>
                <a:lnTo>
                  <a:pt x="40995" y="101892"/>
                </a:lnTo>
                <a:lnTo>
                  <a:pt x="0" y="101892"/>
                </a:lnTo>
                <a:lnTo>
                  <a:pt x="0" y="134912"/>
                </a:lnTo>
                <a:lnTo>
                  <a:pt x="100952" y="134912"/>
                </a:lnTo>
                <a:lnTo>
                  <a:pt x="104101" y="136347"/>
                </a:lnTo>
                <a:lnTo>
                  <a:pt x="106197" y="136347"/>
                </a:lnTo>
                <a:lnTo>
                  <a:pt x="109347" y="137782"/>
                </a:lnTo>
                <a:lnTo>
                  <a:pt x="111455" y="139204"/>
                </a:lnTo>
                <a:lnTo>
                  <a:pt x="113550" y="139204"/>
                </a:lnTo>
                <a:lnTo>
                  <a:pt x="116712" y="140652"/>
                </a:lnTo>
                <a:lnTo>
                  <a:pt x="119875" y="142087"/>
                </a:lnTo>
                <a:lnTo>
                  <a:pt x="121970" y="143522"/>
                </a:lnTo>
                <a:lnTo>
                  <a:pt x="124079" y="146380"/>
                </a:lnTo>
                <a:lnTo>
                  <a:pt x="126174" y="147828"/>
                </a:lnTo>
                <a:lnTo>
                  <a:pt x="129324" y="150698"/>
                </a:lnTo>
                <a:lnTo>
                  <a:pt x="130378" y="152120"/>
                </a:lnTo>
                <a:lnTo>
                  <a:pt x="133527" y="156425"/>
                </a:lnTo>
                <a:lnTo>
                  <a:pt x="136677" y="159308"/>
                </a:lnTo>
                <a:lnTo>
                  <a:pt x="138798" y="162179"/>
                </a:lnTo>
                <a:lnTo>
                  <a:pt x="139852" y="165049"/>
                </a:lnTo>
                <a:lnTo>
                  <a:pt x="141947" y="167919"/>
                </a:lnTo>
                <a:lnTo>
                  <a:pt x="260769" y="327228"/>
                </a:lnTo>
                <a:lnTo>
                  <a:pt x="262889" y="328663"/>
                </a:lnTo>
                <a:lnTo>
                  <a:pt x="263931" y="331533"/>
                </a:lnTo>
                <a:lnTo>
                  <a:pt x="266039" y="334403"/>
                </a:lnTo>
                <a:lnTo>
                  <a:pt x="267093" y="337273"/>
                </a:lnTo>
                <a:lnTo>
                  <a:pt x="269189" y="340156"/>
                </a:lnTo>
                <a:lnTo>
                  <a:pt x="270243" y="343014"/>
                </a:lnTo>
                <a:lnTo>
                  <a:pt x="271297" y="344449"/>
                </a:lnTo>
                <a:lnTo>
                  <a:pt x="271297" y="347332"/>
                </a:lnTo>
                <a:lnTo>
                  <a:pt x="272338" y="350189"/>
                </a:lnTo>
                <a:lnTo>
                  <a:pt x="273392" y="351624"/>
                </a:lnTo>
                <a:lnTo>
                  <a:pt x="274447" y="354495"/>
                </a:lnTo>
                <a:lnTo>
                  <a:pt x="274447" y="355930"/>
                </a:lnTo>
                <a:lnTo>
                  <a:pt x="275488" y="358800"/>
                </a:lnTo>
                <a:lnTo>
                  <a:pt x="275488" y="363118"/>
                </a:lnTo>
                <a:lnTo>
                  <a:pt x="276542" y="365975"/>
                </a:lnTo>
                <a:lnTo>
                  <a:pt x="276542" y="374586"/>
                </a:lnTo>
                <a:lnTo>
                  <a:pt x="277596" y="381762"/>
                </a:lnTo>
                <a:lnTo>
                  <a:pt x="277596" y="450659"/>
                </a:lnTo>
                <a:lnTo>
                  <a:pt x="537337" y="450659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632477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496341" y="0"/>
                </a:moveTo>
                <a:lnTo>
                  <a:pt x="436397" y="0"/>
                </a:lnTo>
                <a:lnTo>
                  <a:pt x="433247" y="1422"/>
                </a:lnTo>
                <a:lnTo>
                  <a:pt x="431139" y="1422"/>
                </a:lnTo>
                <a:lnTo>
                  <a:pt x="429031" y="2870"/>
                </a:lnTo>
                <a:lnTo>
                  <a:pt x="426935" y="2870"/>
                </a:lnTo>
                <a:lnTo>
                  <a:pt x="425881" y="4292"/>
                </a:lnTo>
                <a:lnTo>
                  <a:pt x="421678" y="7175"/>
                </a:lnTo>
                <a:lnTo>
                  <a:pt x="420636" y="10045"/>
                </a:lnTo>
                <a:lnTo>
                  <a:pt x="185077" y="324345"/>
                </a:lnTo>
                <a:lnTo>
                  <a:pt x="180873" y="328663"/>
                </a:lnTo>
                <a:lnTo>
                  <a:pt x="174561" y="334403"/>
                </a:lnTo>
                <a:lnTo>
                  <a:pt x="172465" y="337273"/>
                </a:lnTo>
                <a:lnTo>
                  <a:pt x="166154" y="340156"/>
                </a:lnTo>
                <a:lnTo>
                  <a:pt x="161950" y="341579"/>
                </a:lnTo>
                <a:lnTo>
                  <a:pt x="159842" y="343014"/>
                </a:lnTo>
                <a:lnTo>
                  <a:pt x="156679" y="343014"/>
                </a:lnTo>
                <a:lnTo>
                  <a:pt x="153530" y="344449"/>
                </a:lnTo>
                <a:lnTo>
                  <a:pt x="31546" y="344449"/>
                </a:lnTo>
                <a:lnTo>
                  <a:pt x="3162" y="374586"/>
                </a:lnTo>
                <a:lnTo>
                  <a:pt x="0" y="388937"/>
                </a:lnTo>
                <a:lnTo>
                  <a:pt x="0" y="450659"/>
                </a:lnTo>
                <a:lnTo>
                  <a:pt x="259740" y="450659"/>
                </a:lnTo>
                <a:lnTo>
                  <a:pt x="259740" y="381762"/>
                </a:lnTo>
                <a:lnTo>
                  <a:pt x="260794" y="374586"/>
                </a:lnTo>
                <a:lnTo>
                  <a:pt x="260794" y="365975"/>
                </a:lnTo>
                <a:lnTo>
                  <a:pt x="261848" y="363118"/>
                </a:lnTo>
                <a:lnTo>
                  <a:pt x="261848" y="358800"/>
                </a:lnTo>
                <a:lnTo>
                  <a:pt x="262889" y="355930"/>
                </a:lnTo>
                <a:lnTo>
                  <a:pt x="262889" y="354495"/>
                </a:lnTo>
                <a:lnTo>
                  <a:pt x="263944" y="351624"/>
                </a:lnTo>
                <a:lnTo>
                  <a:pt x="264998" y="350189"/>
                </a:lnTo>
                <a:lnTo>
                  <a:pt x="266052" y="347332"/>
                </a:lnTo>
                <a:lnTo>
                  <a:pt x="266052" y="344449"/>
                </a:lnTo>
                <a:lnTo>
                  <a:pt x="267093" y="343014"/>
                </a:lnTo>
                <a:lnTo>
                  <a:pt x="268147" y="340156"/>
                </a:lnTo>
                <a:lnTo>
                  <a:pt x="270255" y="337273"/>
                </a:lnTo>
                <a:lnTo>
                  <a:pt x="271310" y="334403"/>
                </a:lnTo>
                <a:lnTo>
                  <a:pt x="273405" y="331533"/>
                </a:lnTo>
                <a:lnTo>
                  <a:pt x="274459" y="328663"/>
                </a:lnTo>
                <a:lnTo>
                  <a:pt x="276555" y="327228"/>
                </a:lnTo>
                <a:lnTo>
                  <a:pt x="395389" y="167919"/>
                </a:lnTo>
                <a:lnTo>
                  <a:pt x="397497" y="165049"/>
                </a:lnTo>
                <a:lnTo>
                  <a:pt x="398538" y="162179"/>
                </a:lnTo>
                <a:lnTo>
                  <a:pt x="400646" y="159308"/>
                </a:lnTo>
                <a:lnTo>
                  <a:pt x="403796" y="156425"/>
                </a:lnTo>
                <a:lnTo>
                  <a:pt x="408000" y="150698"/>
                </a:lnTo>
                <a:lnTo>
                  <a:pt x="411162" y="147828"/>
                </a:lnTo>
                <a:lnTo>
                  <a:pt x="413270" y="146380"/>
                </a:lnTo>
                <a:lnTo>
                  <a:pt x="415366" y="143522"/>
                </a:lnTo>
                <a:lnTo>
                  <a:pt x="417474" y="142087"/>
                </a:lnTo>
                <a:lnTo>
                  <a:pt x="423773" y="139204"/>
                </a:lnTo>
                <a:lnTo>
                  <a:pt x="425881" y="139204"/>
                </a:lnTo>
                <a:lnTo>
                  <a:pt x="427989" y="137782"/>
                </a:lnTo>
                <a:lnTo>
                  <a:pt x="431139" y="136347"/>
                </a:lnTo>
                <a:lnTo>
                  <a:pt x="433247" y="136347"/>
                </a:lnTo>
                <a:lnTo>
                  <a:pt x="436397" y="134912"/>
                </a:lnTo>
                <a:lnTo>
                  <a:pt x="537349" y="134912"/>
                </a:lnTo>
                <a:lnTo>
                  <a:pt x="537349" y="101892"/>
                </a:lnTo>
                <a:lnTo>
                  <a:pt x="496341" y="101892"/>
                </a:lnTo>
                <a:lnTo>
                  <a:pt x="496341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632477" y="7571231"/>
            <a:ext cx="537845" cy="450850"/>
          </a:xfrm>
          <a:custGeom>
            <a:avLst/>
            <a:gdLst/>
            <a:ahLst/>
            <a:cxnLst/>
            <a:rect l="l" t="t" r="r" b="b"/>
            <a:pathLst>
              <a:path w="537845" h="450850">
                <a:moveTo>
                  <a:pt x="0" y="450659"/>
                </a:moveTo>
                <a:lnTo>
                  <a:pt x="0" y="388937"/>
                </a:lnTo>
                <a:lnTo>
                  <a:pt x="1054" y="383197"/>
                </a:lnTo>
                <a:lnTo>
                  <a:pt x="22085" y="350189"/>
                </a:lnTo>
                <a:lnTo>
                  <a:pt x="31546" y="344449"/>
                </a:lnTo>
                <a:lnTo>
                  <a:pt x="153530" y="344449"/>
                </a:lnTo>
                <a:lnTo>
                  <a:pt x="156679" y="343014"/>
                </a:lnTo>
                <a:lnTo>
                  <a:pt x="159842" y="343014"/>
                </a:lnTo>
                <a:lnTo>
                  <a:pt x="161950" y="341579"/>
                </a:lnTo>
                <a:lnTo>
                  <a:pt x="166154" y="340156"/>
                </a:lnTo>
                <a:lnTo>
                  <a:pt x="169303" y="338709"/>
                </a:lnTo>
                <a:lnTo>
                  <a:pt x="172465" y="337273"/>
                </a:lnTo>
                <a:lnTo>
                  <a:pt x="174561" y="334403"/>
                </a:lnTo>
                <a:lnTo>
                  <a:pt x="420636" y="10045"/>
                </a:lnTo>
                <a:lnTo>
                  <a:pt x="421678" y="7175"/>
                </a:lnTo>
                <a:lnTo>
                  <a:pt x="423773" y="5740"/>
                </a:lnTo>
                <a:lnTo>
                  <a:pt x="425881" y="4292"/>
                </a:lnTo>
                <a:lnTo>
                  <a:pt x="426935" y="2870"/>
                </a:lnTo>
                <a:lnTo>
                  <a:pt x="429031" y="2870"/>
                </a:lnTo>
                <a:lnTo>
                  <a:pt x="431139" y="1422"/>
                </a:lnTo>
                <a:lnTo>
                  <a:pt x="433247" y="1422"/>
                </a:lnTo>
                <a:lnTo>
                  <a:pt x="436397" y="0"/>
                </a:lnTo>
                <a:lnTo>
                  <a:pt x="496341" y="0"/>
                </a:lnTo>
                <a:lnTo>
                  <a:pt x="496341" y="101892"/>
                </a:lnTo>
                <a:lnTo>
                  <a:pt x="537349" y="101892"/>
                </a:lnTo>
                <a:lnTo>
                  <a:pt x="537349" y="134912"/>
                </a:lnTo>
                <a:lnTo>
                  <a:pt x="436397" y="134912"/>
                </a:lnTo>
                <a:lnTo>
                  <a:pt x="433247" y="136347"/>
                </a:lnTo>
                <a:lnTo>
                  <a:pt x="431139" y="136347"/>
                </a:lnTo>
                <a:lnTo>
                  <a:pt x="427989" y="137782"/>
                </a:lnTo>
                <a:lnTo>
                  <a:pt x="425881" y="139204"/>
                </a:lnTo>
                <a:lnTo>
                  <a:pt x="423773" y="139204"/>
                </a:lnTo>
                <a:lnTo>
                  <a:pt x="420636" y="140652"/>
                </a:lnTo>
                <a:lnTo>
                  <a:pt x="417474" y="142087"/>
                </a:lnTo>
                <a:lnTo>
                  <a:pt x="415366" y="143522"/>
                </a:lnTo>
                <a:lnTo>
                  <a:pt x="413270" y="146380"/>
                </a:lnTo>
                <a:lnTo>
                  <a:pt x="411162" y="147828"/>
                </a:lnTo>
                <a:lnTo>
                  <a:pt x="408000" y="150698"/>
                </a:lnTo>
                <a:lnTo>
                  <a:pt x="406958" y="152120"/>
                </a:lnTo>
                <a:lnTo>
                  <a:pt x="403796" y="156425"/>
                </a:lnTo>
                <a:lnTo>
                  <a:pt x="400646" y="159308"/>
                </a:lnTo>
                <a:lnTo>
                  <a:pt x="398538" y="162179"/>
                </a:lnTo>
                <a:lnTo>
                  <a:pt x="397497" y="165049"/>
                </a:lnTo>
                <a:lnTo>
                  <a:pt x="395389" y="167919"/>
                </a:lnTo>
                <a:lnTo>
                  <a:pt x="276555" y="327228"/>
                </a:lnTo>
                <a:lnTo>
                  <a:pt x="274459" y="328663"/>
                </a:lnTo>
                <a:lnTo>
                  <a:pt x="273405" y="331533"/>
                </a:lnTo>
                <a:lnTo>
                  <a:pt x="271310" y="334403"/>
                </a:lnTo>
                <a:lnTo>
                  <a:pt x="270255" y="337273"/>
                </a:lnTo>
                <a:lnTo>
                  <a:pt x="268147" y="340156"/>
                </a:lnTo>
                <a:lnTo>
                  <a:pt x="267093" y="343014"/>
                </a:lnTo>
                <a:lnTo>
                  <a:pt x="266052" y="344449"/>
                </a:lnTo>
                <a:lnTo>
                  <a:pt x="266052" y="347332"/>
                </a:lnTo>
                <a:lnTo>
                  <a:pt x="264998" y="350189"/>
                </a:lnTo>
                <a:lnTo>
                  <a:pt x="263944" y="351624"/>
                </a:lnTo>
                <a:lnTo>
                  <a:pt x="262889" y="354495"/>
                </a:lnTo>
                <a:lnTo>
                  <a:pt x="262889" y="355930"/>
                </a:lnTo>
                <a:lnTo>
                  <a:pt x="261848" y="358800"/>
                </a:lnTo>
                <a:lnTo>
                  <a:pt x="261848" y="363118"/>
                </a:lnTo>
                <a:lnTo>
                  <a:pt x="260794" y="365975"/>
                </a:lnTo>
                <a:lnTo>
                  <a:pt x="260794" y="374586"/>
                </a:lnTo>
                <a:lnTo>
                  <a:pt x="259740" y="381762"/>
                </a:lnTo>
                <a:lnTo>
                  <a:pt x="259740" y="450659"/>
                </a:lnTo>
                <a:lnTo>
                  <a:pt x="0" y="450659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474743" y="8034515"/>
            <a:ext cx="633095" cy="229235"/>
          </a:xfrm>
          <a:custGeom>
            <a:avLst/>
            <a:gdLst/>
            <a:ahLst/>
            <a:cxnLst/>
            <a:rect l="l" t="t" r="r" b="b"/>
            <a:pathLst>
              <a:path w="633095" h="229234">
                <a:moveTo>
                  <a:pt x="445858" y="0"/>
                </a:moveTo>
                <a:lnTo>
                  <a:pt x="0" y="0"/>
                </a:lnTo>
                <a:lnTo>
                  <a:pt x="0" y="78854"/>
                </a:lnTo>
                <a:lnTo>
                  <a:pt x="340715" y="78854"/>
                </a:lnTo>
                <a:lnTo>
                  <a:pt x="342811" y="79908"/>
                </a:lnTo>
                <a:lnTo>
                  <a:pt x="349123" y="82016"/>
                </a:lnTo>
                <a:lnTo>
                  <a:pt x="355422" y="86220"/>
                </a:lnTo>
                <a:lnTo>
                  <a:pt x="359638" y="88315"/>
                </a:lnTo>
                <a:lnTo>
                  <a:pt x="361746" y="91478"/>
                </a:lnTo>
                <a:lnTo>
                  <a:pt x="364896" y="94627"/>
                </a:lnTo>
                <a:lnTo>
                  <a:pt x="365950" y="97777"/>
                </a:lnTo>
                <a:lnTo>
                  <a:pt x="368046" y="101993"/>
                </a:lnTo>
                <a:lnTo>
                  <a:pt x="370154" y="105143"/>
                </a:lnTo>
                <a:lnTo>
                  <a:pt x="371208" y="109359"/>
                </a:lnTo>
                <a:lnTo>
                  <a:pt x="371208" y="195567"/>
                </a:lnTo>
                <a:lnTo>
                  <a:pt x="372249" y="198729"/>
                </a:lnTo>
                <a:lnTo>
                  <a:pt x="374357" y="203987"/>
                </a:lnTo>
                <a:lnTo>
                  <a:pt x="375412" y="208203"/>
                </a:lnTo>
                <a:lnTo>
                  <a:pt x="378561" y="211340"/>
                </a:lnTo>
                <a:lnTo>
                  <a:pt x="382778" y="217677"/>
                </a:lnTo>
                <a:lnTo>
                  <a:pt x="385927" y="219760"/>
                </a:lnTo>
                <a:lnTo>
                  <a:pt x="390131" y="221868"/>
                </a:lnTo>
                <a:lnTo>
                  <a:pt x="395389" y="223977"/>
                </a:lnTo>
                <a:lnTo>
                  <a:pt x="398538" y="226059"/>
                </a:lnTo>
                <a:lnTo>
                  <a:pt x="403796" y="228168"/>
                </a:lnTo>
                <a:lnTo>
                  <a:pt x="408000" y="229222"/>
                </a:lnTo>
                <a:lnTo>
                  <a:pt x="633044" y="229222"/>
                </a:lnTo>
                <a:lnTo>
                  <a:pt x="624636" y="155638"/>
                </a:lnTo>
                <a:lnTo>
                  <a:pt x="445858" y="155638"/>
                </a:lnTo>
                <a:lnTo>
                  <a:pt x="445858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474743" y="8034515"/>
            <a:ext cx="633095" cy="229235"/>
          </a:xfrm>
          <a:custGeom>
            <a:avLst/>
            <a:gdLst/>
            <a:ahLst/>
            <a:cxnLst/>
            <a:rect l="l" t="t" r="r" b="b"/>
            <a:pathLst>
              <a:path w="633095" h="229234">
                <a:moveTo>
                  <a:pt x="0" y="0"/>
                </a:moveTo>
                <a:lnTo>
                  <a:pt x="445858" y="0"/>
                </a:lnTo>
                <a:lnTo>
                  <a:pt x="445858" y="155638"/>
                </a:lnTo>
                <a:lnTo>
                  <a:pt x="624636" y="155638"/>
                </a:lnTo>
                <a:lnTo>
                  <a:pt x="633044" y="229222"/>
                </a:lnTo>
                <a:lnTo>
                  <a:pt x="408000" y="229222"/>
                </a:lnTo>
                <a:lnTo>
                  <a:pt x="403796" y="228168"/>
                </a:lnTo>
                <a:lnTo>
                  <a:pt x="398538" y="226059"/>
                </a:lnTo>
                <a:lnTo>
                  <a:pt x="395389" y="223977"/>
                </a:lnTo>
                <a:lnTo>
                  <a:pt x="390131" y="221868"/>
                </a:lnTo>
                <a:lnTo>
                  <a:pt x="385927" y="219760"/>
                </a:lnTo>
                <a:lnTo>
                  <a:pt x="382778" y="217677"/>
                </a:lnTo>
                <a:lnTo>
                  <a:pt x="378561" y="211340"/>
                </a:lnTo>
                <a:lnTo>
                  <a:pt x="375412" y="208203"/>
                </a:lnTo>
                <a:lnTo>
                  <a:pt x="374357" y="203987"/>
                </a:lnTo>
                <a:lnTo>
                  <a:pt x="372249" y="198729"/>
                </a:lnTo>
                <a:lnTo>
                  <a:pt x="371208" y="195567"/>
                </a:lnTo>
                <a:lnTo>
                  <a:pt x="371208" y="109359"/>
                </a:lnTo>
                <a:lnTo>
                  <a:pt x="370154" y="105143"/>
                </a:lnTo>
                <a:lnTo>
                  <a:pt x="368046" y="101993"/>
                </a:lnTo>
                <a:lnTo>
                  <a:pt x="365950" y="97777"/>
                </a:lnTo>
                <a:lnTo>
                  <a:pt x="364896" y="94627"/>
                </a:lnTo>
                <a:lnTo>
                  <a:pt x="361746" y="91478"/>
                </a:lnTo>
                <a:lnTo>
                  <a:pt x="359638" y="88315"/>
                </a:lnTo>
                <a:lnTo>
                  <a:pt x="355422" y="86220"/>
                </a:lnTo>
                <a:lnTo>
                  <a:pt x="352272" y="84112"/>
                </a:lnTo>
                <a:lnTo>
                  <a:pt x="349123" y="82016"/>
                </a:lnTo>
                <a:lnTo>
                  <a:pt x="345960" y="80962"/>
                </a:lnTo>
                <a:lnTo>
                  <a:pt x="342811" y="79908"/>
                </a:lnTo>
                <a:lnTo>
                  <a:pt x="340715" y="78854"/>
                </a:lnTo>
                <a:lnTo>
                  <a:pt x="0" y="78854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269712" y="8034515"/>
            <a:ext cx="633095" cy="229235"/>
          </a:xfrm>
          <a:custGeom>
            <a:avLst/>
            <a:gdLst/>
            <a:ahLst/>
            <a:cxnLst/>
            <a:rect l="l" t="t" r="r" b="b"/>
            <a:pathLst>
              <a:path w="633095" h="229234">
                <a:moveTo>
                  <a:pt x="633044" y="0"/>
                </a:moveTo>
                <a:lnTo>
                  <a:pt x="187185" y="0"/>
                </a:lnTo>
                <a:lnTo>
                  <a:pt x="187185" y="155638"/>
                </a:lnTo>
                <a:lnTo>
                  <a:pt x="8432" y="155638"/>
                </a:lnTo>
                <a:lnTo>
                  <a:pt x="0" y="229222"/>
                </a:lnTo>
                <a:lnTo>
                  <a:pt x="225044" y="229222"/>
                </a:lnTo>
                <a:lnTo>
                  <a:pt x="229247" y="228168"/>
                </a:lnTo>
                <a:lnTo>
                  <a:pt x="234505" y="226059"/>
                </a:lnTo>
                <a:lnTo>
                  <a:pt x="237655" y="223977"/>
                </a:lnTo>
                <a:lnTo>
                  <a:pt x="242912" y="221868"/>
                </a:lnTo>
                <a:lnTo>
                  <a:pt x="247129" y="219760"/>
                </a:lnTo>
                <a:lnTo>
                  <a:pt x="250291" y="217677"/>
                </a:lnTo>
                <a:lnTo>
                  <a:pt x="254495" y="211340"/>
                </a:lnTo>
                <a:lnTo>
                  <a:pt x="257644" y="208203"/>
                </a:lnTo>
                <a:lnTo>
                  <a:pt x="258699" y="203987"/>
                </a:lnTo>
                <a:lnTo>
                  <a:pt x="260794" y="198729"/>
                </a:lnTo>
                <a:lnTo>
                  <a:pt x="261848" y="195567"/>
                </a:lnTo>
                <a:lnTo>
                  <a:pt x="261848" y="109359"/>
                </a:lnTo>
                <a:lnTo>
                  <a:pt x="262902" y="105143"/>
                </a:lnTo>
                <a:lnTo>
                  <a:pt x="264985" y="101993"/>
                </a:lnTo>
                <a:lnTo>
                  <a:pt x="267106" y="97777"/>
                </a:lnTo>
                <a:lnTo>
                  <a:pt x="268160" y="94627"/>
                </a:lnTo>
                <a:lnTo>
                  <a:pt x="271322" y="91478"/>
                </a:lnTo>
                <a:lnTo>
                  <a:pt x="273418" y="88315"/>
                </a:lnTo>
                <a:lnTo>
                  <a:pt x="277622" y="86220"/>
                </a:lnTo>
                <a:lnTo>
                  <a:pt x="283921" y="82016"/>
                </a:lnTo>
                <a:lnTo>
                  <a:pt x="290245" y="79908"/>
                </a:lnTo>
                <a:lnTo>
                  <a:pt x="292341" y="78854"/>
                </a:lnTo>
                <a:lnTo>
                  <a:pt x="633044" y="78854"/>
                </a:lnTo>
                <a:lnTo>
                  <a:pt x="633044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269712" y="8034515"/>
            <a:ext cx="633095" cy="229235"/>
          </a:xfrm>
          <a:custGeom>
            <a:avLst/>
            <a:gdLst/>
            <a:ahLst/>
            <a:cxnLst/>
            <a:rect l="l" t="t" r="r" b="b"/>
            <a:pathLst>
              <a:path w="633095" h="229234">
                <a:moveTo>
                  <a:pt x="633044" y="0"/>
                </a:moveTo>
                <a:lnTo>
                  <a:pt x="187185" y="0"/>
                </a:lnTo>
                <a:lnTo>
                  <a:pt x="187185" y="155638"/>
                </a:lnTo>
                <a:lnTo>
                  <a:pt x="8432" y="155638"/>
                </a:lnTo>
                <a:lnTo>
                  <a:pt x="0" y="229222"/>
                </a:lnTo>
                <a:lnTo>
                  <a:pt x="225044" y="229222"/>
                </a:lnTo>
                <a:lnTo>
                  <a:pt x="229247" y="228168"/>
                </a:lnTo>
                <a:lnTo>
                  <a:pt x="234505" y="226059"/>
                </a:lnTo>
                <a:lnTo>
                  <a:pt x="237655" y="223977"/>
                </a:lnTo>
                <a:lnTo>
                  <a:pt x="242912" y="221868"/>
                </a:lnTo>
                <a:lnTo>
                  <a:pt x="247129" y="219760"/>
                </a:lnTo>
                <a:lnTo>
                  <a:pt x="250291" y="217677"/>
                </a:lnTo>
                <a:lnTo>
                  <a:pt x="252399" y="214502"/>
                </a:lnTo>
                <a:lnTo>
                  <a:pt x="254495" y="211340"/>
                </a:lnTo>
                <a:lnTo>
                  <a:pt x="257644" y="208203"/>
                </a:lnTo>
                <a:lnTo>
                  <a:pt x="258699" y="203987"/>
                </a:lnTo>
                <a:lnTo>
                  <a:pt x="260794" y="198729"/>
                </a:lnTo>
                <a:lnTo>
                  <a:pt x="261848" y="195567"/>
                </a:lnTo>
                <a:lnTo>
                  <a:pt x="261848" y="109359"/>
                </a:lnTo>
                <a:lnTo>
                  <a:pt x="262902" y="105143"/>
                </a:lnTo>
                <a:lnTo>
                  <a:pt x="264985" y="101993"/>
                </a:lnTo>
                <a:lnTo>
                  <a:pt x="267106" y="97777"/>
                </a:lnTo>
                <a:lnTo>
                  <a:pt x="268160" y="94627"/>
                </a:lnTo>
                <a:lnTo>
                  <a:pt x="271322" y="91478"/>
                </a:lnTo>
                <a:lnTo>
                  <a:pt x="273418" y="88315"/>
                </a:lnTo>
                <a:lnTo>
                  <a:pt x="277622" y="86220"/>
                </a:lnTo>
                <a:lnTo>
                  <a:pt x="280771" y="84112"/>
                </a:lnTo>
                <a:lnTo>
                  <a:pt x="283921" y="82016"/>
                </a:lnTo>
                <a:lnTo>
                  <a:pt x="287096" y="80962"/>
                </a:lnTo>
                <a:lnTo>
                  <a:pt x="290245" y="79908"/>
                </a:lnTo>
                <a:lnTo>
                  <a:pt x="292341" y="78854"/>
                </a:lnTo>
                <a:lnTo>
                  <a:pt x="633044" y="78854"/>
                </a:lnTo>
                <a:lnTo>
                  <a:pt x="633044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470539" y="8598141"/>
            <a:ext cx="1432560" cy="78105"/>
          </a:xfrm>
          <a:custGeom>
            <a:avLst/>
            <a:gdLst/>
            <a:ahLst/>
            <a:cxnLst/>
            <a:rect l="l" t="t" r="r" b="b"/>
            <a:pathLst>
              <a:path w="1432560" h="78104">
                <a:moveTo>
                  <a:pt x="657225" y="0"/>
                </a:moveTo>
                <a:lnTo>
                  <a:pt x="0" y="0"/>
                </a:lnTo>
                <a:lnTo>
                  <a:pt x="0" y="77812"/>
                </a:lnTo>
                <a:lnTo>
                  <a:pt x="1432217" y="77812"/>
                </a:lnTo>
                <a:lnTo>
                  <a:pt x="1432217" y="52578"/>
                </a:lnTo>
                <a:lnTo>
                  <a:pt x="732942" y="52578"/>
                </a:lnTo>
                <a:lnTo>
                  <a:pt x="699287" y="51523"/>
                </a:lnTo>
                <a:lnTo>
                  <a:pt x="674052" y="28397"/>
                </a:lnTo>
                <a:lnTo>
                  <a:pt x="674052" y="22085"/>
                </a:lnTo>
                <a:lnTo>
                  <a:pt x="669848" y="11569"/>
                </a:lnTo>
                <a:lnTo>
                  <a:pt x="666686" y="6311"/>
                </a:lnTo>
                <a:lnTo>
                  <a:pt x="662482" y="2108"/>
                </a:lnTo>
                <a:lnTo>
                  <a:pt x="657225" y="0"/>
                </a:lnTo>
                <a:close/>
              </a:path>
              <a:path w="1432560" h="78104">
                <a:moveTo>
                  <a:pt x="1432217" y="0"/>
                </a:moveTo>
                <a:lnTo>
                  <a:pt x="777100" y="0"/>
                </a:lnTo>
                <a:lnTo>
                  <a:pt x="771842" y="1054"/>
                </a:lnTo>
                <a:lnTo>
                  <a:pt x="768692" y="3149"/>
                </a:lnTo>
                <a:lnTo>
                  <a:pt x="762368" y="8432"/>
                </a:lnTo>
                <a:lnTo>
                  <a:pt x="761326" y="13677"/>
                </a:lnTo>
                <a:lnTo>
                  <a:pt x="757123" y="24193"/>
                </a:lnTo>
                <a:lnTo>
                  <a:pt x="732942" y="52578"/>
                </a:lnTo>
                <a:lnTo>
                  <a:pt x="1432217" y="52578"/>
                </a:lnTo>
                <a:lnTo>
                  <a:pt x="1432217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470539" y="8598141"/>
            <a:ext cx="1432560" cy="78105"/>
          </a:xfrm>
          <a:custGeom>
            <a:avLst/>
            <a:gdLst/>
            <a:ahLst/>
            <a:cxnLst/>
            <a:rect l="l" t="t" r="r" b="b"/>
            <a:pathLst>
              <a:path w="1432560" h="78104">
                <a:moveTo>
                  <a:pt x="0" y="0"/>
                </a:moveTo>
                <a:lnTo>
                  <a:pt x="657225" y="0"/>
                </a:lnTo>
                <a:lnTo>
                  <a:pt x="662482" y="2108"/>
                </a:lnTo>
                <a:lnTo>
                  <a:pt x="666686" y="6311"/>
                </a:lnTo>
                <a:lnTo>
                  <a:pt x="669848" y="11569"/>
                </a:lnTo>
                <a:lnTo>
                  <a:pt x="671956" y="16840"/>
                </a:lnTo>
                <a:lnTo>
                  <a:pt x="674052" y="22085"/>
                </a:lnTo>
                <a:lnTo>
                  <a:pt x="674052" y="28397"/>
                </a:lnTo>
                <a:lnTo>
                  <a:pt x="675106" y="32613"/>
                </a:lnTo>
                <a:lnTo>
                  <a:pt x="732942" y="52578"/>
                </a:lnTo>
                <a:lnTo>
                  <a:pt x="739241" y="50469"/>
                </a:lnTo>
                <a:lnTo>
                  <a:pt x="757123" y="24193"/>
                </a:lnTo>
                <a:lnTo>
                  <a:pt x="759218" y="18922"/>
                </a:lnTo>
                <a:lnTo>
                  <a:pt x="761326" y="13677"/>
                </a:lnTo>
                <a:lnTo>
                  <a:pt x="762368" y="8432"/>
                </a:lnTo>
                <a:lnTo>
                  <a:pt x="768692" y="3149"/>
                </a:lnTo>
                <a:lnTo>
                  <a:pt x="771842" y="1054"/>
                </a:lnTo>
                <a:lnTo>
                  <a:pt x="777100" y="0"/>
                </a:lnTo>
                <a:lnTo>
                  <a:pt x="1432217" y="0"/>
                </a:lnTo>
                <a:lnTo>
                  <a:pt x="1432217" y="77812"/>
                </a:lnTo>
                <a:lnTo>
                  <a:pt x="0" y="77812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3732733" y="8898956"/>
            <a:ext cx="106108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3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Gate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695782" y="313916"/>
            <a:ext cx="188658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1094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99" name="object 99"/>
          <p:cNvGraphicFramePr>
            <a:graphicFrameLocks noGrp="1"/>
          </p:cNvGraphicFramePr>
          <p:nvPr/>
        </p:nvGraphicFramePr>
        <p:xfrm>
          <a:off x="5901182" y="7940395"/>
          <a:ext cx="202209" cy="821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209"/>
              </a:tblGrid>
              <a:tr h="206108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6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410857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231F20"/>
                      </a:solidFill>
                      <a:prstDash val="solid"/>
                    </a:lnL>
                    <a:lnR w="7366">
                      <a:solidFill>
                        <a:srgbClr val="231F20"/>
                      </a:solidFill>
                      <a:prstDash val="solid"/>
                    </a:lnR>
                    <a:lnT w="7366">
                      <a:solidFill>
                        <a:srgbClr val="231F20"/>
                      </a:solidFill>
                      <a:prstDash val="solid"/>
                    </a:lnT>
                    <a:lnB w="7366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477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6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0" name="object 100"/>
          <p:cNvGraphicFramePr>
            <a:graphicFrameLocks noGrp="1"/>
          </p:cNvGraphicFramePr>
          <p:nvPr/>
        </p:nvGraphicFramePr>
        <p:xfrm>
          <a:off x="4263910" y="7940395"/>
          <a:ext cx="202196" cy="821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196"/>
              </a:tblGrid>
              <a:tr h="206108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410857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477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231F20"/>
                      </a:solidFill>
                      <a:prstDash val="solid"/>
                    </a:lnL>
                    <a:lnR w="7365">
                      <a:solidFill>
                        <a:srgbClr val="231F20"/>
                      </a:solidFill>
                      <a:prstDash val="solid"/>
                    </a:lnR>
                    <a:lnT w="7365">
                      <a:solidFill>
                        <a:srgbClr val="231F20"/>
                      </a:solidFill>
                      <a:prstDash val="solid"/>
                    </a:lnT>
                    <a:lnB w="736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186" y="683994"/>
            <a:ext cx="2910840" cy="143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Pressure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Drop</a:t>
            </a:r>
            <a:endParaRPr sz="900">
              <a:latin typeface="Arial"/>
              <a:cs typeface="Arial"/>
            </a:endParaRPr>
          </a:p>
          <a:p>
            <a:pPr marL="12700" marR="5080" indent="635" algn="just">
              <a:lnSpc>
                <a:spcPct val="100000"/>
              </a:lnSpc>
              <a:spcBef>
                <a:spcPts val="635"/>
              </a:spcBef>
            </a:pPr>
            <a:r>
              <a:rPr sz="1000" spc="25" dirty="0">
                <a:latin typeface="PMingLiU"/>
                <a:cs typeface="PMingLiU"/>
              </a:rPr>
              <a:t>All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(i.e.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sure)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system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friction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spc="55" dirty="0">
                <a:latin typeface="PMingLiU"/>
                <a:cs typeface="PMingLiU"/>
              </a:rPr>
              <a:t> the </a:t>
            </a:r>
            <a:r>
              <a:rPr sz="1000" spc="50" dirty="0">
                <a:latin typeface="PMingLiU"/>
                <a:cs typeface="PMingLiU"/>
              </a:rPr>
              <a:t>smal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intr</a:t>
            </a:r>
            <a:r>
              <a:rPr sz="1000" spc="45" dirty="0">
                <a:latin typeface="PMingLiU"/>
                <a:cs typeface="PMingLiU"/>
              </a:rPr>
              <a:t>icate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passage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85" dirty="0">
                <a:latin typeface="PMingLiU"/>
                <a:cs typeface="PMingLiU"/>
              </a:rPr>
              <a:t> 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5" dirty="0">
                <a:latin typeface="PMingLiU"/>
                <a:cs typeface="PMingLiU"/>
              </a:rPr>
              <a:t> 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ss,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grea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sidering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turbu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pressib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(liqu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examp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prop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rtional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square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mean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velocit</a:t>
            </a:r>
            <a:r>
              <a:rPr sz="1000" spc="50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766" y="2274791"/>
            <a:ext cx="445134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40" dirty="0">
                <a:latin typeface="Arial"/>
                <a:cs typeface="Arial"/>
              </a:rPr>
              <a:t> </a:t>
            </a:r>
            <a:r>
              <a:rPr sz="1000" i="1" dirty="0">
                <a:latin typeface="Book Antiqua"/>
                <a:cs typeface="Book Antiqua"/>
              </a:rPr>
              <a:t>P</a:t>
            </a:r>
            <a:r>
              <a:rPr sz="1000" i="1" spc="2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105" dirty="0">
                <a:latin typeface="Book Antiqua"/>
                <a:cs typeface="Book Antiqua"/>
              </a:rPr>
              <a:t>k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4720" y="235386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080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42020" y="2171982"/>
            <a:ext cx="208915" cy="341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0" dirty="0">
                <a:latin typeface="Calibri"/>
                <a:cs typeface="Calibri"/>
              </a:rPr>
              <a:t>p</a:t>
            </a:r>
            <a:r>
              <a:rPr sz="1000" i="1" spc="-10" dirty="0">
                <a:latin typeface="Book Antiqua"/>
                <a:cs typeface="Book Antiqua"/>
              </a:rPr>
              <a:t>u</a:t>
            </a:r>
            <a:r>
              <a:rPr sz="1050" spc="82" baseline="27777" dirty="0">
                <a:latin typeface="PMingLiU"/>
                <a:cs typeface="PMingLiU"/>
              </a:rPr>
              <a:t>2</a:t>
            </a:r>
            <a:endParaRPr sz="1050" baseline="27777">
              <a:latin typeface="PMingLiU"/>
              <a:cs typeface="PMingLiU"/>
            </a:endParaRPr>
          </a:p>
          <a:p>
            <a:pPr marL="72390">
              <a:lnSpc>
                <a:spcPct val="100000"/>
              </a:lnSpc>
              <a:spcBef>
                <a:spcPts val="160"/>
              </a:spcBef>
            </a:pPr>
            <a:r>
              <a:rPr sz="1000" spc="80" dirty="0">
                <a:latin typeface="PMingLiU"/>
                <a:cs typeface="PMingLiU"/>
              </a:rPr>
              <a:t>2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6759" y="2626346"/>
            <a:ext cx="2909570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where  </a:t>
            </a:r>
            <a:r>
              <a:rPr sz="1000" spc="540" dirty="0">
                <a:latin typeface="Arial"/>
                <a:cs typeface="Arial"/>
              </a:rPr>
              <a:t> </a:t>
            </a:r>
            <a:r>
              <a:rPr sz="1000" i="1" dirty="0">
                <a:latin typeface="Book Antiqua"/>
                <a:cs typeface="Book Antiqua"/>
              </a:rPr>
              <a:t>P</a:t>
            </a:r>
            <a:r>
              <a:rPr sz="1000" i="1" spc="-8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(Pa),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759" y="2754143"/>
            <a:ext cx="2910205" cy="783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-635">
              <a:lnSpc>
                <a:spcPct val="100000"/>
              </a:lnSpc>
            </a:pPr>
            <a:r>
              <a:rPr sz="1000" i="1" spc="-10" dirty="0">
                <a:latin typeface="Calibri"/>
                <a:cs typeface="Calibri"/>
              </a:rPr>
              <a:t>p</a:t>
            </a:r>
            <a:r>
              <a:rPr sz="1000" i="1" spc="-60" dirty="0">
                <a:latin typeface="Calibri"/>
                <a:cs typeface="Calibri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45" dirty="0">
                <a:latin typeface="PMingLiU"/>
                <a:cs typeface="PMingLiU"/>
              </a:rPr>
              <a:t>dens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(kg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1000" spc="30" dirty="0">
                <a:latin typeface="PMingLiU"/>
                <a:cs typeface="PMingLiU"/>
              </a:rPr>
              <a:t>),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i="1" spc="-10" dirty="0">
                <a:latin typeface="Book Antiqua"/>
                <a:cs typeface="Book Antiqua"/>
              </a:rPr>
              <a:t>u</a:t>
            </a:r>
            <a:r>
              <a:rPr sz="1000" i="1" spc="-90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70" dirty="0">
                <a:latin typeface="PMingLiU"/>
                <a:cs typeface="PMingLiU"/>
              </a:rPr>
              <a:t>mean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velocity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(m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i="1" spc="105" dirty="0">
                <a:latin typeface="Book Antiqua"/>
                <a:cs typeface="Book Antiqua"/>
              </a:rPr>
              <a:t>k</a:t>
            </a:r>
            <a:r>
              <a:rPr sz="1000" i="1" spc="-90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5" dirty="0">
                <a:latin typeface="PMingLiU"/>
                <a:cs typeface="PMingLiU"/>
              </a:rPr>
              <a:t>fri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fact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r.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200"/>
              </a:lnSpc>
              <a:spcBef>
                <a:spcPts val="35"/>
              </a:spcBef>
            </a:pPr>
            <a:r>
              <a:rPr sz="1000" spc="35" dirty="0">
                <a:latin typeface="PMingLiU"/>
                <a:cs typeface="PMingLiU"/>
              </a:rPr>
              <a:t>Using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nuity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equatio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expressed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terms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lumet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97037" y="3770826"/>
            <a:ext cx="372745" cy="0"/>
          </a:xfrm>
          <a:custGeom>
            <a:avLst/>
            <a:gdLst/>
            <a:ahLst/>
            <a:cxnLst/>
            <a:rect l="l" t="t" r="r" b="b"/>
            <a:pathLst>
              <a:path w="372744">
                <a:moveTo>
                  <a:pt x="0" y="0"/>
                </a:moveTo>
                <a:lnTo>
                  <a:pt x="372237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34642" y="3589658"/>
            <a:ext cx="741045" cy="34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>
              <a:lnSpc>
                <a:spcPts val="940"/>
              </a:lnSpc>
            </a:pPr>
            <a:r>
              <a:rPr sz="1000" spc="80" dirty="0">
                <a:latin typeface="PMingLiU"/>
                <a:cs typeface="PMingLiU"/>
              </a:rPr>
              <a:t>8</a:t>
            </a:r>
            <a:r>
              <a:rPr sz="1000" i="1" spc="105" dirty="0">
                <a:latin typeface="Book Antiqua"/>
                <a:cs typeface="Book Antiqua"/>
              </a:rPr>
              <a:t>k</a:t>
            </a:r>
            <a:r>
              <a:rPr sz="1000" i="1" spc="-10" dirty="0">
                <a:latin typeface="Calibri"/>
                <a:cs typeface="Calibri"/>
              </a:rPr>
              <a:t>p</a:t>
            </a:r>
            <a:r>
              <a:rPr sz="1000" i="1" spc="100" dirty="0">
                <a:latin typeface="Book Antiqua"/>
                <a:cs typeface="Book Antiqua"/>
              </a:rPr>
              <a:t>Q</a:t>
            </a:r>
            <a:r>
              <a:rPr sz="1050" spc="82" baseline="27777" dirty="0">
                <a:latin typeface="PMingLiU"/>
                <a:cs typeface="PMingLiU"/>
              </a:rPr>
              <a:t>2</a:t>
            </a:r>
            <a:endParaRPr sz="1050" baseline="27777">
              <a:latin typeface="PMingLiU"/>
              <a:cs typeface="PMingLiU"/>
            </a:endParaRPr>
          </a:p>
          <a:p>
            <a:pPr marL="12700">
              <a:lnSpc>
                <a:spcPts val="940"/>
              </a:lnSpc>
            </a:pPr>
            <a:r>
              <a:rPr sz="1000" spc="540" dirty="0">
                <a:latin typeface="Arial"/>
                <a:cs typeface="Arial"/>
              </a:rPr>
              <a:t> </a:t>
            </a:r>
            <a:r>
              <a:rPr sz="1000" i="1" dirty="0">
                <a:latin typeface="Book Antiqua"/>
                <a:cs typeface="Book Antiqua"/>
              </a:rPr>
              <a:t>P</a:t>
            </a:r>
            <a:r>
              <a:rPr sz="1000" i="1" spc="2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500" i="1" spc="-217" baseline="-38888" dirty="0">
                <a:latin typeface="Calibri"/>
                <a:cs typeface="Calibri"/>
              </a:rPr>
              <a:t>1r</a:t>
            </a:r>
            <a:r>
              <a:rPr sz="1050" spc="157" baseline="-31746" dirty="0">
                <a:latin typeface="PMingLiU"/>
                <a:cs typeface="PMingLiU"/>
              </a:rPr>
              <a:t>2</a:t>
            </a:r>
            <a:r>
              <a:rPr sz="1500" i="1" spc="67" baseline="-38888" dirty="0">
                <a:latin typeface="Book Antiqua"/>
                <a:cs typeface="Book Antiqua"/>
              </a:rPr>
              <a:t>D</a:t>
            </a:r>
            <a:r>
              <a:rPr sz="1050" spc="82" baseline="-31746" dirty="0">
                <a:latin typeface="PMingLiU"/>
                <a:cs typeface="PMingLiU"/>
              </a:rPr>
              <a:t>2</a:t>
            </a:r>
            <a:endParaRPr sz="1050" baseline="-31746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818" y="4043316"/>
            <a:ext cx="1682750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where 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i="1" spc="100" dirty="0">
                <a:latin typeface="Book Antiqua"/>
                <a:cs typeface="Book Antiqua"/>
              </a:rPr>
              <a:t>Q</a:t>
            </a:r>
            <a:r>
              <a:rPr sz="1000" i="1" spc="-8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60" dirty="0">
                <a:latin typeface="PMingLiU"/>
                <a:cs typeface="PMingLiU"/>
              </a:rPr>
              <a:t>volumet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8995" y="4019901"/>
            <a:ext cx="1127760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rate 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975" spc="-7" baseline="38461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657" y="4195279"/>
            <a:ext cx="2909570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50" dirty="0">
                <a:latin typeface="Book Antiqua"/>
                <a:cs typeface="Book Antiqua"/>
              </a:rPr>
              <a:t>D</a:t>
            </a:r>
            <a:r>
              <a:rPr sz="1000" i="1" spc="-85" dirty="0">
                <a:latin typeface="Book Antiqua"/>
                <a:cs typeface="Book Antiqu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bore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(m).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Values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friction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391" y="4347241"/>
            <a:ext cx="2910205" cy="2278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factor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i="1" spc="105" dirty="0">
                <a:latin typeface="Book Antiqua"/>
                <a:cs typeface="Book Antiqua"/>
              </a:rPr>
              <a:t>k</a:t>
            </a:r>
            <a:r>
              <a:rPr sz="1000" i="1" spc="-5" dirty="0">
                <a:latin typeface="Book Antiqua"/>
                <a:cs typeface="Book Antiqua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exact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sha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passage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fou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exper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0" dirty="0">
                <a:latin typeface="PMingLiU"/>
                <a:cs typeface="PMingLiU"/>
              </a:rPr>
              <a:t>ment.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cases,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45" dirty="0">
                <a:latin typeface="PMingLiU"/>
                <a:cs typeface="PMingLiU"/>
              </a:rPr>
              <a:t>pressed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terms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equiv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lent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leng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un-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obstru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straight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equal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 occur.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her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equiv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lent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length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giv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bsolute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meas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rement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metres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ventional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express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ger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eter.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Tabl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14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-1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roximat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value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friction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factor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equiv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lent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lengt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str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ssed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figures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50" dirty="0">
                <a:latin typeface="PMingLiU"/>
                <a:cs typeface="PMingLiU"/>
              </a:rPr>
              <a:t> only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rough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esti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unstated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assum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tions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(such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Reyno</a:t>
            </a:r>
            <a:r>
              <a:rPr sz="1000" spc="35" dirty="0">
                <a:latin typeface="PMingLiU"/>
                <a:cs typeface="PMingLiU"/>
              </a:rPr>
              <a:t>lds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bore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rough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ess,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etc.)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</a:t>
            </a:r>
            <a:r>
              <a:rPr sz="1000" spc="30" dirty="0">
                <a:latin typeface="PMingLiU"/>
                <a:cs typeface="PMingLiU"/>
              </a:rPr>
              <a:t>rlie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them.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818" y="6755749"/>
            <a:ext cx="2910205" cy="1132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30" dirty="0">
                <a:latin typeface="Arial"/>
                <a:cs typeface="Arial"/>
              </a:rPr>
              <a:t>Valve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Characteristic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35"/>
              </a:spcBef>
            </a:pPr>
            <a:r>
              <a:rPr sz="1000" spc="55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important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feature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modu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ating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teristi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relati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stem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(spin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le)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posi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drop.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determi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regulat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characte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istics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3034" y="686659"/>
            <a:ext cx="2912110" cy="4100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spc="40" dirty="0">
                <a:latin typeface="PMingLiU"/>
                <a:cs typeface="PMingLiU"/>
              </a:rPr>
              <a:t>eva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uated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selection: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alled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teristi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inherent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ationship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stroke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30" dirty="0">
                <a:latin typeface="PMingLiU"/>
                <a:cs typeface="PMingLiU"/>
              </a:rPr>
              <a:t> fluid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35" dirty="0">
                <a:latin typeface="PMingLiU"/>
                <a:cs typeface="PMingLiU"/>
              </a:rPr>
              <a:t> its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own.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installed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actual</a:t>
            </a:r>
            <a:r>
              <a:rPr sz="1000" spc="40" dirty="0">
                <a:latin typeface="PMingLiU"/>
                <a:cs typeface="PMingLiU"/>
              </a:rPr>
              <a:t> re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ationship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60" dirty="0">
                <a:latin typeface="PMingLiU"/>
                <a:cs typeface="PMingLiU"/>
              </a:rPr>
              <a:t>tween</a:t>
            </a:r>
            <a:r>
              <a:rPr sz="1000" spc="35" dirty="0">
                <a:latin typeface="PMingLiU"/>
                <a:cs typeface="PMingLiU"/>
              </a:rPr>
              <a:t> valve </a:t>
            </a:r>
            <a:r>
              <a:rPr sz="1000" spc="55" dirty="0">
                <a:latin typeface="PMingLiU"/>
                <a:cs typeface="PMingLiU"/>
              </a:rPr>
              <a:t>stroke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particu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Hen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alled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incorp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rates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itself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toge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whole</a:t>
            </a:r>
            <a:r>
              <a:rPr sz="1000" spc="30" dirty="0">
                <a:latin typeface="PMingLiU"/>
                <a:cs typeface="PMingLiU"/>
              </a:rPr>
              <a:t> 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i.e.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depends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ratio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total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op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across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line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200"/>
              </a:lnSpc>
              <a:spcBef>
                <a:spcPts val="3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inhere</a:t>
            </a:r>
            <a:r>
              <a:rPr sz="1000" spc="70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teristic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theoretical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mance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erally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linear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equal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perce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tage.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linear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valve,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ationship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position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indle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near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equa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percentage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loga-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rit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mic.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loga</a:t>
            </a:r>
            <a:r>
              <a:rPr sz="1000" spc="50" dirty="0">
                <a:latin typeface="PMingLiU"/>
                <a:cs typeface="PMingLiU"/>
              </a:rPr>
              <a:t>rithmic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relati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nship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useful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</a:t>
            </a:r>
            <a:r>
              <a:rPr sz="1000" spc="40" dirty="0">
                <a:latin typeface="PMingLiU"/>
                <a:cs typeface="PMingLiU"/>
              </a:rPr>
              <a:t>line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sig-</a:t>
            </a:r>
            <a:endParaRPr sz="1000">
              <a:latin typeface="PMingLiU"/>
              <a:cs typeface="PMingLiU"/>
            </a:endParaRPr>
          </a:p>
          <a:p>
            <a:pPr marL="12700" marR="5080" indent="-635" algn="just">
              <a:lnSpc>
                <a:spcPts val="1190"/>
              </a:lnSpc>
              <a:spcBef>
                <a:spcPts val="5"/>
              </a:spcBef>
            </a:pPr>
            <a:r>
              <a:rPr sz="1000" spc="40" dirty="0">
                <a:latin typeface="PMingLiU"/>
                <a:cs typeface="PMingLiU"/>
              </a:rPr>
              <a:t>nificant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compa</a:t>
            </a:r>
            <a:r>
              <a:rPr sz="1000" spc="50" dirty="0">
                <a:latin typeface="PMingLiU"/>
                <a:cs typeface="PMingLiU"/>
              </a:rPr>
              <a:t>red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caused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itself, </a:t>
            </a:r>
            <a:r>
              <a:rPr sz="1000" spc="35" dirty="0">
                <a:latin typeface="PMingLiU"/>
                <a:cs typeface="PMingLiU"/>
              </a:rPr>
              <a:t>sin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case,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who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actua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endParaRPr sz="1000">
              <a:latin typeface="PMingLiU"/>
              <a:cs typeface="PMingLiU"/>
            </a:endParaRPr>
          </a:p>
          <a:p>
            <a:pPr marL="12700" marR="5080" algn="just">
              <a:lnSpc>
                <a:spcPts val="1200"/>
              </a:lnSpc>
            </a:pPr>
            <a:r>
              <a:rPr sz="1000" spc="60" dirty="0">
                <a:latin typeface="PMingLiU"/>
                <a:cs typeface="PMingLiU"/>
              </a:rPr>
              <a:t>nonl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near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respons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aim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select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inherent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gives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installed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chara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terist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makes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trollable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over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whole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 </a:t>
            </a:r>
            <a:r>
              <a:rPr sz="1000" spc="65" dirty="0">
                <a:latin typeface="PMingLiU"/>
                <a:cs typeface="PMingLiU"/>
              </a:rPr>
              <a:t>movemen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i.e.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position.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552" y="4919037"/>
            <a:ext cx="2911475" cy="2955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Water </a:t>
            </a:r>
            <a:r>
              <a:rPr sz="900" spc="55" dirty="0">
                <a:latin typeface="Arial"/>
                <a:cs typeface="Arial"/>
              </a:rPr>
              <a:t>Hammer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dden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phenom-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en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'wat</a:t>
            </a:r>
            <a:r>
              <a:rPr sz="1000" spc="8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hammer'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me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misn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mer;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probl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occur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35" dirty="0">
                <a:latin typeface="PMingLiU"/>
                <a:cs typeface="PMingLiU"/>
              </a:rPr>
              <a:t> all</a:t>
            </a:r>
            <a:r>
              <a:rPr sz="1000" spc="30" dirty="0">
                <a:latin typeface="PMingLiU"/>
                <a:cs typeface="PMingLiU"/>
              </a:rPr>
              <a:t> 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45" dirty="0">
                <a:latin typeface="PMingLiU"/>
                <a:cs typeface="PMingLiU"/>
              </a:rPr>
              <a:t>uids.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Wat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hammer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occurs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abrupt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dece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eration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pipelin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quickly,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produces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ient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wav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shock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wav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turn</a:t>
            </a:r>
            <a:r>
              <a:rPr sz="1000" spc="60" dirty="0">
                <a:latin typeface="PMingLiU"/>
                <a:cs typeface="PMingLiU"/>
              </a:rPr>
              <a:t> can </a:t>
            </a:r>
            <a:r>
              <a:rPr sz="1000" spc="50" dirty="0">
                <a:latin typeface="PMingLiU"/>
                <a:cs typeface="PMingLiU"/>
              </a:rPr>
              <a:t>lead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preciab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damag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lev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vibr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tion.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exchang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nected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osed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vibr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tion.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hammer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selec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80" dirty="0">
                <a:latin typeface="PMingLiU"/>
                <a:cs typeface="PMingLiU"/>
              </a:rPr>
              <a:t> 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uld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installed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35" dirty="0">
                <a:latin typeface="PMingLiU"/>
                <a:cs typeface="PMingLiU"/>
              </a:rPr>
              <a:t> valve </a:t>
            </a:r>
            <a:r>
              <a:rPr sz="1000" spc="50" dirty="0">
                <a:latin typeface="PMingLiU"/>
                <a:cs typeface="PMingLiU"/>
              </a:rPr>
              <a:t>spri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0" dirty="0">
                <a:latin typeface="PMingLiU"/>
                <a:cs typeface="PMingLiU"/>
              </a:rPr>
              <a:t> fluid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oppo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ctions.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ysis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detail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funda-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involves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imposing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minimu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durat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closure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dece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er-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at</a:t>
            </a:r>
            <a:r>
              <a:rPr sz="1000" spc="50" dirty="0">
                <a:latin typeface="PMingLiU"/>
                <a:cs typeface="PMingLiU"/>
              </a:rPr>
              <a:t>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rapidly.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92932" y="8192607"/>
            <a:ext cx="2910840" cy="84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35" dirty="0">
                <a:latin typeface="Arial"/>
                <a:cs typeface="Arial"/>
              </a:rPr>
              <a:t>Valve</a:t>
            </a:r>
            <a:r>
              <a:rPr sz="1100" spc="60" dirty="0">
                <a:latin typeface="Arial"/>
                <a:cs typeface="Arial"/>
              </a:rPr>
              <a:t> Hygienic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Design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dair</a:t>
            </a:r>
            <a:r>
              <a:rPr sz="1000" spc="7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 of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fittings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proba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technical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complex.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giene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reasons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wett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metal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parts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stainl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steel.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48956" y="8370175"/>
            <a:ext cx="2125980" cy="0"/>
          </a:xfrm>
          <a:custGeom>
            <a:avLst/>
            <a:gdLst/>
            <a:ahLst/>
            <a:cxnLst/>
            <a:rect l="l" t="t" r="r" b="b"/>
            <a:pathLst>
              <a:path w="2125980">
                <a:moveTo>
                  <a:pt x="0" y="0"/>
                </a:moveTo>
                <a:lnTo>
                  <a:pt x="2125433" y="0"/>
                </a:lnTo>
              </a:path>
            </a:pathLst>
          </a:custGeom>
          <a:ln w="64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48956" y="8614257"/>
            <a:ext cx="2125980" cy="0"/>
          </a:xfrm>
          <a:custGeom>
            <a:avLst/>
            <a:gdLst/>
            <a:ahLst/>
            <a:cxnLst/>
            <a:rect l="l" t="t" r="r" b="b"/>
            <a:pathLst>
              <a:path w="2125980">
                <a:moveTo>
                  <a:pt x="0" y="0"/>
                </a:moveTo>
                <a:lnTo>
                  <a:pt x="2125433" y="0"/>
                </a:lnTo>
              </a:path>
            </a:pathLst>
          </a:custGeom>
          <a:ln w="64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48956" y="8981452"/>
            <a:ext cx="2125980" cy="0"/>
          </a:xfrm>
          <a:custGeom>
            <a:avLst/>
            <a:gdLst/>
            <a:ahLst/>
            <a:cxnLst/>
            <a:rect l="l" t="t" r="r" b="b"/>
            <a:pathLst>
              <a:path w="2125980">
                <a:moveTo>
                  <a:pt x="0" y="0"/>
                </a:moveTo>
                <a:lnTo>
                  <a:pt x="212543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36256" y="8185444"/>
            <a:ext cx="184531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0" dirty="0">
                <a:latin typeface="Arial"/>
                <a:cs typeface="Arial"/>
              </a:rPr>
              <a:t>Table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Friction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losses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through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67594" y="8431786"/>
            <a:ext cx="762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k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94641" y="8431786"/>
            <a:ext cx="1828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0" dirty="0">
                <a:latin typeface="Arial"/>
                <a:cs typeface="Arial"/>
              </a:rPr>
              <a:t> UD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6155" y="8678254"/>
            <a:ext cx="112585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Globe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(wide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open) Gate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(wide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open)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67493" y="8678254"/>
            <a:ext cx="22161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0.2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94540" y="8678254"/>
            <a:ext cx="19304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340</a:t>
            </a:r>
            <a:endParaRPr sz="80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13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629137" y="313916"/>
            <a:ext cx="18745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1095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695" y="686681"/>
            <a:ext cx="2911475" cy="5314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-635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intenti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nally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unint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ntionally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(e.g.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spla</a:t>
            </a:r>
            <a:r>
              <a:rPr sz="1000" spc="45" dirty="0">
                <a:latin typeface="PMingLiU"/>
                <a:cs typeface="PMingLiU"/>
              </a:rPr>
              <a:t>sh-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ing)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ntact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grades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AISI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304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AI</a:t>
            </a:r>
            <a:r>
              <a:rPr sz="1000" spc="15" dirty="0">
                <a:latin typeface="PMingLiU"/>
                <a:cs typeface="PMingLiU"/>
              </a:rPr>
              <a:t>SI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316.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body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fittings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(act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ator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spindle,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springs,</a:t>
            </a:r>
            <a:r>
              <a:rPr sz="1000" spc="30" dirty="0">
                <a:latin typeface="PMingLiU"/>
                <a:cs typeface="PMingLiU"/>
              </a:rPr>
              <a:t> fla</a:t>
            </a:r>
            <a:r>
              <a:rPr sz="1000" spc="4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ges,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bolt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operating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levers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wheel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gen-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erally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316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stainless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steel.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700"/>
              </a:lnSpc>
            </a:pP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seals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variety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synth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tic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food-g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ade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rubbers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among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silicone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rub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butyl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ru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ber,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nitrile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rub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ethylene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pylene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diene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mono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(E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DM).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ice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mined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par-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ticular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applica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hanical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perties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(parti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ularly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set),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erature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me,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ex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osure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cleaning/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sterili</a:t>
            </a:r>
            <a:r>
              <a:rPr sz="1000" spc="50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etc.</a:t>
            </a:r>
            <a:endParaRPr sz="1000">
              <a:latin typeface="PMingLiU"/>
              <a:cs typeface="PMingLiU"/>
            </a:endParaRPr>
          </a:p>
          <a:p>
            <a:pPr marL="13335" marR="5080" indent="126364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Apart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performan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sig-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nificant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terion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selection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itary</a:t>
            </a:r>
            <a:r>
              <a:rPr sz="1000" spc="40" dirty="0">
                <a:latin typeface="PMingLiU"/>
                <a:cs typeface="PMingLiU"/>
              </a:rPr>
              <a:t> 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cleanabl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Sani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</a:t>
            </a:r>
            <a:r>
              <a:rPr sz="1000" spc="50" dirty="0">
                <a:latin typeface="PMingLiU"/>
                <a:cs typeface="PMingLiU"/>
              </a:rPr>
              <a:t>ned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accord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American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3A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standa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relevant</a:t>
            </a:r>
            <a:r>
              <a:rPr sz="1000" spc="40" dirty="0">
                <a:latin typeface="PMingLiU"/>
                <a:cs typeface="PMingLiU"/>
              </a:rPr>
              <a:t> hygie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codes,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Euro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Hygien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Design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Group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(EHEDG),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dish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Ge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man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standar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35" dirty="0">
                <a:latin typeface="PMingLiU"/>
                <a:cs typeface="PMingLiU"/>
              </a:rPr>
              <a:t>Valves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sel</a:t>
            </a:r>
            <a:r>
              <a:rPr sz="1000" spc="45" dirty="0">
                <a:latin typeface="PMingLiU"/>
                <a:cs typeface="PMingLiU"/>
              </a:rPr>
              <a:t>f-drainin</a:t>
            </a:r>
            <a:r>
              <a:rPr sz="1000" spc="7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5" dirty="0">
                <a:latin typeface="PMingLiU"/>
                <a:cs typeface="PMingLiU"/>
              </a:rPr>
              <a:t> free</a:t>
            </a:r>
            <a:r>
              <a:rPr sz="1000" spc="45" dirty="0">
                <a:latin typeface="PMingLiU"/>
                <a:cs typeface="PMingLiU"/>
              </a:rPr>
              <a:t> 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dead</a:t>
            </a:r>
            <a:r>
              <a:rPr sz="1000" spc="40" dirty="0">
                <a:latin typeface="PMingLiU"/>
                <a:cs typeface="PMingLiU"/>
              </a:rPr>
              <a:t> spaces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read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cleaned.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uld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prote</a:t>
            </a:r>
            <a:r>
              <a:rPr sz="1000" spc="70" dirty="0">
                <a:latin typeface="PMingLiU"/>
                <a:cs typeface="PMingLiU"/>
              </a:rPr>
              <a:t>ct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roduct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contamin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tion,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leakage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ingress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microor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anisms.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proved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standa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anability,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connec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pipelin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butt</a:t>
            </a:r>
            <a:r>
              <a:rPr sz="1000" spc="60" dirty="0">
                <a:latin typeface="PMingLiU"/>
                <a:cs typeface="PMingLiU"/>
              </a:rPr>
              <a:t>-</a:t>
            </a:r>
            <a:r>
              <a:rPr sz="1000" spc="50" dirty="0">
                <a:latin typeface="PMingLiU"/>
                <a:cs typeface="PMingLiU"/>
              </a:rPr>
              <a:t>welding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by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sanitary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unions.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finish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0.8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µ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975" spc="150" baseline="-12820" dirty="0">
                <a:latin typeface="PMingLiU"/>
                <a:cs typeface="PMingLiU"/>
              </a:rPr>
              <a:t>a</a:t>
            </a:r>
            <a:r>
              <a:rPr sz="975" baseline="-12820" dirty="0">
                <a:latin typeface="PMingLiU"/>
                <a:cs typeface="PMingLiU"/>
              </a:rPr>
              <a:t> </a:t>
            </a:r>
            <a:r>
              <a:rPr sz="975" spc="67" baseline="-128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better,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pit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folds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 </a:t>
            </a:r>
            <a:r>
              <a:rPr sz="1000" spc="30" dirty="0">
                <a:latin typeface="PMingLiU"/>
                <a:cs typeface="PMingLiU"/>
              </a:rPr>
              <a:t>crevices.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ts val="1200"/>
              </a:lnSpc>
              <a:spcBef>
                <a:spcPts val="35"/>
              </a:spcBef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consequ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nce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gienic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derations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lobe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terfly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preva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industry.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529" y="6370284"/>
            <a:ext cx="2910840" cy="266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35" dirty="0">
                <a:latin typeface="Arial"/>
                <a:cs typeface="Arial"/>
              </a:rPr>
              <a:t>Valve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5" dirty="0">
                <a:latin typeface="Arial"/>
                <a:cs typeface="Arial"/>
              </a:rPr>
              <a:t>Actuation</a:t>
            </a:r>
            <a:endParaRPr sz="1100">
              <a:latin typeface="Arial"/>
              <a:cs typeface="Arial"/>
            </a:endParaRPr>
          </a:p>
          <a:p>
            <a:pPr marL="12700" marR="5715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ice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manual,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pneuma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50" dirty="0">
                <a:latin typeface="PMingLiU"/>
                <a:cs typeface="PMingLiU"/>
              </a:rPr>
              <a:t>draulic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driv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trol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ition.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200"/>
              </a:lnSpc>
              <a:spcBef>
                <a:spcPts val="35"/>
              </a:spcBef>
            </a:pP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manua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now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found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smal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Automa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aced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them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mode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facilities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though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still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occas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onally.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190"/>
              </a:lnSpc>
              <a:spcBef>
                <a:spcPts val="5"/>
              </a:spcBef>
            </a:pPr>
            <a:r>
              <a:rPr sz="1000" spc="70" dirty="0">
                <a:latin typeface="PMingLiU"/>
                <a:cs typeface="PMingLiU"/>
              </a:rPr>
              <a:t>Pneuma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actuation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first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choi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indus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ry,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eit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diaphr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gm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pist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endParaRPr sz="1000">
              <a:latin typeface="PMingLiU"/>
              <a:cs typeface="PMingLiU"/>
            </a:endParaRPr>
          </a:p>
          <a:p>
            <a:pPr marL="12700" marR="5080" algn="just">
              <a:lnSpc>
                <a:spcPts val="1200"/>
              </a:lnSpc>
            </a:pPr>
            <a:r>
              <a:rPr sz="1000" spc="70" dirty="0">
                <a:latin typeface="PMingLiU"/>
                <a:cs typeface="PMingLiU"/>
              </a:rPr>
              <a:t>actua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harged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ctly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at</a:t>
            </a:r>
            <a:r>
              <a:rPr sz="1000" spc="13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osphere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spark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 </a:t>
            </a:r>
            <a:r>
              <a:rPr sz="1000" spc="40" dirty="0">
                <a:latin typeface="PMingLiU"/>
                <a:cs typeface="PMingLiU"/>
              </a:rPr>
              <a:t>ris</a:t>
            </a:r>
            <a:r>
              <a:rPr sz="1000" spc="65" dirty="0">
                <a:latin typeface="PMingLiU"/>
                <a:cs typeface="PMingLiU"/>
              </a:rPr>
              <a:t>k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Because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endParaRPr sz="1000">
              <a:latin typeface="PMingLiU"/>
              <a:cs typeface="PMingLiU"/>
            </a:endParaRPr>
          </a:p>
          <a:p>
            <a:pPr marL="12700" marR="5080" algn="just">
              <a:lnSpc>
                <a:spcPts val="1200"/>
              </a:lnSpc>
            </a:pPr>
            <a:r>
              <a:rPr sz="1000" spc="65" dirty="0">
                <a:latin typeface="PMingLiU"/>
                <a:cs typeface="PMingLiU"/>
              </a:rPr>
              <a:t>0.7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a),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uppe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deve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witho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reso</a:t>
            </a:r>
            <a:r>
              <a:rPr sz="1000" spc="45" dirty="0">
                <a:latin typeface="PMingLiU"/>
                <a:cs typeface="PMingLiU"/>
              </a:rPr>
              <a:t>rting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icably</a:t>
            </a:r>
            <a:r>
              <a:rPr sz="1000" spc="45" dirty="0">
                <a:latin typeface="PMingLiU"/>
                <a:cs typeface="PMingLiU"/>
              </a:rPr>
              <a:t> large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actua</a:t>
            </a:r>
            <a:r>
              <a:rPr sz="1000" spc="50" dirty="0">
                <a:latin typeface="PMingLiU"/>
                <a:cs typeface="PMingLiU"/>
              </a:rPr>
              <a:t>tors.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spc="45" dirty="0">
                <a:latin typeface="PMingLiU"/>
                <a:cs typeface="PMingLiU"/>
              </a:rPr>
              <a:t> as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open-</a:t>
            </a:r>
            <a:endParaRPr sz="1000">
              <a:latin typeface="PMingLiU"/>
              <a:cs typeface="PMingLiU"/>
            </a:endParaRPr>
          </a:p>
          <a:p>
            <a:pPr marL="12700" marR="5080" indent="-635" algn="just">
              <a:lnSpc>
                <a:spcPts val="1190"/>
              </a:lnSpc>
              <a:spcBef>
                <a:spcPts val="5"/>
              </a:spcBef>
            </a:pPr>
            <a:r>
              <a:rPr sz="1000" spc="30" dirty="0">
                <a:latin typeface="PMingLiU"/>
                <a:cs typeface="PMingLiU"/>
              </a:rPr>
              <a:t>ing/c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osing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seldom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tude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compared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found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757" y="686978"/>
            <a:ext cx="2911475" cy="5922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bulk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great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significa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ce.</a:t>
            </a:r>
            <a:endParaRPr sz="1000">
              <a:latin typeface="PMingLiU"/>
              <a:cs typeface="PMingLiU"/>
            </a:endParaRPr>
          </a:p>
          <a:p>
            <a:pPr marL="12700" marR="5715" indent="125730" algn="just">
              <a:lnSpc>
                <a:spcPct val="99600"/>
              </a:lnSpc>
            </a:pPr>
            <a:r>
              <a:rPr sz="1000" spc="15" dirty="0">
                <a:latin typeface="PMingLiU"/>
                <a:cs typeface="PMingLiU"/>
              </a:rPr>
              <a:t>If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ning/c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generated,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hydrau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actuation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generated.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arising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possible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5" dirty="0">
                <a:latin typeface="PMingLiU"/>
                <a:cs typeface="PMingLiU"/>
              </a:rPr>
              <a:t>tamination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oil,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hydrau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actu-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stry.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found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applica</a:t>
            </a:r>
            <a:r>
              <a:rPr sz="1000" spc="45" dirty="0">
                <a:latin typeface="PMingLiU"/>
                <a:cs typeface="PMingLiU"/>
              </a:rPr>
              <a:t>tions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possi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ility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contact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ct.</a:t>
            </a:r>
            <a:endParaRPr sz="1000">
              <a:latin typeface="PMingLiU"/>
              <a:cs typeface="PMingLiU"/>
            </a:endParaRPr>
          </a:p>
          <a:p>
            <a:pPr marL="12700" marR="6350" indent="125730" algn="just">
              <a:lnSpc>
                <a:spcPct val="99600"/>
              </a:lnSpc>
            </a:pPr>
            <a:r>
              <a:rPr sz="1000" spc="25" dirty="0">
                <a:latin typeface="PMingLiU"/>
                <a:cs typeface="PMingLiU"/>
              </a:rPr>
              <a:t>Ele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tric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sole</a:t>
            </a:r>
            <a:r>
              <a:rPr sz="1000" spc="55" dirty="0">
                <a:latin typeface="PMingLiU"/>
                <a:cs typeface="PMingLiU"/>
              </a:rPr>
              <a:t>noid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actuation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preva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industry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fire/explo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ri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sparkin</a:t>
            </a:r>
            <a:r>
              <a:rPr sz="1000" spc="7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damp </a:t>
            </a:r>
            <a:r>
              <a:rPr sz="1000" spc="55" dirty="0">
                <a:latin typeface="PMingLiU"/>
                <a:cs typeface="PMingLiU"/>
              </a:rPr>
              <a:t>conditions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preva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dairies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lead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probl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0" dirty="0">
                <a:latin typeface="PMingLiU"/>
                <a:cs typeface="PMingLiU"/>
              </a:rPr>
              <a:t>nectors.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pneuma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actua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45" dirty="0">
                <a:latin typeface="PMingLiU"/>
                <a:cs typeface="PMingLiU"/>
              </a:rPr>
              <a:t> circui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 </a:t>
            </a:r>
            <a:r>
              <a:rPr sz="1000" spc="75" dirty="0">
                <a:latin typeface="PMingLiU"/>
                <a:cs typeface="PMingLiU"/>
              </a:rPr>
              <a:t>turn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erate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cle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ning-in-</a:t>
            </a:r>
            <a:r>
              <a:rPr sz="1000" spc="45" dirty="0">
                <a:latin typeface="PMingLiU"/>
                <a:cs typeface="PMingLiU"/>
              </a:rPr>
              <a:t>place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(CIP)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valves.</a:t>
            </a:r>
            <a:endParaRPr sz="1000">
              <a:latin typeface="PMingLiU"/>
              <a:cs typeface="PMingLiU"/>
            </a:endParaRPr>
          </a:p>
          <a:p>
            <a:pPr marL="12700" marR="5715" indent="125730" algn="just">
              <a:lnSpc>
                <a:spcPts val="1200"/>
              </a:lnSpc>
              <a:spcBef>
                <a:spcPts val="35"/>
              </a:spcBef>
            </a:pPr>
            <a:r>
              <a:rPr sz="1000" spc="40" dirty="0">
                <a:latin typeface="PMingLiU"/>
                <a:cs typeface="PMingLiU"/>
              </a:rPr>
              <a:t>Irr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spective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actuation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mec</a:t>
            </a:r>
            <a:r>
              <a:rPr sz="1000" spc="55" dirty="0">
                <a:latin typeface="PMingLiU"/>
                <a:cs typeface="PMingLiU"/>
              </a:rPr>
              <a:t>hanism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osen,</a:t>
            </a:r>
            <a:r>
              <a:rPr sz="1000" spc="30" dirty="0">
                <a:latin typeface="PMingLiU"/>
                <a:cs typeface="PMingLiU"/>
              </a:rPr>
              <a:t> valves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arrang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mally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normal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according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actice.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Two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arrangeme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usual:</a:t>
            </a:r>
            <a:endParaRPr sz="1000">
              <a:latin typeface="PMingLiU"/>
              <a:cs typeface="PMingLiU"/>
            </a:endParaRPr>
          </a:p>
          <a:p>
            <a:pPr marL="182245" marR="5080" indent="-16891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182245" algn="l"/>
              </a:tabLst>
            </a:pPr>
            <a:r>
              <a:rPr sz="1000" spc="40" dirty="0">
                <a:latin typeface="PMingLiU"/>
                <a:cs typeface="PMingLiU"/>
              </a:rPr>
              <a:t>Air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sing/spri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(a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mally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(N</a:t>
            </a:r>
            <a:r>
              <a:rPr sz="1000" spc="14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82245" marR="5715" indent="-168910">
              <a:lnSpc>
                <a:spcPts val="1200"/>
              </a:lnSpc>
              <a:spcBef>
                <a:spcPts val="35"/>
              </a:spcBef>
              <a:buAutoNum type="arabicPeriod"/>
              <a:tabLst>
                <a:tab pos="182245" algn="l"/>
              </a:tabLst>
            </a:pP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ing/air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mally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(NC)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valve).</a:t>
            </a:r>
            <a:endParaRPr sz="1000">
              <a:latin typeface="PMingLiU"/>
              <a:cs typeface="PMingLiU"/>
            </a:endParaRPr>
          </a:p>
          <a:p>
            <a:pPr marL="12700" marR="5080" algn="r">
              <a:lnSpc>
                <a:spcPct val="100000"/>
              </a:lnSpc>
              <a:spcBef>
                <a:spcPts val="550"/>
              </a:spcBef>
            </a:pPr>
            <a:r>
              <a:rPr sz="1000" spc="40" dirty="0">
                <a:latin typeface="PMingLiU"/>
                <a:cs typeface="PMingLiU"/>
              </a:rPr>
              <a:t>Air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opening/a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 </a:t>
            </a:r>
            <a:r>
              <a:rPr sz="1000" spc="35" dirty="0">
                <a:latin typeface="PMingLiU"/>
                <a:cs typeface="PMingLiU"/>
              </a:rPr>
              <a:t>closing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occasi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nally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pn</a:t>
            </a:r>
            <a:r>
              <a:rPr sz="1000" spc="60" dirty="0">
                <a:latin typeface="PMingLiU"/>
                <a:cs typeface="PMingLiU"/>
              </a:rPr>
              <a:t>eumatic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actuation,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configura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defau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(safe)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active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e.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urized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oved,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auto</a:t>
            </a:r>
            <a:r>
              <a:rPr sz="1000" spc="13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atica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retu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defau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Hen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occur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ences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electricity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failure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leading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essed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unwan</a:t>
            </a:r>
            <a:r>
              <a:rPr sz="1000" spc="50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consequ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nces.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example,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outflow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silos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storage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tanks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config</a:t>
            </a:r>
            <a:r>
              <a:rPr sz="1000" spc="45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ration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close.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inishes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0" dirty="0">
                <a:latin typeface="PMingLiU"/>
                <a:cs typeface="PMingLiU"/>
              </a:rPr>
              <a:t>sibility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failur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733" y="6913882"/>
            <a:ext cx="2910205" cy="694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40" dirty="0">
                <a:latin typeface="Arial"/>
                <a:cs typeface="Arial"/>
              </a:rPr>
              <a:t>Valves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in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55" dirty="0">
                <a:latin typeface="Arial"/>
                <a:cs typeface="Arial"/>
              </a:rPr>
              <a:t>Dairy </a:t>
            </a:r>
            <a:r>
              <a:rPr sz="1100" spc="65" dirty="0">
                <a:latin typeface="Arial"/>
                <a:cs typeface="Arial"/>
              </a:rPr>
              <a:t>Processing</a:t>
            </a:r>
            <a:endParaRPr sz="11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The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valves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industr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mmarize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Tabl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1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following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733" y="7752953"/>
            <a:ext cx="2910205" cy="1284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40" dirty="0">
                <a:latin typeface="Arial"/>
                <a:cs typeface="Arial"/>
              </a:rPr>
              <a:t>Globe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(also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called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popp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30" dirty="0">
                <a:latin typeface="PMingLiU"/>
                <a:cs typeface="PMingLiU"/>
              </a:rPr>
              <a:t>valve)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operated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movement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rai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lowers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 </a:t>
            </a:r>
            <a:r>
              <a:rPr sz="1000" spc="50" dirty="0">
                <a:latin typeface="PMingLiU"/>
                <a:cs typeface="PMingLiU"/>
              </a:rPr>
              <a:t>ca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ut-of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3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4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changeov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 </a:t>
            </a:r>
            <a:r>
              <a:rPr sz="1000" spc="45" dirty="0">
                <a:latin typeface="PMingLiU"/>
                <a:cs typeface="PMingLiU"/>
              </a:rPr>
              <a:t>diver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t-off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close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possi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ility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5782" y="313916"/>
            <a:ext cx="188658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1096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2932" y="2584594"/>
            <a:ext cx="2910840" cy="608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mmer.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outl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alled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55" dirty="0">
                <a:latin typeface="PMingLiU"/>
                <a:cs typeface="PMingLiU"/>
              </a:rPr>
              <a:t>uid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helps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keep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closed.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Depending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require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ents,</a:t>
            </a:r>
            <a:r>
              <a:rPr sz="1000" spc="40" dirty="0">
                <a:latin typeface="PMingLiU"/>
                <a:cs typeface="PMingLiU"/>
              </a:rPr>
              <a:t> this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ilable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fi</a:t>
            </a:r>
            <a:r>
              <a:rPr sz="1000" spc="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ports.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2552" y="3450956"/>
            <a:ext cx="2910840" cy="1285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5" dirty="0">
                <a:latin typeface="Arial"/>
                <a:cs typeface="Arial"/>
              </a:rPr>
              <a:t>Butterfly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butterfl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6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gne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primar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shut</a:t>
            </a:r>
            <a:r>
              <a:rPr sz="1000" spc="45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off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ation.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open,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drop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makes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delica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handling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minimu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turbu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ence.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visco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ducts.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butt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rfly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manual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tomated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ats.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426" y="4994628"/>
            <a:ext cx="2911475" cy="265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Double-Seat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indent="635" algn="just">
              <a:lnSpc>
                <a:spcPct val="100000"/>
              </a:lnSpc>
              <a:spcBef>
                <a:spcPts val="640"/>
              </a:spcBef>
            </a:pPr>
            <a:r>
              <a:rPr sz="1000" spc="20" dirty="0">
                <a:latin typeface="PMingLiU"/>
                <a:cs typeface="PMingLiU"/>
              </a:rPr>
              <a:t>Sit</a:t>
            </a:r>
            <a:r>
              <a:rPr sz="1000" spc="60" dirty="0">
                <a:latin typeface="PMingLiU"/>
                <a:cs typeface="PMingLiU"/>
              </a:rPr>
              <a:t>uations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arise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stry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ines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connec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allow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</a:t>
            </a:r>
            <a:r>
              <a:rPr sz="1000" spc="40" dirty="0">
                <a:latin typeface="PMingLiU"/>
                <a:cs typeface="PMingLiU"/>
              </a:rPr>
              <a:t>line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ot</a:t>
            </a:r>
            <a:r>
              <a:rPr sz="1000" spc="9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separ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mixing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two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flui</a:t>
            </a:r>
            <a:r>
              <a:rPr sz="1000" spc="4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rgent,</a:t>
            </a:r>
            <a:r>
              <a:rPr sz="1000" spc="80" dirty="0">
                <a:latin typeface="PMingLiU"/>
                <a:cs typeface="PMingLiU"/>
              </a:rPr>
              <a:t> and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grity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ct-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leaks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drain.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ved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terfly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on</a:t>
            </a:r>
            <a:r>
              <a:rPr sz="1000" spc="90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off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on</a:t>
            </a:r>
            <a:r>
              <a:rPr sz="1000" spc="90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off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changeove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ved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double</a:t>
            </a:r>
            <a:r>
              <a:rPr sz="1000" spc="45" dirty="0">
                <a:latin typeface="PMingLiU"/>
                <a:cs typeface="PMingLiU"/>
              </a:rPr>
              <a:t>-seat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spc="15" dirty="0">
                <a:latin typeface="PMingLiU"/>
                <a:cs typeface="PMingLiU"/>
              </a:rPr>
              <a:t> 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7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whic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tw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separat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</a:t>
            </a:r>
            <a:r>
              <a:rPr sz="1000" spc="40" dirty="0">
                <a:latin typeface="PMingLiU"/>
                <a:cs typeface="PMingLiU"/>
              </a:rPr>
              <a:t>line.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nected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atmosp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ere.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Provision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in-place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leakage </a:t>
            </a:r>
            <a:r>
              <a:rPr sz="1000" spc="65" dirty="0">
                <a:latin typeface="PMingLiU"/>
                <a:cs typeface="PMingLiU"/>
              </a:rPr>
              <a:t>chamb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risk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lifted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rges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50" dirty="0">
                <a:latin typeface="PMingLiU"/>
                <a:cs typeface="PMingLiU"/>
              </a:rPr>
              <a:t>draulical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lanced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426" y="7904870"/>
            <a:ext cx="2910840" cy="1132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Constant-Pressure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indent="635" algn="just">
              <a:lnSpc>
                <a:spcPct val="100000"/>
              </a:lnSpc>
              <a:spcBef>
                <a:spcPts val="640"/>
              </a:spcBef>
            </a:pP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nt-p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essur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</a:t>
            </a:r>
            <a:r>
              <a:rPr sz="1000" spc="2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8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mpressed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diaphr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gm </a:t>
            </a:r>
            <a:r>
              <a:rPr sz="1000" spc="75" dirty="0">
                <a:latin typeface="PMingLiU"/>
                <a:cs typeface="PMingLiU"/>
              </a:rPr>
              <a:t>modu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ates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respons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changes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means,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mainta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ned</a:t>
            </a:r>
            <a:r>
              <a:rPr sz="1000" spc="50" dirty="0">
                <a:latin typeface="PMingLiU"/>
                <a:cs typeface="PMingLiU"/>
              </a:rPr>
              <a:t> 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stant,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e.g.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supply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ocessing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ipment.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2624" y="3994568"/>
            <a:ext cx="415925" cy="971550"/>
          </a:xfrm>
          <a:custGeom>
            <a:avLst/>
            <a:gdLst/>
            <a:ahLst/>
            <a:cxnLst/>
            <a:rect l="l" t="t" r="r" b="b"/>
            <a:pathLst>
              <a:path w="415925" h="971550">
                <a:moveTo>
                  <a:pt x="415797" y="920788"/>
                </a:moveTo>
                <a:lnTo>
                  <a:pt x="0" y="920788"/>
                </a:lnTo>
                <a:lnTo>
                  <a:pt x="0" y="956462"/>
                </a:lnTo>
                <a:lnTo>
                  <a:pt x="13893" y="971067"/>
                </a:lnTo>
                <a:lnTo>
                  <a:pt x="13893" y="941831"/>
                </a:lnTo>
                <a:lnTo>
                  <a:pt x="415797" y="941831"/>
                </a:lnTo>
                <a:lnTo>
                  <a:pt x="415797" y="920788"/>
                </a:lnTo>
                <a:close/>
              </a:path>
              <a:path w="415925" h="971550">
                <a:moveTo>
                  <a:pt x="415797" y="941831"/>
                </a:moveTo>
                <a:lnTo>
                  <a:pt x="401904" y="941831"/>
                </a:lnTo>
                <a:lnTo>
                  <a:pt x="401904" y="971067"/>
                </a:lnTo>
                <a:lnTo>
                  <a:pt x="415797" y="956462"/>
                </a:lnTo>
                <a:lnTo>
                  <a:pt x="415797" y="941831"/>
                </a:lnTo>
                <a:close/>
              </a:path>
              <a:path w="415925" h="971550">
                <a:moveTo>
                  <a:pt x="301142" y="907072"/>
                </a:moveTo>
                <a:lnTo>
                  <a:pt x="121615" y="907072"/>
                </a:lnTo>
                <a:lnTo>
                  <a:pt x="114655" y="920788"/>
                </a:lnTo>
                <a:lnTo>
                  <a:pt x="308089" y="920788"/>
                </a:lnTo>
                <a:lnTo>
                  <a:pt x="301142" y="907072"/>
                </a:lnTo>
                <a:close/>
              </a:path>
              <a:path w="415925" h="971550">
                <a:moveTo>
                  <a:pt x="258292" y="0"/>
                </a:moveTo>
                <a:lnTo>
                  <a:pt x="157518" y="0"/>
                </a:lnTo>
                <a:lnTo>
                  <a:pt x="157518" y="907072"/>
                </a:lnTo>
                <a:lnTo>
                  <a:pt x="258292" y="907072"/>
                </a:lnTo>
                <a:lnTo>
                  <a:pt x="25829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2624" y="3994568"/>
            <a:ext cx="415925" cy="971550"/>
          </a:xfrm>
          <a:custGeom>
            <a:avLst/>
            <a:gdLst/>
            <a:ahLst/>
            <a:cxnLst/>
            <a:rect l="l" t="t" r="r" b="b"/>
            <a:pathLst>
              <a:path w="415925" h="971550">
                <a:moveTo>
                  <a:pt x="258292" y="0"/>
                </a:moveTo>
                <a:lnTo>
                  <a:pt x="258292" y="907072"/>
                </a:lnTo>
                <a:lnTo>
                  <a:pt x="301142" y="907072"/>
                </a:lnTo>
                <a:lnTo>
                  <a:pt x="308089" y="920788"/>
                </a:lnTo>
                <a:lnTo>
                  <a:pt x="415797" y="920788"/>
                </a:lnTo>
                <a:lnTo>
                  <a:pt x="415797" y="956462"/>
                </a:lnTo>
                <a:lnTo>
                  <a:pt x="401904" y="971067"/>
                </a:lnTo>
                <a:lnTo>
                  <a:pt x="401904" y="941831"/>
                </a:lnTo>
                <a:lnTo>
                  <a:pt x="13893" y="941831"/>
                </a:lnTo>
                <a:lnTo>
                  <a:pt x="13893" y="971067"/>
                </a:lnTo>
                <a:lnTo>
                  <a:pt x="0" y="956462"/>
                </a:lnTo>
                <a:lnTo>
                  <a:pt x="0" y="920788"/>
                </a:lnTo>
                <a:lnTo>
                  <a:pt x="114655" y="920788"/>
                </a:lnTo>
                <a:lnTo>
                  <a:pt x="121615" y="907072"/>
                </a:lnTo>
                <a:lnTo>
                  <a:pt x="157518" y="907072"/>
                </a:lnTo>
                <a:lnTo>
                  <a:pt x="157518" y="0"/>
                </a:lnTo>
                <a:lnTo>
                  <a:pt x="258292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7234" y="3611435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90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7234" y="3611435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90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3810" y="3856494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0" y="0"/>
                </a:moveTo>
                <a:lnTo>
                  <a:pt x="50291" y="914387"/>
                </a:lnTo>
                <a:lnTo>
                  <a:pt x="6388" y="914387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8875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51472" y="92367"/>
                </a:moveTo>
                <a:lnTo>
                  <a:pt x="64935" y="92367"/>
                </a:lnTo>
                <a:lnTo>
                  <a:pt x="64935" y="106972"/>
                </a:lnTo>
                <a:lnTo>
                  <a:pt x="251472" y="106972"/>
                </a:lnTo>
                <a:lnTo>
                  <a:pt x="251472" y="92367"/>
                </a:lnTo>
                <a:close/>
              </a:path>
              <a:path w="265430" h="107314">
                <a:moveTo>
                  <a:pt x="115227" y="0"/>
                </a:moveTo>
                <a:lnTo>
                  <a:pt x="72250" y="0"/>
                </a:lnTo>
                <a:lnTo>
                  <a:pt x="72250" y="50304"/>
                </a:lnTo>
                <a:lnTo>
                  <a:pt x="0" y="92367"/>
                </a:lnTo>
                <a:lnTo>
                  <a:pt x="265188" y="92367"/>
                </a:lnTo>
                <a:lnTo>
                  <a:pt x="236842" y="56705"/>
                </a:lnTo>
                <a:lnTo>
                  <a:pt x="115227" y="56705"/>
                </a:lnTo>
                <a:lnTo>
                  <a:pt x="11522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8875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64935" y="92367"/>
                </a:moveTo>
                <a:lnTo>
                  <a:pt x="0" y="92367"/>
                </a:lnTo>
                <a:lnTo>
                  <a:pt x="72250" y="50304"/>
                </a:lnTo>
                <a:lnTo>
                  <a:pt x="72250" y="0"/>
                </a:lnTo>
                <a:lnTo>
                  <a:pt x="115227" y="0"/>
                </a:lnTo>
                <a:lnTo>
                  <a:pt x="115227" y="56705"/>
                </a:lnTo>
                <a:lnTo>
                  <a:pt x="236842" y="56705"/>
                </a:lnTo>
                <a:lnTo>
                  <a:pt x="265188" y="92367"/>
                </a:lnTo>
                <a:lnTo>
                  <a:pt x="251472" y="92367"/>
                </a:lnTo>
                <a:lnTo>
                  <a:pt x="251472" y="106972"/>
                </a:lnTo>
                <a:lnTo>
                  <a:pt x="64935" y="106972"/>
                </a:lnTo>
                <a:lnTo>
                  <a:pt x="64935" y="9236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3810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50291" y="971092"/>
                </a:lnTo>
                <a:lnTo>
                  <a:pt x="158191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3810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50291" y="971092"/>
                </a:moveTo>
                <a:lnTo>
                  <a:pt x="158191" y="971092"/>
                </a:lnTo>
                <a:lnTo>
                  <a:pt x="158191" y="0"/>
                </a:lnTo>
                <a:lnTo>
                  <a:pt x="0" y="0"/>
                </a:lnTo>
                <a:lnTo>
                  <a:pt x="50291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57197" y="3856494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50292" y="0"/>
                </a:moveTo>
                <a:lnTo>
                  <a:pt x="0" y="914387"/>
                </a:lnTo>
                <a:lnTo>
                  <a:pt x="43891" y="914387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06309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00266" y="92367"/>
                </a:moveTo>
                <a:lnTo>
                  <a:pt x="13715" y="92367"/>
                </a:lnTo>
                <a:lnTo>
                  <a:pt x="13715" y="106972"/>
                </a:lnTo>
                <a:lnTo>
                  <a:pt x="200266" y="106972"/>
                </a:lnTo>
                <a:lnTo>
                  <a:pt x="200266" y="92367"/>
                </a:lnTo>
                <a:close/>
              </a:path>
              <a:path w="265430" h="107314">
                <a:moveTo>
                  <a:pt x="192938" y="0"/>
                </a:moveTo>
                <a:lnTo>
                  <a:pt x="149974" y="0"/>
                </a:lnTo>
                <a:lnTo>
                  <a:pt x="149974" y="56705"/>
                </a:lnTo>
                <a:lnTo>
                  <a:pt x="28346" y="56705"/>
                </a:lnTo>
                <a:lnTo>
                  <a:pt x="0" y="92367"/>
                </a:lnTo>
                <a:lnTo>
                  <a:pt x="265188" y="92367"/>
                </a:lnTo>
                <a:lnTo>
                  <a:pt x="192938" y="50304"/>
                </a:lnTo>
                <a:lnTo>
                  <a:pt x="19293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06309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00266" y="92367"/>
                </a:moveTo>
                <a:lnTo>
                  <a:pt x="265188" y="92367"/>
                </a:lnTo>
                <a:lnTo>
                  <a:pt x="192938" y="50304"/>
                </a:lnTo>
                <a:lnTo>
                  <a:pt x="192938" y="0"/>
                </a:lnTo>
                <a:lnTo>
                  <a:pt x="149974" y="0"/>
                </a:lnTo>
                <a:lnTo>
                  <a:pt x="149974" y="56705"/>
                </a:lnTo>
                <a:lnTo>
                  <a:pt x="28346" y="56705"/>
                </a:lnTo>
                <a:lnTo>
                  <a:pt x="0" y="92367"/>
                </a:lnTo>
                <a:lnTo>
                  <a:pt x="13715" y="92367"/>
                </a:lnTo>
                <a:lnTo>
                  <a:pt x="13715" y="106972"/>
                </a:lnTo>
                <a:lnTo>
                  <a:pt x="200266" y="106972"/>
                </a:lnTo>
                <a:lnTo>
                  <a:pt x="200266" y="9236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49298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0" y="971092"/>
                </a:lnTo>
                <a:lnTo>
                  <a:pt x="107899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49298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07899" y="971092"/>
                </a:moveTo>
                <a:lnTo>
                  <a:pt x="0" y="971092"/>
                </a:lnTo>
                <a:lnTo>
                  <a:pt x="0" y="0"/>
                </a:lnTo>
                <a:lnTo>
                  <a:pt x="158191" y="0"/>
                </a:lnTo>
                <a:lnTo>
                  <a:pt x="107899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3947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78625" y="0"/>
                </a:moveTo>
                <a:lnTo>
                  <a:pt x="42976" y="0"/>
                </a:lnTo>
                <a:lnTo>
                  <a:pt x="35661" y="7315"/>
                </a:lnTo>
                <a:lnTo>
                  <a:pt x="35661" y="158178"/>
                </a:lnTo>
                <a:lnTo>
                  <a:pt x="0" y="186537"/>
                </a:ln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2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3947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0" y="186537"/>
                </a:move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25" y="0"/>
                </a:lnTo>
                <a:lnTo>
                  <a:pt x="42976" y="0"/>
                </a:lnTo>
                <a:lnTo>
                  <a:pt x="35661" y="7315"/>
                </a:lnTo>
                <a:lnTo>
                  <a:pt x="35661" y="158178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41399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42976" y="0"/>
                </a:moveTo>
                <a:lnTo>
                  <a:pt x="7315" y="0"/>
                </a:lnTo>
                <a:lnTo>
                  <a:pt x="0" y="7315"/>
                </a:lnTo>
                <a:lnTo>
                  <a:pt x="0" y="180136"/>
                </a:lnTo>
                <a:lnTo>
                  <a:pt x="57607" y="222199"/>
                </a:lnTo>
                <a:lnTo>
                  <a:pt x="85940" y="186537"/>
                </a:lnTo>
                <a:lnTo>
                  <a:pt x="50291" y="158178"/>
                </a:lnTo>
                <a:lnTo>
                  <a:pt x="50291" y="7315"/>
                </a:lnTo>
                <a:lnTo>
                  <a:pt x="4297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41399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85940" y="186537"/>
                </a:moveTo>
                <a:lnTo>
                  <a:pt x="57607" y="222199"/>
                </a:lnTo>
                <a:lnTo>
                  <a:pt x="0" y="180136"/>
                </a:lnTo>
                <a:lnTo>
                  <a:pt x="0" y="7315"/>
                </a:lnTo>
                <a:lnTo>
                  <a:pt x="7315" y="0"/>
                </a:lnTo>
                <a:lnTo>
                  <a:pt x="42976" y="0"/>
                </a:lnTo>
                <a:lnTo>
                  <a:pt x="50291" y="7315"/>
                </a:lnTo>
                <a:lnTo>
                  <a:pt x="50291" y="158178"/>
                </a:lnTo>
                <a:lnTo>
                  <a:pt x="8594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17942" y="3857777"/>
            <a:ext cx="144145" cy="85725"/>
          </a:xfrm>
          <a:custGeom>
            <a:avLst/>
            <a:gdLst/>
            <a:ahLst/>
            <a:cxnLst/>
            <a:rect l="l" t="t" r="r" b="b"/>
            <a:pathLst>
              <a:path w="144144" h="85725">
                <a:moveTo>
                  <a:pt x="0" y="85585"/>
                </a:moveTo>
                <a:lnTo>
                  <a:pt x="143687" y="85585"/>
                </a:lnTo>
                <a:lnTo>
                  <a:pt x="143687" y="0"/>
                </a:lnTo>
                <a:lnTo>
                  <a:pt x="0" y="0"/>
                </a:lnTo>
                <a:lnTo>
                  <a:pt x="0" y="85585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17942" y="3857777"/>
            <a:ext cx="144145" cy="85725"/>
          </a:xfrm>
          <a:custGeom>
            <a:avLst/>
            <a:gdLst/>
            <a:ahLst/>
            <a:cxnLst/>
            <a:rect l="l" t="t" r="r" b="b"/>
            <a:pathLst>
              <a:path w="144144" h="85725">
                <a:moveTo>
                  <a:pt x="0" y="85585"/>
                </a:moveTo>
                <a:lnTo>
                  <a:pt x="143687" y="85585"/>
                </a:lnTo>
                <a:lnTo>
                  <a:pt x="143687" y="0"/>
                </a:lnTo>
                <a:lnTo>
                  <a:pt x="0" y="0"/>
                </a:lnTo>
                <a:lnTo>
                  <a:pt x="0" y="8558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96924" y="3903586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96924" y="3893070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89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47800" y="3903586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7800" y="3893070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89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47216" y="3961193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207" y="0"/>
                </a:lnTo>
              </a:path>
            </a:pathLst>
          </a:custGeom>
          <a:ln w="3566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47216" y="3943362"/>
            <a:ext cx="86360" cy="36195"/>
          </a:xfrm>
          <a:custGeom>
            <a:avLst/>
            <a:gdLst/>
            <a:ahLst/>
            <a:cxnLst/>
            <a:rect l="l" t="t" r="r" b="b"/>
            <a:pathLst>
              <a:path w="86359" h="36195">
                <a:moveTo>
                  <a:pt x="0" y="35661"/>
                </a:moveTo>
                <a:lnTo>
                  <a:pt x="86207" y="35661"/>
                </a:lnTo>
                <a:lnTo>
                  <a:pt x="86207" y="0"/>
                </a:lnTo>
                <a:lnTo>
                  <a:pt x="0" y="0"/>
                </a:lnTo>
                <a:lnTo>
                  <a:pt x="0" y="3566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39901" y="3979938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5" h="13970">
                <a:moveTo>
                  <a:pt x="93256" y="0"/>
                </a:moveTo>
                <a:lnTo>
                  <a:pt x="6400" y="0"/>
                </a:lnTo>
                <a:lnTo>
                  <a:pt x="0" y="13716"/>
                </a:lnTo>
                <a:lnTo>
                  <a:pt x="100571" y="13716"/>
                </a:lnTo>
                <a:lnTo>
                  <a:pt x="9325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39901" y="3979938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5" h="13970">
                <a:moveTo>
                  <a:pt x="0" y="13716"/>
                </a:moveTo>
                <a:lnTo>
                  <a:pt x="100571" y="13716"/>
                </a:lnTo>
                <a:lnTo>
                  <a:pt x="93256" y="0"/>
                </a:lnTo>
                <a:lnTo>
                  <a:pt x="6400" y="0"/>
                </a:lnTo>
                <a:lnTo>
                  <a:pt x="0" y="1371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507489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0" y="0"/>
                </a:lnTo>
                <a:lnTo>
                  <a:pt x="0" y="64731"/>
                </a:lnTo>
                <a:lnTo>
                  <a:pt x="64007" y="14249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07489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64007" y="14249"/>
                </a:lnTo>
                <a:lnTo>
                  <a:pt x="0" y="64731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2846" y="4878768"/>
            <a:ext cx="129539" cy="137795"/>
          </a:xfrm>
          <a:custGeom>
            <a:avLst/>
            <a:gdLst/>
            <a:ahLst/>
            <a:cxnLst/>
            <a:rect l="l" t="t" r="r" b="b"/>
            <a:pathLst>
              <a:path w="129540" h="137795">
                <a:moveTo>
                  <a:pt x="14643" y="0"/>
                </a:moveTo>
                <a:lnTo>
                  <a:pt x="0" y="0"/>
                </a:lnTo>
                <a:lnTo>
                  <a:pt x="0" y="110655"/>
                </a:lnTo>
                <a:lnTo>
                  <a:pt x="27444" y="137172"/>
                </a:lnTo>
                <a:lnTo>
                  <a:pt x="128943" y="136258"/>
                </a:lnTo>
                <a:lnTo>
                  <a:pt x="128943" y="122542"/>
                </a:lnTo>
                <a:lnTo>
                  <a:pt x="27444" y="122542"/>
                </a:lnTo>
                <a:lnTo>
                  <a:pt x="21945" y="119811"/>
                </a:lnTo>
                <a:lnTo>
                  <a:pt x="17386" y="113411"/>
                </a:lnTo>
                <a:lnTo>
                  <a:pt x="14643" y="106095"/>
                </a:lnTo>
                <a:lnTo>
                  <a:pt x="1464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92846" y="4878768"/>
            <a:ext cx="129539" cy="137795"/>
          </a:xfrm>
          <a:custGeom>
            <a:avLst/>
            <a:gdLst/>
            <a:ahLst/>
            <a:cxnLst/>
            <a:rect l="l" t="t" r="r" b="b"/>
            <a:pathLst>
              <a:path w="129540" h="137795">
                <a:moveTo>
                  <a:pt x="128943" y="122542"/>
                </a:moveTo>
                <a:lnTo>
                  <a:pt x="128943" y="136258"/>
                </a:lnTo>
                <a:lnTo>
                  <a:pt x="27444" y="137172"/>
                </a:lnTo>
                <a:lnTo>
                  <a:pt x="0" y="110655"/>
                </a:lnTo>
                <a:lnTo>
                  <a:pt x="0" y="0"/>
                </a:lnTo>
                <a:lnTo>
                  <a:pt x="14643" y="0"/>
                </a:lnTo>
                <a:lnTo>
                  <a:pt x="14643" y="106095"/>
                </a:lnTo>
                <a:lnTo>
                  <a:pt x="17386" y="113411"/>
                </a:lnTo>
                <a:lnTo>
                  <a:pt x="21945" y="119811"/>
                </a:lnTo>
                <a:lnTo>
                  <a:pt x="27444" y="122542"/>
                </a:lnTo>
                <a:lnTo>
                  <a:pt x="128943" y="12254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9317" y="4937315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59" h="57150">
                <a:moveTo>
                  <a:pt x="273405" y="0"/>
                </a:moveTo>
                <a:lnTo>
                  <a:pt x="28333" y="0"/>
                </a:lnTo>
                <a:lnTo>
                  <a:pt x="0" y="35636"/>
                </a:lnTo>
                <a:lnTo>
                  <a:pt x="0" y="56680"/>
                </a:lnTo>
                <a:lnTo>
                  <a:pt x="301739" y="56680"/>
                </a:lnTo>
                <a:lnTo>
                  <a:pt x="301739" y="35636"/>
                </a:lnTo>
                <a:lnTo>
                  <a:pt x="27340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39317" y="4937315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59" h="57150">
                <a:moveTo>
                  <a:pt x="0" y="56680"/>
                </a:moveTo>
                <a:lnTo>
                  <a:pt x="301739" y="56680"/>
                </a:lnTo>
                <a:lnTo>
                  <a:pt x="301739" y="35636"/>
                </a:lnTo>
                <a:lnTo>
                  <a:pt x="273405" y="0"/>
                </a:lnTo>
                <a:lnTo>
                  <a:pt x="28333" y="0"/>
                </a:lnTo>
                <a:lnTo>
                  <a:pt x="0" y="35636"/>
                </a:lnTo>
                <a:lnTo>
                  <a:pt x="0" y="5668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54531" y="4821186"/>
            <a:ext cx="71755" cy="186055"/>
          </a:xfrm>
          <a:custGeom>
            <a:avLst/>
            <a:gdLst/>
            <a:ahLst/>
            <a:cxnLst/>
            <a:rect l="l" t="t" r="r" b="b"/>
            <a:pathLst>
              <a:path w="71755" h="186054">
                <a:moveTo>
                  <a:pt x="0" y="0"/>
                </a:moveTo>
                <a:lnTo>
                  <a:pt x="71437" y="0"/>
                </a:lnTo>
                <a:lnTo>
                  <a:pt x="71437" y="185737"/>
                </a:lnTo>
                <a:lnTo>
                  <a:pt x="0" y="185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54531" y="4821186"/>
            <a:ext cx="71755" cy="186055"/>
          </a:xfrm>
          <a:custGeom>
            <a:avLst/>
            <a:gdLst/>
            <a:ahLst/>
            <a:cxnLst/>
            <a:rect l="l" t="t" r="r" b="b"/>
            <a:pathLst>
              <a:path w="71755" h="186054">
                <a:moveTo>
                  <a:pt x="0" y="0"/>
                </a:moveTo>
                <a:lnTo>
                  <a:pt x="71437" y="0"/>
                </a:lnTo>
                <a:lnTo>
                  <a:pt x="71437" y="185737"/>
                </a:lnTo>
                <a:lnTo>
                  <a:pt x="0" y="18573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61834" y="479623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214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61834" y="4785512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0" y="0"/>
                </a:moveTo>
                <a:lnTo>
                  <a:pt x="57150" y="0"/>
                </a:lnTo>
                <a:lnTo>
                  <a:pt x="57150" y="21437"/>
                </a:lnTo>
                <a:lnTo>
                  <a:pt x="0" y="2143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61834" y="4778025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2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58633" y="4778025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550" y="0"/>
                </a:lnTo>
              </a:path>
            </a:pathLst>
          </a:custGeom>
          <a:ln w="206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61834" y="4749863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28359" y="0"/>
                </a:moveTo>
                <a:lnTo>
                  <a:pt x="0" y="21018"/>
                </a:lnTo>
                <a:lnTo>
                  <a:pt x="56705" y="21018"/>
                </a:lnTo>
                <a:lnTo>
                  <a:pt x="283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61834" y="4749863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0" y="21018"/>
                </a:moveTo>
                <a:lnTo>
                  <a:pt x="56705" y="21018"/>
                </a:lnTo>
                <a:lnTo>
                  <a:pt x="28359" y="0"/>
                </a:lnTo>
                <a:lnTo>
                  <a:pt x="0" y="2101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154531" y="4807470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64007" y="0"/>
                </a:moveTo>
                <a:lnTo>
                  <a:pt x="6400" y="0"/>
                </a:lnTo>
                <a:lnTo>
                  <a:pt x="0" y="13715"/>
                </a:lnTo>
                <a:lnTo>
                  <a:pt x="71310" y="13715"/>
                </a:lnTo>
                <a:lnTo>
                  <a:pt x="64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154531" y="4807470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0" y="13715"/>
                </a:moveTo>
                <a:lnTo>
                  <a:pt x="6400" y="0"/>
                </a:lnTo>
                <a:lnTo>
                  <a:pt x="64007" y="0"/>
                </a:lnTo>
                <a:lnTo>
                  <a:pt x="71310" y="13715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33500" y="5001767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37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33500" y="4994909"/>
            <a:ext cx="114300" cy="57150"/>
          </a:xfrm>
          <a:custGeom>
            <a:avLst/>
            <a:gdLst/>
            <a:ahLst/>
            <a:cxnLst/>
            <a:rect l="l" t="t" r="r" b="b"/>
            <a:pathLst>
              <a:path w="114300" h="57150">
                <a:moveTo>
                  <a:pt x="13715" y="56705"/>
                </a:moveTo>
                <a:lnTo>
                  <a:pt x="99656" y="56705"/>
                </a:lnTo>
                <a:lnTo>
                  <a:pt x="99656" y="13715"/>
                </a:lnTo>
                <a:lnTo>
                  <a:pt x="114300" y="13715"/>
                </a:lnTo>
                <a:lnTo>
                  <a:pt x="114300" y="0"/>
                </a:lnTo>
                <a:lnTo>
                  <a:pt x="0" y="0"/>
                </a:lnTo>
                <a:lnTo>
                  <a:pt x="0" y="13715"/>
                </a:lnTo>
                <a:lnTo>
                  <a:pt x="13715" y="13715"/>
                </a:lnTo>
                <a:lnTo>
                  <a:pt x="13715" y="5670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12722" y="493640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28333" y="35636"/>
                </a:lnTo>
                <a:lnTo>
                  <a:pt x="28333" y="50279"/>
                </a:lnTo>
                <a:lnTo>
                  <a:pt x="71310" y="50279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12722" y="493640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0"/>
                </a:moveTo>
                <a:lnTo>
                  <a:pt x="71310" y="0"/>
                </a:lnTo>
                <a:lnTo>
                  <a:pt x="71310" y="50279"/>
                </a:lnTo>
                <a:lnTo>
                  <a:pt x="28333" y="50279"/>
                </a:lnTo>
                <a:lnTo>
                  <a:pt x="28333" y="35636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6340" y="493640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79"/>
                </a:lnTo>
                <a:lnTo>
                  <a:pt x="42976" y="50279"/>
                </a:lnTo>
                <a:lnTo>
                  <a:pt x="42976" y="35636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6340" y="493640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79"/>
                </a:lnTo>
                <a:lnTo>
                  <a:pt x="42976" y="50279"/>
                </a:lnTo>
                <a:lnTo>
                  <a:pt x="42976" y="35636"/>
                </a:lnTo>
                <a:lnTo>
                  <a:pt x="7131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18603" y="4987137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15402" y="4987137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226502" y="4987137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23302" y="4987137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08875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0" y="0"/>
                </a:lnTo>
                <a:lnTo>
                  <a:pt x="0" y="14249"/>
                </a:lnTo>
                <a:lnTo>
                  <a:pt x="64007" y="64731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08875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0" y="0"/>
                </a:moveTo>
                <a:lnTo>
                  <a:pt x="0" y="14249"/>
                </a:lnTo>
                <a:lnTo>
                  <a:pt x="64007" y="64731"/>
                </a:lnTo>
                <a:lnTo>
                  <a:pt x="64007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5639" y="4879695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9202" y="0"/>
                </a:move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1828" y="432511"/>
                </a:lnTo>
                <a:lnTo>
                  <a:pt x="6400" y="440753"/>
                </a:lnTo>
                <a:lnTo>
                  <a:pt x="12801" y="446227"/>
                </a:lnTo>
                <a:lnTo>
                  <a:pt x="20116" y="449884"/>
                </a:lnTo>
                <a:lnTo>
                  <a:pt x="27419" y="452627"/>
                </a:lnTo>
                <a:lnTo>
                  <a:pt x="148120" y="452627"/>
                </a:lnTo>
                <a:lnTo>
                  <a:pt x="148120" y="653796"/>
                </a:lnTo>
                <a:lnTo>
                  <a:pt x="162750" y="653796"/>
                </a:lnTo>
                <a:lnTo>
                  <a:pt x="162750" y="437997"/>
                </a:lnTo>
                <a:lnTo>
                  <a:pt x="27419" y="437997"/>
                </a:lnTo>
                <a:lnTo>
                  <a:pt x="21945" y="435241"/>
                </a:lnTo>
                <a:lnTo>
                  <a:pt x="17360" y="428840"/>
                </a:lnTo>
                <a:lnTo>
                  <a:pt x="14617" y="421551"/>
                </a:lnTo>
                <a:lnTo>
                  <a:pt x="1920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5639" y="4879695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62750" y="653796"/>
                </a:moveTo>
                <a:lnTo>
                  <a:pt x="162750" y="437997"/>
                </a:lnTo>
                <a:lnTo>
                  <a:pt x="27419" y="437997"/>
                </a:lnTo>
                <a:lnTo>
                  <a:pt x="21945" y="435241"/>
                </a:lnTo>
                <a:lnTo>
                  <a:pt x="17360" y="428840"/>
                </a:lnTo>
                <a:lnTo>
                  <a:pt x="14617" y="421551"/>
                </a:lnTo>
                <a:lnTo>
                  <a:pt x="19202" y="0"/>
                </a:ln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27419" y="452627"/>
                </a:lnTo>
                <a:lnTo>
                  <a:pt x="148120" y="452627"/>
                </a:lnTo>
                <a:lnTo>
                  <a:pt x="148120" y="653796"/>
                </a:lnTo>
                <a:lnTo>
                  <a:pt x="162750" y="65379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49298" y="5339079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4310"/>
                </a:lnTo>
              </a:path>
            </a:pathLst>
          </a:custGeom>
          <a:ln w="146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41983" y="5335904"/>
            <a:ext cx="92710" cy="0"/>
          </a:xfrm>
          <a:custGeom>
            <a:avLst/>
            <a:gdLst/>
            <a:ahLst/>
            <a:cxnLst/>
            <a:rect l="l" t="t" r="r" b="b"/>
            <a:pathLst>
              <a:path w="92709">
                <a:moveTo>
                  <a:pt x="0" y="0"/>
                </a:moveTo>
                <a:lnTo>
                  <a:pt x="92341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341983" y="5325109"/>
            <a:ext cx="280035" cy="0"/>
          </a:xfrm>
          <a:custGeom>
            <a:avLst/>
            <a:gdLst/>
            <a:ahLst/>
            <a:cxnLst/>
            <a:rect l="l" t="t" r="r" b="b"/>
            <a:pathLst>
              <a:path w="280034">
                <a:moveTo>
                  <a:pt x="0" y="0"/>
                </a:moveTo>
                <a:lnTo>
                  <a:pt x="279806" y="0"/>
                </a:lnTo>
              </a:path>
            </a:pathLst>
          </a:custGeom>
          <a:ln w="15239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341983" y="5317693"/>
            <a:ext cx="280035" cy="215900"/>
          </a:xfrm>
          <a:custGeom>
            <a:avLst/>
            <a:gdLst/>
            <a:ahLst/>
            <a:cxnLst/>
            <a:rect l="l" t="t" r="r" b="b"/>
            <a:pathLst>
              <a:path w="280034" h="215900">
                <a:moveTo>
                  <a:pt x="0" y="215798"/>
                </a:moveTo>
                <a:lnTo>
                  <a:pt x="0" y="0"/>
                </a:lnTo>
                <a:lnTo>
                  <a:pt x="279806" y="0"/>
                </a:lnTo>
                <a:lnTo>
                  <a:pt x="279806" y="14630"/>
                </a:lnTo>
                <a:lnTo>
                  <a:pt x="92341" y="14630"/>
                </a:lnTo>
                <a:lnTo>
                  <a:pt x="92341" y="21958"/>
                </a:lnTo>
                <a:lnTo>
                  <a:pt x="14630" y="21958"/>
                </a:lnTo>
                <a:lnTo>
                  <a:pt x="14630" y="215798"/>
                </a:lnTo>
                <a:lnTo>
                  <a:pt x="0" y="21579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38149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36576" y="0"/>
                </a:moveTo>
                <a:lnTo>
                  <a:pt x="0" y="0"/>
                </a:lnTo>
                <a:lnTo>
                  <a:pt x="42976" y="914387"/>
                </a:lnTo>
                <a:lnTo>
                  <a:pt x="85953" y="914387"/>
                </a:lnTo>
                <a:lnTo>
                  <a:pt x="3657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38149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42976" y="914387"/>
                </a:moveTo>
                <a:lnTo>
                  <a:pt x="85953" y="914387"/>
                </a:lnTo>
                <a:lnTo>
                  <a:pt x="36576" y="0"/>
                </a:lnTo>
                <a:lnTo>
                  <a:pt x="0" y="0"/>
                </a:lnTo>
                <a:lnTo>
                  <a:pt x="42976" y="91438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57197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85940" y="0"/>
                </a:moveTo>
                <a:lnTo>
                  <a:pt x="49377" y="0"/>
                </a:lnTo>
                <a:lnTo>
                  <a:pt x="0" y="914387"/>
                </a:lnTo>
                <a:lnTo>
                  <a:pt x="42976" y="914387"/>
                </a:lnTo>
                <a:lnTo>
                  <a:pt x="8594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57197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42976" y="914387"/>
                </a:moveTo>
                <a:lnTo>
                  <a:pt x="0" y="914387"/>
                </a:lnTo>
                <a:lnTo>
                  <a:pt x="49377" y="0"/>
                </a:lnTo>
                <a:lnTo>
                  <a:pt x="85940" y="0"/>
                </a:lnTo>
                <a:lnTo>
                  <a:pt x="42976" y="91438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73680" y="4318266"/>
            <a:ext cx="415925" cy="971550"/>
          </a:xfrm>
          <a:custGeom>
            <a:avLst/>
            <a:gdLst/>
            <a:ahLst/>
            <a:cxnLst/>
            <a:rect l="l" t="t" r="r" b="b"/>
            <a:pathLst>
              <a:path w="415925" h="971550">
                <a:moveTo>
                  <a:pt x="415785" y="920800"/>
                </a:moveTo>
                <a:lnTo>
                  <a:pt x="0" y="920800"/>
                </a:lnTo>
                <a:lnTo>
                  <a:pt x="0" y="956437"/>
                </a:lnTo>
                <a:lnTo>
                  <a:pt x="13893" y="971080"/>
                </a:lnTo>
                <a:lnTo>
                  <a:pt x="13893" y="941831"/>
                </a:lnTo>
                <a:lnTo>
                  <a:pt x="415785" y="941831"/>
                </a:lnTo>
                <a:lnTo>
                  <a:pt x="415785" y="920800"/>
                </a:lnTo>
                <a:close/>
              </a:path>
              <a:path w="415925" h="971550">
                <a:moveTo>
                  <a:pt x="415785" y="941831"/>
                </a:moveTo>
                <a:lnTo>
                  <a:pt x="401891" y="941831"/>
                </a:lnTo>
                <a:lnTo>
                  <a:pt x="401891" y="971080"/>
                </a:lnTo>
                <a:lnTo>
                  <a:pt x="415785" y="956437"/>
                </a:lnTo>
                <a:lnTo>
                  <a:pt x="415785" y="941831"/>
                </a:lnTo>
                <a:close/>
              </a:path>
              <a:path w="415925" h="971550">
                <a:moveTo>
                  <a:pt x="301129" y="907084"/>
                </a:moveTo>
                <a:lnTo>
                  <a:pt x="121615" y="907084"/>
                </a:lnTo>
                <a:lnTo>
                  <a:pt x="114655" y="920800"/>
                </a:lnTo>
                <a:lnTo>
                  <a:pt x="308076" y="920800"/>
                </a:lnTo>
                <a:lnTo>
                  <a:pt x="301129" y="907084"/>
                </a:lnTo>
                <a:close/>
              </a:path>
              <a:path w="415925" h="971550">
                <a:moveTo>
                  <a:pt x="258292" y="0"/>
                </a:moveTo>
                <a:lnTo>
                  <a:pt x="157518" y="0"/>
                </a:lnTo>
                <a:lnTo>
                  <a:pt x="157518" y="907084"/>
                </a:lnTo>
                <a:lnTo>
                  <a:pt x="258292" y="907084"/>
                </a:lnTo>
                <a:lnTo>
                  <a:pt x="25829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73680" y="4318266"/>
            <a:ext cx="415925" cy="971550"/>
          </a:xfrm>
          <a:custGeom>
            <a:avLst/>
            <a:gdLst/>
            <a:ahLst/>
            <a:cxnLst/>
            <a:rect l="l" t="t" r="r" b="b"/>
            <a:pathLst>
              <a:path w="415925" h="971550">
                <a:moveTo>
                  <a:pt x="258292" y="0"/>
                </a:moveTo>
                <a:lnTo>
                  <a:pt x="258292" y="907084"/>
                </a:lnTo>
                <a:lnTo>
                  <a:pt x="301129" y="907084"/>
                </a:lnTo>
                <a:lnTo>
                  <a:pt x="308076" y="920800"/>
                </a:lnTo>
                <a:lnTo>
                  <a:pt x="415785" y="920800"/>
                </a:lnTo>
                <a:lnTo>
                  <a:pt x="415785" y="956437"/>
                </a:lnTo>
                <a:lnTo>
                  <a:pt x="401891" y="971080"/>
                </a:lnTo>
                <a:lnTo>
                  <a:pt x="401891" y="941831"/>
                </a:lnTo>
                <a:lnTo>
                  <a:pt x="13893" y="941831"/>
                </a:lnTo>
                <a:lnTo>
                  <a:pt x="13893" y="971080"/>
                </a:lnTo>
                <a:lnTo>
                  <a:pt x="0" y="956437"/>
                </a:lnTo>
                <a:lnTo>
                  <a:pt x="0" y="920800"/>
                </a:lnTo>
                <a:lnTo>
                  <a:pt x="114655" y="920800"/>
                </a:lnTo>
                <a:lnTo>
                  <a:pt x="121615" y="907084"/>
                </a:lnTo>
                <a:lnTo>
                  <a:pt x="157518" y="907084"/>
                </a:lnTo>
                <a:lnTo>
                  <a:pt x="157518" y="0"/>
                </a:lnTo>
                <a:lnTo>
                  <a:pt x="258292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429205" y="3611435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89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429205" y="3611435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89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464866" y="3856494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0" y="0"/>
                </a:moveTo>
                <a:lnTo>
                  <a:pt x="50279" y="914387"/>
                </a:lnTo>
                <a:lnTo>
                  <a:pt x="6388" y="914387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399931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51472" y="92367"/>
                </a:moveTo>
                <a:lnTo>
                  <a:pt x="64935" y="92367"/>
                </a:lnTo>
                <a:lnTo>
                  <a:pt x="64935" y="106972"/>
                </a:lnTo>
                <a:lnTo>
                  <a:pt x="251472" y="106972"/>
                </a:lnTo>
                <a:lnTo>
                  <a:pt x="251472" y="92367"/>
                </a:lnTo>
                <a:close/>
              </a:path>
              <a:path w="265430" h="107314">
                <a:moveTo>
                  <a:pt x="115214" y="0"/>
                </a:moveTo>
                <a:lnTo>
                  <a:pt x="72250" y="0"/>
                </a:lnTo>
                <a:lnTo>
                  <a:pt x="72250" y="50304"/>
                </a:lnTo>
                <a:lnTo>
                  <a:pt x="0" y="92367"/>
                </a:lnTo>
                <a:lnTo>
                  <a:pt x="265175" y="92367"/>
                </a:lnTo>
                <a:lnTo>
                  <a:pt x="236842" y="56705"/>
                </a:lnTo>
                <a:lnTo>
                  <a:pt x="115214" y="56705"/>
                </a:lnTo>
                <a:lnTo>
                  <a:pt x="115214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399931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64935" y="92367"/>
                </a:moveTo>
                <a:lnTo>
                  <a:pt x="0" y="92367"/>
                </a:lnTo>
                <a:lnTo>
                  <a:pt x="72250" y="50304"/>
                </a:lnTo>
                <a:lnTo>
                  <a:pt x="72250" y="0"/>
                </a:lnTo>
                <a:lnTo>
                  <a:pt x="115214" y="0"/>
                </a:lnTo>
                <a:lnTo>
                  <a:pt x="115214" y="56705"/>
                </a:lnTo>
                <a:lnTo>
                  <a:pt x="236842" y="56705"/>
                </a:lnTo>
                <a:lnTo>
                  <a:pt x="265175" y="92367"/>
                </a:lnTo>
                <a:lnTo>
                  <a:pt x="251472" y="92367"/>
                </a:lnTo>
                <a:lnTo>
                  <a:pt x="251472" y="106972"/>
                </a:lnTo>
                <a:lnTo>
                  <a:pt x="64935" y="106972"/>
                </a:lnTo>
                <a:lnTo>
                  <a:pt x="64935" y="9236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464866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50279" y="971092"/>
                </a:lnTo>
                <a:lnTo>
                  <a:pt x="158191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464866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50279" y="971092"/>
                </a:moveTo>
                <a:lnTo>
                  <a:pt x="158191" y="971092"/>
                </a:lnTo>
                <a:lnTo>
                  <a:pt x="158191" y="0"/>
                </a:lnTo>
                <a:lnTo>
                  <a:pt x="0" y="0"/>
                </a:lnTo>
                <a:lnTo>
                  <a:pt x="50279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48241" y="3856494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50292" y="0"/>
                </a:moveTo>
                <a:lnTo>
                  <a:pt x="0" y="914387"/>
                </a:lnTo>
                <a:lnTo>
                  <a:pt x="43891" y="914387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897352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00266" y="92367"/>
                </a:moveTo>
                <a:lnTo>
                  <a:pt x="13715" y="92367"/>
                </a:lnTo>
                <a:lnTo>
                  <a:pt x="13715" y="106972"/>
                </a:lnTo>
                <a:lnTo>
                  <a:pt x="200266" y="106972"/>
                </a:lnTo>
                <a:lnTo>
                  <a:pt x="200266" y="92367"/>
                </a:lnTo>
                <a:close/>
              </a:path>
              <a:path w="265430" h="107314">
                <a:moveTo>
                  <a:pt x="192951" y="0"/>
                </a:moveTo>
                <a:lnTo>
                  <a:pt x="149974" y="0"/>
                </a:lnTo>
                <a:lnTo>
                  <a:pt x="149974" y="56705"/>
                </a:lnTo>
                <a:lnTo>
                  <a:pt x="28359" y="56705"/>
                </a:lnTo>
                <a:lnTo>
                  <a:pt x="0" y="92367"/>
                </a:lnTo>
                <a:lnTo>
                  <a:pt x="265188" y="92367"/>
                </a:lnTo>
                <a:lnTo>
                  <a:pt x="192951" y="50304"/>
                </a:lnTo>
                <a:lnTo>
                  <a:pt x="19295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897352" y="4771796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4">
                <a:moveTo>
                  <a:pt x="200266" y="92367"/>
                </a:moveTo>
                <a:lnTo>
                  <a:pt x="265188" y="92367"/>
                </a:lnTo>
                <a:lnTo>
                  <a:pt x="192951" y="50304"/>
                </a:lnTo>
                <a:lnTo>
                  <a:pt x="192951" y="0"/>
                </a:lnTo>
                <a:lnTo>
                  <a:pt x="149974" y="0"/>
                </a:lnTo>
                <a:lnTo>
                  <a:pt x="149974" y="56705"/>
                </a:lnTo>
                <a:lnTo>
                  <a:pt x="28359" y="56705"/>
                </a:lnTo>
                <a:lnTo>
                  <a:pt x="0" y="92367"/>
                </a:lnTo>
                <a:lnTo>
                  <a:pt x="13715" y="92367"/>
                </a:lnTo>
                <a:lnTo>
                  <a:pt x="13715" y="106972"/>
                </a:lnTo>
                <a:lnTo>
                  <a:pt x="200266" y="106972"/>
                </a:lnTo>
                <a:lnTo>
                  <a:pt x="200266" y="9236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940342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0" y="971092"/>
                </a:lnTo>
                <a:lnTo>
                  <a:pt x="107899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940342" y="3857409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07899" y="971092"/>
                </a:moveTo>
                <a:lnTo>
                  <a:pt x="0" y="971092"/>
                </a:lnTo>
                <a:lnTo>
                  <a:pt x="0" y="0"/>
                </a:lnTo>
                <a:lnTo>
                  <a:pt x="158191" y="0"/>
                </a:lnTo>
                <a:lnTo>
                  <a:pt x="107899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644990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78651" y="0"/>
                </a:moveTo>
                <a:lnTo>
                  <a:pt x="42989" y="0"/>
                </a:lnTo>
                <a:lnTo>
                  <a:pt x="35674" y="7315"/>
                </a:lnTo>
                <a:lnTo>
                  <a:pt x="35674" y="158178"/>
                </a:lnTo>
                <a:lnTo>
                  <a:pt x="0" y="186537"/>
                </a:lnTo>
                <a:lnTo>
                  <a:pt x="28359" y="222199"/>
                </a:lnTo>
                <a:lnTo>
                  <a:pt x="85966" y="180136"/>
                </a:lnTo>
                <a:lnTo>
                  <a:pt x="85966" y="7315"/>
                </a:lnTo>
                <a:lnTo>
                  <a:pt x="7865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644990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0" y="186537"/>
                </a:moveTo>
                <a:lnTo>
                  <a:pt x="28359" y="222199"/>
                </a:lnTo>
                <a:lnTo>
                  <a:pt x="85966" y="180136"/>
                </a:lnTo>
                <a:lnTo>
                  <a:pt x="85966" y="7315"/>
                </a:lnTo>
                <a:lnTo>
                  <a:pt x="78651" y="0"/>
                </a:lnTo>
                <a:lnTo>
                  <a:pt x="42989" y="0"/>
                </a:lnTo>
                <a:lnTo>
                  <a:pt x="35674" y="7315"/>
                </a:lnTo>
                <a:lnTo>
                  <a:pt x="35674" y="158178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832455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42964" y="0"/>
                </a:moveTo>
                <a:lnTo>
                  <a:pt x="7302" y="0"/>
                </a:lnTo>
                <a:lnTo>
                  <a:pt x="0" y="7315"/>
                </a:lnTo>
                <a:lnTo>
                  <a:pt x="0" y="180136"/>
                </a:lnTo>
                <a:lnTo>
                  <a:pt x="57594" y="222199"/>
                </a:lnTo>
                <a:lnTo>
                  <a:pt x="85928" y="186537"/>
                </a:lnTo>
                <a:lnTo>
                  <a:pt x="50279" y="158178"/>
                </a:lnTo>
                <a:lnTo>
                  <a:pt x="50279" y="7315"/>
                </a:lnTo>
                <a:lnTo>
                  <a:pt x="42964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832455" y="4634649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85928" y="186537"/>
                </a:moveTo>
                <a:lnTo>
                  <a:pt x="57594" y="222199"/>
                </a:lnTo>
                <a:lnTo>
                  <a:pt x="0" y="180136"/>
                </a:lnTo>
                <a:lnTo>
                  <a:pt x="0" y="7315"/>
                </a:lnTo>
                <a:lnTo>
                  <a:pt x="7302" y="0"/>
                </a:lnTo>
                <a:lnTo>
                  <a:pt x="42964" y="0"/>
                </a:lnTo>
                <a:lnTo>
                  <a:pt x="50279" y="7315"/>
                </a:lnTo>
                <a:lnTo>
                  <a:pt x="50279" y="158178"/>
                </a:lnTo>
                <a:lnTo>
                  <a:pt x="85928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709913" y="3860520"/>
            <a:ext cx="144145" cy="407034"/>
          </a:xfrm>
          <a:custGeom>
            <a:avLst/>
            <a:gdLst/>
            <a:ahLst/>
            <a:cxnLst/>
            <a:rect l="l" t="t" r="r" b="b"/>
            <a:pathLst>
              <a:path w="144144" h="407035">
                <a:moveTo>
                  <a:pt x="0" y="406539"/>
                </a:moveTo>
                <a:lnTo>
                  <a:pt x="143700" y="406539"/>
                </a:lnTo>
                <a:lnTo>
                  <a:pt x="143700" y="0"/>
                </a:lnTo>
                <a:lnTo>
                  <a:pt x="0" y="0"/>
                </a:lnTo>
                <a:lnTo>
                  <a:pt x="0" y="40653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09913" y="3860520"/>
            <a:ext cx="144145" cy="407034"/>
          </a:xfrm>
          <a:custGeom>
            <a:avLst/>
            <a:gdLst/>
            <a:ahLst/>
            <a:cxnLst/>
            <a:rect l="l" t="t" r="r" b="b"/>
            <a:pathLst>
              <a:path w="144144" h="407035">
                <a:moveTo>
                  <a:pt x="0" y="406539"/>
                </a:moveTo>
                <a:lnTo>
                  <a:pt x="143700" y="406539"/>
                </a:lnTo>
                <a:lnTo>
                  <a:pt x="143700" y="0"/>
                </a:lnTo>
                <a:lnTo>
                  <a:pt x="0" y="0"/>
                </a:lnTo>
                <a:lnTo>
                  <a:pt x="0" y="40653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687980" y="4227283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87980" y="4216768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89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838856" y="4227283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48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838856" y="4216768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89">
                <a:moveTo>
                  <a:pt x="0" y="0"/>
                </a:moveTo>
                <a:lnTo>
                  <a:pt x="35648" y="0"/>
                </a:lnTo>
                <a:lnTo>
                  <a:pt x="35648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738272" y="4284891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207" y="0"/>
                </a:lnTo>
              </a:path>
            </a:pathLst>
          </a:custGeom>
          <a:ln w="3566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738272" y="4267060"/>
            <a:ext cx="86360" cy="36195"/>
          </a:xfrm>
          <a:custGeom>
            <a:avLst/>
            <a:gdLst/>
            <a:ahLst/>
            <a:cxnLst/>
            <a:rect l="l" t="t" r="r" b="b"/>
            <a:pathLst>
              <a:path w="86360" h="36195">
                <a:moveTo>
                  <a:pt x="0" y="35661"/>
                </a:moveTo>
                <a:lnTo>
                  <a:pt x="86207" y="35661"/>
                </a:lnTo>
                <a:lnTo>
                  <a:pt x="86207" y="0"/>
                </a:lnTo>
                <a:lnTo>
                  <a:pt x="0" y="0"/>
                </a:lnTo>
                <a:lnTo>
                  <a:pt x="0" y="3566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730957" y="4303636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4" h="13970">
                <a:moveTo>
                  <a:pt x="93256" y="0"/>
                </a:moveTo>
                <a:lnTo>
                  <a:pt x="6400" y="0"/>
                </a:lnTo>
                <a:lnTo>
                  <a:pt x="0" y="13715"/>
                </a:lnTo>
                <a:lnTo>
                  <a:pt x="100583" y="13715"/>
                </a:lnTo>
                <a:lnTo>
                  <a:pt x="9325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30957" y="4303636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4" h="13970">
                <a:moveTo>
                  <a:pt x="0" y="13715"/>
                </a:moveTo>
                <a:lnTo>
                  <a:pt x="100583" y="13715"/>
                </a:lnTo>
                <a:lnTo>
                  <a:pt x="93256" y="0"/>
                </a:lnTo>
                <a:lnTo>
                  <a:pt x="6400" y="0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099435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64731"/>
                </a:lnTo>
                <a:lnTo>
                  <a:pt x="64007" y="14249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99435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64007" y="14249"/>
                </a:lnTo>
                <a:lnTo>
                  <a:pt x="0" y="64731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083902" y="4878768"/>
            <a:ext cx="129539" cy="137795"/>
          </a:xfrm>
          <a:custGeom>
            <a:avLst/>
            <a:gdLst/>
            <a:ahLst/>
            <a:cxnLst/>
            <a:rect l="l" t="t" r="r" b="b"/>
            <a:pathLst>
              <a:path w="129539" h="137795">
                <a:moveTo>
                  <a:pt x="14630" y="0"/>
                </a:moveTo>
                <a:lnTo>
                  <a:pt x="0" y="0"/>
                </a:lnTo>
                <a:lnTo>
                  <a:pt x="0" y="110655"/>
                </a:lnTo>
                <a:lnTo>
                  <a:pt x="27431" y="137172"/>
                </a:lnTo>
                <a:lnTo>
                  <a:pt x="128930" y="136258"/>
                </a:lnTo>
                <a:lnTo>
                  <a:pt x="128930" y="122542"/>
                </a:lnTo>
                <a:lnTo>
                  <a:pt x="27431" y="122542"/>
                </a:lnTo>
                <a:lnTo>
                  <a:pt x="21932" y="119811"/>
                </a:lnTo>
                <a:lnTo>
                  <a:pt x="17373" y="113411"/>
                </a:lnTo>
                <a:lnTo>
                  <a:pt x="14630" y="106095"/>
                </a:lnTo>
                <a:lnTo>
                  <a:pt x="1463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83902" y="4878768"/>
            <a:ext cx="129539" cy="137795"/>
          </a:xfrm>
          <a:custGeom>
            <a:avLst/>
            <a:gdLst/>
            <a:ahLst/>
            <a:cxnLst/>
            <a:rect l="l" t="t" r="r" b="b"/>
            <a:pathLst>
              <a:path w="129539" h="137795">
                <a:moveTo>
                  <a:pt x="128930" y="122542"/>
                </a:moveTo>
                <a:lnTo>
                  <a:pt x="128930" y="136258"/>
                </a:lnTo>
                <a:lnTo>
                  <a:pt x="27431" y="137172"/>
                </a:lnTo>
                <a:lnTo>
                  <a:pt x="0" y="110655"/>
                </a:lnTo>
                <a:lnTo>
                  <a:pt x="0" y="0"/>
                </a:lnTo>
                <a:lnTo>
                  <a:pt x="14630" y="0"/>
                </a:lnTo>
                <a:lnTo>
                  <a:pt x="14630" y="106095"/>
                </a:lnTo>
                <a:lnTo>
                  <a:pt x="17373" y="113411"/>
                </a:lnTo>
                <a:lnTo>
                  <a:pt x="21932" y="119811"/>
                </a:lnTo>
                <a:lnTo>
                  <a:pt x="27431" y="122542"/>
                </a:lnTo>
                <a:lnTo>
                  <a:pt x="128930" y="12254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630373" y="5261902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60" h="57150">
                <a:moveTo>
                  <a:pt x="273392" y="0"/>
                </a:moveTo>
                <a:lnTo>
                  <a:pt x="28333" y="0"/>
                </a:lnTo>
                <a:lnTo>
                  <a:pt x="0" y="35674"/>
                </a:lnTo>
                <a:lnTo>
                  <a:pt x="0" y="56705"/>
                </a:lnTo>
                <a:lnTo>
                  <a:pt x="301739" y="56705"/>
                </a:lnTo>
                <a:lnTo>
                  <a:pt x="301739" y="35674"/>
                </a:lnTo>
                <a:lnTo>
                  <a:pt x="27339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630373" y="5261902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60" h="57150">
                <a:moveTo>
                  <a:pt x="0" y="56705"/>
                </a:moveTo>
                <a:lnTo>
                  <a:pt x="301739" y="56705"/>
                </a:lnTo>
                <a:lnTo>
                  <a:pt x="301739" y="35674"/>
                </a:lnTo>
                <a:lnTo>
                  <a:pt x="273392" y="0"/>
                </a:lnTo>
                <a:lnTo>
                  <a:pt x="28333" y="0"/>
                </a:lnTo>
                <a:lnTo>
                  <a:pt x="0" y="35674"/>
                </a:lnTo>
                <a:lnTo>
                  <a:pt x="0" y="5670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745587" y="5131168"/>
            <a:ext cx="71755" cy="186055"/>
          </a:xfrm>
          <a:custGeom>
            <a:avLst/>
            <a:gdLst/>
            <a:ahLst/>
            <a:cxnLst/>
            <a:rect l="l" t="t" r="r" b="b"/>
            <a:pathLst>
              <a:path w="71755" h="186054">
                <a:moveTo>
                  <a:pt x="0" y="0"/>
                </a:moveTo>
                <a:lnTo>
                  <a:pt x="71437" y="0"/>
                </a:lnTo>
                <a:lnTo>
                  <a:pt x="71437" y="185737"/>
                </a:lnTo>
                <a:lnTo>
                  <a:pt x="0" y="1857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745587" y="5131168"/>
            <a:ext cx="71755" cy="186055"/>
          </a:xfrm>
          <a:custGeom>
            <a:avLst/>
            <a:gdLst/>
            <a:ahLst/>
            <a:cxnLst/>
            <a:rect l="l" t="t" r="r" b="b"/>
            <a:pathLst>
              <a:path w="71755" h="186054">
                <a:moveTo>
                  <a:pt x="0" y="0"/>
                </a:moveTo>
                <a:lnTo>
                  <a:pt x="71437" y="0"/>
                </a:lnTo>
                <a:lnTo>
                  <a:pt x="71437" y="185737"/>
                </a:lnTo>
                <a:lnTo>
                  <a:pt x="0" y="18573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752890" y="510529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214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752890" y="5094579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0" y="0"/>
                </a:moveTo>
                <a:lnTo>
                  <a:pt x="57150" y="0"/>
                </a:lnTo>
                <a:lnTo>
                  <a:pt x="57150" y="21424"/>
                </a:lnTo>
                <a:lnTo>
                  <a:pt x="0" y="21424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752890" y="5088007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2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749689" y="5088007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550" y="0"/>
                </a:lnTo>
              </a:path>
            </a:pathLst>
          </a:custGeom>
          <a:ln w="206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752890" y="5059819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28359" y="0"/>
                </a:moveTo>
                <a:lnTo>
                  <a:pt x="0" y="21043"/>
                </a:lnTo>
                <a:lnTo>
                  <a:pt x="56705" y="21043"/>
                </a:lnTo>
                <a:lnTo>
                  <a:pt x="283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752890" y="5059819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89">
                <a:moveTo>
                  <a:pt x="0" y="21043"/>
                </a:moveTo>
                <a:lnTo>
                  <a:pt x="56705" y="21043"/>
                </a:lnTo>
                <a:lnTo>
                  <a:pt x="28359" y="0"/>
                </a:lnTo>
                <a:lnTo>
                  <a:pt x="0" y="21043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45587" y="5117439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64008" y="0"/>
                </a:moveTo>
                <a:lnTo>
                  <a:pt x="6400" y="0"/>
                </a:lnTo>
                <a:lnTo>
                  <a:pt x="0" y="13728"/>
                </a:lnTo>
                <a:lnTo>
                  <a:pt x="71310" y="13728"/>
                </a:lnTo>
                <a:lnTo>
                  <a:pt x="64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745587" y="5117439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0" y="13728"/>
                </a:moveTo>
                <a:lnTo>
                  <a:pt x="6400" y="0"/>
                </a:lnTo>
                <a:lnTo>
                  <a:pt x="64008" y="0"/>
                </a:lnTo>
                <a:lnTo>
                  <a:pt x="71310" y="13728"/>
                </a:lnTo>
                <a:lnTo>
                  <a:pt x="0" y="1372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24556" y="5319534"/>
            <a:ext cx="114300" cy="57150"/>
          </a:xfrm>
          <a:custGeom>
            <a:avLst/>
            <a:gdLst/>
            <a:ahLst/>
            <a:cxnLst/>
            <a:rect l="l" t="t" r="r" b="b"/>
            <a:pathLst>
              <a:path w="114300" h="57150">
                <a:moveTo>
                  <a:pt x="13715" y="56667"/>
                </a:moveTo>
                <a:lnTo>
                  <a:pt x="99656" y="56667"/>
                </a:lnTo>
                <a:lnTo>
                  <a:pt x="99656" y="13715"/>
                </a:lnTo>
                <a:lnTo>
                  <a:pt x="114300" y="13715"/>
                </a:lnTo>
                <a:lnTo>
                  <a:pt x="114300" y="0"/>
                </a:lnTo>
                <a:lnTo>
                  <a:pt x="0" y="0"/>
                </a:lnTo>
                <a:lnTo>
                  <a:pt x="0" y="13715"/>
                </a:lnTo>
                <a:lnTo>
                  <a:pt x="13715" y="13715"/>
                </a:lnTo>
                <a:lnTo>
                  <a:pt x="13715" y="5666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903766" y="5261012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28346" y="35648"/>
                </a:lnTo>
                <a:lnTo>
                  <a:pt x="28346" y="50279"/>
                </a:lnTo>
                <a:lnTo>
                  <a:pt x="71310" y="50279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903766" y="5261012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0"/>
                </a:moveTo>
                <a:lnTo>
                  <a:pt x="71310" y="0"/>
                </a:lnTo>
                <a:lnTo>
                  <a:pt x="71310" y="50279"/>
                </a:lnTo>
                <a:lnTo>
                  <a:pt x="28346" y="50279"/>
                </a:lnTo>
                <a:lnTo>
                  <a:pt x="28346" y="35648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587396" y="5261012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79"/>
                </a:lnTo>
                <a:lnTo>
                  <a:pt x="42976" y="50279"/>
                </a:lnTo>
                <a:lnTo>
                  <a:pt x="42976" y="35648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587396" y="5261012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79"/>
                </a:lnTo>
                <a:lnTo>
                  <a:pt x="42976" y="50279"/>
                </a:lnTo>
                <a:lnTo>
                  <a:pt x="42976" y="35648"/>
                </a:lnTo>
                <a:lnTo>
                  <a:pt x="7131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709659" y="5311749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706458" y="5311749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817558" y="5311749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15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814358" y="5311749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16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399931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14249"/>
                </a:lnTo>
                <a:lnTo>
                  <a:pt x="64007" y="64731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399931" y="4865065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0" y="0"/>
                </a:moveTo>
                <a:lnTo>
                  <a:pt x="0" y="14249"/>
                </a:lnTo>
                <a:lnTo>
                  <a:pt x="64007" y="64731"/>
                </a:lnTo>
                <a:lnTo>
                  <a:pt x="64007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467597" y="4879695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9215" y="0"/>
                </a:moveTo>
                <a:lnTo>
                  <a:pt x="5499" y="0"/>
                </a:lnTo>
                <a:lnTo>
                  <a:pt x="0" y="363931"/>
                </a:lnTo>
                <a:lnTo>
                  <a:pt x="0" y="426110"/>
                </a:lnTo>
                <a:lnTo>
                  <a:pt x="1841" y="432511"/>
                </a:lnTo>
                <a:lnTo>
                  <a:pt x="6400" y="440753"/>
                </a:lnTo>
                <a:lnTo>
                  <a:pt x="12801" y="446227"/>
                </a:lnTo>
                <a:lnTo>
                  <a:pt x="20116" y="449884"/>
                </a:lnTo>
                <a:lnTo>
                  <a:pt x="27444" y="452627"/>
                </a:lnTo>
                <a:lnTo>
                  <a:pt x="148132" y="452627"/>
                </a:lnTo>
                <a:lnTo>
                  <a:pt x="148132" y="653796"/>
                </a:lnTo>
                <a:lnTo>
                  <a:pt x="162775" y="653796"/>
                </a:lnTo>
                <a:lnTo>
                  <a:pt x="162775" y="437997"/>
                </a:lnTo>
                <a:lnTo>
                  <a:pt x="27444" y="437997"/>
                </a:lnTo>
                <a:lnTo>
                  <a:pt x="21958" y="435241"/>
                </a:lnTo>
                <a:lnTo>
                  <a:pt x="17386" y="428840"/>
                </a:lnTo>
                <a:lnTo>
                  <a:pt x="14643" y="421551"/>
                </a:lnTo>
                <a:lnTo>
                  <a:pt x="1921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467597" y="4879695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62775" y="653796"/>
                </a:moveTo>
                <a:lnTo>
                  <a:pt x="162775" y="437997"/>
                </a:lnTo>
                <a:lnTo>
                  <a:pt x="27444" y="437997"/>
                </a:lnTo>
                <a:lnTo>
                  <a:pt x="21958" y="435241"/>
                </a:lnTo>
                <a:lnTo>
                  <a:pt x="17386" y="428840"/>
                </a:lnTo>
                <a:lnTo>
                  <a:pt x="14643" y="421551"/>
                </a:lnTo>
                <a:lnTo>
                  <a:pt x="19215" y="0"/>
                </a:lnTo>
                <a:lnTo>
                  <a:pt x="5499" y="0"/>
                </a:lnTo>
                <a:lnTo>
                  <a:pt x="0" y="363931"/>
                </a:lnTo>
                <a:lnTo>
                  <a:pt x="0" y="426110"/>
                </a:lnTo>
                <a:lnTo>
                  <a:pt x="27444" y="452627"/>
                </a:lnTo>
                <a:lnTo>
                  <a:pt x="148132" y="452627"/>
                </a:lnTo>
                <a:lnTo>
                  <a:pt x="148132" y="653796"/>
                </a:lnTo>
                <a:lnTo>
                  <a:pt x="162775" y="65379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940335" y="5339079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4310"/>
                </a:lnTo>
              </a:path>
            </a:pathLst>
          </a:custGeom>
          <a:ln w="14617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933026" y="5335904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341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933026" y="5325109"/>
            <a:ext cx="280035" cy="0"/>
          </a:xfrm>
          <a:custGeom>
            <a:avLst/>
            <a:gdLst/>
            <a:ahLst/>
            <a:cxnLst/>
            <a:rect l="l" t="t" r="r" b="b"/>
            <a:pathLst>
              <a:path w="280035">
                <a:moveTo>
                  <a:pt x="0" y="0"/>
                </a:moveTo>
                <a:lnTo>
                  <a:pt x="279806" y="0"/>
                </a:lnTo>
              </a:path>
            </a:pathLst>
          </a:custGeom>
          <a:ln w="15239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933026" y="5317693"/>
            <a:ext cx="280035" cy="215900"/>
          </a:xfrm>
          <a:custGeom>
            <a:avLst/>
            <a:gdLst/>
            <a:ahLst/>
            <a:cxnLst/>
            <a:rect l="l" t="t" r="r" b="b"/>
            <a:pathLst>
              <a:path w="280035" h="215900">
                <a:moveTo>
                  <a:pt x="0" y="215798"/>
                </a:moveTo>
                <a:lnTo>
                  <a:pt x="0" y="0"/>
                </a:lnTo>
                <a:lnTo>
                  <a:pt x="279806" y="0"/>
                </a:lnTo>
                <a:lnTo>
                  <a:pt x="279806" y="14630"/>
                </a:lnTo>
                <a:lnTo>
                  <a:pt x="92341" y="14630"/>
                </a:lnTo>
                <a:lnTo>
                  <a:pt x="92341" y="21958"/>
                </a:lnTo>
                <a:lnTo>
                  <a:pt x="14617" y="21958"/>
                </a:lnTo>
                <a:lnTo>
                  <a:pt x="14617" y="215798"/>
                </a:lnTo>
                <a:lnTo>
                  <a:pt x="0" y="21579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429205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36575" y="0"/>
                </a:moveTo>
                <a:lnTo>
                  <a:pt x="0" y="0"/>
                </a:lnTo>
                <a:lnTo>
                  <a:pt x="42976" y="914387"/>
                </a:lnTo>
                <a:lnTo>
                  <a:pt x="85940" y="914387"/>
                </a:lnTo>
                <a:lnTo>
                  <a:pt x="3657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429205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42976" y="914387"/>
                </a:moveTo>
                <a:lnTo>
                  <a:pt x="85940" y="914387"/>
                </a:lnTo>
                <a:lnTo>
                  <a:pt x="36575" y="0"/>
                </a:lnTo>
                <a:lnTo>
                  <a:pt x="0" y="0"/>
                </a:lnTo>
                <a:lnTo>
                  <a:pt x="42976" y="91438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048241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85953" y="0"/>
                </a:moveTo>
                <a:lnTo>
                  <a:pt x="49377" y="0"/>
                </a:lnTo>
                <a:lnTo>
                  <a:pt x="0" y="914387"/>
                </a:lnTo>
                <a:lnTo>
                  <a:pt x="42976" y="914387"/>
                </a:lnTo>
                <a:lnTo>
                  <a:pt x="8595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048241" y="3856494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42976" y="914387"/>
                </a:moveTo>
                <a:lnTo>
                  <a:pt x="0" y="914387"/>
                </a:lnTo>
                <a:lnTo>
                  <a:pt x="49377" y="0"/>
                </a:lnTo>
                <a:lnTo>
                  <a:pt x="85953" y="0"/>
                </a:lnTo>
                <a:lnTo>
                  <a:pt x="42976" y="91438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556818" y="5742485"/>
            <a:ext cx="4438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075971" y="5742763"/>
            <a:ext cx="10064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Seat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170" dirty="0">
                <a:latin typeface="Arial"/>
                <a:cs typeface="Arial"/>
              </a:rPr>
              <a:t>-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Shut-off.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569518" y="865619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322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69518" y="1109700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322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69518" y="3121380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322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556717" y="1173696"/>
            <a:ext cx="7423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Product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shut-o</a:t>
            </a:r>
            <a:r>
              <a:rPr sz="800" spc="-20" dirty="0">
                <a:latin typeface="Arial"/>
                <a:cs typeface="Arial"/>
              </a:rPr>
              <a:t>f</a:t>
            </a:r>
            <a:r>
              <a:rPr sz="800" dirty="0"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974998" y="1173696"/>
            <a:ext cx="1493520" cy="18980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 marR="329565" indent="-101600">
              <a:lnSpc>
                <a:spcPct val="103400"/>
              </a:lnSpc>
            </a:pPr>
            <a:r>
              <a:rPr sz="800" spc="-5" dirty="0">
                <a:latin typeface="Arial"/>
                <a:cs typeface="Arial"/>
              </a:rPr>
              <a:t>Stop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start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 product</a:t>
            </a:r>
            <a:endParaRPr sz="800">
              <a:latin typeface="Arial"/>
              <a:cs typeface="Arial"/>
            </a:endParaRPr>
          </a:p>
          <a:p>
            <a:pPr marL="12700" marR="5080" indent="-635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Divert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another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pipeline Separate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two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fluids,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e.g.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product</a:t>
            </a:r>
            <a:endParaRPr sz="800">
              <a:latin typeface="Arial"/>
              <a:cs typeface="Arial"/>
            </a:endParaRPr>
          </a:p>
          <a:p>
            <a:pPr marL="114300">
              <a:lnSpc>
                <a:spcPct val="100000"/>
              </a:lnSpc>
              <a:spcBef>
                <a:spcPts val="30"/>
              </a:spcBef>
            </a:pP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deterge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dirty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  <a:p>
            <a:pPr marL="114300" marR="145415" indent="-101600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Adjust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pressure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rate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 flow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product</a:t>
            </a:r>
            <a:endParaRPr sz="800">
              <a:latin typeface="Arial"/>
              <a:cs typeface="Arial"/>
            </a:endParaRPr>
          </a:p>
          <a:p>
            <a:pPr marL="114300" marR="207645" indent="-101600">
              <a:lnSpc>
                <a:spcPct val="103400"/>
              </a:lnSpc>
              <a:spcBef>
                <a:spcPts val="5"/>
              </a:spcBef>
            </a:pPr>
            <a:r>
              <a:rPr sz="800" spc="-5" dirty="0">
                <a:latin typeface="Arial"/>
                <a:cs typeface="Arial"/>
              </a:rPr>
              <a:t>Ensure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that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product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 one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directi</a:t>
            </a:r>
            <a:r>
              <a:rPr sz="800" spc="-15" dirty="0">
                <a:latin typeface="Arial"/>
                <a:cs typeface="Arial"/>
              </a:rPr>
              <a:t>o</a:t>
            </a:r>
            <a:r>
              <a:rPr sz="800" spc="-5" dirty="0">
                <a:latin typeface="Arial"/>
                <a:cs typeface="Arial"/>
              </a:rPr>
              <a:t>n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only</a:t>
            </a:r>
            <a:endParaRPr sz="800">
              <a:latin typeface="Arial"/>
              <a:cs typeface="Arial"/>
            </a:endParaRPr>
          </a:p>
          <a:p>
            <a:pPr marL="114300" marR="503555" indent="-101600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Control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maximum pressu</a:t>
            </a:r>
            <a:r>
              <a:rPr sz="800" spc="-20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e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fluid</a:t>
            </a:r>
            <a:endParaRPr sz="800">
              <a:latin typeface="Arial"/>
              <a:cs typeface="Arial"/>
            </a:endParaRPr>
          </a:p>
          <a:p>
            <a:pPr marL="113664" marR="72390" indent="-101600">
              <a:lnSpc>
                <a:spcPct val="103400"/>
              </a:lnSpc>
              <a:spcBef>
                <a:spcPts val="5"/>
              </a:spcBef>
            </a:pPr>
            <a:r>
              <a:rPr sz="800" spc="-5" dirty="0">
                <a:latin typeface="Arial"/>
                <a:cs typeface="Arial"/>
              </a:rPr>
              <a:t>Admit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air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vessel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if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vacuum excee</a:t>
            </a:r>
            <a:r>
              <a:rPr sz="800" spc="-20" dirty="0">
                <a:latin typeface="Arial"/>
                <a:cs typeface="Arial"/>
              </a:rPr>
              <a:t>d</a:t>
            </a:r>
            <a:r>
              <a:rPr sz="800" spc="-5" dirty="0">
                <a:latin typeface="Arial"/>
                <a:cs typeface="Arial"/>
              </a:rPr>
              <a:t>s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preset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value</a:t>
            </a:r>
            <a:endParaRPr sz="800">
              <a:latin typeface="Arial"/>
              <a:cs typeface="Arial"/>
            </a:endParaRPr>
          </a:p>
          <a:p>
            <a:pPr marL="114300" marR="58419" indent="-102235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Maintain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process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liquid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 constant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preset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pressure</a:t>
            </a:r>
            <a:endParaRPr sz="8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56717" y="1426440"/>
            <a:ext cx="93091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Product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changeo</a:t>
            </a:r>
            <a:r>
              <a:rPr sz="800" spc="-20" dirty="0">
                <a:latin typeface="Arial"/>
                <a:cs typeface="Arial"/>
              </a:rPr>
              <a:t>v</a:t>
            </a:r>
            <a:r>
              <a:rPr sz="800" spc="-5" dirty="0">
                <a:latin typeface="Arial"/>
                <a:cs typeface="Arial"/>
              </a:rPr>
              <a:t>er Product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separa</a:t>
            </a:r>
            <a:r>
              <a:rPr sz="800" spc="-20" dirty="0">
                <a:latin typeface="Arial"/>
                <a:cs typeface="Arial"/>
              </a:rPr>
              <a:t>t</a:t>
            </a:r>
            <a:r>
              <a:rPr sz="800" spc="-5" dirty="0"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56818" y="1805910"/>
            <a:ext cx="71374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Flow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regulation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56717" y="2059363"/>
            <a:ext cx="6413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One-way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flow</a:t>
            </a:r>
            <a:endParaRPr sz="8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56818" y="2312107"/>
            <a:ext cx="68008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Pressure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relief</a:t>
            </a:r>
            <a:endParaRPr sz="8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56717" y="2565559"/>
            <a:ext cx="64643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Vacuum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relief</a:t>
            </a:r>
            <a:endParaRPr sz="8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56616" y="2818303"/>
            <a:ext cx="8540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Constant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pressure</a:t>
            </a:r>
            <a:endParaRPr sz="800">
              <a:latin typeface="Arial"/>
              <a:cs typeface="Arial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1023747" y="8252053"/>
            <a:ext cx="417195" cy="273050"/>
          </a:xfrm>
          <a:custGeom>
            <a:avLst/>
            <a:gdLst/>
            <a:ahLst/>
            <a:cxnLst/>
            <a:rect l="l" t="t" r="r" b="b"/>
            <a:pathLst>
              <a:path w="417194" h="273050">
                <a:moveTo>
                  <a:pt x="416953" y="222199"/>
                </a:moveTo>
                <a:lnTo>
                  <a:pt x="0" y="222199"/>
                </a:lnTo>
                <a:lnTo>
                  <a:pt x="0" y="257873"/>
                </a:lnTo>
                <a:lnTo>
                  <a:pt x="14630" y="272491"/>
                </a:lnTo>
                <a:lnTo>
                  <a:pt x="14630" y="244157"/>
                </a:lnTo>
                <a:lnTo>
                  <a:pt x="416953" y="244157"/>
                </a:lnTo>
                <a:lnTo>
                  <a:pt x="416953" y="222199"/>
                </a:lnTo>
                <a:close/>
              </a:path>
              <a:path w="417194" h="273050">
                <a:moveTo>
                  <a:pt x="416953" y="244157"/>
                </a:moveTo>
                <a:lnTo>
                  <a:pt x="402323" y="244157"/>
                </a:lnTo>
                <a:lnTo>
                  <a:pt x="402323" y="272491"/>
                </a:lnTo>
                <a:lnTo>
                  <a:pt x="416953" y="257873"/>
                </a:lnTo>
                <a:lnTo>
                  <a:pt x="416953" y="244157"/>
                </a:lnTo>
                <a:close/>
              </a:path>
              <a:path w="417194" h="273050">
                <a:moveTo>
                  <a:pt x="301752" y="207581"/>
                </a:moveTo>
                <a:lnTo>
                  <a:pt x="122529" y="207581"/>
                </a:lnTo>
                <a:lnTo>
                  <a:pt x="115214" y="222199"/>
                </a:lnTo>
                <a:lnTo>
                  <a:pt x="309067" y="222199"/>
                </a:lnTo>
                <a:lnTo>
                  <a:pt x="301752" y="207581"/>
                </a:lnTo>
                <a:close/>
              </a:path>
              <a:path w="417194" h="273050">
                <a:moveTo>
                  <a:pt x="258775" y="64935"/>
                </a:moveTo>
                <a:lnTo>
                  <a:pt x="158178" y="64935"/>
                </a:lnTo>
                <a:lnTo>
                  <a:pt x="158178" y="207581"/>
                </a:lnTo>
                <a:lnTo>
                  <a:pt x="258775" y="207581"/>
                </a:lnTo>
                <a:lnTo>
                  <a:pt x="258775" y="64935"/>
                </a:lnTo>
                <a:close/>
              </a:path>
              <a:path w="417194" h="273050">
                <a:moveTo>
                  <a:pt x="309067" y="50291"/>
                </a:moveTo>
                <a:lnTo>
                  <a:pt x="115214" y="50291"/>
                </a:lnTo>
                <a:lnTo>
                  <a:pt x="122529" y="64935"/>
                </a:lnTo>
                <a:lnTo>
                  <a:pt x="301752" y="64935"/>
                </a:lnTo>
                <a:lnTo>
                  <a:pt x="309067" y="50291"/>
                </a:lnTo>
                <a:close/>
              </a:path>
              <a:path w="417194" h="273050">
                <a:moveTo>
                  <a:pt x="14630" y="0"/>
                </a:moveTo>
                <a:lnTo>
                  <a:pt x="0" y="14643"/>
                </a:lnTo>
                <a:lnTo>
                  <a:pt x="0" y="50291"/>
                </a:lnTo>
                <a:lnTo>
                  <a:pt x="416953" y="50291"/>
                </a:lnTo>
                <a:lnTo>
                  <a:pt x="416953" y="28359"/>
                </a:lnTo>
                <a:lnTo>
                  <a:pt x="14630" y="28359"/>
                </a:lnTo>
                <a:lnTo>
                  <a:pt x="14630" y="0"/>
                </a:lnTo>
                <a:close/>
              </a:path>
              <a:path w="417194" h="273050">
                <a:moveTo>
                  <a:pt x="402323" y="0"/>
                </a:moveTo>
                <a:lnTo>
                  <a:pt x="402323" y="28359"/>
                </a:lnTo>
                <a:lnTo>
                  <a:pt x="416953" y="28359"/>
                </a:lnTo>
                <a:lnTo>
                  <a:pt x="416953" y="14643"/>
                </a:lnTo>
                <a:lnTo>
                  <a:pt x="40232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23747" y="8252053"/>
            <a:ext cx="417195" cy="273050"/>
          </a:xfrm>
          <a:custGeom>
            <a:avLst/>
            <a:gdLst/>
            <a:ahLst/>
            <a:cxnLst/>
            <a:rect l="l" t="t" r="r" b="b"/>
            <a:pathLst>
              <a:path w="417194" h="273050">
                <a:moveTo>
                  <a:pt x="258775" y="136258"/>
                </a:moveTo>
                <a:lnTo>
                  <a:pt x="258775" y="207581"/>
                </a:lnTo>
                <a:lnTo>
                  <a:pt x="301752" y="207581"/>
                </a:lnTo>
                <a:lnTo>
                  <a:pt x="309067" y="222199"/>
                </a:lnTo>
                <a:lnTo>
                  <a:pt x="416953" y="222199"/>
                </a:lnTo>
                <a:lnTo>
                  <a:pt x="416953" y="257873"/>
                </a:lnTo>
                <a:lnTo>
                  <a:pt x="402323" y="272491"/>
                </a:lnTo>
                <a:lnTo>
                  <a:pt x="402323" y="244157"/>
                </a:lnTo>
                <a:lnTo>
                  <a:pt x="14630" y="244157"/>
                </a:lnTo>
                <a:lnTo>
                  <a:pt x="14630" y="272491"/>
                </a:lnTo>
                <a:lnTo>
                  <a:pt x="0" y="257873"/>
                </a:lnTo>
                <a:lnTo>
                  <a:pt x="0" y="222199"/>
                </a:lnTo>
                <a:lnTo>
                  <a:pt x="115214" y="222199"/>
                </a:lnTo>
                <a:lnTo>
                  <a:pt x="122529" y="207581"/>
                </a:lnTo>
                <a:lnTo>
                  <a:pt x="158178" y="207581"/>
                </a:lnTo>
                <a:lnTo>
                  <a:pt x="158178" y="64935"/>
                </a:lnTo>
                <a:lnTo>
                  <a:pt x="122529" y="64935"/>
                </a:lnTo>
                <a:lnTo>
                  <a:pt x="115214" y="50291"/>
                </a:lnTo>
                <a:lnTo>
                  <a:pt x="0" y="50291"/>
                </a:lnTo>
                <a:lnTo>
                  <a:pt x="0" y="14643"/>
                </a:lnTo>
                <a:lnTo>
                  <a:pt x="14630" y="0"/>
                </a:lnTo>
                <a:lnTo>
                  <a:pt x="14630" y="28359"/>
                </a:lnTo>
                <a:lnTo>
                  <a:pt x="402323" y="28359"/>
                </a:lnTo>
                <a:lnTo>
                  <a:pt x="402323" y="0"/>
                </a:lnTo>
                <a:lnTo>
                  <a:pt x="416953" y="14643"/>
                </a:lnTo>
                <a:lnTo>
                  <a:pt x="416953" y="50291"/>
                </a:lnTo>
                <a:lnTo>
                  <a:pt x="309067" y="50291"/>
                </a:lnTo>
                <a:lnTo>
                  <a:pt x="301752" y="64935"/>
                </a:lnTo>
                <a:lnTo>
                  <a:pt x="258775" y="64935"/>
                </a:lnTo>
                <a:lnTo>
                  <a:pt x="258775" y="13625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79271" y="6156274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90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79271" y="6156274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90" h="245110">
                <a:moveTo>
                  <a:pt x="0" y="0"/>
                </a:moveTo>
                <a:lnTo>
                  <a:pt x="707161" y="0"/>
                </a:lnTo>
                <a:lnTo>
                  <a:pt x="707161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15847" y="6401320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0" y="0"/>
                </a:moveTo>
                <a:lnTo>
                  <a:pt x="50291" y="914400"/>
                </a:lnTo>
                <a:lnTo>
                  <a:pt x="6400" y="91440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850925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51460" y="92354"/>
                </a:moveTo>
                <a:lnTo>
                  <a:pt x="64922" y="92354"/>
                </a:lnTo>
                <a:lnTo>
                  <a:pt x="64922" y="106984"/>
                </a:lnTo>
                <a:lnTo>
                  <a:pt x="251460" y="106984"/>
                </a:lnTo>
                <a:lnTo>
                  <a:pt x="251460" y="92354"/>
                </a:lnTo>
                <a:close/>
              </a:path>
              <a:path w="265430" h="107315">
                <a:moveTo>
                  <a:pt x="115214" y="0"/>
                </a:moveTo>
                <a:lnTo>
                  <a:pt x="72237" y="0"/>
                </a:lnTo>
                <a:lnTo>
                  <a:pt x="72237" y="50291"/>
                </a:lnTo>
                <a:lnTo>
                  <a:pt x="0" y="92354"/>
                </a:lnTo>
                <a:lnTo>
                  <a:pt x="265176" y="92354"/>
                </a:lnTo>
                <a:lnTo>
                  <a:pt x="236816" y="56692"/>
                </a:lnTo>
                <a:lnTo>
                  <a:pt x="115214" y="56692"/>
                </a:lnTo>
                <a:lnTo>
                  <a:pt x="115214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50925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64922" y="92354"/>
                </a:moveTo>
                <a:lnTo>
                  <a:pt x="0" y="92354"/>
                </a:lnTo>
                <a:lnTo>
                  <a:pt x="72237" y="50291"/>
                </a:lnTo>
                <a:lnTo>
                  <a:pt x="72237" y="0"/>
                </a:lnTo>
                <a:lnTo>
                  <a:pt x="115214" y="0"/>
                </a:lnTo>
                <a:lnTo>
                  <a:pt x="115214" y="56692"/>
                </a:lnTo>
                <a:lnTo>
                  <a:pt x="236816" y="56692"/>
                </a:lnTo>
                <a:lnTo>
                  <a:pt x="265176" y="92354"/>
                </a:lnTo>
                <a:lnTo>
                  <a:pt x="251460" y="92354"/>
                </a:lnTo>
                <a:lnTo>
                  <a:pt x="251460" y="106984"/>
                </a:lnTo>
                <a:lnTo>
                  <a:pt x="64922" y="106984"/>
                </a:lnTo>
                <a:lnTo>
                  <a:pt x="64922" y="9235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15847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50291" y="971092"/>
                </a:lnTo>
                <a:lnTo>
                  <a:pt x="158191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15847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50291" y="971092"/>
                </a:moveTo>
                <a:lnTo>
                  <a:pt x="158191" y="971092"/>
                </a:lnTo>
                <a:lnTo>
                  <a:pt x="158191" y="0"/>
                </a:lnTo>
                <a:lnTo>
                  <a:pt x="0" y="0"/>
                </a:lnTo>
                <a:lnTo>
                  <a:pt x="50291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499235" y="6401320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50292" y="0"/>
                </a:moveTo>
                <a:lnTo>
                  <a:pt x="0" y="914400"/>
                </a:lnTo>
                <a:lnTo>
                  <a:pt x="43878" y="91440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348346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00253" y="92354"/>
                </a:moveTo>
                <a:lnTo>
                  <a:pt x="13715" y="92354"/>
                </a:lnTo>
                <a:lnTo>
                  <a:pt x="13715" y="106984"/>
                </a:lnTo>
                <a:lnTo>
                  <a:pt x="200253" y="106984"/>
                </a:lnTo>
                <a:lnTo>
                  <a:pt x="200253" y="92354"/>
                </a:lnTo>
                <a:close/>
              </a:path>
              <a:path w="265430" h="107315">
                <a:moveTo>
                  <a:pt x="192951" y="0"/>
                </a:moveTo>
                <a:lnTo>
                  <a:pt x="149961" y="0"/>
                </a:lnTo>
                <a:lnTo>
                  <a:pt x="149961" y="56692"/>
                </a:lnTo>
                <a:lnTo>
                  <a:pt x="28359" y="56692"/>
                </a:lnTo>
                <a:lnTo>
                  <a:pt x="0" y="92354"/>
                </a:lnTo>
                <a:lnTo>
                  <a:pt x="265188" y="92354"/>
                </a:lnTo>
                <a:lnTo>
                  <a:pt x="192951" y="50291"/>
                </a:lnTo>
                <a:lnTo>
                  <a:pt x="19295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348346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00253" y="92354"/>
                </a:moveTo>
                <a:lnTo>
                  <a:pt x="265188" y="92354"/>
                </a:lnTo>
                <a:lnTo>
                  <a:pt x="192951" y="50291"/>
                </a:lnTo>
                <a:lnTo>
                  <a:pt x="192951" y="0"/>
                </a:lnTo>
                <a:lnTo>
                  <a:pt x="149961" y="0"/>
                </a:lnTo>
                <a:lnTo>
                  <a:pt x="149961" y="56692"/>
                </a:lnTo>
                <a:lnTo>
                  <a:pt x="28359" y="56692"/>
                </a:lnTo>
                <a:lnTo>
                  <a:pt x="0" y="92354"/>
                </a:lnTo>
                <a:lnTo>
                  <a:pt x="13715" y="92354"/>
                </a:lnTo>
                <a:lnTo>
                  <a:pt x="13715" y="106984"/>
                </a:lnTo>
                <a:lnTo>
                  <a:pt x="200253" y="106984"/>
                </a:lnTo>
                <a:lnTo>
                  <a:pt x="200253" y="9235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390408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0" y="971092"/>
                </a:lnTo>
                <a:lnTo>
                  <a:pt x="107899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390408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07899" y="971092"/>
                </a:moveTo>
                <a:lnTo>
                  <a:pt x="0" y="971092"/>
                </a:lnTo>
                <a:lnTo>
                  <a:pt x="0" y="0"/>
                </a:lnTo>
                <a:lnTo>
                  <a:pt x="158191" y="0"/>
                </a:lnTo>
                <a:lnTo>
                  <a:pt x="107899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095070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78638" y="0"/>
                </a:moveTo>
                <a:lnTo>
                  <a:pt x="42976" y="0"/>
                </a:lnTo>
                <a:lnTo>
                  <a:pt x="35661" y="7315"/>
                </a:lnTo>
                <a:lnTo>
                  <a:pt x="35661" y="158191"/>
                </a:lnTo>
                <a:lnTo>
                  <a:pt x="0" y="186537"/>
                </a:ln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3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095070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0" y="186537"/>
                </a:move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38" y="0"/>
                </a:lnTo>
                <a:lnTo>
                  <a:pt x="42976" y="0"/>
                </a:lnTo>
                <a:lnTo>
                  <a:pt x="35661" y="7315"/>
                </a:lnTo>
                <a:lnTo>
                  <a:pt x="35661" y="158191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283436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42964" y="0"/>
                </a:moveTo>
                <a:lnTo>
                  <a:pt x="7315" y="0"/>
                </a:lnTo>
                <a:lnTo>
                  <a:pt x="0" y="7315"/>
                </a:lnTo>
                <a:lnTo>
                  <a:pt x="0" y="180136"/>
                </a:lnTo>
                <a:lnTo>
                  <a:pt x="57607" y="222199"/>
                </a:lnTo>
                <a:lnTo>
                  <a:pt x="85953" y="186537"/>
                </a:lnTo>
                <a:lnTo>
                  <a:pt x="50291" y="158191"/>
                </a:lnTo>
                <a:lnTo>
                  <a:pt x="50291" y="7315"/>
                </a:lnTo>
                <a:lnTo>
                  <a:pt x="42964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283436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59" h="222250">
                <a:moveTo>
                  <a:pt x="85953" y="186537"/>
                </a:moveTo>
                <a:lnTo>
                  <a:pt x="57607" y="222199"/>
                </a:lnTo>
                <a:lnTo>
                  <a:pt x="0" y="180136"/>
                </a:lnTo>
                <a:lnTo>
                  <a:pt x="0" y="7315"/>
                </a:lnTo>
                <a:lnTo>
                  <a:pt x="7315" y="0"/>
                </a:lnTo>
                <a:lnTo>
                  <a:pt x="42964" y="0"/>
                </a:lnTo>
                <a:lnTo>
                  <a:pt x="50291" y="7315"/>
                </a:lnTo>
                <a:lnTo>
                  <a:pt x="50291" y="158191"/>
                </a:lnTo>
                <a:lnTo>
                  <a:pt x="85953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159979" y="6405346"/>
            <a:ext cx="144145" cy="407034"/>
          </a:xfrm>
          <a:custGeom>
            <a:avLst/>
            <a:gdLst/>
            <a:ahLst/>
            <a:cxnLst/>
            <a:rect l="l" t="t" r="r" b="b"/>
            <a:pathLst>
              <a:path w="144144" h="407034">
                <a:moveTo>
                  <a:pt x="0" y="406539"/>
                </a:moveTo>
                <a:lnTo>
                  <a:pt x="143687" y="406539"/>
                </a:lnTo>
                <a:lnTo>
                  <a:pt x="143687" y="0"/>
                </a:lnTo>
                <a:lnTo>
                  <a:pt x="0" y="0"/>
                </a:lnTo>
                <a:lnTo>
                  <a:pt x="0" y="40653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159979" y="6405346"/>
            <a:ext cx="144145" cy="407034"/>
          </a:xfrm>
          <a:custGeom>
            <a:avLst/>
            <a:gdLst/>
            <a:ahLst/>
            <a:cxnLst/>
            <a:rect l="l" t="t" r="r" b="b"/>
            <a:pathLst>
              <a:path w="144144" h="407034">
                <a:moveTo>
                  <a:pt x="0" y="406539"/>
                </a:moveTo>
                <a:lnTo>
                  <a:pt x="143687" y="406539"/>
                </a:lnTo>
                <a:lnTo>
                  <a:pt x="143687" y="0"/>
                </a:lnTo>
                <a:lnTo>
                  <a:pt x="0" y="0"/>
                </a:lnTo>
                <a:lnTo>
                  <a:pt x="0" y="40653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138961" y="6771195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138961" y="6760679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90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289824" y="6771195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289824" y="6760679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90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189253" y="6829717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220" y="0"/>
                </a:lnTo>
              </a:path>
            </a:pathLst>
          </a:custGeom>
          <a:ln w="3566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189253" y="6811886"/>
            <a:ext cx="86360" cy="36195"/>
          </a:xfrm>
          <a:custGeom>
            <a:avLst/>
            <a:gdLst/>
            <a:ahLst/>
            <a:cxnLst/>
            <a:rect l="l" t="t" r="r" b="b"/>
            <a:pathLst>
              <a:path w="86359" h="36195">
                <a:moveTo>
                  <a:pt x="0" y="35661"/>
                </a:moveTo>
                <a:lnTo>
                  <a:pt x="86220" y="35661"/>
                </a:lnTo>
                <a:lnTo>
                  <a:pt x="86220" y="0"/>
                </a:lnTo>
                <a:lnTo>
                  <a:pt x="0" y="0"/>
                </a:lnTo>
                <a:lnTo>
                  <a:pt x="0" y="3566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181925" y="6848462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5" h="13970">
                <a:moveTo>
                  <a:pt x="93281" y="0"/>
                </a:moveTo>
                <a:lnTo>
                  <a:pt x="6413" y="0"/>
                </a:lnTo>
                <a:lnTo>
                  <a:pt x="0" y="13715"/>
                </a:lnTo>
                <a:lnTo>
                  <a:pt x="100596" y="13715"/>
                </a:lnTo>
                <a:lnTo>
                  <a:pt x="9328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181925" y="6848462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5" h="13970">
                <a:moveTo>
                  <a:pt x="0" y="13715"/>
                </a:moveTo>
                <a:lnTo>
                  <a:pt x="100596" y="13715"/>
                </a:lnTo>
                <a:lnTo>
                  <a:pt x="93281" y="0"/>
                </a:lnTo>
                <a:lnTo>
                  <a:pt x="6413" y="0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549527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0" y="0"/>
                </a:lnTo>
                <a:lnTo>
                  <a:pt x="0" y="64744"/>
                </a:lnTo>
                <a:lnTo>
                  <a:pt x="64007" y="14274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549527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64007" y="14274"/>
                </a:lnTo>
                <a:lnTo>
                  <a:pt x="0" y="64744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534883" y="8114906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4643" y="0"/>
                </a:moveTo>
                <a:lnTo>
                  <a:pt x="0" y="0"/>
                </a:lnTo>
                <a:lnTo>
                  <a:pt x="0" y="110642"/>
                </a:lnTo>
                <a:lnTo>
                  <a:pt x="27431" y="137147"/>
                </a:lnTo>
                <a:lnTo>
                  <a:pt x="128943" y="136245"/>
                </a:lnTo>
                <a:lnTo>
                  <a:pt x="128943" y="122529"/>
                </a:lnTo>
                <a:lnTo>
                  <a:pt x="27431" y="122529"/>
                </a:lnTo>
                <a:lnTo>
                  <a:pt x="21945" y="119773"/>
                </a:lnTo>
                <a:lnTo>
                  <a:pt x="17373" y="113372"/>
                </a:lnTo>
                <a:lnTo>
                  <a:pt x="14643" y="106070"/>
                </a:lnTo>
                <a:lnTo>
                  <a:pt x="1464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534883" y="8114906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28943" y="122529"/>
                </a:moveTo>
                <a:lnTo>
                  <a:pt x="128943" y="136245"/>
                </a:lnTo>
                <a:lnTo>
                  <a:pt x="27431" y="137147"/>
                </a:lnTo>
                <a:lnTo>
                  <a:pt x="0" y="110642"/>
                </a:lnTo>
                <a:lnTo>
                  <a:pt x="0" y="0"/>
                </a:lnTo>
                <a:lnTo>
                  <a:pt x="14643" y="0"/>
                </a:lnTo>
                <a:lnTo>
                  <a:pt x="14643" y="106070"/>
                </a:lnTo>
                <a:lnTo>
                  <a:pt x="17373" y="113372"/>
                </a:lnTo>
                <a:lnTo>
                  <a:pt x="21945" y="119773"/>
                </a:lnTo>
                <a:lnTo>
                  <a:pt x="27431" y="122529"/>
                </a:lnTo>
                <a:lnTo>
                  <a:pt x="128943" y="12252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081354" y="8497113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59" h="57150">
                <a:moveTo>
                  <a:pt x="273405" y="0"/>
                </a:moveTo>
                <a:lnTo>
                  <a:pt x="28333" y="0"/>
                </a:lnTo>
                <a:lnTo>
                  <a:pt x="0" y="35674"/>
                </a:lnTo>
                <a:lnTo>
                  <a:pt x="0" y="56705"/>
                </a:lnTo>
                <a:lnTo>
                  <a:pt x="301752" y="56705"/>
                </a:lnTo>
                <a:lnTo>
                  <a:pt x="301752" y="35674"/>
                </a:lnTo>
                <a:lnTo>
                  <a:pt x="27340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81354" y="8497113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59" h="57150">
                <a:moveTo>
                  <a:pt x="0" y="56705"/>
                </a:moveTo>
                <a:lnTo>
                  <a:pt x="301752" y="56705"/>
                </a:lnTo>
                <a:lnTo>
                  <a:pt x="301752" y="35674"/>
                </a:lnTo>
                <a:lnTo>
                  <a:pt x="273405" y="0"/>
                </a:lnTo>
                <a:lnTo>
                  <a:pt x="28333" y="0"/>
                </a:lnTo>
                <a:lnTo>
                  <a:pt x="0" y="35674"/>
                </a:lnTo>
                <a:lnTo>
                  <a:pt x="0" y="5670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175537" y="8554719"/>
            <a:ext cx="114300" cy="57150"/>
          </a:xfrm>
          <a:custGeom>
            <a:avLst/>
            <a:gdLst/>
            <a:ahLst/>
            <a:cxnLst/>
            <a:rect l="l" t="t" r="r" b="b"/>
            <a:pathLst>
              <a:path w="114300" h="57150">
                <a:moveTo>
                  <a:pt x="13715" y="56692"/>
                </a:moveTo>
                <a:lnTo>
                  <a:pt x="99669" y="56692"/>
                </a:lnTo>
                <a:lnTo>
                  <a:pt x="99669" y="13728"/>
                </a:lnTo>
                <a:lnTo>
                  <a:pt x="114287" y="13728"/>
                </a:lnTo>
                <a:lnTo>
                  <a:pt x="114287" y="0"/>
                </a:lnTo>
                <a:lnTo>
                  <a:pt x="0" y="0"/>
                </a:lnTo>
                <a:lnTo>
                  <a:pt x="0" y="13728"/>
                </a:lnTo>
                <a:lnTo>
                  <a:pt x="13715" y="13728"/>
                </a:lnTo>
                <a:lnTo>
                  <a:pt x="13715" y="566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354759" y="849621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28346" y="35661"/>
                </a:lnTo>
                <a:lnTo>
                  <a:pt x="28346" y="50292"/>
                </a:lnTo>
                <a:lnTo>
                  <a:pt x="71310" y="50292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354759" y="849621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0"/>
                </a:moveTo>
                <a:lnTo>
                  <a:pt x="71310" y="0"/>
                </a:lnTo>
                <a:lnTo>
                  <a:pt x="71310" y="50292"/>
                </a:lnTo>
                <a:lnTo>
                  <a:pt x="28346" y="50292"/>
                </a:lnTo>
                <a:lnTo>
                  <a:pt x="28346" y="3566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038377" y="849621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92"/>
                </a:lnTo>
                <a:lnTo>
                  <a:pt x="42976" y="50292"/>
                </a:lnTo>
                <a:lnTo>
                  <a:pt x="42976" y="35661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38377" y="849621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92"/>
                </a:lnTo>
                <a:lnTo>
                  <a:pt x="42976" y="50292"/>
                </a:lnTo>
                <a:lnTo>
                  <a:pt x="42976" y="35661"/>
                </a:lnTo>
                <a:lnTo>
                  <a:pt x="7131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160640" y="854696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157439" y="8546960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268539" y="854696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265339" y="8546960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850925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8" y="0"/>
                </a:moveTo>
                <a:lnTo>
                  <a:pt x="0" y="0"/>
                </a:lnTo>
                <a:lnTo>
                  <a:pt x="0" y="14274"/>
                </a:lnTo>
                <a:lnTo>
                  <a:pt x="64008" y="64744"/>
                </a:lnTo>
                <a:lnTo>
                  <a:pt x="6400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50925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0" y="0"/>
                </a:moveTo>
                <a:lnTo>
                  <a:pt x="0" y="14274"/>
                </a:lnTo>
                <a:lnTo>
                  <a:pt x="64008" y="64744"/>
                </a:lnTo>
                <a:lnTo>
                  <a:pt x="64008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17676" y="8115820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9202" y="0"/>
                </a:move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1828" y="432511"/>
                </a:lnTo>
                <a:lnTo>
                  <a:pt x="6400" y="440740"/>
                </a:lnTo>
                <a:lnTo>
                  <a:pt x="12801" y="446227"/>
                </a:lnTo>
                <a:lnTo>
                  <a:pt x="20116" y="449884"/>
                </a:lnTo>
                <a:lnTo>
                  <a:pt x="27432" y="452628"/>
                </a:lnTo>
                <a:lnTo>
                  <a:pt x="148120" y="452628"/>
                </a:lnTo>
                <a:lnTo>
                  <a:pt x="148120" y="653783"/>
                </a:lnTo>
                <a:lnTo>
                  <a:pt x="162763" y="653783"/>
                </a:lnTo>
                <a:lnTo>
                  <a:pt x="162763" y="437997"/>
                </a:lnTo>
                <a:lnTo>
                  <a:pt x="27432" y="437997"/>
                </a:lnTo>
                <a:lnTo>
                  <a:pt x="21945" y="435241"/>
                </a:lnTo>
                <a:lnTo>
                  <a:pt x="17373" y="428840"/>
                </a:lnTo>
                <a:lnTo>
                  <a:pt x="14630" y="421525"/>
                </a:lnTo>
                <a:lnTo>
                  <a:pt x="1920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17676" y="8115820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62763" y="653783"/>
                </a:moveTo>
                <a:lnTo>
                  <a:pt x="162763" y="437997"/>
                </a:lnTo>
                <a:lnTo>
                  <a:pt x="27432" y="437997"/>
                </a:lnTo>
                <a:lnTo>
                  <a:pt x="21945" y="435241"/>
                </a:lnTo>
                <a:lnTo>
                  <a:pt x="17373" y="428840"/>
                </a:lnTo>
                <a:lnTo>
                  <a:pt x="14630" y="421525"/>
                </a:lnTo>
                <a:lnTo>
                  <a:pt x="19202" y="0"/>
                </a:ln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27432" y="452628"/>
                </a:lnTo>
                <a:lnTo>
                  <a:pt x="148120" y="452628"/>
                </a:lnTo>
                <a:lnTo>
                  <a:pt x="148120" y="653783"/>
                </a:lnTo>
                <a:lnTo>
                  <a:pt x="162763" y="653783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391323" y="8576309"/>
            <a:ext cx="0" cy="193040"/>
          </a:xfrm>
          <a:custGeom>
            <a:avLst/>
            <a:gdLst/>
            <a:ahLst/>
            <a:cxnLst/>
            <a:rect l="l" t="t" r="r" b="b"/>
            <a:pathLst>
              <a:path h="193040">
                <a:moveTo>
                  <a:pt x="0" y="0"/>
                </a:moveTo>
                <a:lnTo>
                  <a:pt x="0" y="193040"/>
                </a:lnTo>
              </a:path>
            </a:pathLst>
          </a:custGeom>
          <a:ln w="146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384007" y="8572500"/>
            <a:ext cx="92710" cy="0"/>
          </a:xfrm>
          <a:custGeom>
            <a:avLst/>
            <a:gdLst/>
            <a:ahLst/>
            <a:cxnLst/>
            <a:rect l="l" t="t" r="r" b="b"/>
            <a:pathLst>
              <a:path w="92709">
                <a:moveTo>
                  <a:pt x="0" y="0"/>
                </a:moveTo>
                <a:lnTo>
                  <a:pt x="92354" y="0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384007" y="8561069"/>
            <a:ext cx="280035" cy="0"/>
          </a:xfrm>
          <a:custGeom>
            <a:avLst/>
            <a:gdLst/>
            <a:ahLst/>
            <a:cxnLst/>
            <a:rect l="l" t="t" r="r" b="b"/>
            <a:pathLst>
              <a:path w="280035">
                <a:moveTo>
                  <a:pt x="0" y="0"/>
                </a:moveTo>
                <a:lnTo>
                  <a:pt x="279819" y="0"/>
                </a:lnTo>
              </a:path>
            </a:pathLst>
          </a:custGeom>
          <a:ln w="15239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384007" y="8553818"/>
            <a:ext cx="280035" cy="215900"/>
          </a:xfrm>
          <a:custGeom>
            <a:avLst/>
            <a:gdLst/>
            <a:ahLst/>
            <a:cxnLst/>
            <a:rect l="l" t="t" r="r" b="b"/>
            <a:pathLst>
              <a:path w="280035" h="215900">
                <a:moveTo>
                  <a:pt x="0" y="215785"/>
                </a:moveTo>
                <a:lnTo>
                  <a:pt x="0" y="0"/>
                </a:lnTo>
                <a:lnTo>
                  <a:pt x="279819" y="0"/>
                </a:lnTo>
                <a:lnTo>
                  <a:pt x="279819" y="14630"/>
                </a:lnTo>
                <a:lnTo>
                  <a:pt x="92354" y="14630"/>
                </a:lnTo>
                <a:lnTo>
                  <a:pt x="92354" y="21945"/>
                </a:lnTo>
                <a:lnTo>
                  <a:pt x="14630" y="21945"/>
                </a:lnTo>
                <a:lnTo>
                  <a:pt x="14630" y="215785"/>
                </a:lnTo>
                <a:lnTo>
                  <a:pt x="0" y="21578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0186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36576" y="0"/>
                </a:moveTo>
                <a:lnTo>
                  <a:pt x="0" y="0"/>
                </a:lnTo>
                <a:lnTo>
                  <a:pt x="42976" y="914400"/>
                </a:lnTo>
                <a:lnTo>
                  <a:pt x="85953" y="914400"/>
                </a:lnTo>
                <a:lnTo>
                  <a:pt x="3657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0186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42976" y="914400"/>
                </a:moveTo>
                <a:lnTo>
                  <a:pt x="85953" y="914400"/>
                </a:lnTo>
                <a:lnTo>
                  <a:pt x="36576" y="0"/>
                </a:lnTo>
                <a:lnTo>
                  <a:pt x="0" y="0"/>
                </a:lnTo>
                <a:lnTo>
                  <a:pt x="42976" y="91440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499235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85953" y="0"/>
                </a:moveTo>
                <a:lnTo>
                  <a:pt x="49364" y="0"/>
                </a:lnTo>
                <a:lnTo>
                  <a:pt x="0" y="914400"/>
                </a:lnTo>
                <a:lnTo>
                  <a:pt x="42964" y="914400"/>
                </a:lnTo>
                <a:lnTo>
                  <a:pt x="8595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499235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59" h="914400">
                <a:moveTo>
                  <a:pt x="42964" y="914400"/>
                </a:moveTo>
                <a:lnTo>
                  <a:pt x="0" y="914400"/>
                </a:lnTo>
                <a:lnTo>
                  <a:pt x="49364" y="0"/>
                </a:lnTo>
                <a:lnTo>
                  <a:pt x="85953" y="0"/>
                </a:lnTo>
                <a:lnTo>
                  <a:pt x="42964" y="91440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354759" y="823012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28346" y="0"/>
                </a:lnTo>
                <a:lnTo>
                  <a:pt x="28346" y="14630"/>
                </a:lnTo>
                <a:lnTo>
                  <a:pt x="0" y="50292"/>
                </a:lnTo>
                <a:lnTo>
                  <a:pt x="71310" y="50292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354759" y="823012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50292"/>
                </a:moveTo>
                <a:lnTo>
                  <a:pt x="71310" y="50292"/>
                </a:lnTo>
                <a:lnTo>
                  <a:pt x="71310" y="0"/>
                </a:lnTo>
                <a:lnTo>
                  <a:pt x="28346" y="0"/>
                </a:lnTo>
                <a:lnTo>
                  <a:pt x="28346" y="14630"/>
                </a:lnTo>
                <a:lnTo>
                  <a:pt x="0" y="502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038377" y="823012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42976" y="0"/>
                </a:moveTo>
                <a:lnTo>
                  <a:pt x="0" y="0"/>
                </a:lnTo>
                <a:lnTo>
                  <a:pt x="0" y="50292"/>
                </a:lnTo>
                <a:lnTo>
                  <a:pt x="71310" y="50292"/>
                </a:lnTo>
                <a:lnTo>
                  <a:pt x="42976" y="14630"/>
                </a:lnTo>
                <a:lnTo>
                  <a:pt x="4297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038377" y="8230120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50292"/>
                </a:moveTo>
                <a:lnTo>
                  <a:pt x="0" y="50292"/>
                </a:lnTo>
                <a:lnTo>
                  <a:pt x="0" y="0"/>
                </a:lnTo>
                <a:lnTo>
                  <a:pt x="42976" y="0"/>
                </a:lnTo>
                <a:lnTo>
                  <a:pt x="42976" y="14630"/>
                </a:lnTo>
                <a:lnTo>
                  <a:pt x="71310" y="502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081354" y="6862178"/>
            <a:ext cx="302260" cy="1417320"/>
          </a:xfrm>
          <a:custGeom>
            <a:avLst/>
            <a:gdLst/>
            <a:ahLst/>
            <a:cxnLst/>
            <a:rect l="l" t="t" r="r" b="b"/>
            <a:pathLst>
              <a:path w="302259" h="1417320">
                <a:moveTo>
                  <a:pt x="301752" y="1360627"/>
                </a:moveTo>
                <a:lnTo>
                  <a:pt x="0" y="1360627"/>
                </a:lnTo>
                <a:lnTo>
                  <a:pt x="0" y="1381658"/>
                </a:lnTo>
                <a:lnTo>
                  <a:pt x="28333" y="1417320"/>
                </a:lnTo>
                <a:lnTo>
                  <a:pt x="273405" y="1417320"/>
                </a:lnTo>
                <a:lnTo>
                  <a:pt x="301752" y="1381658"/>
                </a:lnTo>
                <a:lnTo>
                  <a:pt x="301752" y="1360627"/>
                </a:lnTo>
                <a:close/>
              </a:path>
              <a:path w="302259" h="1417320">
                <a:moveTo>
                  <a:pt x="201168" y="0"/>
                </a:moveTo>
                <a:lnTo>
                  <a:pt x="100571" y="0"/>
                </a:lnTo>
                <a:lnTo>
                  <a:pt x="100571" y="1360627"/>
                </a:lnTo>
                <a:lnTo>
                  <a:pt x="201168" y="1360627"/>
                </a:lnTo>
                <a:lnTo>
                  <a:pt x="20116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081354" y="6862178"/>
            <a:ext cx="302260" cy="1417320"/>
          </a:xfrm>
          <a:custGeom>
            <a:avLst/>
            <a:gdLst/>
            <a:ahLst/>
            <a:cxnLst/>
            <a:rect l="l" t="t" r="r" b="b"/>
            <a:pathLst>
              <a:path w="302259" h="1417320">
                <a:moveTo>
                  <a:pt x="0" y="1360627"/>
                </a:moveTo>
                <a:lnTo>
                  <a:pt x="100571" y="1360627"/>
                </a:lnTo>
                <a:lnTo>
                  <a:pt x="100571" y="0"/>
                </a:lnTo>
                <a:lnTo>
                  <a:pt x="201168" y="0"/>
                </a:lnTo>
                <a:lnTo>
                  <a:pt x="201168" y="1360627"/>
                </a:lnTo>
                <a:lnTo>
                  <a:pt x="301752" y="1360627"/>
                </a:lnTo>
                <a:lnTo>
                  <a:pt x="301752" y="1381658"/>
                </a:lnTo>
                <a:lnTo>
                  <a:pt x="273405" y="1417320"/>
                </a:lnTo>
                <a:lnTo>
                  <a:pt x="28333" y="1417320"/>
                </a:lnTo>
                <a:lnTo>
                  <a:pt x="0" y="1381658"/>
                </a:lnTo>
                <a:lnTo>
                  <a:pt x="0" y="136062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549527" y="7408074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0" y="0"/>
                </a:lnTo>
                <a:lnTo>
                  <a:pt x="0" y="64731"/>
                </a:lnTo>
                <a:lnTo>
                  <a:pt x="64007" y="14262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549527" y="7408074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7" y="0"/>
                </a:moveTo>
                <a:lnTo>
                  <a:pt x="64007" y="14262"/>
                </a:lnTo>
                <a:lnTo>
                  <a:pt x="0" y="64731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534883" y="7422705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4643" y="0"/>
                </a:moveTo>
                <a:lnTo>
                  <a:pt x="0" y="0"/>
                </a:lnTo>
                <a:lnTo>
                  <a:pt x="0" y="110642"/>
                </a:lnTo>
                <a:lnTo>
                  <a:pt x="27431" y="137147"/>
                </a:lnTo>
                <a:lnTo>
                  <a:pt x="128943" y="136245"/>
                </a:lnTo>
                <a:lnTo>
                  <a:pt x="128943" y="122529"/>
                </a:lnTo>
                <a:lnTo>
                  <a:pt x="27431" y="122529"/>
                </a:lnTo>
                <a:lnTo>
                  <a:pt x="21945" y="119773"/>
                </a:lnTo>
                <a:lnTo>
                  <a:pt x="17373" y="113372"/>
                </a:lnTo>
                <a:lnTo>
                  <a:pt x="14643" y="106057"/>
                </a:lnTo>
                <a:lnTo>
                  <a:pt x="1464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34883" y="7422705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28943" y="122529"/>
                </a:moveTo>
                <a:lnTo>
                  <a:pt x="128943" y="136245"/>
                </a:lnTo>
                <a:lnTo>
                  <a:pt x="27431" y="137147"/>
                </a:lnTo>
                <a:lnTo>
                  <a:pt x="0" y="110642"/>
                </a:lnTo>
                <a:lnTo>
                  <a:pt x="0" y="0"/>
                </a:lnTo>
                <a:lnTo>
                  <a:pt x="14643" y="0"/>
                </a:lnTo>
                <a:lnTo>
                  <a:pt x="14643" y="106057"/>
                </a:lnTo>
                <a:lnTo>
                  <a:pt x="17373" y="113372"/>
                </a:lnTo>
                <a:lnTo>
                  <a:pt x="21945" y="119773"/>
                </a:lnTo>
                <a:lnTo>
                  <a:pt x="27431" y="122529"/>
                </a:lnTo>
                <a:lnTo>
                  <a:pt x="128943" y="12252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850925" y="7408989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64008" y="0"/>
                </a:moveTo>
                <a:lnTo>
                  <a:pt x="0" y="0"/>
                </a:lnTo>
                <a:lnTo>
                  <a:pt x="0" y="14262"/>
                </a:lnTo>
                <a:lnTo>
                  <a:pt x="64008" y="64731"/>
                </a:lnTo>
                <a:lnTo>
                  <a:pt x="6400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50925" y="7408989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4" h="64770">
                <a:moveTo>
                  <a:pt x="0" y="0"/>
                </a:moveTo>
                <a:lnTo>
                  <a:pt x="0" y="14262"/>
                </a:lnTo>
                <a:lnTo>
                  <a:pt x="64008" y="64731"/>
                </a:lnTo>
                <a:lnTo>
                  <a:pt x="64008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26363" y="7424229"/>
            <a:ext cx="0" cy="626110"/>
          </a:xfrm>
          <a:custGeom>
            <a:avLst/>
            <a:gdLst/>
            <a:ahLst/>
            <a:cxnLst/>
            <a:rect l="l" t="t" r="r" b="b"/>
            <a:pathLst>
              <a:path h="626109">
                <a:moveTo>
                  <a:pt x="0" y="0"/>
                </a:moveTo>
                <a:lnTo>
                  <a:pt x="0" y="62564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5847" y="7424229"/>
            <a:ext cx="21590" cy="626110"/>
          </a:xfrm>
          <a:custGeom>
            <a:avLst/>
            <a:gdLst/>
            <a:ahLst/>
            <a:cxnLst/>
            <a:rect l="l" t="t" r="r" b="b"/>
            <a:pathLst>
              <a:path w="21590" h="626109">
                <a:moveTo>
                  <a:pt x="16459" y="625640"/>
                </a:moveTo>
                <a:lnTo>
                  <a:pt x="21031" y="0"/>
                </a:lnTo>
                <a:lnTo>
                  <a:pt x="7315" y="0"/>
                </a:lnTo>
                <a:lnTo>
                  <a:pt x="0" y="625640"/>
                </a:lnTo>
                <a:lnTo>
                  <a:pt x="16459" y="62564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534883" y="7861617"/>
            <a:ext cx="129539" cy="187960"/>
          </a:xfrm>
          <a:custGeom>
            <a:avLst/>
            <a:gdLst/>
            <a:ahLst/>
            <a:cxnLst/>
            <a:rect l="l" t="t" r="r" b="b"/>
            <a:pathLst>
              <a:path w="129539" h="187959">
                <a:moveTo>
                  <a:pt x="27431" y="0"/>
                </a:moveTo>
                <a:lnTo>
                  <a:pt x="0" y="26517"/>
                </a:lnTo>
                <a:lnTo>
                  <a:pt x="0" y="187452"/>
                </a:lnTo>
                <a:lnTo>
                  <a:pt x="14643" y="187452"/>
                </a:lnTo>
                <a:lnTo>
                  <a:pt x="14643" y="31076"/>
                </a:lnTo>
                <a:lnTo>
                  <a:pt x="17373" y="23761"/>
                </a:lnTo>
                <a:lnTo>
                  <a:pt x="21945" y="17360"/>
                </a:lnTo>
                <a:lnTo>
                  <a:pt x="27431" y="14630"/>
                </a:lnTo>
                <a:lnTo>
                  <a:pt x="128943" y="14630"/>
                </a:lnTo>
                <a:lnTo>
                  <a:pt x="128943" y="914"/>
                </a:lnTo>
                <a:lnTo>
                  <a:pt x="2743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534883" y="7861617"/>
            <a:ext cx="129539" cy="187960"/>
          </a:xfrm>
          <a:custGeom>
            <a:avLst/>
            <a:gdLst/>
            <a:ahLst/>
            <a:cxnLst/>
            <a:rect l="l" t="t" r="r" b="b"/>
            <a:pathLst>
              <a:path w="129539" h="187959">
                <a:moveTo>
                  <a:pt x="128943" y="14630"/>
                </a:moveTo>
                <a:lnTo>
                  <a:pt x="128943" y="914"/>
                </a:lnTo>
                <a:lnTo>
                  <a:pt x="27431" y="0"/>
                </a:lnTo>
                <a:lnTo>
                  <a:pt x="0" y="26517"/>
                </a:lnTo>
                <a:lnTo>
                  <a:pt x="0" y="187452"/>
                </a:lnTo>
                <a:lnTo>
                  <a:pt x="14643" y="187452"/>
                </a:lnTo>
                <a:lnTo>
                  <a:pt x="14643" y="31076"/>
                </a:lnTo>
                <a:lnTo>
                  <a:pt x="17373" y="23761"/>
                </a:lnTo>
                <a:lnTo>
                  <a:pt x="21945" y="17360"/>
                </a:lnTo>
                <a:lnTo>
                  <a:pt x="27431" y="14630"/>
                </a:lnTo>
                <a:lnTo>
                  <a:pt x="128943" y="1463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420583" y="7861617"/>
            <a:ext cx="243840" cy="252729"/>
          </a:xfrm>
          <a:custGeom>
            <a:avLst/>
            <a:gdLst/>
            <a:ahLst/>
            <a:cxnLst/>
            <a:rect l="l" t="t" r="r" b="b"/>
            <a:pathLst>
              <a:path w="243839" h="252729">
                <a:moveTo>
                  <a:pt x="141731" y="0"/>
                </a:moveTo>
                <a:lnTo>
                  <a:pt x="115227" y="27419"/>
                </a:lnTo>
                <a:lnTo>
                  <a:pt x="115227" y="188353"/>
                </a:lnTo>
                <a:lnTo>
                  <a:pt x="0" y="224942"/>
                </a:lnTo>
                <a:lnTo>
                  <a:pt x="0" y="252361"/>
                </a:lnTo>
                <a:lnTo>
                  <a:pt x="128943" y="252361"/>
                </a:lnTo>
                <a:lnTo>
                  <a:pt x="128943" y="238645"/>
                </a:lnTo>
                <a:lnTo>
                  <a:pt x="192951" y="238645"/>
                </a:lnTo>
                <a:lnTo>
                  <a:pt x="192951" y="232244"/>
                </a:lnTo>
                <a:lnTo>
                  <a:pt x="128943" y="188353"/>
                </a:lnTo>
                <a:lnTo>
                  <a:pt x="128943" y="32004"/>
                </a:lnTo>
                <a:lnTo>
                  <a:pt x="130771" y="24688"/>
                </a:lnTo>
                <a:lnTo>
                  <a:pt x="135343" y="18288"/>
                </a:lnTo>
                <a:lnTo>
                  <a:pt x="141731" y="15544"/>
                </a:lnTo>
                <a:lnTo>
                  <a:pt x="243243" y="15544"/>
                </a:lnTo>
                <a:lnTo>
                  <a:pt x="243243" y="914"/>
                </a:lnTo>
                <a:lnTo>
                  <a:pt x="14173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420583" y="7861617"/>
            <a:ext cx="243840" cy="252729"/>
          </a:xfrm>
          <a:custGeom>
            <a:avLst/>
            <a:gdLst/>
            <a:ahLst/>
            <a:cxnLst/>
            <a:rect l="l" t="t" r="r" b="b"/>
            <a:pathLst>
              <a:path w="243839" h="252729">
                <a:moveTo>
                  <a:pt x="128943" y="238645"/>
                </a:moveTo>
                <a:lnTo>
                  <a:pt x="192951" y="238645"/>
                </a:lnTo>
                <a:lnTo>
                  <a:pt x="192951" y="232244"/>
                </a:lnTo>
                <a:lnTo>
                  <a:pt x="128943" y="188353"/>
                </a:lnTo>
                <a:lnTo>
                  <a:pt x="128943" y="32004"/>
                </a:lnTo>
                <a:lnTo>
                  <a:pt x="130771" y="24688"/>
                </a:lnTo>
                <a:lnTo>
                  <a:pt x="135343" y="18288"/>
                </a:lnTo>
                <a:lnTo>
                  <a:pt x="141731" y="15544"/>
                </a:lnTo>
                <a:lnTo>
                  <a:pt x="243243" y="15544"/>
                </a:lnTo>
                <a:lnTo>
                  <a:pt x="243243" y="914"/>
                </a:lnTo>
                <a:lnTo>
                  <a:pt x="141731" y="0"/>
                </a:lnTo>
                <a:lnTo>
                  <a:pt x="115227" y="27419"/>
                </a:lnTo>
                <a:lnTo>
                  <a:pt x="115227" y="188353"/>
                </a:lnTo>
                <a:lnTo>
                  <a:pt x="0" y="224942"/>
                </a:lnTo>
                <a:lnTo>
                  <a:pt x="0" y="252361"/>
                </a:lnTo>
                <a:lnTo>
                  <a:pt x="128943" y="252361"/>
                </a:lnTo>
                <a:lnTo>
                  <a:pt x="128943" y="23864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851839" y="7423619"/>
            <a:ext cx="193040" cy="690880"/>
          </a:xfrm>
          <a:custGeom>
            <a:avLst/>
            <a:gdLst/>
            <a:ahLst/>
            <a:cxnLst/>
            <a:rect l="l" t="t" r="r" b="b"/>
            <a:pathLst>
              <a:path w="193040" h="690879">
                <a:moveTo>
                  <a:pt x="85039" y="0"/>
                </a:moveTo>
                <a:lnTo>
                  <a:pt x="70408" y="0"/>
                </a:lnTo>
                <a:lnTo>
                  <a:pt x="64008" y="626351"/>
                </a:lnTo>
                <a:lnTo>
                  <a:pt x="0" y="670242"/>
                </a:lnTo>
                <a:lnTo>
                  <a:pt x="0" y="676643"/>
                </a:lnTo>
                <a:lnTo>
                  <a:pt x="64008" y="676643"/>
                </a:lnTo>
                <a:lnTo>
                  <a:pt x="64008" y="690359"/>
                </a:lnTo>
                <a:lnTo>
                  <a:pt x="192938" y="690359"/>
                </a:lnTo>
                <a:lnTo>
                  <a:pt x="192938" y="662939"/>
                </a:lnTo>
                <a:lnTo>
                  <a:pt x="77724" y="626351"/>
                </a:lnTo>
                <a:lnTo>
                  <a:pt x="80467" y="626351"/>
                </a:lnTo>
                <a:lnTo>
                  <a:pt x="85039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851839" y="7423619"/>
            <a:ext cx="193040" cy="690880"/>
          </a:xfrm>
          <a:custGeom>
            <a:avLst/>
            <a:gdLst/>
            <a:ahLst/>
            <a:cxnLst/>
            <a:rect l="l" t="t" r="r" b="b"/>
            <a:pathLst>
              <a:path w="193040" h="690879">
                <a:moveTo>
                  <a:pt x="64008" y="676643"/>
                </a:moveTo>
                <a:lnTo>
                  <a:pt x="0" y="676643"/>
                </a:lnTo>
                <a:lnTo>
                  <a:pt x="0" y="670242"/>
                </a:lnTo>
                <a:lnTo>
                  <a:pt x="64008" y="626351"/>
                </a:lnTo>
                <a:lnTo>
                  <a:pt x="70408" y="0"/>
                </a:lnTo>
                <a:lnTo>
                  <a:pt x="85039" y="0"/>
                </a:lnTo>
                <a:lnTo>
                  <a:pt x="80467" y="626351"/>
                </a:lnTo>
                <a:lnTo>
                  <a:pt x="77724" y="626351"/>
                </a:lnTo>
                <a:lnTo>
                  <a:pt x="192938" y="662939"/>
                </a:lnTo>
                <a:lnTo>
                  <a:pt x="192938" y="690359"/>
                </a:lnTo>
                <a:lnTo>
                  <a:pt x="64008" y="690359"/>
                </a:lnTo>
                <a:lnTo>
                  <a:pt x="64008" y="676643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203871" y="8200688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2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200670" y="8200688"/>
            <a:ext cx="64135" cy="0"/>
          </a:xfrm>
          <a:custGeom>
            <a:avLst/>
            <a:gdLst/>
            <a:ahLst/>
            <a:cxnLst/>
            <a:rect l="l" t="t" r="r" b="b"/>
            <a:pathLst>
              <a:path w="64134">
                <a:moveTo>
                  <a:pt x="0" y="0"/>
                </a:moveTo>
                <a:lnTo>
                  <a:pt x="63550" y="0"/>
                </a:lnTo>
              </a:path>
            </a:pathLst>
          </a:custGeom>
          <a:ln w="206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203871" y="8172513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28346" y="0"/>
                </a:moveTo>
                <a:lnTo>
                  <a:pt x="0" y="21031"/>
                </a:lnTo>
                <a:lnTo>
                  <a:pt x="56705" y="21031"/>
                </a:lnTo>
                <a:lnTo>
                  <a:pt x="283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203871" y="8172513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0" y="21031"/>
                </a:moveTo>
                <a:lnTo>
                  <a:pt x="56705" y="21031"/>
                </a:lnTo>
                <a:lnTo>
                  <a:pt x="28346" y="0"/>
                </a:lnTo>
                <a:lnTo>
                  <a:pt x="0" y="2103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196568" y="8231034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64007" y="0"/>
                </a:moveTo>
                <a:lnTo>
                  <a:pt x="6400" y="0"/>
                </a:lnTo>
                <a:lnTo>
                  <a:pt x="0" y="13715"/>
                </a:lnTo>
                <a:lnTo>
                  <a:pt x="71310" y="13715"/>
                </a:lnTo>
                <a:lnTo>
                  <a:pt x="64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196568" y="8231034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0" y="13715"/>
                </a:moveTo>
                <a:lnTo>
                  <a:pt x="6400" y="0"/>
                </a:lnTo>
                <a:lnTo>
                  <a:pt x="64007" y="0"/>
                </a:lnTo>
                <a:lnTo>
                  <a:pt x="71310" y="13715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203871" y="8218881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214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203871" y="8208162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0" y="0"/>
                </a:moveTo>
                <a:lnTo>
                  <a:pt x="57150" y="0"/>
                </a:lnTo>
                <a:lnTo>
                  <a:pt x="57150" y="21437"/>
                </a:lnTo>
                <a:lnTo>
                  <a:pt x="0" y="2143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196568" y="8244751"/>
            <a:ext cx="71755" cy="307340"/>
          </a:xfrm>
          <a:custGeom>
            <a:avLst/>
            <a:gdLst/>
            <a:ahLst/>
            <a:cxnLst/>
            <a:rect l="l" t="t" r="r" b="b"/>
            <a:pathLst>
              <a:path w="71755" h="307340">
                <a:moveTo>
                  <a:pt x="0" y="0"/>
                </a:moveTo>
                <a:lnTo>
                  <a:pt x="71437" y="0"/>
                </a:lnTo>
                <a:lnTo>
                  <a:pt x="71437" y="307187"/>
                </a:lnTo>
                <a:lnTo>
                  <a:pt x="0" y="3071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196568" y="8244751"/>
            <a:ext cx="71755" cy="307340"/>
          </a:xfrm>
          <a:custGeom>
            <a:avLst/>
            <a:gdLst/>
            <a:ahLst/>
            <a:cxnLst/>
            <a:rect l="l" t="t" r="r" b="b"/>
            <a:pathLst>
              <a:path w="71755" h="307340">
                <a:moveTo>
                  <a:pt x="0" y="0"/>
                </a:moveTo>
                <a:lnTo>
                  <a:pt x="71437" y="0"/>
                </a:lnTo>
                <a:lnTo>
                  <a:pt x="71437" y="307187"/>
                </a:lnTo>
                <a:lnTo>
                  <a:pt x="0" y="30718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536151" y="8129536"/>
            <a:ext cx="417195" cy="273050"/>
          </a:xfrm>
          <a:custGeom>
            <a:avLst/>
            <a:gdLst/>
            <a:ahLst/>
            <a:cxnLst/>
            <a:rect l="l" t="t" r="r" b="b"/>
            <a:pathLst>
              <a:path w="417194" h="273050">
                <a:moveTo>
                  <a:pt x="416966" y="222199"/>
                </a:moveTo>
                <a:lnTo>
                  <a:pt x="0" y="222199"/>
                </a:lnTo>
                <a:lnTo>
                  <a:pt x="0" y="257860"/>
                </a:lnTo>
                <a:lnTo>
                  <a:pt x="14643" y="272491"/>
                </a:lnTo>
                <a:lnTo>
                  <a:pt x="14643" y="244144"/>
                </a:lnTo>
                <a:lnTo>
                  <a:pt x="416966" y="244144"/>
                </a:lnTo>
                <a:lnTo>
                  <a:pt x="416966" y="222199"/>
                </a:lnTo>
                <a:close/>
              </a:path>
              <a:path w="417194" h="273050">
                <a:moveTo>
                  <a:pt x="416966" y="244144"/>
                </a:moveTo>
                <a:lnTo>
                  <a:pt x="402336" y="244144"/>
                </a:lnTo>
                <a:lnTo>
                  <a:pt x="402336" y="272491"/>
                </a:lnTo>
                <a:lnTo>
                  <a:pt x="416966" y="257860"/>
                </a:lnTo>
                <a:lnTo>
                  <a:pt x="416966" y="244144"/>
                </a:lnTo>
                <a:close/>
              </a:path>
              <a:path w="417194" h="273050">
                <a:moveTo>
                  <a:pt x="301751" y="207568"/>
                </a:moveTo>
                <a:lnTo>
                  <a:pt x="122529" y="207568"/>
                </a:lnTo>
                <a:lnTo>
                  <a:pt x="115227" y="222199"/>
                </a:lnTo>
                <a:lnTo>
                  <a:pt x="309067" y="222199"/>
                </a:lnTo>
                <a:lnTo>
                  <a:pt x="301751" y="207568"/>
                </a:lnTo>
                <a:close/>
              </a:path>
              <a:path w="417194" h="273050">
                <a:moveTo>
                  <a:pt x="258775" y="64909"/>
                </a:moveTo>
                <a:lnTo>
                  <a:pt x="158191" y="64909"/>
                </a:lnTo>
                <a:lnTo>
                  <a:pt x="158191" y="207568"/>
                </a:lnTo>
                <a:lnTo>
                  <a:pt x="258775" y="207568"/>
                </a:lnTo>
                <a:lnTo>
                  <a:pt x="258775" y="64909"/>
                </a:lnTo>
                <a:close/>
              </a:path>
              <a:path w="417194" h="273050">
                <a:moveTo>
                  <a:pt x="309067" y="50292"/>
                </a:moveTo>
                <a:lnTo>
                  <a:pt x="115227" y="50292"/>
                </a:lnTo>
                <a:lnTo>
                  <a:pt x="122529" y="64909"/>
                </a:lnTo>
                <a:lnTo>
                  <a:pt x="301751" y="64909"/>
                </a:lnTo>
                <a:lnTo>
                  <a:pt x="309067" y="50292"/>
                </a:lnTo>
                <a:close/>
              </a:path>
              <a:path w="417194" h="273050">
                <a:moveTo>
                  <a:pt x="14643" y="0"/>
                </a:moveTo>
                <a:lnTo>
                  <a:pt x="0" y="14617"/>
                </a:lnTo>
                <a:lnTo>
                  <a:pt x="0" y="50292"/>
                </a:lnTo>
                <a:lnTo>
                  <a:pt x="416966" y="50292"/>
                </a:lnTo>
                <a:lnTo>
                  <a:pt x="416966" y="28333"/>
                </a:lnTo>
                <a:lnTo>
                  <a:pt x="14643" y="28333"/>
                </a:lnTo>
                <a:lnTo>
                  <a:pt x="14643" y="0"/>
                </a:lnTo>
                <a:close/>
              </a:path>
              <a:path w="417194" h="273050">
                <a:moveTo>
                  <a:pt x="402336" y="0"/>
                </a:moveTo>
                <a:lnTo>
                  <a:pt x="402336" y="28333"/>
                </a:lnTo>
                <a:lnTo>
                  <a:pt x="416966" y="28333"/>
                </a:lnTo>
                <a:lnTo>
                  <a:pt x="416966" y="14617"/>
                </a:lnTo>
                <a:lnTo>
                  <a:pt x="40233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536151" y="8129536"/>
            <a:ext cx="417195" cy="273050"/>
          </a:xfrm>
          <a:custGeom>
            <a:avLst/>
            <a:gdLst/>
            <a:ahLst/>
            <a:cxnLst/>
            <a:rect l="l" t="t" r="r" b="b"/>
            <a:pathLst>
              <a:path w="417194" h="273050">
                <a:moveTo>
                  <a:pt x="258775" y="136232"/>
                </a:moveTo>
                <a:lnTo>
                  <a:pt x="258775" y="207568"/>
                </a:lnTo>
                <a:lnTo>
                  <a:pt x="301751" y="207568"/>
                </a:lnTo>
                <a:lnTo>
                  <a:pt x="309067" y="222199"/>
                </a:lnTo>
                <a:lnTo>
                  <a:pt x="416966" y="222199"/>
                </a:lnTo>
                <a:lnTo>
                  <a:pt x="416966" y="257860"/>
                </a:lnTo>
                <a:lnTo>
                  <a:pt x="402336" y="272491"/>
                </a:lnTo>
                <a:lnTo>
                  <a:pt x="402336" y="244144"/>
                </a:lnTo>
                <a:lnTo>
                  <a:pt x="14643" y="244144"/>
                </a:lnTo>
                <a:lnTo>
                  <a:pt x="14643" y="272491"/>
                </a:lnTo>
                <a:lnTo>
                  <a:pt x="0" y="257860"/>
                </a:lnTo>
                <a:lnTo>
                  <a:pt x="0" y="222199"/>
                </a:lnTo>
                <a:lnTo>
                  <a:pt x="115227" y="222199"/>
                </a:lnTo>
                <a:lnTo>
                  <a:pt x="122529" y="207568"/>
                </a:lnTo>
                <a:lnTo>
                  <a:pt x="158191" y="207568"/>
                </a:lnTo>
                <a:lnTo>
                  <a:pt x="158191" y="64909"/>
                </a:lnTo>
                <a:lnTo>
                  <a:pt x="122529" y="64909"/>
                </a:lnTo>
                <a:lnTo>
                  <a:pt x="115227" y="50292"/>
                </a:lnTo>
                <a:lnTo>
                  <a:pt x="0" y="50292"/>
                </a:lnTo>
                <a:lnTo>
                  <a:pt x="0" y="14617"/>
                </a:lnTo>
                <a:lnTo>
                  <a:pt x="14643" y="0"/>
                </a:lnTo>
                <a:lnTo>
                  <a:pt x="14643" y="28333"/>
                </a:lnTo>
                <a:lnTo>
                  <a:pt x="402336" y="28333"/>
                </a:lnTo>
                <a:lnTo>
                  <a:pt x="402336" y="0"/>
                </a:lnTo>
                <a:lnTo>
                  <a:pt x="416966" y="14617"/>
                </a:lnTo>
                <a:lnTo>
                  <a:pt x="416966" y="50292"/>
                </a:lnTo>
                <a:lnTo>
                  <a:pt x="309067" y="50292"/>
                </a:lnTo>
                <a:lnTo>
                  <a:pt x="301751" y="64909"/>
                </a:lnTo>
                <a:lnTo>
                  <a:pt x="258775" y="64909"/>
                </a:lnTo>
                <a:lnTo>
                  <a:pt x="258775" y="13623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391676" y="6156274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89" h="245110">
                <a:moveTo>
                  <a:pt x="0" y="0"/>
                </a:moveTo>
                <a:lnTo>
                  <a:pt x="707174" y="0"/>
                </a:lnTo>
                <a:lnTo>
                  <a:pt x="707174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391676" y="6156274"/>
            <a:ext cx="707390" cy="245110"/>
          </a:xfrm>
          <a:custGeom>
            <a:avLst/>
            <a:gdLst/>
            <a:ahLst/>
            <a:cxnLst/>
            <a:rect l="l" t="t" r="r" b="b"/>
            <a:pathLst>
              <a:path w="707389" h="245110">
                <a:moveTo>
                  <a:pt x="0" y="0"/>
                </a:moveTo>
                <a:lnTo>
                  <a:pt x="707174" y="0"/>
                </a:lnTo>
                <a:lnTo>
                  <a:pt x="707174" y="244767"/>
                </a:lnTo>
                <a:lnTo>
                  <a:pt x="0" y="24476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427338" y="6401320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0" y="0"/>
                </a:moveTo>
                <a:lnTo>
                  <a:pt x="50292" y="914400"/>
                </a:lnTo>
                <a:lnTo>
                  <a:pt x="6400" y="91440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363330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51460" y="92354"/>
                </a:moveTo>
                <a:lnTo>
                  <a:pt x="64922" y="92354"/>
                </a:lnTo>
                <a:lnTo>
                  <a:pt x="64922" y="106984"/>
                </a:lnTo>
                <a:lnTo>
                  <a:pt x="251460" y="106984"/>
                </a:lnTo>
                <a:lnTo>
                  <a:pt x="251460" y="92354"/>
                </a:lnTo>
                <a:close/>
              </a:path>
              <a:path w="265430" h="107315">
                <a:moveTo>
                  <a:pt x="115214" y="0"/>
                </a:moveTo>
                <a:lnTo>
                  <a:pt x="72237" y="0"/>
                </a:lnTo>
                <a:lnTo>
                  <a:pt x="72237" y="50291"/>
                </a:lnTo>
                <a:lnTo>
                  <a:pt x="0" y="92354"/>
                </a:lnTo>
                <a:lnTo>
                  <a:pt x="265175" y="92354"/>
                </a:lnTo>
                <a:lnTo>
                  <a:pt x="236829" y="56692"/>
                </a:lnTo>
                <a:lnTo>
                  <a:pt x="115214" y="56692"/>
                </a:lnTo>
                <a:lnTo>
                  <a:pt x="115214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363330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64922" y="92354"/>
                </a:moveTo>
                <a:lnTo>
                  <a:pt x="0" y="92354"/>
                </a:lnTo>
                <a:lnTo>
                  <a:pt x="72237" y="50291"/>
                </a:lnTo>
                <a:lnTo>
                  <a:pt x="72237" y="0"/>
                </a:lnTo>
                <a:lnTo>
                  <a:pt x="115214" y="0"/>
                </a:lnTo>
                <a:lnTo>
                  <a:pt x="115214" y="56692"/>
                </a:lnTo>
                <a:lnTo>
                  <a:pt x="236829" y="56692"/>
                </a:lnTo>
                <a:lnTo>
                  <a:pt x="265175" y="92354"/>
                </a:lnTo>
                <a:lnTo>
                  <a:pt x="251460" y="92354"/>
                </a:lnTo>
                <a:lnTo>
                  <a:pt x="251460" y="106984"/>
                </a:lnTo>
                <a:lnTo>
                  <a:pt x="64922" y="106984"/>
                </a:lnTo>
                <a:lnTo>
                  <a:pt x="64922" y="9235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427338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50292" y="971092"/>
                </a:lnTo>
                <a:lnTo>
                  <a:pt x="158191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2427338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50292" y="971092"/>
                </a:moveTo>
                <a:lnTo>
                  <a:pt x="158191" y="971092"/>
                </a:lnTo>
                <a:lnTo>
                  <a:pt x="158191" y="0"/>
                </a:lnTo>
                <a:lnTo>
                  <a:pt x="0" y="0"/>
                </a:lnTo>
                <a:lnTo>
                  <a:pt x="50292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010725" y="6401320"/>
            <a:ext cx="50800" cy="914400"/>
          </a:xfrm>
          <a:custGeom>
            <a:avLst/>
            <a:gdLst/>
            <a:ahLst/>
            <a:cxnLst/>
            <a:rect l="l" t="t" r="r" b="b"/>
            <a:pathLst>
              <a:path w="50800" h="914400">
                <a:moveTo>
                  <a:pt x="50292" y="0"/>
                </a:moveTo>
                <a:lnTo>
                  <a:pt x="0" y="914400"/>
                </a:lnTo>
                <a:lnTo>
                  <a:pt x="43891" y="91440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860763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00253" y="92354"/>
                </a:moveTo>
                <a:lnTo>
                  <a:pt x="13715" y="92354"/>
                </a:lnTo>
                <a:lnTo>
                  <a:pt x="13715" y="106984"/>
                </a:lnTo>
                <a:lnTo>
                  <a:pt x="200253" y="106984"/>
                </a:lnTo>
                <a:lnTo>
                  <a:pt x="200253" y="92354"/>
                </a:lnTo>
                <a:close/>
              </a:path>
              <a:path w="265430" h="107315">
                <a:moveTo>
                  <a:pt x="192938" y="0"/>
                </a:moveTo>
                <a:lnTo>
                  <a:pt x="149961" y="0"/>
                </a:lnTo>
                <a:lnTo>
                  <a:pt x="149961" y="56692"/>
                </a:lnTo>
                <a:lnTo>
                  <a:pt x="28346" y="56692"/>
                </a:lnTo>
                <a:lnTo>
                  <a:pt x="0" y="92354"/>
                </a:lnTo>
                <a:lnTo>
                  <a:pt x="265175" y="92354"/>
                </a:lnTo>
                <a:lnTo>
                  <a:pt x="192938" y="50291"/>
                </a:lnTo>
                <a:lnTo>
                  <a:pt x="19293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860763" y="7316634"/>
            <a:ext cx="265430" cy="107314"/>
          </a:xfrm>
          <a:custGeom>
            <a:avLst/>
            <a:gdLst/>
            <a:ahLst/>
            <a:cxnLst/>
            <a:rect l="l" t="t" r="r" b="b"/>
            <a:pathLst>
              <a:path w="265430" h="107315">
                <a:moveTo>
                  <a:pt x="200253" y="92354"/>
                </a:moveTo>
                <a:lnTo>
                  <a:pt x="265175" y="92354"/>
                </a:lnTo>
                <a:lnTo>
                  <a:pt x="192938" y="50291"/>
                </a:lnTo>
                <a:lnTo>
                  <a:pt x="192938" y="0"/>
                </a:lnTo>
                <a:lnTo>
                  <a:pt x="149961" y="0"/>
                </a:lnTo>
                <a:lnTo>
                  <a:pt x="149961" y="56692"/>
                </a:lnTo>
                <a:lnTo>
                  <a:pt x="28346" y="56692"/>
                </a:lnTo>
                <a:lnTo>
                  <a:pt x="0" y="92354"/>
                </a:lnTo>
                <a:lnTo>
                  <a:pt x="13715" y="92354"/>
                </a:lnTo>
                <a:lnTo>
                  <a:pt x="13715" y="106984"/>
                </a:lnTo>
                <a:lnTo>
                  <a:pt x="200253" y="106984"/>
                </a:lnTo>
                <a:lnTo>
                  <a:pt x="200253" y="9235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902826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58191" y="0"/>
                </a:moveTo>
                <a:lnTo>
                  <a:pt x="0" y="0"/>
                </a:lnTo>
                <a:lnTo>
                  <a:pt x="0" y="971092"/>
                </a:lnTo>
                <a:lnTo>
                  <a:pt x="107899" y="971092"/>
                </a:lnTo>
                <a:lnTo>
                  <a:pt x="15819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902826" y="6402235"/>
            <a:ext cx="158750" cy="971550"/>
          </a:xfrm>
          <a:custGeom>
            <a:avLst/>
            <a:gdLst/>
            <a:ahLst/>
            <a:cxnLst/>
            <a:rect l="l" t="t" r="r" b="b"/>
            <a:pathLst>
              <a:path w="158750" h="971550">
                <a:moveTo>
                  <a:pt x="107899" y="971092"/>
                </a:moveTo>
                <a:lnTo>
                  <a:pt x="0" y="971092"/>
                </a:lnTo>
                <a:lnTo>
                  <a:pt x="0" y="0"/>
                </a:lnTo>
                <a:lnTo>
                  <a:pt x="158191" y="0"/>
                </a:lnTo>
                <a:lnTo>
                  <a:pt x="107899" y="9710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607475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78638" y="0"/>
                </a:moveTo>
                <a:lnTo>
                  <a:pt x="42976" y="0"/>
                </a:lnTo>
                <a:lnTo>
                  <a:pt x="35661" y="7315"/>
                </a:lnTo>
                <a:lnTo>
                  <a:pt x="35661" y="158191"/>
                </a:lnTo>
                <a:lnTo>
                  <a:pt x="0" y="186537"/>
                </a:ln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3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607475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0" y="186537"/>
                </a:moveTo>
                <a:lnTo>
                  <a:pt x="28346" y="222199"/>
                </a:lnTo>
                <a:lnTo>
                  <a:pt x="85953" y="180136"/>
                </a:lnTo>
                <a:lnTo>
                  <a:pt x="85953" y="7315"/>
                </a:lnTo>
                <a:lnTo>
                  <a:pt x="78638" y="0"/>
                </a:lnTo>
                <a:lnTo>
                  <a:pt x="42976" y="0"/>
                </a:lnTo>
                <a:lnTo>
                  <a:pt x="35661" y="7315"/>
                </a:lnTo>
                <a:lnTo>
                  <a:pt x="35661" y="158191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794927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42976" y="0"/>
                </a:moveTo>
                <a:lnTo>
                  <a:pt x="7315" y="0"/>
                </a:lnTo>
                <a:lnTo>
                  <a:pt x="0" y="7315"/>
                </a:lnTo>
                <a:lnTo>
                  <a:pt x="0" y="180136"/>
                </a:lnTo>
                <a:lnTo>
                  <a:pt x="57607" y="222199"/>
                </a:lnTo>
                <a:lnTo>
                  <a:pt x="85953" y="186537"/>
                </a:lnTo>
                <a:lnTo>
                  <a:pt x="50291" y="158191"/>
                </a:lnTo>
                <a:lnTo>
                  <a:pt x="50291" y="7315"/>
                </a:lnTo>
                <a:lnTo>
                  <a:pt x="4297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794927" y="7179474"/>
            <a:ext cx="86360" cy="222250"/>
          </a:xfrm>
          <a:custGeom>
            <a:avLst/>
            <a:gdLst/>
            <a:ahLst/>
            <a:cxnLst/>
            <a:rect l="l" t="t" r="r" b="b"/>
            <a:pathLst>
              <a:path w="86360" h="222250">
                <a:moveTo>
                  <a:pt x="85953" y="186537"/>
                </a:moveTo>
                <a:lnTo>
                  <a:pt x="57607" y="222199"/>
                </a:lnTo>
                <a:lnTo>
                  <a:pt x="0" y="180136"/>
                </a:lnTo>
                <a:lnTo>
                  <a:pt x="0" y="7315"/>
                </a:lnTo>
                <a:lnTo>
                  <a:pt x="7315" y="0"/>
                </a:lnTo>
                <a:lnTo>
                  <a:pt x="42976" y="0"/>
                </a:lnTo>
                <a:lnTo>
                  <a:pt x="50291" y="7315"/>
                </a:lnTo>
                <a:lnTo>
                  <a:pt x="50291" y="158191"/>
                </a:lnTo>
                <a:lnTo>
                  <a:pt x="85953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672397" y="6404432"/>
            <a:ext cx="144145" cy="335280"/>
          </a:xfrm>
          <a:custGeom>
            <a:avLst/>
            <a:gdLst/>
            <a:ahLst/>
            <a:cxnLst/>
            <a:rect l="l" t="t" r="r" b="b"/>
            <a:pathLst>
              <a:path w="144144" h="335279">
                <a:moveTo>
                  <a:pt x="0" y="335216"/>
                </a:moveTo>
                <a:lnTo>
                  <a:pt x="143687" y="335216"/>
                </a:lnTo>
                <a:lnTo>
                  <a:pt x="143687" y="0"/>
                </a:lnTo>
                <a:lnTo>
                  <a:pt x="0" y="0"/>
                </a:lnTo>
                <a:lnTo>
                  <a:pt x="0" y="335216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672397" y="6404432"/>
            <a:ext cx="144145" cy="335280"/>
          </a:xfrm>
          <a:custGeom>
            <a:avLst/>
            <a:gdLst/>
            <a:ahLst/>
            <a:cxnLst/>
            <a:rect l="l" t="t" r="r" b="b"/>
            <a:pathLst>
              <a:path w="144144" h="335279">
                <a:moveTo>
                  <a:pt x="0" y="335216"/>
                </a:moveTo>
                <a:lnTo>
                  <a:pt x="143687" y="335216"/>
                </a:lnTo>
                <a:lnTo>
                  <a:pt x="143687" y="0"/>
                </a:lnTo>
                <a:lnTo>
                  <a:pt x="0" y="0"/>
                </a:lnTo>
                <a:lnTo>
                  <a:pt x="0" y="33521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2650451" y="6699872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2650451" y="668935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90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2802242" y="6699872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661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2802242" y="668935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4" h="21590">
                <a:moveTo>
                  <a:pt x="0" y="0"/>
                </a:moveTo>
                <a:lnTo>
                  <a:pt x="35661" y="0"/>
                </a:lnTo>
                <a:lnTo>
                  <a:pt x="35661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2700743" y="6829717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220" y="0"/>
                </a:lnTo>
              </a:path>
            </a:pathLst>
          </a:custGeom>
          <a:ln w="3566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2700743" y="6811886"/>
            <a:ext cx="86360" cy="36195"/>
          </a:xfrm>
          <a:custGeom>
            <a:avLst/>
            <a:gdLst/>
            <a:ahLst/>
            <a:cxnLst/>
            <a:rect l="l" t="t" r="r" b="b"/>
            <a:pathLst>
              <a:path w="86360" h="36195">
                <a:moveTo>
                  <a:pt x="0" y="35661"/>
                </a:moveTo>
                <a:lnTo>
                  <a:pt x="86220" y="35661"/>
                </a:lnTo>
                <a:lnTo>
                  <a:pt x="86220" y="0"/>
                </a:lnTo>
                <a:lnTo>
                  <a:pt x="0" y="0"/>
                </a:lnTo>
                <a:lnTo>
                  <a:pt x="0" y="3566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2694343" y="6848462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4" h="13970">
                <a:moveTo>
                  <a:pt x="93268" y="0"/>
                </a:moveTo>
                <a:lnTo>
                  <a:pt x="6400" y="0"/>
                </a:lnTo>
                <a:lnTo>
                  <a:pt x="0" y="13715"/>
                </a:lnTo>
                <a:lnTo>
                  <a:pt x="100584" y="13715"/>
                </a:lnTo>
                <a:lnTo>
                  <a:pt x="9326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694343" y="6848462"/>
            <a:ext cx="100965" cy="13970"/>
          </a:xfrm>
          <a:custGeom>
            <a:avLst/>
            <a:gdLst/>
            <a:ahLst/>
            <a:cxnLst/>
            <a:rect l="l" t="t" r="r" b="b"/>
            <a:pathLst>
              <a:path w="100964" h="13970">
                <a:moveTo>
                  <a:pt x="0" y="13715"/>
                </a:moveTo>
                <a:lnTo>
                  <a:pt x="100584" y="13715"/>
                </a:lnTo>
                <a:lnTo>
                  <a:pt x="93268" y="0"/>
                </a:lnTo>
                <a:lnTo>
                  <a:pt x="6400" y="0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3061931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64744"/>
                </a:lnTo>
                <a:lnTo>
                  <a:pt x="64007" y="14274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061931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64007" y="14274"/>
                </a:lnTo>
                <a:lnTo>
                  <a:pt x="0" y="64744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047301" y="8114906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4630" y="0"/>
                </a:moveTo>
                <a:lnTo>
                  <a:pt x="0" y="0"/>
                </a:lnTo>
                <a:lnTo>
                  <a:pt x="0" y="110642"/>
                </a:lnTo>
                <a:lnTo>
                  <a:pt x="27431" y="137147"/>
                </a:lnTo>
                <a:lnTo>
                  <a:pt x="128930" y="136245"/>
                </a:lnTo>
                <a:lnTo>
                  <a:pt x="128930" y="122529"/>
                </a:lnTo>
                <a:lnTo>
                  <a:pt x="27431" y="122529"/>
                </a:lnTo>
                <a:lnTo>
                  <a:pt x="21945" y="119773"/>
                </a:lnTo>
                <a:lnTo>
                  <a:pt x="17373" y="113372"/>
                </a:lnTo>
                <a:lnTo>
                  <a:pt x="14630" y="106070"/>
                </a:lnTo>
                <a:lnTo>
                  <a:pt x="1463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047301" y="8114906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28930" y="122529"/>
                </a:moveTo>
                <a:lnTo>
                  <a:pt x="128930" y="136245"/>
                </a:lnTo>
                <a:lnTo>
                  <a:pt x="27431" y="137147"/>
                </a:lnTo>
                <a:lnTo>
                  <a:pt x="0" y="110642"/>
                </a:lnTo>
                <a:lnTo>
                  <a:pt x="0" y="0"/>
                </a:lnTo>
                <a:lnTo>
                  <a:pt x="14630" y="0"/>
                </a:lnTo>
                <a:lnTo>
                  <a:pt x="14630" y="106070"/>
                </a:lnTo>
                <a:lnTo>
                  <a:pt x="17373" y="113372"/>
                </a:lnTo>
                <a:lnTo>
                  <a:pt x="21945" y="119773"/>
                </a:lnTo>
                <a:lnTo>
                  <a:pt x="27431" y="122529"/>
                </a:lnTo>
                <a:lnTo>
                  <a:pt x="128930" y="12252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592844" y="8374595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60" h="57150">
                <a:moveTo>
                  <a:pt x="273405" y="0"/>
                </a:moveTo>
                <a:lnTo>
                  <a:pt x="28359" y="0"/>
                </a:lnTo>
                <a:lnTo>
                  <a:pt x="0" y="35648"/>
                </a:lnTo>
                <a:lnTo>
                  <a:pt x="0" y="56692"/>
                </a:lnTo>
                <a:lnTo>
                  <a:pt x="301751" y="56692"/>
                </a:lnTo>
                <a:lnTo>
                  <a:pt x="301751" y="35648"/>
                </a:lnTo>
                <a:lnTo>
                  <a:pt x="27340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2592844" y="8374595"/>
            <a:ext cx="302260" cy="57150"/>
          </a:xfrm>
          <a:custGeom>
            <a:avLst/>
            <a:gdLst/>
            <a:ahLst/>
            <a:cxnLst/>
            <a:rect l="l" t="t" r="r" b="b"/>
            <a:pathLst>
              <a:path w="302260" h="57150">
                <a:moveTo>
                  <a:pt x="0" y="56692"/>
                </a:moveTo>
                <a:lnTo>
                  <a:pt x="301751" y="56692"/>
                </a:lnTo>
                <a:lnTo>
                  <a:pt x="301751" y="35648"/>
                </a:lnTo>
                <a:lnTo>
                  <a:pt x="273405" y="0"/>
                </a:lnTo>
                <a:lnTo>
                  <a:pt x="28359" y="0"/>
                </a:lnTo>
                <a:lnTo>
                  <a:pt x="0" y="35648"/>
                </a:lnTo>
                <a:lnTo>
                  <a:pt x="0" y="566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2687027" y="8432203"/>
            <a:ext cx="114300" cy="57150"/>
          </a:xfrm>
          <a:custGeom>
            <a:avLst/>
            <a:gdLst/>
            <a:ahLst/>
            <a:cxnLst/>
            <a:rect l="l" t="t" r="r" b="b"/>
            <a:pathLst>
              <a:path w="114300" h="57150">
                <a:moveTo>
                  <a:pt x="13716" y="56692"/>
                </a:moveTo>
                <a:lnTo>
                  <a:pt x="99669" y="56692"/>
                </a:lnTo>
                <a:lnTo>
                  <a:pt x="99669" y="13716"/>
                </a:lnTo>
                <a:lnTo>
                  <a:pt x="114300" y="13716"/>
                </a:lnTo>
                <a:lnTo>
                  <a:pt x="114300" y="0"/>
                </a:lnTo>
                <a:lnTo>
                  <a:pt x="0" y="0"/>
                </a:lnTo>
                <a:lnTo>
                  <a:pt x="0" y="13716"/>
                </a:lnTo>
                <a:lnTo>
                  <a:pt x="13716" y="13716"/>
                </a:lnTo>
                <a:lnTo>
                  <a:pt x="13716" y="5669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866250" y="837368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23" y="0"/>
                </a:moveTo>
                <a:lnTo>
                  <a:pt x="0" y="0"/>
                </a:lnTo>
                <a:lnTo>
                  <a:pt x="28346" y="35648"/>
                </a:lnTo>
                <a:lnTo>
                  <a:pt x="28346" y="50291"/>
                </a:lnTo>
                <a:lnTo>
                  <a:pt x="71323" y="50291"/>
                </a:lnTo>
                <a:lnTo>
                  <a:pt x="7132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866250" y="837368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0"/>
                </a:moveTo>
                <a:lnTo>
                  <a:pt x="71323" y="0"/>
                </a:lnTo>
                <a:lnTo>
                  <a:pt x="71323" y="50291"/>
                </a:lnTo>
                <a:lnTo>
                  <a:pt x="28346" y="50291"/>
                </a:lnTo>
                <a:lnTo>
                  <a:pt x="28346" y="35648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550795" y="837368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91"/>
                </a:lnTo>
                <a:lnTo>
                  <a:pt x="42964" y="50291"/>
                </a:lnTo>
                <a:lnTo>
                  <a:pt x="42964" y="35648"/>
                </a:lnTo>
                <a:lnTo>
                  <a:pt x="71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550795" y="8373681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0"/>
                </a:moveTo>
                <a:lnTo>
                  <a:pt x="0" y="0"/>
                </a:lnTo>
                <a:lnTo>
                  <a:pt x="0" y="50291"/>
                </a:lnTo>
                <a:lnTo>
                  <a:pt x="42964" y="50291"/>
                </a:lnTo>
                <a:lnTo>
                  <a:pt x="42964" y="35648"/>
                </a:lnTo>
                <a:lnTo>
                  <a:pt x="7131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672130" y="842443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2668930" y="8424430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780029" y="842443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>
                <a:moveTo>
                  <a:pt x="0" y="0"/>
                </a:moveTo>
                <a:lnTo>
                  <a:pt x="35928" y="0"/>
                </a:lnTo>
              </a:path>
            </a:pathLst>
          </a:custGeom>
          <a:ln w="137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776829" y="8424430"/>
            <a:ext cx="42545" cy="0"/>
          </a:xfrm>
          <a:custGeom>
            <a:avLst/>
            <a:gdLst/>
            <a:ahLst/>
            <a:cxnLst/>
            <a:rect l="l" t="t" r="r" b="b"/>
            <a:pathLst>
              <a:path w="42544">
                <a:moveTo>
                  <a:pt x="0" y="0"/>
                </a:moveTo>
                <a:lnTo>
                  <a:pt x="42329" y="0"/>
                </a:lnTo>
              </a:path>
            </a:pathLst>
          </a:custGeom>
          <a:ln w="20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362428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14274"/>
                </a:lnTo>
                <a:lnTo>
                  <a:pt x="64007" y="64744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362428" y="8100262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0" y="0"/>
                </a:moveTo>
                <a:lnTo>
                  <a:pt x="0" y="14274"/>
                </a:lnTo>
                <a:lnTo>
                  <a:pt x="64007" y="64744"/>
                </a:lnTo>
                <a:lnTo>
                  <a:pt x="64007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430081" y="8115820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9202" y="0"/>
                </a:move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1828" y="432511"/>
                </a:lnTo>
                <a:lnTo>
                  <a:pt x="6413" y="440740"/>
                </a:lnTo>
                <a:lnTo>
                  <a:pt x="12801" y="446227"/>
                </a:lnTo>
                <a:lnTo>
                  <a:pt x="20116" y="449884"/>
                </a:lnTo>
                <a:lnTo>
                  <a:pt x="27431" y="452628"/>
                </a:lnTo>
                <a:lnTo>
                  <a:pt x="148132" y="452628"/>
                </a:lnTo>
                <a:lnTo>
                  <a:pt x="148132" y="653783"/>
                </a:lnTo>
                <a:lnTo>
                  <a:pt x="162763" y="653783"/>
                </a:lnTo>
                <a:lnTo>
                  <a:pt x="162763" y="437997"/>
                </a:lnTo>
                <a:lnTo>
                  <a:pt x="27431" y="437997"/>
                </a:lnTo>
                <a:lnTo>
                  <a:pt x="21945" y="435241"/>
                </a:lnTo>
                <a:lnTo>
                  <a:pt x="17373" y="428840"/>
                </a:lnTo>
                <a:lnTo>
                  <a:pt x="14630" y="421525"/>
                </a:lnTo>
                <a:lnTo>
                  <a:pt x="1920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430081" y="8115820"/>
            <a:ext cx="163195" cy="654050"/>
          </a:xfrm>
          <a:custGeom>
            <a:avLst/>
            <a:gdLst/>
            <a:ahLst/>
            <a:cxnLst/>
            <a:rect l="l" t="t" r="r" b="b"/>
            <a:pathLst>
              <a:path w="163194" h="654050">
                <a:moveTo>
                  <a:pt x="162763" y="653783"/>
                </a:moveTo>
                <a:lnTo>
                  <a:pt x="162763" y="437997"/>
                </a:lnTo>
                <a:lnTo>
                  <a:pt x="27431" y="437997"/>
                </a:lnTo>
                <a:lnTo>
                  <a:pt x="21945" y="435241"/>
                </a:lnTo>
                <a:lnTo>
                  <a:pt x="17373" y="428840"/>
                </a:lnTo>
                <a:lnTo>
                  <a:pt x="14630" y="421525"/>
                </a:lnTo>
                <a:lnTo>
                  <a:pt x="19202" y="0"/>
                </a:lnTo>
                <a:lnTo>
                  <a:pt x="5486" y="0"/>
                </a:lnTo>
                <a:lnTo>
                  <a:pt x="0" y="363931"/>
                </a:lnTo>
                <a:lnTo>
                  <a:pt x="0" y="426110"/>
                </a:lnTo>
                <a:lnTo>
                  <a:pt x="27431" y="452628"/>
                </a:lnTo>
                <a:lnTo>
                  <a:pt x="148132" y="452628"/>
                </a:lnTo>
                <a:lnTo>
                  <a:pt x="148132" y="653783"/>
                </a:lnTo>
                <a:lnTo>
                  <a:pt x="162763" y="653783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902826" y="8576309"/>
            <a:ext cx="0" cy="193040"/>
          </a:xfrm>
          <a:custGeom>
            <a:avLst/>
            <a:gdLst/>
            <a:ahLst/>
            <a:cxnLst/>
            <a:rect l="l" t="t" r="r" b="b"/>
            <a:pathLst>
              <a:path h="193040">
                <a:moveTo>
                  <a:pt x="0" y="0"/>
                </a:moveTo>
                <a:lnTo>
                  <a:pt x="0" y="193040"/>
                </a:lnTo>
              </a:path>
            </a:pathLst>
          </a:custGeom>
          <a:ln w="146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895511" y="8572500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354" y="0"/>
                </a:lnTo>
              </a:path>
            </a:pathLst>
          </a:custGeom>
          <a:ln w="762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895511" y="8561069"/>
            <a:ext cx="280035" cy="0"/>
          </a:xfrm>
          <a:custGeom>
            <a:avLst/>
            <a:gdLst/>
            <a:ahLst/>
            <a:cxnLst/>
            <a:rect l="l" t="t" r="r" b="b"/>
            <a:pathLst>
              <a:path w="280035">
                <a:moveTo>
                  <a:pt x="0" y="0"/>
                </a:moveTo>
                <a:lnTo>
                  <a:pt x="279806" y="0"/>
                </a:lnTo>
              </a:path>
            </a:pathLst>
          </a:custGeom>
          <a:ln w="15239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895511" y="8553818"/>
            <a:ext cx="280035" cy="215900"/>
          </a:xfrm>
          <a:custGeom>
            <a:avLst/>
            <a:gdLst/>
            <a:ahLst/>
            <a:cxnLst/>
            <a:rect l="l" t="t" r="r" b="b"/>
            <a:pathLst>
              <a:path w="280035" h="215900">
                <a:moveTo>
                  <a:pt x="0" y="215785"/>
                </a:moveTo>
                <a:lnTo>
                  <a:pt x="0" y="0"/>
                </a:lnTo>
                <a:lnTo>
                  <a:pt x="279806" y="0"/>
                </a:lnTo>
                <a:lnTo>
                  <a:pt x="279806" y="14630"/>
                </a:lnTo>
                <a:lnTo>
                  <a:pt x="92354" y="14630"/>
                </a:lnTo>
                <a:lnTo>
                  <a:pt x="92354" y="21945"/>
                </a:lnTo>
                <a:lnTo>
                  <a:pt x="14630" y="21945"/>
                </a:lnTo>
                <a:lnTo>
                  <a:pt x="14630" y="215785"/>
                </a:lnTo>
                <a:lnTo>
                  <a:pt x="0" y="21578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391676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36575" y="0"/>
                </a:moveTo>
                <a:lnTo>
                  <a:pt x="0" y="0"/>
                </a:lnTo>
                <a:lnTo>
                  <a:pt x="42976" y="914400"/>
                </a:lnTo>
                <a:lnTo>
                  <a:pt x="85953" y="914400"/>
                </a:lnTo>
                <a:lnTo>
                  <a:pt x="3657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391676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42976" y="914400"/>
                </a:moveTo>
                <a:lnTo>
                  <a:pt x="85953" y="914400"/>
                </a:lnTo>
                <a:lnTo>
                  <a:pt x="36575" y="0"/>
                </a:lnTo>
                <a:lnTo>
                  <a:pt x="0" y="0"/>
                </a:lnTo>
                <a:lnTo>
                  <a:pt x="42976" y="91440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3010725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85953" y="0"/>
                </a:moveTo>
                <a:lnTo>
                  <a:pt x="49377" y="0"/>
                </a:lnTo>
                <a:lnTo>
                  <a:pt x="0" y="914400"/>
                </a:lnTo>
                <a:lnTo>
                  <a:pt x="42976" y="914400"/>
                </a:lnTo>
                <a:lnTo>
                  <a:pt x="8595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010725" y="6401320"/>
            <a:ext cx="86360" cy="914400"/>
          </a:xfrm>
          <a:custGeom>
            <a:avLst/>
            <a:gdLst/>
            <a:ahLst/>
            <a:cxnLst/>
            <a:rect l="l" t="t" r="r" b="b"/>
            <a:pathLst>
              <a:path w="86360" h="914400">
                <a:moveTo>
                  <a:pt x="42976" y="914400"/>
                </a:moveTo>
                <a:lnTo>
                  <a:pt x="0" y="914400"/>
                </a:lnTo>
                <a:lnTo>
                  <a:pt x="49377" y="0"/>
                </a:lnTo>
                <a:lnTo>
                  <a:pt x="85953" y="0"/>
                </a:lnTo>
                <a:lnTo>
                  <a:pt x="42976" y="91440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866250" y="8107578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23" y="0"/>
                </a:moveTo>
                <a:lnTo>
                  <a:pt x="28346" y="0"/>
                </a:lnTo>
                <a:lnTo>
                  <a:pt x="28346" y="14643"/>
                </a:lnTo>
                <a:lnTo>
                  <a:pt x="0" y="50291"/>
                </a:lnTo>
                <a:lnTo>
                  <a:pt x="71323" y="50291"/>
                </a:lnTo>
                <a:lnTo>
                  <a:pt x="7132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866250" y="8107578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0" y="50291"/>
                </a:moveTo>
                <a:lnTo>
                  <a:pt x="71323" y="50291"/>
                </a:lnTo>
                <a:lnTo>
                  <a:pt x="71323" y="0"/>
                </a:lnTo>
                <a:lnTo>
                  <a:pt x="28346" y="0"/>
                </a:lnTo>
                <a:lnTo>
                  <a:pt x="28346" y="14643"/>
                </a:lnTo>
                <a:lnTo>
                  <a:pt x="0" y="5029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2550795" y="8107578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42964" y="0"/>
                </a:moveTo>
                <a:lnTo>
                  <a:pt x="0" y="0"/>
                </a:lnTo>
                <a:lnTo>
                  <a:pt x="0" y="50291"/>
                </a:lnTo>
                <a:lnTo>
                  <a:pt x="71310" y="50291"/>
                </a:lnTo>
                <a:lnTo>
                  <a:pt x="42964" y="14643"/>
                </a:lnTo>
                <a:lnTo>
                  <a:pt x="4296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2550795" y="8107578"/>
            <a:ext cx="71755" cy="50800"/>
          </a:xfrm>
          <a:custGeom>
            <a:avLst/>
            <a:gdLst/>
            <a:ahLst/>
            <a:cxnLst/>
            <a:rect l="l" t="t" r="r" b="b"/>
            <a:pathLst>
              <a:path w="71755" h="50800">
                <a:moveTo>
                  <a:pt x="71310" y="50291"/>
                </a:moveTo>
                <a:lnTo>
                  <a:pt x="0" y="50291"/>
                </a:lnTo>
                <a:lnTo>
                  <a:pt x="0" y="0"/>
                </a:lnTo>
                <a:lnTo>
                  <a:pt x="42964" y="0"/>
                </a:lnTo>
                <a:lnTo>
                  <a:pt x="42964" y="14643"/>
                </a:lnTo>
                <a:lnTo>
                  <a:pt x="71310" y="5029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592844" y="6739649"/>
            <a:ext cx="302260" cy="1417320"/>
          </a:xfrm>
          <a:custGeom>
            <a:avLst/>
            <a:gdLst/>
            <a:ahLst/>
            <a:cxnLst/>
            <a:rect l="l" t="t" r="r" b="b"/>
            <a:pathLst>
              <a:path w="302260" h="1417320">
                <a:moveTo>
                  <a:pt x="301751" y="1360614"/>
                </a:moveTo>
                <a:lnTo>
                  <a:pt x="0" y="1360614"/>
                </a:lnTo>
                <a:lnTo>
                  <a:pt x="0" y="1381645"/>
                </a:lnTo>
                <a:lnTo>
                  <a:pt x="28359" y="1417319"/>
                </a:lnTo>
                <a:lnTo>
                  <a:pt x="273405" y="1417319"/>
                </a:lnTo>
                <a:lnTo>
                  <a:pt x="301751" y="1381645"/>
                </a:lnTo>
                <a:lnTo>
                  <a:pt x="301751" y="1360614"/>
                </a:lnTo>
                <a:close/>
              </a:path>
              <a:path w="302260" h="1417320">
                <a:moveTo>
                  <a:pt x="201168" y="0"/>
                </a:moveTo>
                <a:lnTo>
                  <a:pt x="100583" y="0"/>
                </a:lnTo>
                <a:lnTo>
                  <a:pt x="100583" y="1360614"/>
                </a:lnTo>
                <a:lnTo>
                  <a:pt x="201168" y="1360614"/>
                </a:lnTo>
                <a:lnTo>
                  <a:pt x="20116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2592844" y="6739649"/>
            <a:ext cx="302260" cy="1417320"/>
          </a:xfrm>
          <a:custGeom>
            <a:avLst/>
            <a:gdLst/>
            <a:ahLst/>
            <a:cxnLst/>
            <a:rect l="l" t="t" r="r" b="b"/>
            <a:pathLst>
              <a:path w="302260" h="1417320">
                <a:moveTo>
                  <a:pt x="0" y="1360614"/>
                </a:moveTo>
                <a:lnTo>
                  <a:pt x="100583" y="1360614"/>
                </a:lnTo>
                <a:lnTo>
                  <a:pt x="100583" y="0"/>
                </a:lnTo>
                <a:lnTo>
                  <a:pt x="201168" y="0"/>
                </a:lnTo>
                <a:lnTo>
                  <a:pt x="201168" y="1360614"/>
                </a:lnTo>
                <a:lnTo>
                  <a:pt x="301751" y="1360614"/>
                </a:lnTo>
                <a:lnTo>
                  <a:pt x="301751" y="1381645"/>
                </a:lnTo>
                <a:lnTo>
                  <a:pt x="273405" y="1417319"/>
                </a:lnTo>
                <a:lnTo>
                  <a:pt x="28359" y="1417319"/>
                </a:lnTo>
                <a:lnTo>
                  <a:pt x="0" y="1381645"/>
                </a:lnTo>
                <a:lnTo>
                  <a:pt x="0" y="136061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061931" y="7408074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64731"/>
                </a:lnTo>
                <a:lnTo>
                  <a:pt x="64007" y="14262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061931" y="7408074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64007" y="14262"/>
                </a:lnTo>
                <a:lnTo>
                  <a:pt x="0" y="64731"/>
                </a:lnTo>
                <a:lnTo>
                  <a:pt x="0" y="0"/>
                </a:lnTo>
                <a:lnTo>
                  <a:pt x="6400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047301" y="7422705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4630" y="0"/>
                </a:moveTo>
                <a:lnTo>
                  <a:pt x="0" y="0"/>
                </a:lnTo>
                <a:lnTo>
                  <a:pt x="0" y="110642"/>
                </a:lnTo>
                <a:lnTo>
                  <a:pt x="27431" y="137147"/>
                </a:lnTo>
                <a:lnTo>
                  <a:pt x="128930" y="136245"/>
                </a:lnTo>
                <a:lnTo>
                  <a:pt x="128930" y="122529"/>
                </a:lnTo>
                <a:lnTo>
                  <a:pt x="27431" y="122529"/>
                </a:lnTo>
                <a:lnTo>
                  <a:pt x="21945" y="119773"/>
                </a:lnTo>
                <a:lnTo>
                  <a:pt x="17373" y="113372"/>
                </a:lnTo>
                <a:lnTo>
                  <a:pt x="14630" y="106057"/>
                </a:lnTo>
                <a:lnTo>
                  <a:pt x="1463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047301" y="7422705"/>
            <a:ext cx="129539" cy="137160"/>
          </a:xfrm>
          <a:custGeom>
            <a:avLst/>
            <a:gdLst/>
            <a:ahLst/>
            <a:cxnLst/>
            <a:rect l="l" t="t" r="r" b="b"/>
            <a:pathLst>
              <a:path w="129539" h="137159">
                <a:moveTo>
                  <a:pt x="128930" y="122529"/>
                </a:moveTo>
                <a:lnTo>
                  <a:pt x="128930" y="136245"/>
                </a:lnTo>
                <a:lnTo>
                  <a:pt x="27431" y="137147"/>
                </a:lnTo>
                <a:lnTo>
                  <a:pt x="0" y="110642"/>
                </a:lnTo>
                <a:lnTo>
                  <a:pt x="0" y="0"/>
                </a:lnTo>
                <a:lnTo>
                  <a:pt x="14630" y="0"/>
                </a:lnTo>
                <a:lnTo>
                  <a:pt x="14630" y="106057"/>
                </a:lnTo>
                <a:lnTo>
                  <a:pt x="17373" y="113372"/>
                </a:lnTo>
                <a:lnTo>
                  <a:pt x="21945" y="119773"/>
                </a:lnTo>
                <a:lnTo>
                  <a:pt x="27431" y="122529"/>
                </a:lnTo>
                <a:lnTo>
                  <a:pt x="128930" y="12252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362428" y="7408989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64007" y="0"/>
                </a:moveTo>
                <a:lnTo>
                  <a:pt x="0" y="0"/>
                </a:lnTo>
                <a:lnTo>
                  <a:pt x="0" y="14262"/>
                </a:lnTo>
                <a:lnTo>
                  <a:pt x="64007" y="64731"/>
                </a:lnTo>
                <a:lnTo>
                  <a:pt x="640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362428" y="7408989"/>
            <a:ext cx="64135" cy="64769"/>
          </a:xfrm>
          <a:custGeom>
            <a:avLst/>
            <a:gdLst/>
            <a:ahLst/>
            <a:cxnLst/>
            <a:rect l="l" t="t" r="r" b="b"/>
            <a:pathLst>
              <a:path w="64135" h="64770">
                <a:moveTo>
                  <a:pt x="0" y="0"/>
                </a:moveTo>
                <a:lnTo>
                  <a:pt x="0" y="14262"/>
                </a:lnTo>
                <a:lnTo>
                  <a:pt x="64007" y="64731"/>
                </a:lnTo>
                <a:lnTo>
                  <a:pt x="64007" y="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438768" y="7424229"/>
            <a:ext cx="0" cy="626110"/>
          </a:xfrm>
          <a:custGeom>
            <a:avLst/>
            <a:gdLst/>
            <a:ahLst/>
            <a:cxnLst/>
            <a:rect l="l" t="t" r="r" b="b"/>
            <a:pathLst>
              <a:path h="626109">
                <a:moveTo>
                  <a:pt x="0" y="0"/>
                </a:moveTo>
                <a:lnTo>
                  <a:pt x="0" y="62564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428252" y="7424229"/>
            <a:ext cx="21590" cy="626110"/>
          </a:xfrm>
          <a:custGeom>
            <a:avLst/>
            <a:gdLst/>
            <a:ahLst/>
            <a:cxnLst/>
            <a:rect l="l" t="t" r="r" b="b"/>
            <a:pathLst>
              <a:path w="21589" h="626109">
                <a:moveTo>
                  <a:pt x="16459" y="625640"/>
                </a:moveTo>
                <a:lnTo>
                  <a:pt x="21031" y="0"/>
                </a:lnTo>
                <a:lnTo>
                  <a:pt x="7315" y="0"/>
                </a:lnTo>
                <a:lnTo>
                  <a:pt x="0" y="625640"/>
                </a:lnTo>
                <a:lnTo>
                  <a:pt x="16459" y="62564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3047301" y="7861617"/>
            <a:ext cx="129539" cy="187960"/>
          </a:xfrm>
          <a:custGeom>
            <a:avLst/>
            <a:gdLst/>
            <a:ahLst/>
            <a:cxnLst/>
            <a:rect l="l" t="t" r="r" b="b"/>
            <a:pathLst>
              <a:path w="129539" h="187959">
                <a:moveTo>
                  <a:pt x="27431" y="0"/>
                </a:moveTo>
                <a:lnTo>
                  <a:pt x="0" y="26517"/>
                </a:lnTo>
                <a:lnTo>
                  <a:pt x="0" y="187452"/>
                </a:lnTo>
                <a:lnTo>
                  <a:pt x="14630" y="187452"/>
                </a:lnTo>
                <a:lnTo>
                  <a:pt x="14630" y="31076"/>
                </a:lnTo>
                <a:lnTo>
                  <a:pt x="17373" y="23761"/>
                </a:lnTo>
                <a:lnTo>
                  <a:pt x="21945" y="17360"/>
                </a:lnTo>
                <a:lnTo>
                  <a:pt x="27431" y="14630"/>
                </a:lnTo>
                <a:lnTo>
                  <a:pt x="128930" y="14630"/>
                </a:lnTo>
                <a:lnTo>
                  <a:pt x="128930" y="914"/>
                </a:lnTo>
                <a:lnTo>
                  <a:pt x="2743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3047301" y="7861617"/>
            <a:ext cx="129539" cy="187960"/>
          </a:xfrm>
          <a:custGeom>
            <a:avLst/>
            <a:gdLst/>
            <a:ahLst/>
            <a:cxnLst/>
            <a:rect l="l" t="t" r="r" b="b"/>
            <a:pathLst>
              <a:path w="129539" h="187959">
                <a:moveTo>
                  <a:pt x="128930" y="14630"/>
                </a:moveTo>
                <a:lnTo>
                  <a:pt x="128930" y="914"/>
                </a:lnTo>
                <a:lnTo>
                  <a:pt x="27431" y="0"/>
                </a:lnTo>
                <a:lnTo>
                  <a:pt x="0" y="26517"/>
                </a:lnTo>
                <a:lnTo>
                  <a:pt x="0" y="187452"/>
                </a:lnTo>
                <a:lnTo>
                  <a:pt x="14630" y="187452"/>
                </a:lnTo>
                <a:lnTo>
                  <a:pt x="14630" y="31076"/>
                </a:lnTo>
                <a:lnTo>
                  <a:pt x="17373" y="23761"/>
                </a:lnTo>
                <a:lnTo>
                  <a:pt x="21945" y="17360"/>
                </a:lnTo>
                <a:lnTo>
                  <a:pt x="27431" y="14630"/>
                </a:lnTo>
                <a:lnTo>
                  <a:pt x="128930" y="1463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932087" y="7861617"/>
            <a:ext cx="243840" cy="252729"/>
          </a:xfrm>
          <a:custGeom>
            <a:avLst/>
            <a:gdLst/>
            <a:ahLst/>
            <a:cxnLst/>
            <a:rect l="l" t="t" r="r" b="b"/>
            <a:pathLst>
              <a:path w="243839" h="252729">
                <a:moveTo>
                  <a:pt x="141731" y="0"/>
                </a:moveTo>
                <a:lnTo>
                  <a:pt x="115214" y="27419"/>
                </a:lnTo>
                <a:lnTo>
                  <a:pt x="115214" y="188353"/>
                </a:lnTo>
                <a:lnTo>
                  <a:pt x="0" y="224942"/>
                </a:lnTo>
                <a:lnTo>
                  <a:pt x="0" y="252361"/>
                </a:lnTo>
                <a:lnTo>
                  <a:pt x="128930" y="252361"/>
                </a:lnTo>
                <a:lnTo>
                  <a:pt x="128930" y="238645"/>
                </a:lnTo>
                <a:lnTo>
                  <a:pt x="192938" y="238645"/>
                </a:lnTo>
                <a:lnTo>
                  <a:pt x="192938" y="232244"/>
                </a:lnTo>
                <a:lnTo>
                  <a:pt x="128930" y="188353"/>
                </a:lnTo>
                <a:lnTo>
                  <a:pt x="128930" y="32004"/>
                </a:lnTo>
                <a:lnTo>
                  <a:pt x="130759" y="24688"/>
                </a:lnTo>
                <a:lnTo>
                  <a:pt x="135331" y="18288"/>
                </a:lnTo>
                <a:lnTo>
                  <a:pt x="141731" y="15544"/>
                </a:lnTo>
                <a:lnTo>
                  <a:pt x="243230" y="15544"/>
                </a:lnTo>
                <a:lnTo>
                  <a:pt x="243230" y="914"/>
                </a:lnTo>
                <a:lnTo>
                  <a:pt x="141731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932087" y="7861617"/>
            <a:ext cx="243840" cy="252729"/>
          </a:xfrm>
          <a:custGeom>
            <a:avLst/>
            <a:gdLst/>
            <a:ahLst/>
            <a:cxnLst/>
            <a:rect l="l" t="t" r="r" b="b"/>
            <a:pathLst>
              <a:path w="243839" h="252729">
                <a:moveTo>
                  <a:pt x="128930" y="238645"/>
                </a:moveTo>
                <a:lnTo>
                  <a:pt x="192938" y="238645"/>
                </a:lnTo>
                <a:lnTo>
                  <a:pt x="192938" y="232244"/>
                </a:lnTo>
                <a:lnTo>
                  <a:pt x="128930" y="188353"/>
                </a:lnTo>
                <a:lnTo>
                  <a:pt x="128930" y="32004"/>
                </a:lnTo>
                <a:lnTo>
                  <a:pt x="130759" y="24688"/>
                </a:lnTo>
                <a:lnTo>
                  <a:pt x="135331" y="18288"/>
                </a:lnTo>
                <a:lnTo>
                  <a:pt x="141731" y="15544"/>
                </a:lnTo>
                <a:lnTo>
                  <a:pt x="243230" y="15544"/>
                </a:lnTo>
                <a:lnTo>
                  <a:pt x="243230" y="914"/>
                </a:lnTo>
                <a:lnTo>
                  <a:pt x="141731" y="0"/>
                </a:lnTo>
                <a:lnTo>
                  <a:pt x="115214" y="27419"/>
                </a:lnTo>
                <a:lnTo>
                  <a:pt x="115214" y="188353"/>
                </a:lnTo>
                <a:lnTo>
                  <a:pt x="0" y="224942"/>
                </a:lnTo>
                <a:lnTo>
                  <a:pt x="0" y="252361"/>
                </a:lnTo>
                <a:lnTo>
                  <a:pt x="128930" y="252361"/>
                </a:lnTo>
                <a:lnTo>
                  <a:pt x="128930" y="23864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363330" y="7423619"/>
            <a:ext cx="193040" cy="690880"/>
          </a:xfrm>
          <a:custGeom>
            <a:avLst/>
            <a:gdLst/>
            <a:ahLst/>
            <a:cxnLst/>
            <a:rect l="l" t="t" r="r" b="b"/>
            <a:pathLst>
              <a:path w="193039" h="690879">
                <a:moveTo>
                  <a:pt x="85039" y="0"/>
                </a:moveTo>
                <a:lnTo>
                  <a:pt x="70408" y="0"/>
                </a:lnTo>
                <a:lnTo>
                  <a:pt x="64007" y="626351"/>
                </a:lnTo>
                <a:lnTo>
                  <a:pt x="0" y="670242"/>
                </a:lnTo>
                <a:lnTo>
                  <a:pt x="0" y="676643"/>
                </a:lnTo>
                <a:lnTo>
                  <a:pt x="64007" y="676643"/>
                </a:lnTo>
                <a:lnTo>
                  <a:pt x="64007" y="690359"/>
                </a:lnTo>
                <a:lnTo>
                  <a:pt x="192938" y="690359"/>
                </a:lnTo>
                <a:lnTo>
                  <a:pt x="192938" y="662939"/>
                </a:lnTo>
                <a:lnTo>
                  <a:pt x="77724" y="626351"/>
                </a:lnTo>
                <a:lnTo>
                  <a:pt x="80467" y="626351"/>
                </a:lnTo>
                <a:lnTo>
                  <a:pt x="85039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363330" y="7423619"/>
            <a:ext cx="193040" cy="690880"/>
          </a:xfrm>
          <a:custGeom>
            <a:avLst/>
            <a:gdLst/>
            <a:ahLst/>
            <a:cxnLst/>
            <a:rect l="l" t="t" r="r" b="b"/>
            <a:pathLst>
              <a:path w="193039" h="690879">
                <a:moveTo>
                  <a:pt x="64007" y="676643"/>
                </a:moveTo>
                <a:lnTo>
                  <a:pt x="0" y="676643"/>
                </a:lnTo>
                <a:lnTo>
                  <a:pt x="0" y="670242"/>
                </a:lnTo>
                <a:lnTo>
                  <a:pt x="64007" y="626351"/>
                </a:lnTo>
                <a:lnTo>
                  <a:pt x="70408" y="0"/>
                </a:lnTo>
                <a:lnTo>
                  <a:pt x="85039" y="0"/>
                </a:lnTo>
                <a:lnTo>
                  <a:pt x="80467" y="626351"/>
                </a:lnTo>
                <a:lnTo>
                  <a:pt x="77724" y="626351"/>
                </a:lnTo>
                <a:lnTo>
                  <a:pt x="192938" y="662939"/>
                </a:lnTo>
                <a:lnTo>
                  <a:pt x="192938" y="690359"/>
                </a:lnTo>
                <a:lnTo>
                  <a:pt x="64007" y="690359"/>
                </a:lnTo>
                <a:lnTo>
                  <a:pt x="64007" y="676643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715386" y="8079073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28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712186" y="8079073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550" y="0"/>
                </a:lnTo>
              </a:path>
            </a:pathLst>
          </a:custGeom>
          <a:ln w="206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715386" y="8050898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28333" y="0"/>
                </a:moveTo>
                <a:lnTo>
                  <a:pt x="0" y="21031"/>
                </a:lnTo>
                <a:lnTo>
                  <a:pt x="56680" y="21031"/>
                </a:lnTo>
                <a:lnTo>
                  <a:pt x="283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715386" y="8050898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0" y="21031"/>
                </a:moveTo>
                <a:lnTo>
                  <a:pt x="56680" y="21031"/>
                </a:lnTo>
                <a:lnTo>
                  <a:pt x="28333" y="0"/>
                </a:lnTo>
                <a:lnTo>
                  <a:pt x="0" y="2103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708059" y="8108505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64007" y="0"/>
                </a:moveTo>
                <a:lnTo>
                  <a:pt x="6400" y="0"/>
                </a:lnTo>
                <a:lnTo>
                  <a:pt x="0" y="13715"/>
                </a:lnTo>
                <a:lnTo>
                  <a:pt x="71335" y="13715"/>
                </a:lnTo>
                <a:lnTo>
                  <a:pt x="64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708059" y="8108505"/>
            <a:ext cx="71755" cy="13970"/>
          </a:xfrm>
          <a:custGeom>
            <a:avLst/>
            <a:gdLst/>
            <a:ahLst/>
            <a:cxnLst/>
            <a:rect l="l" t="t" r="r" b="b"/>
            <a:pathLst>
              <a:path w="71755" h="13970">
                <a:moveTo>
                  <a:pt x="0" y="13715"/>
                </a:moveTo>
                <a:lnTo>
                  <a:pt x="6400" y="0"/>
                </a:lnTo>
                <a:lnTo>
                  <a:pt x="64007" y="0"/>
                </a:lnTo>
                <a:lnTo>
                  <a:pt x="71335" y="13715"/>
                </a:lnTo>
                <a:lnTo>
                  <a:pt x="0" y="1371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715386" y="8096357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214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2715386" y="8085645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0" y="0"/>
                </a:moveTo>
                <a:lnTo>
                  <a:pt x="57150" y="0"/>
                </a:lnTo>
                <a:lnTo>
                  <a:pt x="57150" y="21424"/>
                </a:lnTo>
                <a:lnTo>
                  <a:pt x="0" y="21424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708059" y="8122221"/>
            <a:ext cx="71755" cy="307340"/>
          </a:xfrm>
          <a:custGeom>
            <a:avLst/>
            <a:gdLst/>
            <a:ahLst/>
            <a:cxnLst/>
            <a:rect l="l" t="t" r="r" b="b"/>
            <a:pathLst>
              <a:path w="71755" h="307340">
                <a:moveTo>
                  <a:pt x="0" y="0"/>
                </a:moveTo>
                <a:lnTo>
                  <a:pt x="71437" y="0"/>
                </a:lnTo>
                <a:lnTo>
                  <a:pt x="71437" y="307174"/>
                </a:lnTo>
                <a:lnTo>
                  <a:pt x="0" y="30717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2708059" y="8122221"/>
            <a:ext cx="71755" cy="307340"/>
          </a:xfrm>
          <a:custGeom>
            <a:avLst/>
            <a:gdLst/>
            <a:ahLst/>
            <a:cxnLst/>
            <a:rect l="l" t="t" r="r" b="b"/>
            <a:pathLst>
              <a:path w="71755" h="307340">
                <a:moveTo>
                  <a:pt x="0" y="0"/>
                </a:moveTo>
                <a:lnTo>
                  <a:pt x="71437" y="0"/>
                </a:lnTo>
                <a:lnTo>
                  <a:pt x="71437" y="307174"/>
                </a:lnTo>
                <a:lnTo>
                  <a:pt x="0" y="307174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 txBox="1"/>
          <p:nvPr/>
        </p:nvSpPr>
        <p:spPr>
          <a:xfrm>
            <a:off x="556818" y="8901838"/>
            <a:ext cx="4438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1075971" y="8902116"/>
            <a:ext cx="120078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Seat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170" dirty="0">
                <a:latin typeface="Arial"/>
                <a:cs typeface="Arial"/>
              </a:rPr>
              <a:t>-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Changeover.</a:t>
            </a:r>
            <a:endParaRPr sz="800">
              <a:latin typeface="Arial"/>
              <a:cs typeface="Arial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3989438" y="1241132"/>
            <a:ext cx="424179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669233" y="650798"/>
            <a:ext cx="1380096" cy="14427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239143" y="650798"/>
            <a:ext cx="1181735" cy="14427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806516" y="1253324"/>
            <a:ext cx="52705" cy="504190"/>
          </a:xfrm>
          <a:custGeom>
            <a:avLst/>
            <a:gdLst/>
            <a:ahLst/>
            <a:cxnLst/>
            <a:rect l="l" t="t" r="r" b="b"/>
            <a:pathLst>
              <a:path w="52704" h="504189">
                <a:moveTo>
                  <a:pt x="26060" y="0"/>
                </a:moveTo>
                <a:lnTo>
                  <a:pt x="18859" y="0"/>
                </a:lnTo>
                <a:lnTo>
                  <a:pt x="12344" y="2514"/>
                </a:lnTo>
                <a:lnTo>
                  <a:pt x="2971" y="10985"/>
                </a:lnTo>
                <a:lnTo>
                  <a:pt x="0" y="16802"/>
                </a:lnTo>
                <a:lnTo>
                  <a:pt x="0" y="481431"/>
                </a:lnTo>
                <a:lnTo>
                  <a:pt x="2288" y="490488"/>
                </a:lnTo>
                <a:lnTo>
                  <a:pt x="11747" y="500105"/>
                </a:lnTo>
                <a:lnTo>
                  <a:pt x="26060" y="503834"/>
                </a:lnTo>
                <a:lnTo>
                  <a:pt x="26060" y="500633"/>
                </a:lnTo>
                <a:lnTo>
                  <a:pt x="38289" y="500633"/>
                </a:lnTo>
                <a:lnTo>
                  <a:pt x="42672" y="497433"/>
                </a:lnTo>
                <a:lnTo>
                  <a:pt x="20345" y="497433"/>
                </a:lnTo>
                <a:lnTo>
                  <a:pt x="15430" y="495376"/>
                </a:lnTo>
                <a:lnTo>
                  <a:pt x="11887" y="492404"/>
                </a:lnTo>
                <a:lnTo>
                  <a:pt x="8343" y="489318"/>
                </a:lnTo>
                <a:lnTo>
                  <a:pt x="6400" y="485317"/>
                </a:lnTo>
                <a:lnTo>
                  <a:pt x="6400" y="18859"/>
                </a:lnTo>
                <a:lnTo>
                  <a:pt x="8458" y="14630"/>
                </a:lnTo>
                <a:lnTo>
                  <a:pt x="11887" y="11556"/>
                </a:lnTo>
                <a:lnTo>
                  <a:pt x="15430" y="8343"/>
                </a:lnTo>
                <a:lnTo>
                  <a:pt x="20345" y="6413"/>
                </a:lnTo>
                <a:lnTo>
                  <a:pt x="26060" y="6413"/>
                </a:lnTo>
                <a:lnTo>
                  <a:pt x="26060" y="0"/>
                </a:lnTo>
                <a:close/>
              </a:path>
              <a:path w="52704" h="504189">
                <a:moveTo>
                  <a:pt x="38289" y="500633"/>
                </a:moveTo>
                <a:lnTo>
                  <a:pt x="26060" y="500633"/>
                </a:lnTo>
                <a:lnTo>
                  <a:pt x="36530" y="501918"/>
                </a:lnTo>
                <a:lnTo>
                  <a:pt x="38289" y="500633"/>
                </a:lnTo>
                <a:close/>
              </a:path>
              <a:path w="52704" h="504189">
                <a:moveTo>
                  <a:pt x="33146" y="0"/>
                </a:moveTo>
                <a:lnTo>
                  <a:pt x="26060" y="0"/>
                </a:lnTo>
                <a:lnTo>
                  <a:pt x="26060" y="6413"/>
                </a:lnTo>
                <a:lnTo>
                  <a:pt x="31661" y="6413"/>
                </a:lnTo>
                <a:lnTo>
                  <a:pt x="36575" y="8343"/>
                </a:lnTo>
                <a:lnTo>
                  <a:pt x="40119" y="11556"/>
                </a:lnTo>
                <a:lnTo>
                  <a:pt x="43662" y="14630"/>
                </a:lnTo>
                <a:lnTo>
                  <a:pt x="45719" y="18859"/>
                </a:lnTo>
                <a:lnTo>
                  <a:pt x="45719" y="485317"/>
                </a:lnTo>
                <a:lnTo>
                  <a:pt x="43662" y="489318"/>
                </a:lnTo>
                <a:lnTo>
                  <a:pt x="36690" y="495376"/>
                </a:lnTo>
                <a:lnTo>
                  <a:pt x="31661" y="497433"/>
                </a:lnTo>
                <a:lnTo>
                  <a:pt x="42672" y="497433"/>
                </a:lnTo>
                <a:lnTo>
                  <a:pt x="47663" y="493788"/>
                </a:lnTo>
                <a:lnTo>
                  <a:pt x="52120" y="481431"/>
                </a:lnTo>
                <a:lnTo>
                  <a:pt x="52120" y="16802"/>
                </a:lnTo>
                <a:lnTo>
                  <a:pt x="49149" y="10985"/>
                </a:lnTo>
                <a:lnTo>
                  <a:pt x="44348" y="6756"/>
                </a:lnTo>
                <a:lnTo>
                  <a:pt x="39662" y="2514"/>
                </a:lnTo>
                <a:lnTo>
                  <a:pt x="3314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 txBox="1"/>
          <p:nvPr/>
        </p:nvSpPr>
        <p:spPr>
          <a:xfrm>
            <a:off x="3593058" y="2223125"/>
            <a:ext cx="12128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6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Butterfly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 txBox="1"/>
          <p:nvPr/>
        </p:nvSpPr>
        <p:spPr>
          <a:xfrm>
            <a:off x="556717" y="313916"/>
            <a:ext cx="5947410" cy="740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1097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800" spc="40" dirty="0">
                <a:latin typeface="Arial"/>
                <a:cs typeface="Arial"/>
              </a:rPr>
              <a:t>Table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Functions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dairy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30655" algn="l"/>
              </a:tabLst>
            </a:pPr>
            <a:r>
              <a:rPr sz="800" i="1" spc="-5" dirty="0">
                <a:latin typeface="Arial"/>
                <a:cs typeface="Arial"/>
              </a:rPr>
              <a:t>Valve</a:t>
            </a:r>
            <a:r>
              <a:rPr sz="800" i="1" spc="35" dirty="0">
                <a:latin typeface="Arial"/>
                <a:cs typeface="Arial"/>
              </a:rPr>
              <a:t> </a:t>
            </a:r>
            <a:r>
              <a:rPr sz="800" i="1" spc="-5" dirty="0">
                <a:latin typeface="Arial"/>
                <a:cs typeface="Arial"/>
              </a:rPr>
              <a:t>type</a:t>
            </a:r>
            <a:r>
              <a:rPr sz="800" i="1" dirty="0">
                <a:latin typeface="Arial"/>
                <a:cs typeface="Arial"/>
              </a:rPr>
              <a:t>	</a:t>
            </a:r>
            <a:r>
              <a:rPr sz="800" i="1" spc="-5" dirty="0">
                <a:latin typeface="Arial"/>
                <a:cs typeface="Arial"/>
              </a:rPr>
              <a:t>Function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149" y="6757197"/>
            <a:ext cx="2910840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0" dirty="0">
                <a:latin typeface="Arial"/>
                <a:cs typeface="Arial"/>
              </a:rPr>
              <a:t>Modulating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indent="635" algn="just">
              <a:lnSpc>
                <a:spcPct val="100000"/>
              </a:lnSpc>
              <a:spcBef>
                <a:spcPts val="635"/>
              </a:spcBef>
            </a:pPr>
            <a:r>
              <a:rPr sz="1000" spc="60" dirty="0">
                <a:latin typeface="PMingLiU"/>
                <a:cs typeface="PMingLiU"/>
              </a:rPr>
              <a:t>Conce</a:t>
            </a:r>
            <a:r>
              <a:rPr sz="1000" spc="50" dirty="0">
                <a:latin typeface="PMingLiU"/>
                <a:cs typeface="PMingLiU"/>
              </a:rPr>
              <a:t>ptually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similar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lobe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modu-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latin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0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9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var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operates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varying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ition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orifi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weir,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duced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ered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towards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seat.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conjun</a:t>
            </a:r>
            <a:r>
              <a:rPr sz="1000" spc="60" dirty="0">
                <a:latin typeface="PMingLiU"/>
                <a:cs typeface="PMingLiU"/>
              </a:rPr>
              <a:t>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sen-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detects</a:t>
            </a:r>
            <a:r>
              <a:rPr sz="1000" spc="70" dirty="0">
                <a:latin typeface="PMingLiU"/>
                <a:cs typeface="PMingLiU"/>
              </a:rPr>
              <a:t> 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</a:t>
            </a:r>
            <a:r>
              <a:rPr sz="1000" spc="45" dirty="0">
                <a:latin typeface="PMingLiU"/>
                <a:cs typeface="PMingLiU"/>
              </a:rPr>
              <a:t>ler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adjusts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setting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35" dirty="0">
                <a:latin typeface="PMingLiU"/>
                <a:cs typeface="PMingLiU"/>
              </a:rPr>
              <a:t> flow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782" y="8512554"/>
            <a:ext cx="2910840" cy="52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35" dirty="0">
                <a:latin typeface="Arial"/>
                <a:cs typeface="Arial"/>
              </a:rPr>
              <a:t>One-Way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40"/>
              </a:spcBef>
            </a:pP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one-wa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chec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7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10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spr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ng-loaded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ow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directi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631" y="7367460"/>
            <a:ext cx="2910205" cy="91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stop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reverse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directi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Flu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desired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uses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mome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tum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keep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0" dirty="0">
                <a:latin typeface="PMingLiU"/>
                <a:cs typeface="PMingLiU"/>
              </a:rPr>
              <a:t>errone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usly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reversed,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clo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influen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fluid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spring,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back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733" y="8512554"/>
            <a:ext cx="2910205" cy="52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Safety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40"/>
              </a:spcBef>
            </a:pPr>
            <a:r>
              <a:rPr sz="1000" spc="40" dirty="0">
                <a:latin typeface="PMingLiU"/>
                <a:cs typeface="PMingLiU"/>
              </a:rPr>
              <a:t>Pressure</a:t>
            </a:r>
            <a:r>
              <a:rPr sz="1000" spc="25" dirty="0">
                <a:latin typeface="PMingLiU"/>
                <a:cs typeface="PMingLiU"/>
              </a:rPr>
              <a:t>/</a:t>
            </a:r>
            <a:r>
              <a:rPr sz="1000" spc="55" dirty="0">
                <a:latin typeface="PMingLiU"/>
                <a:cs typeface="PMingLiU"/>
              </a:rPr>
              <a:t>vacuu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relie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ensure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limit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mum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3638" y="4440541"/>
            <a:ext cx="1853260" cy="17022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5782" y="6286083"/>
            <a:ext cx="16700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8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Consta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t-pressure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73652" y="2472283"/>
            <a:ext cx="255270" cy="233679"/>
          </a:xfrm>
          <a:custGeom>
            <a:avLst/>
            <a:gdLst/>
            <a:ahLst/>
            <a:cxnLst/>
            <a:rect l="l" t="t" r="r" b="b"/>
            <a:pathLst>
              <a:path w="255270" h="233680">
                <a:moveTo>
                  <a:pt x="0" y="22847"/>
                </a:moveTo>
                <a:lnTo>
                  <a:pt x="46634" y="22847"/>
                </a:lnTo>
                <a:lnTo>
                  <a:pt x="46634" y="0"/>
                </a:lnTo>
                <a:lnTo>
                  <a:pt x="212140" y="0"/>
                </a:lnTo>
                <a:lnTo>
                  <a:pt x="255117" y="40233"/>
                </a:lnTo>
                <a:lnTo>
                  <a:pt x="212140" y="104241"/>
                </a:lnTo>
                <a:lnTo>
                  <a:pt x="208483" y="104241"/>
                </a:lnTo>
                <a:lnTo>
                  <a:pt x="208483" y="233159"/>
                </a:lnTo>
                <a:lnTo>
                  <a:pt x="179209" y="233159"/>
                </a:lnTo>
                <a:lnTo>
                  <a:pt x="179209" y="104241"/>
                </a:lnTo>
                <a:lnTo>
                  <a:pt x="147218" y="104241"/>
                </a:lnTo>
                <a:lnTo>
                  <a:pt x="0" y="47548"/>
                </a:lnTo>
                <a:lnTo>
                  <a:pt x="0" y="2284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57027" y="2472283"/>
            <a:ext cx="255270" cy="233679"/>
          </a:xfrm>
          <a:custGeom>
            <a:avLst/>
            <a:gdLst/>
            <a:ahLst/>
            <a:cxnLst/>
            <a:rect l="l" t="t" r="r" b="b"/>
            <a:pathLst>
              <a:path w="255270" h="233680">
                <a:moveTo>
                  <a:pt x="255117" y="22847"/>
                </a:moveTo>
                <a:lnTo>
                  <a:pt x="208483" y="22847"/>
                </a:lnTo>
                <a:lnTo>
                  <a:pt x="208483" y="0"/>
                </a:lnTo>
                <a:lnTo>
                  <a:pt x="42976" y="0"/>
                </a:lnTo>
                <a:lnTo>
                  <a:pt x="0" y="40233"/>
                </a:lnTo>
                <a:lnTo>
                  <a:pt x="42976" y="104241"/>
                </a:lnTo>
                <a:lnTo>
                  <a:pt x="46634" y="104241"/>
                </a:lnTo>
                <a:lnTo>
                  <a:pt x="46634" y="233159"/>
                </a:lnTo>
                <a:lnTo>
                  <a:pt x="75907" y="233159"/>
                </a:lnTo>
                <a:lnTo>
                  <a:pt x="75907" y="104241"/>
                </a:lnTo>
                <a:lnTo>
                  <a:pt x="107911" y="104241"/>
                </a:lnTo>
                <a:lnTo>
                  <a:pt x="255117" y="47548"/>
                </a:lnTo>
                <a:lnTo>
                  <a:pt x="255117" y="2284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37176" y="2260142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949" y="0"/>
                </a:moveTo>
                <a:lnTo>
                  <a:pt x="16293" y="15681"/>
                </a:lnTo>
                <a:lnTo>
                  <a:pt x="0" y="51206"/>
                </a:lnTo>
                <a:lnTo>
                  <a:pt x="0" y="52108"/>
                </a:lnTo>
                <a:lnTo>
                  <a:pt x="0" y="53949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37176" y="2310422"/>
            <a:ext cx="75565" cy="186690"/>
          </a:xfrm>
          <a:custGeom>
            <a:avLst/>
            <a:gdLst/>
            <a:ahLst/>
            <a:cxnLst/>
            <a:rect l="l" t="t" r="r" b="b"/>
            <a:pathLst>
              <a:path w="75564" h="186689">
                <a:moveTo>
                  <a:pt x="0" y="0"/>
                </a:moveTo>
                <a:lnTo>
                  <a:pt x="0" y="161861"/>
                </a:lnTo>
                <a:lnTo>
                  <a:pt x="29260" y="161861"/>
                </a:lnTo>
                <a:lnTo>
                  <a:pt x="29260" y="186537"/>
                </a:lnTo>
                <a:lnTo>
                  <a:pt x="74968" y="186537"/>
                </a:lnTo>
                <a:lnTo>
                  <a:pt x="74968" y="158203"/>
                </a:lnTo>
                <a:lnTo>
                  <a:pt x="53949" y="132588"/>
                </a:lnTo>
                <a:lnTo>
                  <a:pt x="29260" y="132588"/>
                </a:lnTo>
                <a:lnTo>
                  <a:pt x="29260" y="367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68938" y="2288476"/>
            <a:ext cx="22225" cy="14604"/>
          </a:xfrm>
          <a:custGeom>
            <a:avLst/>
            <a:gdLst/>
            <a:ahLst/>
            <a:cxnLst/>
            <a:rect l="l" t="t" r="r" b="b"/>
            <a:pathLst>
              <a:path w="22225" h="14605">
                <a:moveTo>
                  <a:pt x="22187" y="0"/>
                </a:moveTo>
                <a:lnTo>
                  <a:pt x="8922" y="3862"/>
                </a:lnTo>
                <a:lnTo>
                  <a:pt x="0" y="14121"/>
                </a:lnTo>
                <a:lnTo>
                  <a:pt x="2218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88370" y="2260142"/>
            <a:ext cx="157480" cy="28575"/>
          </a:xfrm>
          <a:custGeom>
            <a:avLst/>
            <a:gdLst/>
            <a:ahLst/>
            <a:cxnLst/>
            <a:rect l="l" t="t" r="r" b="b"/>
            <a:pathLst>
              <a:path w="157479" h="28575">
                <a:moveTo>
                  <a:pt x="0" y="0"/>
                </a:moveTo>
                <a:lnTo>
                  <a:pt x="157289" y="0"/>
                </a:lnTo>
                <a:lnTo>
                  <a:pt x="157289" y="28333"/>
                </a:lnTo>
                <a:lnTo>
                  <a:pt x="0" y="28333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38344" y="1856892"/>
            <a:ext cx="0" cy="403860"/>
          </a:xfrm>
          <a:custGeom>
            <a:avLst/>
            <a:gdLst/>
            <a:ahLst/>
            <a:cxnLst/>
            <a:rect l="l" t="t" r="r" b="b"/>
            <a:pathLst>
              <a:path h="403860">
                <a:moveTo>
                  <a:pt x="0" y="403250"/>
                </a:moveTo>
                <a:lnTo>
                  <a:pt x="0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37176" y="1806600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949" y="53949"/>
                </a:moveTo>
                <a:lnTo>
                  <a:pt x="16296" y="38260"/>
                </a:lnTo>
                <a:lnTo>
                  <a:pt x="0" y="2743"/>
                </a:lnTo>
                <a:lnTo>
                  <a:pt x="0" y="1816"/>
                </a:lnTo>
                <a:lnTo>
                  <a:pt x="0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37176" y="1623720"/>
            <a:ext cx="75565" cy="186690"/>
          </a:xfrm>
          <a:custGeom>
            <a:avLst/>
            <a:gdLst/>
            <a:ahLst/>
            <a:cxnLst/>
            <a:rect l="l" t="t" r="r" b="b"/>
            <a:pathLst>
              <a:path w="75564" h="186689">
                <a:moveTo>
                  <a:pt x="0" y="186537"/>
                </a:moveTo>
                <a:lnTo>
                  <a:pt x="0" y="24688"/>
                </a:lnTo>
                <a:lnTo>
                  <a:pt x="29260" y="24688"/>
                </a:lnTo>
                <a:lnTo>
                  <a:pt x="29260" y="0"/>
                </a:lnTo>
                <a:lnTo>
                  <a:pt x="74968" y="0"/>
                </a:lnTo>
                <a:lnTo>
                  <a:pt x="74968" y="28346"/>
                </a:lnTo>
                <a:lnTo>
                  <a:pt x="53949" y="53949"/>
                </a:lnTo>
                <a:lnTo>
                  <a:pt x="29260" y="53949"/>
                </a:lnTo>
                <a:lnTo>
                  <a:pt x="29260" y="182879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68932" y="1818065"/>
            <a:ext cx="22225" cy="14604"/>
          </a:xfrm>
          <a:custGeom>
            <a:avLst/>
            <a:gdLst/>
            <a:ahLst/>
            <a:cxnLst/>
            <a:rect l="l" t="t" r="r" b="b"/>
            <a:pathLst>
              <a:path w="22225" h="14605">
                <a:moveTo>
                  <a:pt x="22194" y="14125"/>
                </a:moveTo>
                <a:lnTo>
                  <a:pt x="8922" y="10260"/>
                </a:lnTo>
                <a:lnTo>
                  <a:pt x="0" y="0"/>
                </a:lnTo>
                <a:lnTo>
                  <a:pt x="22194" y="1412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88370" y="1832203"/>
            <a:ext cx="157480" cy="28575"/>
          </a:xfrm>
          <a:custGeom>
            <a:avLst/>
            <a:gdLst/>
            <a:ahLst/>
            <a:cxnLst/>
            <a:rect l="l" t="t" r="r" b="b"/>
            <a:pathLst>
              <a:path w="157479" h="28575">
                <a:moveTo>
                  <a:pt x="0" y="28346"/>
                </a:moveTo>
                <a:lnTo>
                  <a:pt x="157289" y="28346"/>
                </a:lnTo>
                <a:lnTo>
                  <a:pt x="157289" y="0"/>
                </a:lnTo>
                <a:lnTo>
                  <a:pt x="0" y="0"/>
                </a:lnTo>
                <a:lnTo>
                  <a:pt x="0" y="2834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73652" y="1626463"/>
            <a:ext cx="75565" cy="870585"/>
          </a:xfrm>
          <a:custGeom>
            <a:avLst/>
            <a:gdLst/>
            <a:ahLst/>
            <a:cxnLst/>
            <a:rect l="l" t="t" r="r" b="b"/>
            <a:pathLst>
              <a:path w="75564" h="870585">
                <a:moveTo>
                  <a:pt x="0" y="0"/>
                </a:moveTo>
                <a:lnTo>
                  <a:pt x="46634" y="0"/>
                </a:lnTo>
                <a:lnTo>
                  <a:pt x="46634" y="21031"/>
                </a:lnTo>
                <a:lnTo>
                  <a:pt x="74968" y="21031"/>
                </a:lnTo>
                <a:lnTo>
                  <a:pt x="74968" y="845820"/>
                </a:lnTo>
                <a:lnTo>
                  <a:pt x="46634" y="845820"/>
                </a:lnTo>
                <a:lnTo>
                  <a:pt x="46634" y="870496"/>
                </a:lnTo>
                <a:lnTo>
                  <a:pt x="0" y="870496"/>
                </a:lnTo>
                <a:lnTo>
                  <a:pt x="0" y="843978"/>
                </a:lnTo>
                <a:lnTo>
                  <a:pt x="21018" y="816546"/>
                </a:lnTo>
                <a:lnTo>
                  <a:pt x="46634" y="816546"/>
                </a:lnTo>
                <a:lnTo>
                  <a:pt x="46634" y="53936"/>
                </a:lnTo>
                <a:lnTo>
                  <a:pt x="21018" y="53936"/>
                </a:lnTo>
                <a:lnTo>
                  <a:pt x="0" y="2651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04081" y="2076348"/>
            <a:ext cx="377825" cy="46355"/>
          </a:xfrm>
          <a:custGeom>
            <a:avLst/>
            <a:gdLst/>
            <a:ahLst/>
            <a:cxnLst/>
            <a:rect l="l" t="t" r="r" b="b"/>
            <a:pathLst>
              <a:path w="377825" h="46355">
                <a:moveTo>
                  <a:pt x="0" y="0"/>
                </a:moveTo>
                <a:lnTo>
                  <a:pt x="377571" y="0"/>
                </a:lnTo>
                <a:lnTo>
                  <a:pt x="377571" y="46354"/>
                </a:lnTo>
                <a:lnTo>
                  <a:pt x="0" y="46354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04081" y="2122982"/>
            <a:ext cx="377825" cy="24765"/>
          </a:xfrm>
          <a:custGeom>
            <a:avLst/>
            <a:gdLst/>
            <a:ahLst/>
            <a:cxnLst/>
            <a:rect l="l" t="t" r="r" b="b"/>
            <a:pathLst>
              <a:path w="377825" h="24764">
                <a:moveTo>
                  <a:pt x="0" y="0"/>
                </a:moveTo>
                <a:lnTo>
                  <a:pt x="377647" y="0"/>
                </a:lnTo>
                <a:lnTo>
                  <a:pt x="359346" y="24676"/>
                </a:lnTo>
                <a:lnTo>
                  <a:pt x="13716" y="24676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54373" y="2148573"/>
            <a:ext cx="277495" cy="374015"/>
          </a:xfrm>
          <a:custGeom>
            <a:avLst/>
            <a:gdLst/>
            <a:ahLst/>
            <a:cxnLst/>
            <a:rect l="l" t="t" r="r" b="b"/>
            <a:pathLst>
              <a:path w="277495" h="374014">
                <a:moveTo>
                  <a:pt x="0" y="0"/>
                </a:moveTo>
                <a:lnTo>
                  <a:pt x="277190" y="0"/>
                </a:lnTo>
                <a:lnTo>
                  <a:pt x="265328" y="223126"/>
                </a:lnTo>
                <a:lnTo>
                  <a:pt x="258620" y="269270"/>
                </a:lnTo>
                <a:lnTo>
                  <a:pt x="241443" y="309669"/>
                </a:lnTo>
                <a:lnTo>
                  <a:pt x="215628" y="342063"/>
                </a:lnTo>
                <a:lnTo>
                  <a:pt x="183008" y="364187"/>
                </a:lnTo>
                <a:lnTo>
                  <a:pt x="145415" y="373780"/>
                </a:lnTo>
                <a:lnTo>
                  <a:pt x="131368" y="373031"/>
                </a:lnTo>
                <a:lnTo>
                  <a:pt x="92432" y="361916"/>
                </a:lnTo>
                <a:lnTo>
                  <a:pt x="59455" y="339135"/>
                </a:lnTo>
                <a:lnTo>
                  <a:pt x="33919" y="306792"/>
                </a:lnTo>
                <a:lnTo>
                  <a:pt x="17304" y="266992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04081" y="2029701"/>
            <a:ext cx="377825" cy="46990"/>
          </a:xfrm>
          <a:custGeom>
            <a:avLst/>
            <a:gdLst/>
            <a:ahLst/>
            <a:cxnLst/>
            <a:rect l="l" t="t" r="r" b="b"/>
            <a:pathLst>
              <a:path w="377825" h="46989">
                <a:moveTo>
                  <a:pt x="121615" y="0"/>
                </a:moveTo>
                <a:lnTo>
                  <a:pt x="258775" y="0"/>
                </a:lnTo>
                <a:lnTo>
                  <a:pt x="377647" y="46647"/>
                </a:lnTo>
                <a:lnTo>
                  <a:pt x="0" y="46647"/>
                </a:lnTo>
                <a:lnTo>
                  <a:pt x="121615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26610" y="959866"/>
            <a:ext cx="133350" cy="1059180"/>
          </a:xfrm>
          <a:custGeom>
            <a:avLst/>
            <a:gdLst/>
            <a:ahLst/>
            <a:cxnLst/>
            <a:rect l="l" t="t" r="r" b="b"/>
            <a:pathLst>
              <a:path w="133350" h="1059180">
                <a:moveTo>
                  <a:pt x="0" y="0"/>
                </a:moveTo>
                <a:lnTo>
                  <a:pt x="133045" y="0"/>
                </a:lnTo>
                <a:lnTo>
                  <a:pt x="133045" y="1059141"/>
                </a:lnTo>
                <a:lnTo>
                  <a:pt x="0" y="105914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77310" y="698360"/>
            <a:ext cx="348615" cy="949325"/>
          </a:xfrm>
          <a:custGeom>
            <a:avLst/>
            <a:gdLst/>
            <a:ahLst/>
            <a:cxnLst/>
            <a:rect l="l" t="t" r="r" b="b"/>
            <a:pathLst>
              <a:path w="348614" h="949325">
                <a:moveTo>
                  <a:pt x="0" y="928103"/>
                </a:moveTo>
                <a:lnTo>
                  <a:pt x="42976" y="928103"/>
                </a:lnTo>
                <a:lnTo>
                  <a:pt x="42976" y="949134"/>
                </a:lnTo>
                <a:lnTo>
                  <a:pt x="294436" y="949134"/>
                </a:lnTo>
                <a:lnTo>
                  <a:pt x="294436" y="930846"/>
                </a:lnTo>
                <a:lnTo>
                  <a:pt x="348386" y="930846"/>
                </a:lnTo>
                <a:lnTo>
                  <a:pt x="348386" y="734250"/>
                </a:lnTo>
                <a:lnTo>
                  <a:pt x="301751" y="734250"/>
                </a:lnTo>
                <a:lnTo>
                  <a:pt x="280720" y="748880"/>
                </a:lnTo>
                <a:lnTo>
                  <a:pt x="280720" y="899756"/>
                </a:lnTo>
                <a:lnTo>
                  <a:pt x="71310" y="899756"/>
                </a:lnTo>
                <a:lnTo>
                  <a:pt x="71310" y="0"/>
                </a:lnTo>
                <a:lnTo>
                  <a:pt x="53949" y="0"/>
                </a:lnTo>
                <a:lnTo>
                  <a:pt x="56692" y="881468"/>
                </a:lnTo>
                <a:lnTo>
                  <a:pt x="56692" y="885126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74554" y="1579829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89" h="46989">
                <a:moveTo>
                  <a:pt x="0" y="46634"/>
                </a:moveTo>
                <a:lnTo>
                  <a:pt x="59448" y="0"/>
                </a:lnTo>
                <a:lnTo>
                  <a:pt x="0" y="4663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60113" y="698360"/>
            <a:ext cx="348615" cy="949325"/>
          </a:xfrm>
          <a:custGeom>
            <a:avLst/>
            <a:gdLst/>
            <a:ahLst/>
            <a:cxnLst/>
            <a:rect l="l" t="t" r="r" b="b"/>
            <a:pathLst>
              <a:path w="348614" h="949325">
                <a:moveTo>
                  <a:pt x="348373" y="928103"/>
                </a:moveTo>
                <a:lnTo>
                  <a:pt x="305396" y="928103"/>
                </a:lnTo>
                <a:lnTo>
                  <a:pt x="305396" y="949134"/>
                </a:lnTo>
                <a:lnTo>
                  <a:pt x="53949" y="949134"/>
                </a:lnTo>
                <a:lnTo>
                  <a:pt x="53949" y="930846"/>
                </a:lnTo>
                <a:lnTo>
                  <a:pt x="0" y="930846"/>
                </a:lnTo>
                <a:lnTo>
                  <a:pt x="0" y="734250"/>
                </a:lnTo>
                <a:lnTo>
                  <a:pt x="46634" y="734250"/>
                </a:lnTo>
                <a:lnTo>
                  <a:pt x="67665" y="748880"/>
                </a:lnTo>
                <a:lnTo>
                  <a:pt x="67665" y="899756"/>
                </a:lnTo>
                <a:lnTo>
                  <a:pt x="277063" y="899756"/>
                </a:lnTo>
                <a:lnTo>
                  <a:pt x="277063" y="0"/>
                </a:lnTo>
                <a:lnTo>
                  <a:pt x="294424" y="0"/>
                </a:lnTo>
                <a:lnTo>
                  <a:pt x="291680" y="881468"/>
                </a:lnTo>
                <a:lnTo>
                  <a:pt x="291680" y="885126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51794" y="1579829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89" h="46989">
                <a:moveTo>
                  <a:pt x="59448" y="46634"/>
                </a:moveTo>
                <a:lnTo>
                  <a:pt x="0" y="0"/>
                </a:lnTo>
                <a:lnTo>
                  <a:pt x="59448" y="4663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49547" y="1659889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063" y="0"/>
                </a:lnTo>
              </a:path>
            </a:pathLst>
          </a:custGeom>
          <a:ln w="254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72661" y="163893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949" y="0"/>
                </a:lnTo>
              </a:path>
            </a:pathLst>
          </a:custGeom>
          <a:ln w="16509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49547" y="1630108"/>
            <a:ext cx="277495" cy="43180"/>
          </a:xfrm>
          <a:custGeom>
            <a:avLst/>
            <a:gdLst/>
            <a:ahLst/>
            <a:cxnLst/>
            <a:rect l="l" t="t" r="r" b="b"/>
            <a:pathLst>
              <a:path w="277495" h="43180">
                <a:moveTo>
                  <a:pt x="223113" y="0"/>
                </a:moveTo>
                <a:lnTo>
                  <a:pt x="277063" y="0"/>
                </a:lnTo>
                <a:lnTo>
                  <a:pt x="277063" y="42989"/>
                </a:lnTo>
                <a:lnTo>
                  <a:pt x="0" y="42989"/>
                </a:lnTo>
                <a:lnTo>
                  <a:pt x="0" y="17386"/>
                </a:lnTo>
                <a:lnTo>
                  <a:pt x="223113" y="17386"/>
                </a:lnTo>
                <a:lnTo>
                  <a:pt x="223113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59186" y="1659889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075" y="0"/>
                </a:lnTo>
              </a:path>
            </a:pathLst>
          </a:custGeom>
          <a:ln w="254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59186" y="163893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949" y="0"/>
                </a:lnTo>
              </a:path>
            </a:pathLst>
          </a:custGeom>
          <a:ln w="16509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259186" y="1630108"/>
            <a:ext cx="277495" cy="43180"/>
          </a:xfrm>
          <a:custGeom>
            <a:avLst/>
            <a:gdLst/>
            <a:ahLst/>
            <a:cxnLst/>
            <a:rect l="l" t="t" r="r" b="b"/>
            <a:pathLst>
              <a:path w="277495" h="43180">
                <a:moveTo>
                  <a:pt x="53949" y="0"/>
                </a:moveTo>
                <a:lnTo>
                  <a:pt x="0" y="0"/>
                </a:lnTo>
                <a:lnTo>
                  <a:pt x="0" y="42989"/>
                </a:lnTo>
                <a:lnTo>
                  <a:pt x="277075" y="42989"/>
                </a:lnTo>
                <a:lnTo>
                  <a:pt x="277075" y="17386"/>
                </a:lnTo>
                <a:lnTo>
                  <a:pt x="53949" y="17386"/>
                </a:lnTo>
                <a:lnTo>
                  <a:pt x="53949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26610" y="924191"/>
            <a:ext cx="132715" cy="36195"/>
          </a:xfrm>
          <a:custGeom>
            <a:avLst/>
            <a:gdLst/>
            <a:ahLst/>
            <a:cxnLst/>
            <a:rect l="l" t="t" r="r" b="b"/>
            <a:pathLst>
              <a:path w="132714" h="36194">
                <a:moveTo>
                  <a:pt x="0" y="35674"/>
                </a:moveTo>
                <a:lnTo>
                  <a:pt x="132575" y="35674"/>
                </a:lnTo>
                <a:lnTo>
                  <a:pt x="132575" y="0"/>
                </a:lnTo>
                <a:lnTo>
                  <a:pt x="0" y="0"/>
                </a:lnTo>
                <a:lnTo>
                  <a:pt x="0" y="3567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137571" y="838631"/>
            <a:ext cx="111125" cy="85725"/>
          </a:xfrm>
          <a:custGeom>
            <a:avLst/>
            <a:gdLst/>
            <a:ahLst/>
            <a:cxnLst/>
            <a:rect l="l" t="t" r="r" b="b"/>
            <a:pathLst>
              <a:path w="111125" h="85725">
                <a:moveTo>
                  <a:pt x="0" y="85572"/>
                </a:moveTo>
                <a:lnTo>
                  <a:pt x="111099" y="85572"/>
                </a:lnTo>
                <a:lnTo>
                  <a:pt x="111099" y="0"/>
                </a:lnTo>
                <a:lnTo>
                  <a:pt x="0" y="0"/>
                </a:lnTo>
                <a:lnTo>
                  <a:pt x="0" y="85572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19295" y="695604"/>
            <a:ext cx="147320" cy="142875"/>
          </a:xfrm>
          <a:custGeom>
            <a:avLst/>
            <a:gdLst/>
            <a:ahLst/>
            <a:cxnLst/>
            <a:rect l="l" t="t" r="r" b="b"/>
            <a:pathLst>
              <a:path w="147320" h="142875">
                <a:moveTo>
                  <a:pt x="0" y="142646"/>
                </a:moveTo>
                <a:lnTo>
                  <a:pt x="146913" y="142646"/>
                </a:lnTo>
                <a:lnTo>
                  <a:pt x="146913" y="0"/>
                </a:lnTo>
                <a:lnTo>
                  <a:pt x="0" y="0"/>
                </a:lnTo>
                <a:lnTo>
                  <a:pt x="0" y="14264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97337" y="793902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5674" y="0"/>
                </a:lnTo>
              </a:path>
            </a:pathLst>
          </a:custGeom>
          <a:ln w="210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97337" y="78338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5" h="21590">
                <a:moveTo>
                  <a:pt x="0" y="0"/>
                </a:moveTo>
                <a:lnTo>
                  <a:pt x="35674" y="0"/>
                </a:lnTo>
                <a:lnTo>
                  <a:pt x="35674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252798" y="793902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5674" y="0"/>
                </a:lnTo>
              </a:path>
            </a:pathLst>
          </a:custGeom>
          <a:ln w="210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52798" y="78338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5" h="21590">
                <a:moveTo>
                  <a:pt x="0" y="0"/>
                </a:moveTo>
                <a:lnTo>
                  <a:pt x="35674" y="0"/>
                </a:lnTo>
                <a:lnTo>
                  <a:pt x="35674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36085" y="783386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149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09314" y="658113"/>
            <a:ext cx="762635" cy="39370"/>
          </a:xfrm>
          <a:custGeom>
            <a:avLst/>
            <a:gdLst/>
            <a:ahLst/>
            <a:cxnLst/>
            <a:rect l="l" t="t" r="r" b="b"/>
            <a:pathLst>
              <a:path w="762635" h="39370">
                <a:moveTo>
                  <a:pt x="0" y="39319"/>
                </a:moveTo>
                <a:lnTo>
                  <a:pt x="762596" y="39319"/>
                </a:lnTo>
                <a:lnTo>
                  <a:pt x="762596" y="0"/>
                </a:lnTo>
                <a:lnTo>
                  <a:pt x="0" y="0"/>
                </a:lnTo>
                <a:lnTo>
                  <a:pt x="0" y="3931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30773" y="2472283"/>
            <a:ext cx="255270" cy="233679"/>
          </a:xfrm>
          <a:custGeom>
            <a:avLst/>
            <a:gdLst/>
            <a:ahLst/>
            <a:cxnLst/>
            <a:rect l="l" t="t" r="r" b="b"/>
            <a:pathLst>
              <a:path w="255270" h="233680">
                <a:moveTo>
                  <a:pt x="0" y="22847"/>
                </a:moveTo>
                <a:lnTo>
                  <a:pt x="46634" y="22847"/>
                </a:lnTo>
                <a:lnTo>
                  <a:pt x="46634" y="0"/>
                </a:lnTo>
                <a:lnTo>
                  <a:pt x="212153" y="0"/>
                </a:lnTo>
                <a:lnTo>
                  <a:pt x="255117" y="40233"/>
                </a:lnTo>
                <a:lnTo>
                  <a:pt x="212153" y="104241"/>
                </a:lnTo>
                <a:lnTo>
                  <a:pt x="208483" y="104241"/>
                </a:lnTo>
                <a:lnTo>
                  <a:pt x="208483" y="233159"/>
                </a:lnTo>
                <a:lnTo>
                  <a:pt x="179235" y="233159"/>
                </a:lnTo>
                <a:lnTo>
                  <a:pt x="179235" y="104241"/>
                </a:lnTo>
                <a:lnTo>
                  <a:pt x="147218" y="104241"/>
                </a:lnTo>
                <a:lnTo>
                  <a:pt x="0" y="47548"/>
                </a:lnTo>
                <a:lnTo>
                  <a:pt x="0" y="2284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215075" y="2472283"/>
            <a:ext cx="255270" cy="233679"/>
          </a:xfrm>
          <a:custGeom>
            <a:avLst/>
            <a:gdLst/>
            <a:ahLst/>
            <a:cxnLst/>
            <a:rect l="l" t="t" r="r" b="b"/>
            <a:pathLst>
              <a:path w="255270" h="233680">
                <a:moveTo>
                  <a:pt x="255117" y="22847"/>
                </a:moveTo>
                <a:lnTo>
                  <a:pt x="208483" y="22847"/>
                </a:lnTo>
                <a:lnTo>
                  <a:pt x="208483" y="0"/>
                </a:lnTo>
                <a:lnTo>
                  <a:pt x="42976" y="0"/>
                </a:lnTo>
                <a:lnTo>
                  <a:pt x="0" y="40233"/>
                </a:lnTo>
                <a:lnTo>
                  <a:pt x="42976" y="104241"/>
                </a:lnTo>
                <a:lnTo>
                  <a:pt x="46634" y="104241"/>
                </a:lnTo>
                <a:lnTo>
                  <a:pt x="46634" y="233159"/>
                </a:lnTo>
                <a:lnTo>
                  <a:pt x="75907" y="233159"/>
                </a:lnTo>
                <a:lnTo>
                  <a:pt x="75907" y="104241"/>
                </a:lnTo>
                <a:lnTo>
                  <a:pt x="107899" y="104241"/>
                </a:lnTo>
                <a:lnTo>
                  <a:pt x="255117" y="47548"/>
                </a:lnTo>
                <a:lnTo>
                  <a:pt x="255117" y="2284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94310" y="2260142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949" y="0"/>
                </a:moveTo>
                <a:lnTo>
                  <a:pt x="16281" y="15684"/>
                </a:lnTo>
                <a:lnTo>
                  <a:pt x="0" y="51206"/>
                </a:lnTo>
                <a:lnTo>
                  <a:pt x="0" y="52108"/>
                </a:lnTo>
                <a:lnTo>
                  <a:pt x="0" y="53949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94310" y="2310422"/>
            <a:ext cx="75565" cy="186690"/>
          </a:xfrm>
          <a:custGeom>
            <a:avLst/>
            <a:gdLst/>
            <a:ahLst/>
            <a:cxnLst/>
            <a:rect l="l" t="t" r="r" b="b"/>
            <a:pathLst>
              <a:path w="75564" h="186689">
                <a:moveTo>
                  <a:pt x="0" y="0"/>
                </a:moveTo>
                <a:lnTo>
                  <a:pt x="0" y="161861"/>
                </a:lnTo>
                <a:lnTo>
                  <a:pt x="29248" y="161861"/>
                </a:lnTo>
                <a:lnTo>
                  <a:pt x="29248" y="186537"/>
                </a:lnTo>
                <a:lnTo>
                  <a:pt x="74980" y="186537"/>
                </a:lnTo>
                <a:lnTo>
                  <a:pt x="74980" y="158203"/>
                </a:lnTo>
                <a:lnTo>
                  <a:pt x="53949" y="132588"/>
                </a:lnTo>
                <a:lnTo>
                  <a:pt x="29248" y="132588"/>
                </a:lnTo>
                <a:lnTo>
                  <a:pt x="29248" y="367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26062" y="2288476"/>
            <a:ext cx="22225" cy="14604"/>
          </a:xfrm>
          <a:custGeom>
            <a:avLst/>
            <a:gdLst/>
            <a:ahLst/>
            <a:cxnLst/>
            <a:rect l="l" t="t" r="r" b="b"/>
            <a:pathLst>
              <a:path w="22225" h="14605">
                <a:moveTo>
                  <a:pt x="22197" y="0"/>
                </a:moveTo>
                <a:lnTo>
                  <a:pt x="8925" y="3860"/>
                </a:lnTo>
                <a:lnTo>
                  <a:pt x="0" y="14115"/>
                </a:lnTo>
                <a:lnTo>
                  <a:pt x="2219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45516" y="2260142"/>
            <a:ext cx="157480" cy="28575"/>
          </a:xfrm>
          <a:custGeom>
            <a:avLst/>
            <a:gdLst/>
            <a:ahLst/>
            <a:cxnLst/>
            <a:rect l="l" t="t" r="r" b="b"/>
            <a:pathLst>
              <a:path w="157479" h="28575">
                <a:moveTo>
                  <a:pt x="0" y="0"/>
                </a:moveTo>
                <a:lnTo>
                  <a:pt x="157276" y="0"/>
                </a:lnTo>
                <a:lnTo>
                  <a:pt x="157276" y="28333"/>
                </a:lnTo>
                <a:lnTo>
                  <a:pt x="0" y="28333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596392" y="1856892"/>
            <a:ext cx="0" cy="403860"/>
          </a:xfrm>
          <a:custGeom>
            <a:avLst/>
            <a:gdLst/>
            <a:ahLst/>
            <a:cxnLst/>
            <a:rect l="l" t="t" r="r" b="b"/>
            <a:pathLst>
              <a:path h="403860">
                <a:moveTo>
                  <a:pt x="0" y="403250"/>
                </a:moveTo>
                <a:lnTo>
                  <a:pt x="0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94310" y="1806600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53949" y="53949"/>
                </a:moveTo>
                <a:lnTo>
                  <a:pt x="16285" y="38256"/>
                </a:lnTo>
                <a:lnTo>
                  <a:pt x="0" y="2743"/>
                </a:lnTo>
                <a:lnTo>
                  <a:pt x="0" y="1816"/>
                </a:lnTo>
                <a:lnTo>
                  <a:pt x="0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94310" y="1623720"/>
            <a:ext cx="75565" cy="186690"/>
          </a:xfrm>
          <a:custGeom>
            <a:avLst/>
            <a:gdLst/>
            <a:ahLst/>
            <a:cxnLst/>
            <a:rect l="l" t="t" r="r" b="b"/>
            <a:pathLst>
              <a:path w="75564" h="186689">
                <a:moveTo>
                  <a:pt x="0" y="186537"/>
                </a:moveTo>
                <a:lnTo>
                  <a:pt x="0" y="24688"/>
                </a:lnTo>
                <a:lnTo>
                  <a:pt x="29248" y="24688"/>
                </a:lnTo>
                <a:lnTo>
                  <a:pt x="29248" y="0"/>
                </a:lnTo>
                <a:lnTo>
                  <a:pt x="74980" y="0"/>
                </a:lnTo>
                <a:lnTo>
                  <a:pt x="74980" y="28346"/>
                </a:lnTo>
                <a:lnTo>
                  <a:pt x="53949" y="53949"/>
                </a:lnTo>
                <a:lnTo>
                  <a:pt x="29248" y="53949"/>
                </a:lnTo>
                <a:lnTo>
                  <a:pt x="29248" y="182879"/>
                </a:lnTo>
                <a:lnTo>
                  <a:pt x="0" y="186537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426056" y="1818071"/>
            <a:ext cx="22225" cy="14604"/>
          </a:xfrm>
          <a:custGeom>
            <a:avLst/>
            <a:gdLst/>
            <a:ahLst/>
            <a:cxnLst/>
            <a:rect l="l" t="t" r="r" b="b"/>
            <a:pathLst>
              <a:path w="22225" h="14605">
                <a:moveTo>
                  <a:pt x="22203" y="14119"/>
                </a:moveTo>
                <a:lnTo>
                  <a:pt x="8925" y="10255"/>
                </a:lnTo>
                <a:lnTo>
                  <a:pt x="0" y="0"/>
                </a:lnTo>
                <a:lnTo>
                  <a:pt x="22203" y="1411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445516" y="1832203"/>
            <a:ext cx="157480" cy="28575"/>
          </a:xfrm>
          <a:custGeom>
            <a:avLst/>
            <a:gdLst/>
            <a:ahLst/>
            <a:cxnLst/>
            <a:rect l="l" t="t" r="r" b="b"/>
            <a:pathLst>
              <a:path w="157479" h="28575">
                <a:moveTo>
                  <a:pt x="0" y="28346"/>
                </a:moveTo>
                <a:lnTo>
                  <a:pt x="157276" y="28346"/>
                </a:lnTo>
                <a:lnTo>
                  <a:pt x="157276" y="0"/>
                </a:lnTo>
                <a:lnTo>
                  <a:pt x="0" y="0"/>
                </a:lnTo>
                <a:lnTo>
                  <a:pt x="0" y="2834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630773" y="1626463"/>
            <a:ext cx="75565" cy="870585"/>
          </a:xfrm>
          <a:custGeom>
            <a:avLst/>
            <a:gdLst/>
            <a:ahLst/>
            <a:cxnLst/>
            <a:rect l="l" t="t" r="r" b="b"/>
            <a:pathLst>
              <a:path w="75564" h="870585">
                <a:moveTo>
                  <a:pt x="0" y="0"/>
                </a:moveTo>
                <a:lnTo>
                  <a:pt x="46634" y="0"/>
                </a:lnTo>
                <a:lnTo>
                  <a:pt x="46634" y="21031"/>
                </a:lnTo>
                <a:lnTo>
                  <a:pt x="74993" y="21031"/>
                </a:lnTo>
                <a:lnTo>
                  <a:pt x="74993" y="845820"/>
                </a:lnTo>
                <a:lnTo>
                  <a:pt x="46634" y="845820"/>
                </a:lnTo>
                <a:lnTo>
                  <a:pt x="46634" y="870496"/>
                </a:lnTo>
                <a:lnTo>
                  <a:pt x="0" y="870496"/>
                </a:lnTo>
                <a:lnTo>
                  <a:pt x="0" y="843978"/>
                </a:lnTo>
                <a:lnTo>
                  <a:pt x="21043" y="816546"/>
                </a:lnTo>
                <a:lnTo>
                  <a:pt x="46634" y="816546"/>
                </a:lnTo>
                <a:lnTo>
                  <a:pt x="46634" y="53936"/>
                </a:lnTo>
                <a:lnTo>
                  <a:pt x="21043" y="53936"/>
                </a:lnTo>
                <a:lnTo>
                  <a:pt x="0" y="2651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861202" y="2267457"/>
            <a:ext cx="377825" cy="46355"/>
          </a:xfrm>
          <a:custGeom>
            <a:avLst/>
            <a:gdLst/>
            <a:ahLst/>
            <a:cxnLst/>
            <a:rect l="l" t="t" r="r" b="b"/>
            <a:pathLst>
              <a:path w="377825" h="46355">
                <a:moveTo>
                  <a:pt x="0" y="0"/>
                </a:moveTo>
                <a:lnTo>
                  <a:pt x="377571" y="0"/>
                </a:lnTo>
                <a:lnTo>
                  <a:pt x="377571" y="46354"/>
                </a:lnTo>
                <a:lnTo>
                  <a:pt x="0" y="46354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861202" y="2314092"/>
            <a:ext cx="377825" cy="24765"/>
          </a:xfrm>
          <a:custGeom>
            <a:avLst/>
            <a:gdLst/>
            <a:ahLst/>
            <a:cxnLst/>
            <a:rect l="l" t="t" r="r" b="b"/>
            <a:pathLst>
              <a:path w="377825" h="24764">
                <a:moveTo>
                  <a:pt x="0" y="0"/>
                </a:moveTo>
                <a:lnTo>
                  <a:pt x="377647" y="0"/>
                </a:lnTo>
                <a:lnTo>
                  <a:pt x="359371" y="24676"/>
                </a:lnTo>
                <a:lnTo>
                  <a:pt x="13715" y="24676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11506" y="2338768"/>
            <a:ext cx="277495" cy="374015"/>
          </a:xfrm>
          <a:custGeom>
            <a:avLst/>
            <a:gdLst/>
            <a:ahLst/>
            <a:cxnLst/>
            <a:rect l="l" t="t" r="r" b="b"/>
            <a:pathLst>
              <a:path w="277495" h="374014">
                <a:moveTo>
                  <a:pt x="0" y="0"/>
                </a:moveTo>
                <a:lnTo>
                  <a:pt x="277177" y="0"/>
                </a:lnTo>
                <a:lnTo>
                  <a:pt x="265315" y="223113"/>
                </a:lnTo>
                <a:lnTo>
                  <a:pt x="258614" y="269262"/>
                </a:lnTo>
                <a:lnTo>
                  <a:pt x="241439" y="309662"/>
                </a:lnTo>
                <a:lnTo>
                  <a:pt x="215625" y="342054"/>
                </a:lnTo>
                <a:lnTo>
                  <a:pt x="183002" y="364176"/>
                </a:lnTo>
                <a:lnTo>
                  <a:pt x="145403" y="373767"/>
                </a:lnTo>
                <a:lnTo>
                  <a:pt x="131358" y="373018"/>
                </a:lnTo>
                <a:lnTo>
                  <a:pt x="92425" y="361904"/>
                </a:lnTo>
                <a:lnTo>
                  <a:pt x="59450" y="339124"/>
                </a:lnTo>
                <a:lnTo>
                  <a:pt x="33915" y="306780"/>
                </a:lnTo>
                <a:lnTo>
                  <a:pt x="17302" y="266977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861202" y="2219909"/>
            <a:ext cx="377825" cy="46990"/>
          </a:xfrm>
          <a:custGeom>
            <a:avLst/>
            <a:gdLst/>
            <a:ahLst/>
            <a:cxnLst/>
            <a:rect l="l" t="t" r="r" b="b"/>
            <a:pathLst>
              <a:path w="377825" h="46989">
                <a:moveTo>
                  <a:pt x="121615" y="0"/>
                </a:moveTo>
                <a:lnTo>
                  <a:pt x="258787" y="0"/>
                </a:lnTo>
                <a:lnTo>
                  <a:pt x="377647" y="46621"/>
                </a:lnTo>
                <a:lnTo>
                  <a:pt x="0" y="46621"/>
                </a:lnTo>
                <a:lnTo>
                  <a:pt x="121615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983732" y="1150975"/>
            <a:ext cx="133350" cy="1059180"/>
          </a:xfrm>
          <a:custGeom>
            <a:avLst/>
            <a:gdLst/>
            <a:ahLst/>
            <a:cxnLst/>
            <a:rect l="l" t="t" r="r" b="b"/>
            <a:pathLst>
              <a:path w="133350" h="1059180">
                <a:moveTo>
                  <a:pt x="0" y="0"/>
                </a:moveTo>
                <a:lnTo>
                  <a:pt x="133057" y="0"/>
                </a:lnTo>
                <a:lnTo>
                  <a:pt x="133057" y="1059141"/>
                </a:lnTo>
                <a:lnTo>
                  <a:pt x="0" y="105914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634431" y="698360"/>
            <a:ext cx="348615" cy="949325"/>
          </a:xfrm>
          <a:custGeom>
            <a:avLst/>
            <a:gdLst/>
            <a:ahLst/>
            <a:cxnLst/>
            <a:rect l="l" t="t" r="r" b="b"/>
            <a:pathLst>
              <a:path w="348614" h="949325">
                <a:moveTo>
                  <a:pt x="0" y="928103"/>
                </a:moveTo>
                <a:lnTo>
                  <a:pt x="42976" y="928103"/>
                </a:lnTo>
                <a:lnTo>
                  <a:pt x="42976" y="949134"/>
                </a:lnTo>
                <a:lnTo>
                  <a:pt x="294436" y="949134"/>
                </a:lnTo>
                <a:lnTo>
                  <a:pt x="294436" y="930846"/>
                </a:lnTo>
                <a:lnTo>
                  <a:pt x="348386" y="930846"/>
                </a:lnTo>
                <a:lnTo>
                  <a:pt x="348386" y="734250"/>
                </a:lnTo>
                <a:lnTo>
                  <a:pt x="301751" y="734250"/>
                </a:lnTo>
                <a:lnTo>
                  <a:pt x="280720" y="748880"/>
                </a:lnTo>
                <a:lnTo>
                  <a:pt x="280720" y="899756"/>
                </a:lnTo>
                <a:lnTo>
                  <a:pt x="71335" y="899756"/>
                </a:lnTo>
                <a:lnTo>
                  <a:pt x="71335" y="0"/>
                </a:lnTo>
                <a:lnTo>
                  <a:pt x="53962" y="0"/>
                </a:lnTo>
                <a:lnTo>
                  <a:pt x="56692" y="881468"/>
                </a:lnTo>
                <a:lnTo>
                  <a:pt x="56692" y="885126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31700" y="1579829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89" h="46989">
                <a:moveTo>
                  <a:pt x="0" y="46634"/>
                </a:moveTo>
                <a:lnTo>
                  <a:pt x="59423" y="0"/>
                </a:lnTo>
                <a:lnTo>
                  <a:pt x="0" y="4663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118148" y="698360"/>
            <a:ext cx="348615" cy="949325"/>
          </a:xfrm>
          <a:custGeom>
            <a:avLst/>
            <a:gdLst/>
            <a:ahLst/>
            <a:cxnLst/>
            <a:rect l="l" t="t" r="r" b="b"/>
            <a:pathLst>
              <a:path w="348614" h="949325">
                <a:moveTo>
                  <a:pt x="348386" y="928103"/>
                </a:moveTo>
                <a:lnTo>
                  <a:pt x="305409" y="928103"/>
                </a:lnTo>
                <a:lnTo>
                  <a:pt x="305409" y="949134"/>
                </a:lnTo>
                <a:lnTo>
                  <a:pt x="53949" y="949134"/>
                </a:lnTo>
                <a:lnTo>
                  <a:pt x="53949" y="930846"/>
                </a:lnTo>
                <a:lnTo>
                  <a:pt x="0" y="930846"/>
                </a:lnTo>
                <a:lnTo>
                  <a:pt x="0" y="734250"/>
                </a:lnTo>
                <a:lnTo>
                  <a:pt x="46634" y="734250"/>
                </a:lnTo>
                <a:lnTo>
                  <a:pt x="67678" y="748880"/>
                </a:lnTo>
                <a:lnTo>
                  <a:pt x="67678" y="899756"/>
                </a:lnTo>
                <a:lnTo>
                  <a:pt x="277075" y="899756"/>
                </a:lnTo>
                <a:lnTo>
                  <a:pt x="277075" y="0"/>
                </a:lnTo>
                <a:lnTo>
                  <a:pt x="294436" y="0"/>
                </a:lnTo>
                <a:lnTo>
                  <a:pt x="291693" y="881468"/>
                </a:lnTo>
                <a:lnTo>
                  <a:pt x="291693" y="885126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09842" y="1579829"/>
            <a:ext cx="59690" cy="46990"/>
          </a:xfrm>
          <a:custGeom>
            <a:avLst/>
            <a:gdLst/>
            <a:ahLst/>
            <a:cxnLst/>
            <a:rect l="l" t="t" r="r" b="b"/>
            <a:pathLst>
              <a:path w="59689" h="46989">
                <a:moveTo>
                  <a:pt x="59448" y="46634"/>
                </a:moveTo>
                <a:lnTo>
                  <a:pt x="0" y="0"/>
                </a:lnTo>
                <a:lnTo>
                  <a:pt x="59448" y="46634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706668" y="1659889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063" y="0"/>
                </a:lnTo>
              </a:path>
            </a:pathLst>
          </a:custGeom>
          <a:ln w="254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929782" y="163893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949" y="0"/>
                </a:lnTo>
              </a:path>
            </a:pathLst>
          </a:custGeom>
          <a:ln w="16509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706668" y="1630108"/>
            <a:ext cx="277495" cy="43180"/>
          </a:xfrm>
          <a:custGeom>
            <a:avLst/>
            <a:gdLst/>
            <a:ahLst/>
            <a:cxnLst/>
            <a:rect l="l" t="t" r="r" b="b"/>
            <a:pathLst>
              <a:path w="277495" h="43180">
                <a:moveTo>
                  <a:pt x="223113" y="0"/>
                </a:moveTo>
                <a:lnTo>
                  <a:pt x="277063" y="0"/>
                </a:lnTo>
                <a:lnTo>
                  <a:pt x="277063" y="42989"/>
                </a:lnTo>
                <a:lnTo>
                  <a:pt x="0" y="42989"/>
                </a:lnTo>
                <a:lnTo>
                  <a:pt x="0" y="17386"/>
                </a:lnTo>
                <a:lnTo>
                  <a:pt x="223113" y="17386"/>
                </a:lnTo>
                <a:lnTo>
                  <a:pt x="223113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117234" y="1659889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075" y="0"/>
                </a:lnTo>
              </a:path>
            </a:pathLst>
          </a:custGeom>
          <a:ln w="25400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117234" y="1638935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949" y="0"/>
                </a:lnTo>
              </a:path>
            </a:pathLst>
          </a:custGeom>
          <a:ln w="16509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117234" y="1630108"/>
            <a:ext cx="277495" cy="43180"/>
          </a:xfrm>
          <a:custGeom>
            <a:avLst/>
            <a:gdLst/>
            <a:ahLst/>
            <a:cxnLst/>
            <a:rect l="l" t="t" r="r" b="b"/>
            <a:pathLst>
              <a:path w="277495" h="43180">
                <a:moveTo>
                  <a:pt x="53949" y="0"/>
                </a:moveTo>
                <a:lnTo>
                  <a:pt x="0" y="0"/>
                </a:lnTo>
                <a:lnTo>
                  <a:pt x="0" y="42989"/>
                </a:lnTo>
                <a:lnTo>
                  <a:pt x="277075" y="42989"/>
                </a:lnTo>
                <a:lnTo>
                  <a:pt x="277075" y="17386"/>
                </a:lnTo>
                <a:lnTo>
                  <a:pt x="53949" y="17386"/>
                </a:lnTo>
                <a:lnTo>
                  <a:pt x="53949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83732" y="1115313"/>
            <a:ext cx="132715" cy="36195"/>
          </a:xfrm>
          <a:custGeom>
            <a:avLst/>
            <a:gdLst/>
            <a:ahLst/>
            <a:cxnLst/>
            <a:rect l="l" t="t" r="r" b="b"/>
            <a:pathLst>
              <a:path w="132714" h="36194">
                <a:moveTo>
                  <a:pt x="0" y="35661"/>
                </a:moveTo>
                <a:lnTo>
                  <a:pt x="132600" y="35661"/>
                </a:lnTo>
                <a:lnTo>
                  <a:pt x="132600" y="0"/>
                </a:lnTo>
                <a:lnTo>
                  <a:pt x="0" y="0"/>
                </a:lnTo>
                <a:lnTo>
                  <a:pt x="0" y="35661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994717" y="1029741"/>
            <a:ext cx="111125" cy="85725"/>
          </a:xfrm>
          <a:custGeom>
            <a:avLst/>
            <a:gdLst/>
            <a:ahLst/>
            <a:cxnLst/>
            <a:rect l="l" t="t" r="r" b="b"/>
            <a:pathLst>
              <a:path w="111125" h="85725">
                <a:moveTo>
                  <a:pt x="0" y="85585"/>
                </a:moveTo>
                <a:lnTo>
                  <a:pt x="111086" y="85585"/>
                </a:lnTo>
                <a:lnTo>
                  <a:pt x="111086" y="0"/>
                </a:lnTo>
                <a:lnTo>
                  <a:pt x="0" y="0"/>
                </a:lnTo>
                <a:lnTo>
                  <a:pt x="0" y="8558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976416" y="700366"/>
            <a:ext cx="147320" cy="328295"/>
          </a:xfrm>
          <a:custGeom>
            <a:avLst/>
            <a:gdLst/>
            <a:ahLst/>
            <a:cxnLst/>
            <a:rect l="l" t="t" r="r" b="b"/>
            <a:pathLst>
              <a:path w="147320" h="328294">
                <a:moveTo>
                  <a:pt x="0" y="328079"/>
                </a:moveTo>
                <a:lnTo>
                  <a:pt x="146938" y="328079"/>
                </a:lnTo>
                <a:lnTo>
                  <a:pt x="146938" y="0"/>
                </a:lnTo>
                <a:lnTo>
                  <a:pt x="0" y="0"/>
                </a:lnTo>
                <a:lnTo>
                  <a:pt x="0" y="32807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55385" y="985011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5674" y="0"/>
                </a:lnTo>
              </a:path>
            </a:pathLst>
          </a:custGeom>
          <a:ln w="210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955385" y="97449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5" h="21590">
                <a:moveTo>
                  <a:pt x="0" y="0"/>
                </a:moveTo>
                <a:lnTo>
                  <a:pt x="35674" y="0"/>
                </a:lnTo>
                <a:lnTo>
                  <a:pt x="35674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09919" y="985011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0" y="0"/>
                </a:moveTo>
                <a:lnTo>
                  <a:pt x="35674" y="0"/>
                </a:lnTo>
              </a:path>
            </a:pathLst>
          </a:custGeom>
          <a:ln w="210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109919" y="974496"/>
            <a:ext cx="36195" cy="21590"/>
          </a:xfrm>
          <a:custGeom>
            <a:avLst/>
            <a:gdLst/>
            <a:ahLst/>
            <a:cxnLst/>
            <a:rect l="l" t="t" r="r" b="b"/>
            <a:pathLst>
              <a:path w="36195" h="21590">
                <a:moveTo>
                  <a:pt x="0" y="0"/>
                </a:moveTo>
                <a:lnTo>
                  <a:pt x="35674" y="0"/>
                </a:lnTo>
                <a:lnTo>
                  <a:pt x="35674" y="21031"/>
                </a:lnTo>
                <a:lnTo>
                  <a:pt x="0" y="21031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894133" y="974496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30149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206858" y="723036"/>
            <a:ext cx="168910" cy="481965"/>
          </a:xfrm>
          <a:custGeom>
            <a:avLst/>
            <a:gdLst/>
            <a:ahLst/>
            <a:cxnLst/>
            <a:rect l="l" t="t" r="r" b="b"/>
            <a:pathLst>
              <a:path w="168910" h="481965">
                <a:moveTo>
                  <a:pt x="0" y="0"/>
                </a:moveTo>
                <a:lnTo>
                  <a:pt x="168719" y="0"/>
                </a:lnTo>
                <a:lnTo>
                  <a:pt x="168719" y="481710"/>
                </a:lnTo>
                <a:lnTo>
                  <a:pt x="0" y="48171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206858" y="78338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206858" y="87941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206858" y="97449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206858" y="116560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206858" y="106867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01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219748" y="720595"/>
            <a:ext cx="14922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1/1</a:t>
            </a:r>
            <a:endParaRPr sz="7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219748" y="910752"/>
            <a:ext cx="14922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1/2</a:t>
            </a:r>
            <a:endParaRPr sz="7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667349" y="658113"/>
            <a:ext cx="762635" cy="39370"/>
          </a:xfrm>
          <a:custGeom>
            <a:avLst/>
            <a:gdLst/>
            <a:ahLst/>
            <a:cxnLst/>
            <a:rect l="l" t="t" r="r" b="b"/>
            <a:pathLst>
              <a:path w="762635" h="39370">
                <a:moveTo>
                  <a:pt x="0" y="39319"/>
                </a:moveTo>
                <a:lnTo>
                  <a:pt x="762609" y="39319"/>
                </a:lnTo>
                <a:lnTo>
                  <a:pt x="762609" y="0"/>
                </a:lnTo>
                <a:lnTo>
                  <a:pt x="0" y="0"/>
                </a:lnTo>
                <a:lnTo>
                  <a:pt x="0" y="39319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349712" y="723036"/>
            <a:ext cx="168910" cy="481965"/>
          </a:xfrm>
          <a:custGeom>
            <a:avLst/>
            <a:gdLst/>
            <a:ahLst/>
            <a:cxnLst/>
            <a:rect l="l" t="t" r="r" b="b"/>
            <a:pathLst>
              <a:path w="168910" h="481965">
                <a:moveTo>
                  <a:pt x="0" y="0"/>
                </a:moveTo>
                <a:lnTo>
                  <a:pt x="168732" y="0"/>
                </a:lnTo>
                <a:lnTo>
                  <a:pt x="168732" y="481710"/>
                </a:lnTo>
                <a:lnTo>
                  <a:pt x="0" y="48171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6230734" y="1109215"/>
            <a:ext cx="7493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349712" y="78338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4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349712" y="87941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4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49712" y="97449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4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49712" y="116560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4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349712" y="1068679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714" y="0"/>
                </a:lnTo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361713" y="720595"/>
            <a:ext cx="14922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1/1</a:t>
            </a:r>
            <a:endParaRPr sz="7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361713" y="910752"/>
            <a:ext cx="14922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1/2</a:t>
            </a:r>
            <a:endParaRPr sz="7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372648" y="1109177"/>
            <a:ext cx="7493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732733" y="2845196"/>
            <a:ext cx="13328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9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Modulating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128590" y="3458946"/>
            <a:ext cx="111760" cy="730885"/>
          </a:xfrm>
          <a:custGeom>
            <a:avLst/>
            <a:gdLst/>
            <a:ahLst/>
            <a:cxnLst/>
            <a:rect l="l" t="t" r="r" b="b"/>
            <a:pathLst>
              <a:path w="111760" h="730885">
                <a:moveTo>
                  <a:pt x="0" y="730605"/>
                </a:moveTo>
                <a:lnTo>
                  <a:pt x="111556" y="730605"/>
                </a:lnTo>
                <a:lnTo>
                  <a:pt x="111556" y="40233"/>
                </a:lnTo>
                <a:lnTo>
                  <a:pt x="96926" y="0"/>
                </a:lnTo>
                <a:lnTo>
                  <a:pt x="13715" y="0"/>
                </a:lnTo>
                <a:lnTo>
                  <a:pt x="0" y="40233"/>
                </a:lnTo>
                <a:lnTo>
                  <a:pt x="0" y="730605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060022" y="4190898"/>
            <a:ext cx="247650" cy="135890"/>
          </a:xfrm>
          <a:custGeom>
            <a:avLst/>
            <a:gdLst/>
            <a:ahLst/>
            <a:cxnLst/>
            <a:rect l="l" t="t" r="r" b="b"/>
            <a:pathLst>
              <a:path w="247650" h="135889">
                <a:moveTo>
                  <a:pt x="0" y="135826"/>
                </a:moveTo>
                <a:lnTo>
                  <a:pt x="247408" y="135826"/>
                </a:lnTo>
                <a:lnTo>
                  <a:pt x="247408" y="0"/>
                </a:lnTo>
                <a:lnTo>
                  <a:pt x="0" y="0"/>
                </a:lnTo>
                <a:lnTo>
                  <a:pt x="0" y="135826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192257" y="3239490"/>
            <a:ext cx="502920" cy="1673860"/>
          </a:xfrm>
          <a:custGeom>
            <a:avLst/>
            <a:gdLst/>
            <a:ahLst/>
            <a:cxnLst/>
            <a:rect l="l" t="t" r="r" b="b"/>
            <a:pathLst>
              <a:path w="502920" h="1673860">
                <a:moveTo>
                  <a:pt x="502907" y="0"/>
                </a:moveTo>
                <a:lnTo>
                  <a:pt x="459930" y="0"/>
                </a:lnTo>
                <a:lnTo>
                  <a:pt x="459930" y="231343"/>
                </a:lnTo>
                <a:lnTo>
                  <a:pt x="182867" y="394106"/>
                </a:lnTo>
                <a:lnTo>
                  <a:pt x="182867" y="395935"/>
                </a:lnTo>
                <a:lnTo>
                  <a:pt x="74968" y="395935"/>
                </a:lnTo>
                <a:lnTo>
                  <a:pt x="74968" y="428853"/>
                </a:lnTo>
                <a:lnTo>
                  <a:pt x="0" y="457200"/>
                </a:lnTo>
                <a:lnTo>
                  <a:pt x="0" y="522122"/>
                </a:lnTo>
                <a:lnTo>
                  <a:pt x="74968" y="550468"/>
                </a:lnTo>
                <a:lnTo>
                  <a:pt x="74968" y="582472"/>
                </a:lnTo>
                <a:lnTo>
                  <a:pt x="190182" y="582472"/>
                </a:lnTo>
                <a:lnTo>
                  <a:pt x="190182" y="1219809"/>
                </a:lnTo>
                <a:lnTo>
                  <a:pt x="459930" y="1377988"/>
                </a:lnTo>
                <a:lnTo>
                  <a:pt x="459930" y="1673364"/>
                </a:lnTo>
                <a:lnTo>
                  <a:pt x="502907" y="1673364"/>
                </a:lnTo>
                <a:lnTo>
                  <a:pt x="502907" y="1183220"/>
                </a:lnTo>
                <a:lnTo>
                  <a:pt x="474573" y="1154899"/>
                </a:lnTo>
                <a:lnTo>
                  <a:pt x="233159" y="1154899"/>
                </a:lnTo>
                <a:lnTo>
                  <a:pt x="233159" y="432511"/>
                </a:lnTo>
                <a:lnTo>
                  <a:pt x="236816" y="428853"/>
                </a:lnTo>
                <a:lnTo>
                  <a:pt x="502907" y="273405"/>
                </a:lnTo>
                <a:lnTo>
                  <a:pt x="50290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192257" y="3239490"/>
            <a:ext cx="502920" cy="1673860"/>
          </a:xfrm>
          <a:custGeom>
            <a:avLst/>
            <a:gdLst/>
            <a:ahLst/>
            <a:cxnLst/>
            <a:rect l="l" t="t" r="r" b="b"/>
            <a:pathLst>
              <a:path w="502920" h="1673860">
                <a:moveTo>
                  <a:pt x="74968" y="550468"/>
                </a:moveTo>
                <a:lnTo>
                  <a:pt x="0" y="522122"/>
                </a:lnTo>
                <a:lnTo>
                  <a:pt x="0" y="457200"/>
                </a:lnTo>
                <a:lnTo>
                  <a:pt x="74968" y="428853"/>
                </a:lnTo>
                <a:lnTo>
                  <a:pt x="74968" y="395935"/>
                </a:lnTo>
                <a:lnTo>
                  <a:pt x="182867" y="395935"/>
                </a:lnTo>
                <a:lnTo>
                  <a:pt x="182867" y="394106"/>
                </a:lnTo>
                <a:lnTo>
                  <a:pt x="459930" y="231343"/>
                </a:lnTo>
                <a:lnTo>
                  <a:pt x="459930" y="0"/>
                </a:lnTo>
                <a:lnTo>
                  <a:pt x="502907" y="0"/>
                </a:lnTo>
                <a:lnTo>
                  <a:pt x="502907" y="273405"/>
                </a:lnTo>
                <a:lnTo>
                  <a:pt x="236816" y="428853"/>
                </a:lnTo>
                <a:lnTo>
                  <a:pt x="233159" y="432511"/>
                </a:lnTo>
                <a:lnTo>
                  <a:pt x="233159" y="1154899"/>
                </a:lnTo>
                <a:lnTo>
                  <a:pt x="474573" y="1154899"/>
                </a:lnTo>
                <a:lnTo>
                  <a:pt x="502907" y="1183220"/>
                </a:lnTo>
                <a:lnTo>
                  <a:pt x="502907" y="1673364"/>
                </a:lnTo>
                <a:lnTo>
                  <a:pt x="459930" y="1673364"/>
                </a:lnTo>
                <a:lnTo>
                  <a:pt x="459930" y="1377988"/>
                </a:lnTo>
                <a:lnTo>
                  <a:pt x="190182" y="1219809"/>
                </a:lnTo>
                <a:lnTo>
                  <a:pt x="190182" y="582472"/>
                </a:lnTo>
                <a:lnTo>
                  <a:pt x="74968" y="582472"/>
                </a:lnTo>
                <a:lnTo>
                  <a:pt x="74968" y="55046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178541" y="3635425"/>
            <a:ext cx="90805" cy="186690"/>
          </a:xfrm>
          <a:custGeom>
            <a:avLst/>
            <a:gdLst/>
            <a:ahLst/>
            <a:cxnLst/>
            <a:rect l="l" t="t" r="r" b="b"/>
            <a:pathLst>
              <a:path w="90804" h="186689">
                <a:moveTo>
                  <a:pt x="89598" y="0"/>
                </a:moveTo>
                <a:lnTo>
                  <a:pt x="75882" y="0"/>
                </a:lnTo>
                <a:lnTo>
                  <a:pt x="75882" y="19215"/>
                </a:lnTo>
                <a:lnTo>
                  <a:pt x="0" y="46634"/>
                </a:lnTo>
                <a:lnTo>
                  <a:pt x="0" y="136245"/>
                </a:lnTo>
                <a:lnTo>
                  <a:pt x="8216" y="139903"/>
                </a:lnTo>
                <a:lnTo>
                  <a:pt x="75882" y="167335"/>
                </a:lnTo>
                <a:lnTo>
                  <a:pt x="75882" y="186537"/>
                </a:lnTo>
                <a:lnTo>
                  <a:pt x="89598" y="186537"/>
                </a:lnTo>
                <a:lnTo>
                  <a:pt x="90525" y="155448"/>
                </a:lnTo>
                <a:lnTo>
                  <a:pt x="85940" y="154533"/>
                </a:lnTo>
                <a:lnTo>
                  <a:pt x="14630" y="125272"/>
                </a:lnTo>
                <a:lnTo>
                  <a:pt x="14630" y="61264"/>
                </a:lnTo>
                <a:lnTo>
                  <a:pt x="89598" y="32003"/>
                </a:lnTo>
                <a:lnTo>
                  <a:pt x="89598" y="0"/>
                </a:lnTo>
                <a:close/>
              </a:path>
            </a:pathLst>
          </a:custGeom>
          <a:solidFill>
            <a:srgbClr val="6D6E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178541" y="3635425"/>
            <a:ext cx="90805" cy="186690"/>
          </a:xfrm>
          <a:custGeom>
            <a:avLst/>
            <a:gdLst/>
            <a:ahLst/>
            <a:cxnLst/>
            <a:rect l="l" t="t" r="r" b="b"/>
            <a:pathLst>
              <a:path w="90804" h="186689">
                <a:moveTo>
                  <a:pt x="89598" y="0"/>
                </a:moveTo>
                <a:lnTo>
                  <a:pt x="75882" y="0"/>
                </a:lnTo>
                <a:lnTo>
                  <a:pt x="75882" y="19215"/>
                </a:lnTo>
                <a:lnTo>
                  <a:pt x="0" y="46634"/>
                </a:lnTo>
                <a:lnTo>
                  <a:pt x="0" y="136245"/>
                </a:lnTo>
                <a:lnTo>
                  <a:pt x="8216" y="139903"/>
                </a:lnTo>
                <a:lnTo>
                  <a:pt x="75882" y="167335"/>
                </a:lnTo>
                <a:lnTo>
                  <a:pt x="75882" y="186537"/>
                </a:lnTo>
                <a:lnTo>
                  <a:pt x="89598" y="186537"/>
                </a:lnTo>
                <a:lnTo>
                  <a:pt x="90525" y="155448"/>
                </a:lnTo>
                <a:lnTo>
                  <a:pt x="85940" y="154533"/>
                </a:lnTo>
                <a:lnTo>
                  <a:pt x="14630" y="125272"/>
                </a:lnTo>
                <a:lnTo>
                  <a:pt x="14630" y="61264"/>
                </a:lnTo>
                <a:lnTo>
                  <a:pt x="89598" y="32003"/>
                </a:lnTo>
                <a:lnTo>
                  <a:pt x="89598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399241" y="3703091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160"/>
                </a:lnTo>
              </a:path>
            </a:pathLst>
          </a:custGeom>
          <a:ln w="5372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372381" y="3703091"/>
            <a:ext cx="53975" cy="68580"/>
          </a:xfrm>
          <a:custGeom>
            <a:avLst/>
            <a:gdLst/>
            <a:ahLst/>
            <a:cxnLst/>
            <a:rect l="l" t="t" r="r" b="b"/>
            <a:pathLst>
              <a:path w="53975" h="68579">
                <a:moveTo>
                  <a:pt x="0" y="0"/>
                </a:moveTo>
                <a:lnTo>
                  <a:pt x="53721" y="0"/>
                </a:lnTo>
                <a:lnTo>
                  <a:pt x="53721" y="68160"/>
                </a:lnTo>
                <a:lnTo>
                  <a:pt x="0" y="6816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400740" y="3725036"/>
            <a:ext cx="690880" cy="151130"/>
          </a:xfrm>
          <a:custGeom>
            <a:avLst/>
            <a:gdLst/>
            <a:ahLst/>
            <a:cxnLst/>
            <a:rect l="l" t="t" r="r" b="b"/>
            <a:pathLst>
              <a:path w="690879" h="151129">
                <a:moveTo>
                  <a:pt x="352945" y="0"/>
                </a:moveTo>
                <a:lnTo>
                  <a:pt x="0" y="0"/>
                </a:lnTo>
                <a:lnTo>
                  <a:pt x="0" y="24688"/>
                </a:lnTo>
                <a:lnTo>
                  <a:pt x="351116" y="24688"/>
                </a:lnTo>
                <a:lnTo>
                  <a:pt x="453529" y="110642"/>
                </a:lnTo>
                <a:lnTo>
                  <a:pt x="458114" y="114300"/>
                </a:lnTo>
                <a:lnTo>
                  <a:pt x="651040" y="114300"/>
                </a:lnTo>
                <a:lnTo>
                  <a:pt x="658355" y="117970"/>
                </a:lnTo>
                <a:lnTo>
                  <a:pt x="662012" y="125272"/>
                </a:lnTo>
                <a:lnTo>
                  <a:pt x="662012" y="150875"/>
                </a:lnTo>
                <a:lnTo>
                  <a:pt x="690359" y="150875"/>
                </a:lnTo>
                <a:lnTo>
                  <a:pt x="690359" y="105155"/>
                </a:lnTo>
                <a:lnTo>
                  <a:pt x="686701" y="93268"/>
                </a:lnTo>
                <a:lnTo>
                  <a:pt x="676643" y="89611"/>
                </a:lnTo>
                <a:lnTo>
                  <a:pt x="468172" y="89611"/>
                </a:lnTo>
                <a:lnTo>
                  <a:pt x="352945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400740" y="3725036"/>
            <a:ext cx="690880" cy="151130"/>
          </a:xfrm>
          <a:custGeom>
            <a:avLst/>
            <a:gdLst/>
            <a:ahLst/>
            <a:cxnLst/>
            <a:rect l="l" t="t" r="r" b="b"/>
            <a:pathLst>
              <a:path w="690879" h="151129">
                <a:moveTo>
                  <a:pt x="0" y="0"/>
                </a:moveTo>
                <a:lnTo>
                  <a:pt x="352945" y="0"/>
                </a:lnTo>
                <a:lnTo>
                  <a:pt x="468172" y="89611"/>
                </a:lnTo>
                <a:lnTo>
                  <a:pt x="676643" y="89611"/>
                </a:lnTo>
                <a:lnTo>
                  <a:pt x="686701" y="93268"/>
                </a:lnTo>
                <a:lnTo>
                  <a:pt x="690359" y="105155"/>
                </a:lnTo>
                <a:lnTo>
                  <a:pt x="690359" y="150875"/>
                </a:lnTo>
                <a:lnTo>
                  <a:pt x="662012" y="150875"/>
                </a:lnTo>
                <a:lnTo>
                  <a:pt x="662012" y="125272"/>
                </a:lnTo>
                <a:lnTo>
                  <a:pt x="658355" y="117970"/>
                </a:lnTo>
                <a:lnTo>
                  <a:pt x="651040" y="114300"/>
                </a:lnTo>
                <a:lnTo>
                  <a:pt x="458114" y="114300"/>
                </a:lnTo>
                <a:lnTo>
                  <a:pt x="453529" y="110642"/>
                </a:lnTo>
                <a:lnTo>
                  <a:pt x="351116" y="24688"/>
                </a:lnTo>
                <a:lnTo>
                  <a:pt x="0" y="24688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68988" y="3239490"/>
            <a:ext cx="502920" cy="1673860"/>
          </a:xfrm>
          <a:custGeom>
            <a:avLst/>
            <a:gdLst/>
            <a:ahLst/>
            <a:cxnLst/>
            <a:rect l="l" t="t" r="r" b="b"/>
            <a:pathLst>
              <a:path w="502920" h="1673860">
                <a:moveTo>
                  <a:pt x="42976" y="0"/>
                </a:moveTo>
                <a:lnTo>
                  <a:pt x="0" y="0"/>
                </a:lnTo>
                <a:lnTo>
                  <a:pt x="0" y="273405"/>
                </a:lnTo>
                <a:lnTo>
                  <a:pt x="266090" y="428853"/>
                </a:lnTo>
                <a:lnTo>
                  <a:pt x="269760" y="432511"/>
                </a:lnTo>
                <a:lnTo>
                  <a:pt x="269760" y="1154899"/>
                </a:lnTo>
                <a:lnTo>
                  <a:pt x="28359" y="1154899"/>
                </a:lnTo>
                <a:lnTo>
                  <a:pt x="0" y="1183220"/>
                </a:lnTo>
                <a:lnTo>
                  <a:pt x="0" y="1673364"/>
                </a:lnTo>
                <a:lnTo>
                  <a:pt x="42976" y="1673364"/>
                </a:lnTo>
                <a:lnTo>
                  <a:pt x="42976" y="1377988"/>
                </a:lnTo>
                <a:lnTo>
                  <a:pt x="312724" y="1219809"/>
                </a:lnTo>
                <a:lnTo>
                  <a:pt x="312724" y="582472"/>
                </a:lnTo>
                <a:lnTo>
                  <a:pt x="427951" y="582472"/>
                </a:lnTo>
                <a:lnTo>
                  <a:pt x="427951" y="550468"/>
                </a:lnTo>
                <a:lnTo>
                  <a:pt x="502932" y="522122"/>
                </a:lnTo>
                <a:lnTo>
                  <a:pt x="502932" y="457200"/>
                </a:lnTo>
                <a:lnTo>
                  <a:pt x="427951" y="428853"/>
                </a:lnTo>
                <a:lnTo>
                  <a:pt x="427951" y="395935"/>
                </a:lnTo>
                <a:lnTo>
                  <a:pt x="320052" y="395935"/>
                </a:lnTo>
                <a:lnTo>
                  <a:pt x="320052" y="394106"/>
                </a:lnTo>
                <a:lnTo>
                  <a:pt x="42976" y="231343"/>
                </a:lnTo>
                <a:lnTo>
                  <a:pt x="4297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68988" y="3239490"/>
            <a:ext cx="502920" cy="1673860"/>
          </a:xfrm>
          <a:custGeom>
            <a:avLst/>
            <a:gdLst/>
            <a:ahLst/>
            <a:cxnLst/>
            <a:rect l="l" t="t" r="r" b="b"/>
            <a:pathLst>
              <a:path w="502920" h="1673860">
                <a:moveTo>
                  <a:pt x="427951" y="550468"/>
                </a:moveTo>
                <a:lnTo>
                  <a:pt x="502932" y="522122"/>
                </a:lnTo>
                <a:lnTo>
                  <a:pt x="502932" y="457200"/>
                </a:lnTo>
                <a:lnTo>
                  <a:pt x="427951" y="428853"/>
                </a:lnTo>
                <a:lnTo>
                  <a:pt x="427951" y="395935"/>
                </a:lnTo>
                <a:lnTo>
                  <a:pt x="320052" y="395935"/>
                </a:lnTo>
                <a:lnTo>
                  <a:pt x="320052" y="394106"/>
                </a:lnTo>
                <a:lnTo>
                  <a:pt x="42976" y="231343"/>
                </a:lnTo>
                <a:lnTo>
                  <a:pt x="42976" y="0"/>
                </a:lnTo>
                <a:lnTo>
                  <a:pt x="0" y="0"/>
                </a:lnTo>
                <a:lnTo>
                  <a:pt x="0" y="273405"/>
                </a:lnTo>
                <a:lnTo>
                  <a:pt x="266090" y="428853"/>
                </a:lnTo>
                <a:lnTo>
                  <a:pt x="269760" y="432511"/>
                </a:lnTo>
                <a:lnTo>
                  <a:pt x="269760" y="1154899"/>
                </a:lnTo>
                <a:lnTo>
                  <a:pt x="28359" y="1154899"/>
                </a:lnTo>
                <a:lnTo>
                  <a:pt x="0" y="1183220"/>
                </a:lnTo>
                <a:lnTo>
                  <a:pt x="0" y="1673364"/>
                </a:lnTo>
                <a:lnTo>
                  <a:pt x="42976" y="1673364"/>
                </a:lnTo>
                <a:lnTo>
                  <a:pt x="42976" y="1377988"/>
                </a:lnTo>
                <a:lnTo>
                  <a:pt x="312724" y="1219809"/>
                </a:lnTo>
                <a:lnTo>
                  <a:pt x="312724" y="582472"/>
                </a:lnTo>
                <a:lnTo>
                  <a:pt x="427951" y="582472"/>
                </a:lnTo>
                <a:lnTo>
                  <a:pt x="427951" y="550468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096012" y="3635425"/>
            <a:ext cx="90805" cy="186690"/>
          </a:xfrm>
          <a:custGeom>
            <a:avLst/>
            <a:gdLst/>
            <a:ahLst/>
            <a:cxnLst/>
            <a:rect l="l" t="t" r="r" b="b"/>
            <a:pathLst>
              <a:path w="90804" h="186689">
                <a:moveTo>
                  <a:pt x="14643" y="0"/>
                </a:moveTo>
                <a:lnTo>
                  <a:pt x="927" y="0"/>
                </a:lnTo>
                <a:lnTo>
                  <a:pt x="927" y="32003"/>
                </a:lnTo>
                <a:lnTo>
                  <a:pt x="75907" y="61264"/>
                </a:lnTo>
                <a:lnTo>
                  <a:pt x="75907" y="125272"/>
                </a:lnTo>
                <a:lnTo>
                  <a:pt x="4584" y="154533"/>
                </a:lnTo>
                <a:lnTo>
                  <a:pt x="0" y="155448"/>
                </a:lnTo>
                <a:lnTo>
                  <a:pt x="927" y="186537"/>
                </a:lnTo>
                <a:lnTo>
                  <a:pt x="14643" y="186537"/>
                </a:lnTo>
                <a:lnTo>
                  <a:pt x="14643" y="167335"/>
                </a:lnTo>
                <a:lnTo>
                  <a:pt x="82308" y="139903"/>
                </a:lnTo>
                <a:lnTo>
                  <a:pt x="90525" y="136245"/>
                </a:lnTo>
                <a:lnTo>
                  <a:pt x="90525" y="46634"/>
                </a:lnTo>
                <a:lnTo>
                  <a:pt x="14643" y="19215"/>
                </a:lnTo>
                <a:lnTo>
                  <a:pt x="14643" y="0"/>
                </a:lnTo>
                <a:close/>
              </a:path>
            </a:pathLst>
          </a:custGeom>
          <a:solidFill>
            <a:srgbClr val="6D6E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096012" y="3635425"/>
            <a:ext cx="90805" cy="186690"/>
          </a:xfrm>
          <a:custGeom>
            <a:avLst/>
            <a:gdLst/>
            <a:ahLst/>
            <a:cxnLst/>
            <a:rect l="l" t="t" r="r" b="b"/>
            <a:pathLst>
              <a:path w="90804" h="186689">
                <a:moveTo>
                  <a:pt x="927" y="0"/>
                </a:moveTo>
                <a:lnTo>
                  <a:pt x="14643" y="0"/>
                </a:lnTo>
                <a:lnTo>
                  <a:pt x="14643" y="19215"/>
                </a:lnTo>
                <a:lnTo>
                  <a:pt x="90525" y="46634"/>
                </a:lnTo>
                <a:lnTo>
                  <a:pt x="90525" y="136245"/>
                </a:lnTo>
                <a:lnTo>
                  <a:pt x="82308" y="139903"/>
                </a:lnTo>
                <a:lnTo>
                  <a:pt x="14643" y="167335"/>
                </a:lnTo>
                <a:lnTo>
                  <a:pt x="14643" y="186537"/>
                </a:lnTo>
                <a:lnTo>
                  <a:pt x="927" y="186537"/>
                </a:lnTo>
                <a:lnTo>
                  <a:pt x="0" y="155448"/>
                </a:lnTo>
                <a:lnTo>
                  <a:pt x="4584" y="154533"/>
                </a:lnTo>
                <a:lnTo>
                  <a:pt x="75907" y="125272"/>
                </a:lnTo>
                <a:lnTo>
                  <a:pt x="75907" y="61264"/>
                </a:lnTo>
                <a:lnTo>
                  <a:pt x="927" y="32003"/>
                </a:lnTo>
                <a:lnTo>
                  <a:pt x="92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964916" y="3703091"/>
            <a:ext cx="0" cy="68580"/>
          </a:xfrm>
          <a:custGeom>
            <a:avLst/>
            <a:gdLst/>
            <a:ahLst/>
            <a:cxnLst/>
            <a:rect l="l" t="t" r="r" b="b"/>
            <a:pathLst>
              <a:path h="68579">
                <a:moveTo>
                  <a:pt x="0" y="0"/>
                </a:moveTo>
                <a:lnTo>
                  <a:pt x="0" y="68160"/>
                </a:lnTo>
              </a:path>
            </a:pathLst>
          </a:custGeom>
          <a:ln w="5370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938062" y="3703091"/>
            <a:ext cx="53975" cy="68580"/>
          </a:xfrm>
          <a:custGeom>
            <a:avLst/>
            <a:gdLst/>
            <a:ahLst/>
            <a:cxnLst/>
            <a:rect l="l" t="t" r="r" b="b"/>
            <a:pathLst>
              <a:path w="53975" h="68579">
                <a:moveTo>
                  <a:pt x="0" y="68160"/>
                </a:moveTo>
                <a:lnTo>
                  <a:pt x="53708" y="68160"/>
                </a:lnTo>
                <a:lnTo>
                  <a:pt x="53708" y="0"/>
                </a:lnTo>
                <a:lnTo>
                  <a:pt x="0" y="0"/>
                </a:lnTo>
                <a:lnTo>
                  <a:pt x="0" y="6816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273065" y="3725036"/>
            <a:ext cx="690880" cy="151130"/>
          </a:xfrm>
          <a:custGeom>
            <a:avLst/>
            <a:gdLst/>
            <a:ahLst/>
            <a:cxnLst/>
            <a:rect l="l" t="t" r="r" b="b"/>
            <a:pathLst>
              <a:path w="690879" h="151129">
                <a:moveTo>
                  <a:pt x="690372" y="0"/>
                </a:moveTo>
                <a:lnTo>
                  <a:pt x="337413" y="0"/>
                </a:lnTo>
                <a:lnTo>
                  <a:pt x="222199" y="89611"/>
                </a:lnTo>
                <a:lnTo>
                  <a:pt x="13715" y="89611"/>
                </a:lnTo>
                <a:lnTo>
                  <a:pt x="3657" y="93268"/>
                </a:lnTo>
                <a:lnTo>
                  <a:pt x="0" y="105155"/>
                </a:lnTo>
                <a:lnTo>
                  <a:pt x="0" y="150875"/>
                </a:lnTo>
                <a:lnTo>
                  <a:pt x="28346" y="150875"/>
                </a:lnTo>
                <a:lnTo>
                  <a:pt x="28346" y="125272"/>
                </a:lnTo>
                <a:lnTo>
                  <a:pt x="32003" y="117970"/>
                </a:lnTo>
                <a:lnTo>
                  <a:pt x="39306" y="114300"/>
                </a:lnTo>
                <a:lnTo>
                  <a:pt x="232257" y="114300"/>
                </a:lnTo>
                <a:lnTo>
                  <a:pt x="236829" y="110642"/>
                </a:lnTo>
                <a:lnTo>
                  <a:pt x="339229" y="24688"/>
                </a:lnTo>
                <a:lnTo>
                  <a:pt x="690372" y="24688"/>
                </a:lnTo>
                <a:lnTo>
                  <a:pt x="690372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273065" y="3725036"/>
            <a:ext cx="690880" cy="151130"/>
          </a:xfrm>
          <a:custGeom>
            <a:avLst/>
            <a:gdLst/>
            <a:ahLst/>
            <a:cxnLst/>
            <a:rect l="l" t="t" r="r" b="b"/>
            <a:pathLst>
              <a:path w="690879" h="151129">
                <a:moveTo>
                  <a:pt x="690372" y="0"/>
                </a:moveTo>
                <a:lnTo>
                  <a:pt x="337413" y="0"/>
                </a:lnTo>
                <a:lnTo>
                  <a:pt x="222199" y="89611"/>
                </a:lnTo>
                <a:lnTo>
                  <a:pt x="13715" y="89611"/>
                </a:lnTo>
                <a:lnTo>
                  <a:pt x="3657" y="93268"/>
                </a:lnTo>
                <a:lnTo>
                  <a:pt x="0" y="105155"/>
                </a:lnTo>
                <a:lnTo>
                  <a:pt x="0" y="150875"/>
                </a:lnTo>
                <a:lnTo>
                  <a:pt x="28346" y="150875"/>
                </a:lnTo>
                <a:lnTo>
                  <a:pt x="28346" y="125272"/>
                </a:lnTo>
                <a:lnTo>
                  <a:pt x="32003" y="117970"/>
                </a:lnTo>
                <a:lnTo>
                  <a:pt x="39306" y="114300"/>
                </a:lnTo>
                <a:lnTo>
                  <a:pt x="232257" y="114300"/>
                </a:lnTo>
                <a:lnTo>
                  <a:pt x="236829" y="110642"/>
                </a:lnTo>
                <a:lnTo>
                  <a:pt x="339229" y="24688"/>
                </a:lnTo>
                <a:lnTo>
                  <a:pt x="690372" y="24688"/>
                </a:lnTo>
                <a:lnTo>
                  <a:pt x="690372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339277" y="3843909"/>
            <a:ext cx="52069" cy="46355"/>
          </a:xfrm>
          <a:custGeom>
            <a:avLst/>
            <a:gdLst/>
            <a:ahLst/>
            <a:cxnLst/>
            <a:rect l="l" t="t" r="r" b="b"/>
            <a:pathLst>
              <a:path w="52070" h="46354">
                <a:moveTo>
                  <a:pt x="27170" y="0"/>
                </a:moveTo>
                <a:lnTo>
                  <a:pt x="26209" y="14"/>
                </a:lnTo>
                <a:lnTo>
                  <a:pt x="12789" y="3614"/>
                </a:lnTo>
                <a:lnTo>
                  <a:pt x="3360" y="12949"/>
                </a:lnTo>
                <a:lnTo>
                  <a:pt x="0" y="27121"/>
                </a:lnTo>
                <a:lnTo>
                  <a:pt x="5434" y="37032"/>
                </a:lnTo>
                <a:lnTo>
                  <a:pt x="17033" y="43730"/>
                </a:lnTo>
                <a:lnTo>
                  <a:pt x="34417" y="45763"/>
                </a:lnTo>
                <a:lnTo>
                  <a:pt x="44622" y="40234"/>
                </a:lnTo>
                <a:lnTo>
                  <a:pt x="50930" y="29330"/>
                </a:lnTo>
                <a:lnTo>
                  <a:pt x="51718" y="12734"/>
                </a:lnTo>
                <a:lnTo>
                  <a:pt x="41738" y="3536"/>
                </a:lnTo>
                <a:lnTo>
                  <a:pt x="2717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339277" y="3843909"/>
            <a:ext cx="52069" cy="46355"/>
          </a:xfrm>
          <a:custGeom>
            <a:avLst/>
            <a:gdLst/>
            <a:ahLst/>
            <a:cxnLst/>
            <a:rect l="l" t="t" r="r" b="b"/>
            <a:pathLst>
              <a:path w="52070" h="46354">
                <a:moveTo>
                  <a:pt x="27170" y="0"/>
                </a:moveTo>
                <a:lnTo>
                  <a:pt x="41738" y="3536"/>
                </a:lnTo>
                <a:lnTo>
                  <a:pt x="51718" y="12734"/>
                </a:lnTo>
                <a:lnTo>
                  <a:pt x="50930" y="29330"/>
                </a:lnTo>
                <a:lnTo>
                  <a:pt x="44622" y="40234"/>
                </a:lnTo>
                <a:lnTo>
                  <a:pt x="34417" y="45763"/>
                </a:lnTo>
                <a:lnTo>
                  <a:pt x="17033" y="43730"/>
                </a:lnTo>
                <a:lnTo>
                  <a:pt x="5434" y="37032"/>
                </a:lnTo>
                <a:lnTo>
                  <a:pt x="0" y="27121"/>
                </a:lnTo>
                <a:lnTo>
                  <a:pt x="3360" y="12949"/>
                </a:lnTo>
                <a:lnTo>
                  <a:pt x="12789" y="3614"/>
                </a:lnTo>
                <a:lnTo>
                  <a:pt x="26209" y="14"/>
                </a:lnTo>
                <a:lnTo>
                  <a:pt x="2717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77341" y="3843909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30637" y="0"/>
                </a:moveTo>
                <a:lnTo>
                  <a:pt x="24147" y="0"/>
                </a:lnTo>
                <a:lnTo>
                  <a:pt x="17675" y="672"/>
                </a:lnTo>
                <a:lnTo>
                  <a:pt x="7283" y="5884"/>
                </a:lnTo>
                <a:lnTo>
                  <a:pt x="863" y="16612"/>
                </a:lnTo>
                <a:lnTo>
                  <a:pt x="0" y="33281"/>
                </a:lnTo>
                <a:lnTo>
                  <a:pt x="9723" y="42530"/>
                </a:lnTo>
                <a:lnTo>
                  <a:pt x="24147" y="46634"/>
                </a:lnTo>
                <a:lnTo>
                  <a:pt x="377512" y="126187"/>
                </a:lnTo>
                <a:lnTo>
                  <a:pt x="380763" y="128015"/>
                </a:lnTo>
                <a:lnTo>
                  <a:pt x="385081" y="128930"/>
                </a:lnTo>
                <a:lnTo>
                  <a:pt x="389430" y="128930"/>
                </a:lnTo>
                <a:lnTo>
                  <a:pt x="403421" y="125743"/>
                </a:lnTo>
                <a:lnTo>
                  <a:pt x="413531" y="116882"/>
                </a:lnTo>
                <a:lnTo>
                  <a:pt x="417320" y="103371"/>
                </a:lnTo>
                <a:lnTo>
                  <a:pt x="411625" y="91687"/>
                </a:lnTo>
                <a:lnTo>
                  <a:pt x="400207" y="84124"/>
                </a:lnTo>
                <a:lnTo>
                  <a:pt x="400207" y="83210"/>
                </a:lnTo>
                <a:lnTo>
                  <a:pt x="30637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77341" y="3843909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24147" y="0"/>
                </a:moveTo>
                <a:lnTo>
                  <a:pt x="26306" y="0"/>
                </a:lnTo>
                <a:lnTo>
                  <a:pt x="28478" y="0"/>
                </a:lnTo>
                <a:lnTo>
                  <a:pt x="29557" y="0"/>
                </a:lnTo>
                <a:lnTo>
                  <a:pt x="30637" y="0"/>
                </a:lnTo>
                <a:lnTo>
                  <a:pt x="400207" y="83210"/>
                </a:lnTo>
                <a:lnTo>
                  <a:pt x="400207" y="84124"/>
                </a:lnTo>
                <a:lnTo>
                  <a:pt x="411625" y="91687"/>
                </a:lnTo>
                <a:lnTo>
                  <a:pt x="417320" y="103371"/>
                </a:lnTo>
                <a:lnTo>
                  <a:pt x="413531" y="116882"/>
                </a:lnTo>
                <a:lnTo>
                  <a:pt x="403421" y="125743"/>
                </a:lnTo>
                <a:lnTo>
                  <a:pt x="389430" y="128930"/>
                </a:lnTo>
                <a:lnTo>
                  <a:pt x="385081" y="128930"/>
                </a:lnTo>
                <a:lnTo>
                  <a:pt x="380763" y="128015"/>
                </a:lnTo>
                <a:lnTo>
                  <a:pt x="377512" y="126187"/>
                </a:lnTo>
                <a:lnTo>
                  <a:pt x="24147" y="46634"/>
                </a:lnTo>
                <a:lnTo>
                  <a:pt x="9723" y="42530"/>
                </a:lnTo>
                <a:lnTo>
                  <a:pt x="0" y="33281"/>
                </a:lnTo>
                <a:lnTo>
                  <a:pt x="863" y="16612"/>
                </a:lnTo>
                <a:lnTo>
                  <a:pt x="7283" y="5884"/>
                </a:lnTo>
                <a:lnTo>
                  <a:pt x="17675" y="672"/>
                </a:lnTo>
                <a:lnTo>
                  <a:pt x="2414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77341" y="3951808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30637" y="0"/>
                </a:moveTo>
                <a:lnTo>
                  <a:pt x="24147" y="0"/>
                </a:lnTo>
                <a:lnTo>
                  <a:pt x="17675" y="672"/>
                </a:lnTo>
                <a:lnTo>
                  <a:pt x="7283" y="5884"/>
                </a:lnTo>
                <a:lnTo>
                  <a:pt x="863" y="16612"/>
                </a:lnTo>
                <a:lnTo>
                  <a:pt x="0" y="33281"/>
                </a:lnTo>
                <a:lnTo>
                  <a:pt x="9723" y="42530"/>
                </a:lnTo>
                <a:lnTo>
                  <a:pt x="24147" y="46634"/>
                </a:lnTo>
                <a:lnTo>
                  <a:pt x="377512" y="126187"/>
                </a:lnTo>
                <a:lnTo>
                  <a:pt x="380763" y="128015"/>
                </a:lnTo>
                <a:lnTo>
                  <a:pt x="385081" y="128930"/>
                </a:lnTo>
                <a:lnTo>
                  <a:pt x="389430" y="128930"/>
                </a:lnTo>
                <a:lnTo>
                  <a:pt x="403421" y="125743"/>
                </a:lnTo>
                <a:lnTo>
                  <a:pt x="413531" y="116882"/>
                </a:lnTo>
                <a:lnTo>
                  <a:pt x="417320" y="103371"/>
                </a:lnTo>
                <a:lnTo>
                  <a:pt x="411625" y="91687"/>
                </a:lnTo>
                <a:lnTo>
                  <a:pt x="400207" y="84124"/>
                </a:lnTo>
                <a:lnTo>
                  <a:pt x="400207" y="83210"/>
                </a:lnTo>
                <a:lnTo>
                  <a:pt x="30637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77341" y="3951808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24147" y="0"/>
                </a:moveTo>
                <a:lnTo>
                  <a:pt x="26306" y="0"/>
                </a:lnTo>
                <a:lnTo>
                  <a:pt x="28478" y="0"/>
                </a:lnTo>
                <a:lnTo>
                  <a:pt x="29557" y="0"/>
                </a:lnTo>
                <a:lnTo>
                  <a:pt x="30637" y="0"/>
                </a:lnTo>
                <a:lnTo>
                  <a:pt x="400207" y="83210"/>
                </a:lnTo>
                <a:lnTo>
                  <a:pt x="400207" y="84124"/>
                </a:lnTo>
                <a:lnTo>
                  <a:pt x="411625" y="91687"/>
                </a:lnTo>
                <a:lnTo>
                  <a:pt x="417320" y="103371"/>
                </a:lnTo>
                <a:lnTo>
                  <a:pt x="413531" y="116882"/>
                </a:lnTo>
                <a:lnTo>
                  <a:pt x="403421" y="125743"/>
                </a:lnTo>
                <a:lnTo>
                  <a:pt x="389430" y="128930"/>
                </a:lnTo>
                <a:lnTo>
                  <a:pt x="385081" y="128930"/>
                </a:lnTo>
                <a:lnTo>
                  <a:pt x="380763" y="128015"/>
                </a:lnTo>
                <a:lnTo>
                  <a:pt x="377512" y="126187"/>
                </a:lnTo>
                <a:lnTo>
                  <a:pt x="24147" y="46634"/>
                </a:lnTo>
                <a:lnTo>
                  <a:pt x="9723" y="42530"/>
                </a:lnTo>
                <a:lnTo>
                  <a:pt x="0" y="33281"/>
                </a:lnTo>
                <a:lnTo>
                  <a:pt x="863" y="16612"/>
                </a:lnTo>
                <a:lnTo>
                  <a:pt x="7283" y="5884"/>
                </a:lnTo>
                <a:lnTo>
                  <a:pt x="17675" y="672"/>
                </a:lnTo>
                <a:lnTo>
                  <a:pt x="24147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977338" y="4059707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30640" y="0"/>
                </a:moveTo>
                <a:lnTo>
                  <a:pt x="24150" y="0"/>
                </a:lnTo>
                <a:lnTo>
                  <a:pt x="17682" y="671"/>
                </a:lnTo>
                <a:lnTo>
                  <a:pt x="7287" y="5882"/>
                </a:lnTo>
                <a:lnTo>
                  <a:pt x="866" y="16609"/>
                </a:lnTo>
                <a:lnTo>
                  <a:pt x="0" y="33278"/>
                </a:lnTo>
                <a:lnTo>
                  <a:pt x="9723" y="42531"/>
                </a:lnTo>
                <a:lnTo>
                  <a:pt x="24150" y="46621"/>
                </a:lnTo>
                <a:lnTo>
                  <a:pt x="377515" y="126199"/>
                </a:lnTo>
                <a:lnTo>
                  <a:pt x="380766" y="128003"/>
                </a:lnTo>
                <a:lnTo>
                  <a:pt x="385084" y="128930"/>
                </a:lnTo>
                <a:lnTo>
                  <a:pt x="389435" y="128930"/>
                </a:lnTo>
                <a:lnTo>
                  <a:pt x="403424" y="125745"/>
                </a:lnTo>
                <a:lnTo>
                  <a:pt x="413533" y="116887"/>
                </a:lnTo>
                <a:lnTo>
                  <a:pt x="417322" y="103371"/>
                </a:lnTo>
                <a:lnTo>
                  <a:pt x="411625" y="91680"/>
                </a:lnTo>
                <a:lnTo>
                  <a:pt x="400210" y="84124"/>
                </a:lnTo>
                <a:lnTo>
                  <a:pt x="400210" y="83210"/>
                </a:lnTo>
                <a:lnTo>
                  <a:pt x="3064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977338" y="4059707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24150" y="0"/>
                </a:moveTo>
                <a:lnTo>
                  <a:pt x="26309" y="0"/>
                </a:lnTo>
                <a:lnTo>
                  <a:pt x="28481" y="0"/>
                </a:lnTo>
                <a:lnTo>
                  <a:pt x="29560" y="0"/>
                </a:lnTo>
                <a:lnTo>
                  <a:pt x="30640" y="0"/>
                </a:lnTo>
                <a:lnTo>
                  <a:pt x="400210" y="83210"/>
                </a:lnTo>
                <a:lnTo>
                  <a:pt x="400210" y="84124"/>
                </a:lnTo>
                <a:lnTo>
                  <a:pt x="411625" y="91680"/>
                </a:lnTo>
                <a:lnTo>
                  <a:pt x="417322" y="103371"/>
                </a:lnTo>
                <a:lnTo>
                  <a:pt x="413533" y="116887"/>
                </a:lnTo>
                <a:lnTo>
                  <a:pt x="403424" y="125745"/>
                </a:lnTo>
                <a:lnTo>
                  <a:pt x="389435" y="128930"/>
                </a:lnTo>
                <a:lnTo>
                  <a:pt x="385084" y="128930"/>
                </a:lnTo>
                <a:lnTo>
                  <a:pt x="380766" y="128003"/>
                </a:lnTo>
                <a:lnTo>
                  <a:pt x="377515" y="126199"/>
                </a:lnTo>
                <a:lnTo>
                  <a:pt x="24150" y="46621"/>
                </a:lnTo>
                <a:lnTo>
                  <a:pt x="9723" y="42531"/>
                </a:lnTo>
                <a:lnTo>
                  <a:pt x="0" y="33278"/>
                </a:lnTo>
                <a:lnTo>
                  <a:pt x="866" y="16609"/>
                </a:lnTo>
                <a:lnTo>
                  <a:pt x="7287" y="5882"/>
                </a:lnTo>
                <a:lnTo>
                  <a:pt x="17682" y="671"/>
                </a:lnTo>
                <a:lnTo>
                  <a:pt x="2415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77338" y="4167594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30640" y="0"/>
                </a:moveTo>
                <a:lnTo>
                  <a:pt x="24150" y="0"/>
                </a:lnTo>
                <a:lnTo>
                  <a:pt x="17674" y="673"/>
                </a:lnTo>
                <a:lnTo>
                  <a:pt x="7283" y="5891"/>
                </a:lnTo>
                <a:lnTo>
                  <a:pt x="865" y="16622"/>
                </a:lnTo>
                <a:lnTo>
                  <a:pt x="0" y="33291"/>
                </a:lnTo>
                <a:lnTo>
                  <a:pt x="9723" y="42544"/>
                </a:lnTo>
                <a:lnTo>
                  <a:pt x="24150" y="46634"/>
                </a:lnTo>
                <a:lnTo>
                  <a:pt x="377515" y="126212"/>
                </a:lnTo>
                <a:lnTo>
                  <a:pt x="380766" y="128016"/>
                </a:lnTo>
                <a:lnTo>
                  <a:pt x="385084" y="128943"/>
                </a:lnTo>
                <a:lnTo>
                  <a:pt x="389434" y="128943"/>
                </a:lnTo>
                <a:lnTo>
                  <a:pt x="403424" y="125758"/>
                </a:lnTo>
                <a:lnTo>
                  <a:pt x="413533" y="116900"/>
                </a:lnTo>
                <a:lnTo>
                  <a:pt x="417322" y="103384"/>
                </a:lnTo>
                <a:lnTo>
                  <a:pt x="411625" y="91698"/>
                </a:lnTo>
                <a:lnTo>
                  <a:pt x="400210" y="84137"/>
                </a:lnTo>
                <a:lnTo>
                  <a:pt x="400210" y="83223"/>
                </a:lnTo>
                <a:lnTo>
                  <a:pt x="3064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77338" y="4167594"/>
            <a:ext cx="417830" cy="129539"/>
          </a:xfrm>
          <a:custGeom>
            <a:avLst/>
            <a:gdLst/>
            <a:ahLst/>
            <a:cxnLst/>
            <a:rect l="l" t="t" r="r" b="b"/>
            <a:pathLst>
              <a:path w="417829" h="129539">
                <a:moveTo>
                  <a:pt x="24150" y="0"/>
                </a:moveTo>
                <a:lnTo>
                  <a:pt x="26309" y="0"/>
                </a:lnTo>
                <a:lnTo>
                  <a:pt x="28481" y="0"/>
                </a:lnTo>
                <a:lnTo>
                  <a:pt x="29560" y="0"/>
                </a:lnTo>
                <a:lnTo>
                  <a:pt x="30640" y="0"/>
                </a:lnTo>
                <a:lnTo>
                  <a:pt x="400210" y="83223"/>
                </a:lnTo>
                <a:lnTo>
                  <a:pt x="400210" y="84137"/>
                </a:lnTo>
                <a:lnTo>
                  <a:pt x="411625" y="91698"/>
                </a:lnTo>
                <a:lnTo>
                  <a:pt x="417322" y="103384"/>
                </a:lnTo>
                <a:lnTo>
                  <a:pt x="413533" y="116900"/>
                </a:lnTo>
                <a:lnTo>
                  <a:pt x="403424" y="125758"/>
                </a:lnTo>
                <a:lnTo>
                  <a:pt x="389434" y="128943"/>
                </a:lnTo>
                <a:lnTo>
                  <a:pt x="385084" y="128943"/>
                </a:lnTo>
                <a:lnTo>
                  <a:pt x="380766" y="128016"/>
                </a:lnTo>
                <a:lnTo>
                  <a:pt x="377515" y="126212"/>
                </a:lnTo>
                <a:lnTo>
                  <a:pt x="24150" y="46634"/>
                </a:lnTo>
                <a:lnTo>
                  <a:pt x="9723" y="42544"/>
                </a:lnTo>
                <a:lnTo>
                  <a:pt x="0" y="33291"/>
                </a:lnTo>
                <a:lnTo>
                  <a:pt x="865" y="16622"/>
                </a:lnTo>
                <a:lnTo>
                  <a:pt x="7283" y="5891"/>
                </a:lnTo>
                <a:lnTo>
                  <a:pt x="17674" y="673"/>
                </a:lnTo>
                <a:lnTo>
                  <a:pt x="2415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973528" y="4275493"/>
            <a:ext cx="52069" cy="46355"/>
          </a:xfrm>
          <a:custGeom>
            <a:avLst/>
            <a:gdLst/>
            <a:ahLst/>
            <a:cxnLst/>
            <a:rect l="l" t="t" r="r" b="b"/>
            <a:pathLst>
              <a:path w="52070" h="46354">
                <a:moveTo>
                  <a:pt x="27172" y="0"/>
                </a:moveTo>
                <a:lnTo>
                  <a:pt x="26215" y="14"/>
                </a:lnTo>
                <a:lnTo>
                  <a:pt x="12788" y="3618"/>
                </a:lnTo>
                <a:lnTo>
                  <a:pt x="3359" y="12958"/>
                </a:lnTo>
                <a:lnTo>
                  <a:pt x="0" y="27117"/>
                </a:lnTo>
                <a:lnTo>
                  <a:pt x="5427" y="37034"/>
                </a:lnTo>
                <a:lnTo>
                  <a:pt x="17023" y="43732"/>
                </a:lnTo>
                <a:lnTo>
                  <a:pt x="34409" y="45765"/>
                </a:lnTo>
                <a:lnTo>
                  <a:pt x="44616" y="40242"/>
                </a:lnTo>
                <a:lnTo>
                  <a:pt x="50928" y="29342"/>
                </a:lnTo>
                <a:lnTo>
                  <a:pt x="51717" y="12745"/>
                </a:lnTo>
                <a:lnTo>
                  <a:pt x="41734" y="3543"/>
                </a:lnTo>
                <a:lnTo>
                  <a:pt x="27172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973528" y="4275493"/>
            <a:ext cx="52069" cy="46355"/>
          </a:xfrm>
          <a:custGeom>
            <a:avLst/>
            <a:gdLst/>
            <a:ahLst/>
            <a:cxnLst/>
            <a:rect l="l" t="t" r="r" b="b"/>
            <a:pathLst>
              <a:path w="52070" h="46354">
                <a:moveTo>
                  <a:pt x="27172" y="0"/>
                </a:moveTo>
                <a:lnTo>
                  <a:pt x="41734" y="3543"/>
                </a:lnTo>
                <a:lnTo>
                  <a:pt x="51717" y="12745"/>
                </a:lnTo>
                <a:lnTo>
                  <a:pt x="50928" y="29342"/>
                </a:lnTo>
                <a:lnTo>
                  <a:pt x="44616" y="40242"/>
                </a:lnTo>
                <a:lnTo>
                  <a:pt x="34409" y="45765"/>
                </a:lnTo>
                <a:lnTo>
                  <a:pt x="17023" y="43732"/>
                </a:lnTo>
                <a:lnTo>
                  <a:pt x="5427" y="37034"/>
                </a:lnTo>
                <a:lnTo>
                  <a:pt x="0" y="27117"/>
                </a:lnTo>
                <a:lnTo>
                  <a:pt x="3359" y="12958"/>
                </a:lnTo>
                <a:lnTo>
                  <a:pt x="12788" y="3618"/>
                </a:lnTo>
                <a:lnTo>
                  <a:pt x="26215" y="14"/>
                </a:lnTo>
                <a:lnTo>
                  <a:pt x="27172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656772" y="4330369"/>
            <a:ext cx="1050925" cy="64135"/>
          </a:xfrm>
          <a:custGeom>
            <a:avLst/>
            <a:gdLst/>
            <a:ahLst/>
            <a:cxnLst/>
            <a:rect l="l" t="t" r="r" b="b"/>
            <a:pathLst>
              <a:path w="1050925" h="64135">
                <a:moveTo>
                  <a:pt x="0" y="64020"/>
                </a:moveTo>
                <a:lnTo>
                  <a:pt x="1050747" y="64020"/>
                </a:lnTo>
                <a:lnTo>
                  <a:pt x="1050747" y="0"/>
                </a:lnTo>
                <a:lnTo>
                  <a:pt x="0" y="0"/>
                </a:lnTo>
                <a:lnTo>
                  <a:pt x="0" y="640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656772" y="4330369"/>
            <a:ext cx="1050925" cy="64135"/>
          </a:xfrm>
          <a:custGeom>
            <a:avLst/>
            <a:gdLst/>
            <a:ahLst/>
            <a:cxnLst/>
            <a:rect l="l" t="t" r="r" b="b"/>
            <a:pathLst>
              <a:path w="1050925" h="64135">
                <a:moveTo>
                  <a:pt x="0" y="64020"/>
                </a:moveTo>
                <a:lnTo>
                  <a:pt x="1050747" y="64020"/>
                </a:lnTo>
                <a:lnTo>
                  <a:pt x="1050747" y="0"/>
                </a:lnTo>
                <a:lnTo>
                  <a:pt x="0" y="0"/>
                </a:lnTo>
                <a:lnTo>
                  <a:pt x="0" y="6402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664075" y="4394390"/>
            <a:ext cx="1028700" cy="64769"/>
          </a:xfrm>
          <a:custGeom>
            <a:avLst/>
            <a:gdLst/>
            <a:ahLst/>
            <a:cxnLst/>
            <a:rect l="l" t="t" r="r" b="b"/>
            <a:pathLst>
              <a:path w="1028700" h="64770">
                <a:moveTo>
                  <a:pt x="0" y="0"/>
                </a:moveTo>
                <a:lnTo>
                  <a:pt x="30175" y="41148"/>
                </a:lnTo>
                <a:lnTo>
                  <a:pt x="29273" y="41148"/>
                </a:lnTo>
                <a:lnTo>
                  <a:pt x="28346" y="42506"/>
                </a:lnTo>
                <a:lnTo>
                  <a:pt x="66822" y="51140"/>
                </a:lnTo>
                <a:lnTo>
                  <a:pt x="146084" y="56880"/>
                </a:lnTo>
                <a:lnTo>
                  <a:pt x="199053" y="59247"/>
                </a:lnTo>
                <a:lnTo>
                  <a:pt x="362153" y="63365"/>
                </a:lnTo>
                <a:lnTo>
                  <a:pt x="436970" y="64183"/>
                </a:lnTo>
                <a:lnTo>
                  <a:pt x="475918" y="64393"/>
                </a:lnTo>
                <a:lnTo>
                  <a:pt x="555655" y="64393"/>
                </a:lnTo>
                <a:lnTo>
                  <a:pt x="739747" y="62052"/>
                </a:lnTo>
                <a:lnTo>
                  <a:pt x="860678" y="58110"/>
                </a:lnTo>
                <a:lnTo>
                  <a:pt x="909557" y="55563"/>
                </a:lnTo>
                <a:lnTo>
                  <a:pt x="949350" y="52688"/>
                </a:lnTo>
                <a:lnTo>
                  <a:pt x="989771" y="47850"/>
                </a:lnTo>
                <a:lnTo>
                  <a:pt x="1028687" y="411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664075" y="4394390"/>
            <a:ext cx="1028700" cy="64769"/>
          </a:xfrm>
          <a:custGeom>
            <a:avLst/>
            <a:gdLst/>
            <a:ahLst/>
            <a:cxnLst/>
            <a:rect l="l" t="t" r="r" b="b"/>
            <a:pathLst>
              <a:path w="1028700" h="64770">
                <a:moveTo>
                  <a:pt x="0" y="0"/>
                </a:moveTo>
                <a:lnTo>
                  <a:pt x="1028687" y="4114"/>
                </a:lnTo>
                <a:lnTo>
                  <a:pt x="1004011" y="42506"/>
                </a:lnTo>
                <a:lnTo>
                  <a:pt x="1002386" y="44335"/>
                </a:lnTo>
                <a:lnTo>
                  <a:pt x="949350" y="52688"/>
                </a:lnTo>
                <a:lnTo>
                  <a:pt x="909557" y="55563"/>
                </a:lnTo>
                <a:lnTo>
                  <a:pt x="860678" y="58110"/>
                </a:lnTo>
                <a:lnTo>
                  <a:pt x="803735" y="60287"/>
                </a:lnTo>
                <a:lnTo>
                  <a:pt x="739747" y="62052"/>
                </a:lnTo>
                <a:lnTo>
                  <a:pt x="669735" y="63365"/>
                </a:lnTo>
                <a:lnTo>
                  <a:pt x="594720" y="64183"/>
                </a:lnTo>
                <a:lnTo>
                  <a:pt x="555655" y="64393"/>
                </a:lnTo>
                <a:lnTo>
                  <a:pt x="515721" y="64465"/>
                </a:lnTo>
                <a:lnTo>
                  <a:pt x="475918" y="64393"/>
                </a:lnTo>
                <a:lnTo>
                  <a:pt x="436970" y="64183"/>
                </a:lnTo>
                <a:lnTo>
                  <a:pt x="362153" y="63365"/>
                </a:lnTo>
                <a:lnTo>
                  <a:pt x="292296" y="62052"/>
                </a:lnTo>
                <a:lnTo>
                  <a:pt x="228424" y="60287"/>
                </a:lnTo>
                <a:lnTo>
                  <a:pt x="171564" y="58110"/>
                </a:lnTo>
                <a:lnTo>
                  <a:pt x="122741" y="55563"/>
                </a:lnTo>
                <a:lnTo>
                  <a:pt x="82982" y="52688"/>
                </a:lnTo>
                <a:lnTo>
                  <a:pt x="42582" y="47850"/>
                </a:lnTo>
                <a:lnTo>
                  <a:pt x="29273" y="41148"/>
                </a:lnTo>
                <a:lnTo>
                  <a:pt x="30175" y="41148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667732" y="4403070"/>
            <a:ext cx="1032510" cy="0"/>
          </a:xfrm>
          <a:custGeom>
            <a:avLst/>
            <a:gdLst/>
            <a:ahLst/>
            <a:cxnLst/>
            <a:rect l="l" t="t" r="r" b="b"/>
            <a:pathLst>
              <a:path w="1032510">
                <a:moveTo>
                  <a:pt x="0" y="0"/>
                </a:moveTo>
                <a:lnTo>
                  <a:pt x="1032357" y="0"/>
                </a:lnTo>
              </a:path>
            </a:pathLst>
          </a:custGeom>
          <a:ln w="173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667732" y="4394390"/>
            <a:ext cx="1032510" cy="17780"/>
          </a:xfrm>
          <a:custGeom>
            <a:avLst/>
            <a:gdLst/>
            <a:ahLst/>
            <a:cxnLst/>
            <a:rect l="l" t="t" r="r" b="b"/>
            <a:pathLst>
              <a:path w="1032510" h="17779">
                <a:moveTo>
                  <a:pt x="0" y="0"/>
                </a:moveTo>
                <a:lnTo>
                  <a:pt x="1032357" y="0"/>
                </a:lnTo>
                <a:lnTo>
                  <a:pt x="1014971" y="17360"/>
                </a:lnTo>
                <a:lnTo>
                  <a:pt x="17373" y="17360"/>
                </a:lnTo>
                <a:lnTo>
                  <a:pt x="0" y="0"/>
                </a:lnTo>
                <a:close/>
              </a:path>
            </a:pathLst>
          </a:custGeom>
          <a:ln w="64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128590" y="3501923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3732733" y="5045522"/>
            <a:ext cx="11899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10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Check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93836" y="786891"/>
            <a:ext cx="228600" cy="342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001469" y="2971012"/>
            <a:ext cx="177800" cy="204470"/>
          </a:xfrm>
          <a:custGeom>
            <a:avLst/>
            <a:gdLst/>
            <a:ahLst/>
            <a:cxnLst/>
            <a:rect l="l" t="t" r="r" b="b"/>
            <a:pathLst>
              <a:path w="177800" h="204469">
                <a:moveTo>
                  <a:pt x="36207" y="0"/>
                </a:moveTo>
                <a:lnTo>
                  <a:pt x="0" y="0"/>
                </a:lnTo>
                <a:lnTo>
                  <a:pt x="0" y="97104"/>
                </a:lnTo>
                <a:lnTo>
                  <a:pt x="29629" y="204089"/>
                </a:lnTo>
                <a:lnTo>
                  <a:pt x="89712" y="184340"/>
                </a:lnTo>
                <a:lnTo>
                  <a:pt x="153602" y="184340"/>
                </a:lnTo>
                <a:lnTo>
                  <a:pt x="177761" y="97104"/>
                </a:lnTo>
                <a:lnTo>
                  <a:pt x="36207" y="97104"/>
                </a:lnTo>
                <a:lnTo>
                  <a:pt x="36207" y="0"/>
                </a:lnTo>
                <a:close/>
              </a:path>
              <a:path w="177800" h="204469">
                <a:moveTo>
                  <a:pt x="153602" y="184340"/>
                </a:moveTo>
                <a:lnTo>
                  <a:pt x="89712" y="184340"/>
                </a:lnTo>
                <a:lnTo>
                  <a:pt x="148132" y="204089"/>
                </a:lnTo>
                <a:lnTo>
                  <a:pt x="153602" y="184340"/>
                </a:lnTo>
                <a:close/>
              </a:path>
              <a:path w="177800" h="204469">
                <a:moveTo>
                  <a:pt x="177761" y="0"/>
                </a:moveTo>
                <a:lnTo>
                  <a:pt x="142367" y="0"/>
                </a:lnTo>
                <a:lnTo>
                  <a:pt x="142367" y="97104"/>
                </a:lnTo>
                <a:lnTo>
                  <a:pt x="177761" y="97104"/>
                </a:lnTo>
                <a:lnTo>
                  <a:pt x="177761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001469" y="2971012"/>
            <a:ext cx="177800" cy="204470"/>
          </a:xfrm>
          <a:custGeom>
            <a:avLst/>
            <a:gdLst/>
            <a:ahLst/>
            <a:cxnLst/>
            <a:rect l="l" t="t" r="r" b="b"/>
            <a:pathLst>
              <a:path w="177800" h="204469">
                <a:moveTo>
                  <a:pt x="142367" y="0"/>
                </a:moveTo>
                <a:lnTo>
                  <a:pt x="177761" y="0"/>
                </a:lnTo>
                <a:lnTo>
                  <a:pt x="177761" y="97104"/>
                </a:lnTo>
                <a:lnTo>
                  <a:pt x="148132" y="204089"/>
                </a:lnTo>
                <a:lnTo>
                  <a:pt x="89712" y="184340"/>
                </a:lnTo>
                <a:lnTo>
                  <a:pt x="29629" y="204089"/>
                </a:lnTo>
                <a:lnTo>
                  <a:pt x="0" y="97104"/>
                </a:lnTo>
                <a:lnTo>
                  <a:pt x="0" y="0"/>
                </a:lnTo>
                <a:lnTo>
                  <a:pt x="36207" y="0"/>
                </a:lnTo>
                <a:lnTo>
                  <a:pt x="36207" y="97104"/>
                </a:lnTo>
                <a:lnTo>
                  <a:pt x="142367" y="97104"/>
                </a:lnTo>
                <a:lnTo>
                  <a:pt x="142367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746021" y="2362009"/>
            <a:ext cx="19685" cy="76835"/>
          </a:xfrm>
          <a:custGeom>
            <a:avLst/>
            <a:gdLst/>
            <a:ahLst/>
            <a:cxnLst/>
            <a:rect l="l" t="t" r="r" b="b"/>
            <a:pathLst>
              <a:path w="19685" h="76835">
                <a:moveTo>
                  <a:pt x="19265" y="0"/>
                </a:moveTo>
                <a:lnTo>
                  <a:pt x="0" y="15646"/>
                </a:lnTo>
                <a:lnTo>
                  <a:pt x="0" y="66662"/>
                </a:lnTo>
                <a:lnTo>
                  <a:pt x="19265" y="76542"/>
                </a:lnTo>
                <a:lnTo>
                  <a:pt x="19265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746021" y="2362009"/>
            <a:ext cx="19685" cy="76835"/>
          </a:xfrm>
          <a:custGeom>
            <a:avLst/>
            <a:gdLst/>
            <a:ahLst/>
            <a:cxnLst/>
            <a:rect l="l" t="t" r="r" b="b"/>
            <a:pathLst>
              <a:path w="19685" h="76835">
                <a:moveTo>
                  <a:pt x="19265" y="0"/>
                </a:moveTo>
                <a:lnTo>
                  <a:pt x="0" y="15646"/>
                </a:lnTo>
                <a:lnTo>
                  <a:pt x="0" y="66662"/>
                </a:lnTo>
                <a:lnTo>
                  <a:pt x="19265" y="76542"/>
                </a:lnTo>
                <a:lnTo>
                  <a:pt x="19265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419527" y="2362009"/>
            <a:ext cx="19685" cy="76835"/>
          </a:xfrm>
          <a:custGeom>
            <a:avLst/>
            <a:gdLst/>
            <a:ahLst/>
            <a:cxnLst/>
            <a:rect l="l" t="t" r="r" b="b"/>
            <a:pathLst>
              <a:path w="19685" h="76835">
                <a:moveTo>
                  <a:pt x="0" y="0"/>
                </a:moveTo>
                <a:lnTo>
                  <a:pt x="0" y="76542"/>
                </a:lnTo>
                <a:lnTo>
                  <a:pt x="19265" y="66662"/>
                </a:lnTo>
                <a:lnTo>
                  <a:pt x="19265" y="15646"/>
                </a:lnTo>
                <a:lnTo>
                  <a:pt x="0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419527" y="2362009"/>
            <a:ext cx="19685" cy="76835"/>
          </a:xfrm>
          <a:custGeom>
            <a:avLst/>
            <a:gdLst/>
            <a:ahLst/>
            <a:cxnLst/>
            <a:rect l="l" t="t" r="r" b="b"/>
            <a:pathLst>
              <a:path w="19685" h="76835">
                <a:moveTo>
                  <a:pt x="0" y="0"/>
                </a:moveTo>
                <a:lnTo>
                  <a:pt x="19265" y="15646"/>
                </a:lnTo>
                <a:lnTo>
                  <a:pt x="19265" y="66662"/>
                </a:lnTo>
                <a:lnTo>
                  <a:pt x="0" y="76542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820417" y="3586581"/>
            <a:ext cx="32384" cy="63500"/>
          </a:xfrm>
          <a:custGeom>
            <a:avLst/>
            <a:gdLst/>
            <a:ahLst/>
            <a:cxnLst/>
            <a:rect l="l" t="t" r="r" b="b"/>
            <a:pathLst>
              <a:path w="32385" h="63500">
                <a:moveTo>
                  <a:pt x="32092" y="0"/>
                </a:moveTo>
                <a:lnTo>
                  <a:pt x="0" y="11518"/>
                </a:lnTo>
                <a:lnTo>
                  <a:pt x="0" y="53492"/>
                </a:lnTo>
                <a:lnTo>
                  <a:pt x="32092" y="63360"/>
                </a:lnTo>
                <a:lnTo>
                  <a:pt x="32092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820417" y="3586581"/>
            <a:ext cx="32384" cy="63500"/>
          </a:xfrm>
          <a:custGeom>
            <a:avLst/>
            <a:gdLst/>
            <a:ahLst/>
            <a:cxnLst/>
            <a:rect l="l" t="t" r="r" b="b"/>
            <a:pathLst>
              <a:path w="32385" h="63500">
                <a:moveTo>
                  <a:pt x="32092" y="0"/>
                </a:moveTo>
                <a:lnTo>
                  <a:pt x="0" y="11518"/>
                </a:lnTo>
                <a:lnTo>
                  <a:pt x="0" y="53492"/>
                </a:lnTo>
                <a:lnTo>
                  <a:pt x="32092" y="63360"/>
                </a:lnTo>
                <a:lnTo>
                  <a:pt x="32092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29014" y="3586581"/>
            <a:ext cx="32384" cy="63500"/>
          </a:xfrm>
          <a:custGeom>
            <a:avLst/>
            <a:gdLst/>
            <a:ahLst/>
            <a:cxnLst/>
            <a:rect l="l" t="t" r="r" b="b"/>
            <a:pathLst>
              <a:path w="32385" h="63500">
                <a:moveTo>
                  <a:pt x="0" y="0"/>
                </a:moveTo>
                <a:lnTo>
                  <a:pt x="0" y="63360"/>
                </a:lnTo>
                <a:lnTo>
                  <a:pt x="32080" y="53492"/>
                </a:lnTo>
                <a:lnTo>
                  <a:pt x="32080" y="11518"/>
                </a:lnTo>
                <a:lnTo>
                  <a:pt x="0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29014" y="3586581"/>
            <a:ext cx="32384" cy="63500"/>
          </a:xfrm>
          <a:custGeom>
            <a:avLst/>
            <a:gdLst/>
            <a:ahLst/>
            <a:cxnLst/>
            <a:rect l="l" t="t" r="r" b="b"/>
            <a:pathLst>
              <a:path w="32385" h="63500">
                <a:moveTo>
                  <a:pt x="0" y="0"/>
                </a:moveTo>
                <a:lnTo>
                  <a:pt x="32080" y="11518"/>
                </a:lnTo>
                <a:lnTo>
                  <a:pt x="32080" y="53492"/>
                </a:lnTo>
                <a:lnTo>
                  <a:pt x="0" y="6336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157018" y="2808884"/>
            <a:ext cx="249554" cy="243204"/>
          </a:xfrm>
          <a:custGeom>
            <a:avLst/>
            <a:gdLst/>
            <a:ahLst/>
            <a:cxnLst/>
            <a:rect l="l" t="t" r="r" b="b"/>
            <a:pathLst>
              <a:path w="249555" h="243205">
                <a:moveTo>
                  <a:pt x="38900" y="0"/>
                </a:moveTo>
                <a:lnTo>
                  <a:pt x="0" y="0"/>
                </a:lnTo>
                <a:lnTo>
                  <a:pt x="0" y="132499"/>
                </a:lnTo>
                <a:lnTo>
                  <a:pt x="22339" y="132499"/>
                </a:lnTo>
                <a:lnTo>
                  <a:pt x="22339" y="242760"/>
                </a:lnTo>
                <a:lnTo>
                  <a:pt x="232625" y="242760"/>
                </a:lnTo>
                <a:lnTo>
                  <a:pt x="249174" y="174472"/>
                </a:lnTo>
                <a:lnTo>
                  <a:pt x="134937" y="174472"/>
                </a:lnTo>
                <a:lnTo>
                  <a:pt x="122504" y="170345"/>
                </a:lnTo>
                <a:lnTo>
                  <a:pt x="87744" y="153073"/>
                </a:lnTo>
                <a:lnTo>
                  <a:pt x="57937" y="124269"/>
                </a:lnTo>
                <a:lnTo>
                  <a:pt x="39725" y="79006"/>
                </a:lnTo>
                <a:lnTo>
                  <a:pt x="38900" y="67475"/>
                </a:lnTo>
                <a:lnTo>
                  <a:pt x="3890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157018" y="2808884"/>
            <a:ext cx="249554" cy="243204"/>
          </a:xfrm>
          <a:custGeom>
            <a:avLst/>
            <a:gdLst/>
            <a:ahLst/>
            <a:cxnLst/>
            <a:rect l="l" t="t" r="r" b="b"/>
            <a:pathLst>
              <a:path w="249555" h="243205">
                <a:moveTo>
                  <a:pt x="0" y="0"/>
                </a:moveTo>
                <a:lnTo>
                  <a:pt x="38900" y="0"/>
                </a:lnTo>
                <a:lnTo>
                  <a:pt x="38900" y="67475"/>
                </a:lnTo>
                <a:lnTo>
                  <a:pt x="39725" y="79006"/>
                </a:lnTo>
                <a:lnTo>
                  <a:pt x="57937" y="124269"/>
                </a:lnTo>
                <a:lnTo>
                  <a:pt x="87744" y="153073"/>
                </a:lnTo>
                <a:lnTo>
                  <a:pt x="122504" y="170345"/>
                </a:lnTo>
                <a:lnTo>
                  <a:pt x="134937" y="174472"/>
                </a:lnTo>
                <a:lnTo>
                  <a:pt x="249174" y="174472"/>
                </a:lnTo>
                <a:lnTo>
                  <a:pt x="232625" y="242760"/>
                </a:lnTo>
                <a:lnTo>
                  <a:pt x="22339" y="242760"/>
                </a:lnTo>
                <a:lnTo>
                  <a:pt x="22339" y="132499"/>
                </a:lnTo>
                <a:lnTo>
                  <a:pt x="0" y="132499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774507" y="2808884"/>
            <a:ext cx="249554" cy="243204"/>
          </a:xfrm>
          <a:custGeom>
            <a:avLst/>
            <a:gdLst/>
            <a:ahLst/>
            <a:cxnLst/>
            <a:rect l="l" t="t" r="r" b="b"/>
            <a:pathLst>
              <a:path w="249555" h="243205">
                <a:moveTo>
                  <a:pt x="249186" y="0"/>
                </a:moveTo>
                <a:lnTo>
                  <a:pt x="210273" y="0"/>
                </a:lnTo>
                <a:lnTo>
                  <a:pt x="210273" y="67475"/>
                </a:lnTo>
                <a:lnTo>
                  <a:pt x="209448" y="79006"/>
                </a:lnTo>
                <a:lnTo>
                  <a:pt x="191236" y="124269"/>
                </a:lnTo>
                <a:lnTo>
                  <a:pt x="161429" y="153073"/>
                </a:lnTo>
                <a:lnTo>
                  <a:pt x="126657" y="170345"/>
                </a:lnTo>
                <a:lnTo>
                  <a:pt x="114249" y="174472"/>
                </a:lnTo>
                <a:lnTo>
                  <a:pt x="0" y="174472"/>
                </a:lnTo>
                <a:lnTo>
                  <a:pt x="16560" y="242760"/>
                </a:lnTo>
                <a:lnTo>
                  <a:pt x="226834" y="242760"/>
                </a:lnTo>
                <a:lnTo>
                  <a:pt x="226834" y="132499"/>
                </a:lnTo>
                <a:lnTo>
                  <a:pt x="249186" y="132499"/>
                </a:lnTo>
                <a:lnTo>
                  <a:pt x="249186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774507" y="2808884"/>
            <a:ext cx="249554" cy="243204"/>
          </a:xfrm>
          <a:custGeom>
            <a:avLst/>
            <a:gdLst/>
            <a:ahLst/>
            <a:cxnLst/>
            <a:rect l="l" t="t" r="r" b="b"/>
            <a:pathLst>
              <a:path w="249555" h="243205">
                <a:moveTo>
                  <a:pt x="249186" y="0"/>
                </a:moveTo>
                <a:lnTo>
                  <a:pt x="210273" y="0"/>
                </a:lnTo>
                <a:lnTo>
                  <a:pt x="210273" y="67475"/>
                </a:lnTo>
                <a:lnTo>
                  <a:pt x="209448" y="79006"/>
                </a:lnTo>
                <a:lnTo>
                  <a:pt x="191236" y="124269"/>
                </a:lnTo>
                <a:lnTo>
                  <a:pt x="161429" y="153073"/>
                </a:lnTo>
                <a:lnTo>
                  <a:pt x="126657" y="170345"/>
                </a:lnTo>
                <a:lnTo>
                  <a:pt x="114249" y="174472"/>
                </a:lnTo>
                <a:lnTo>
                  <a:pt x="0" y="174472"/>
                </a:lnTo>
                <a:lnTo>
                  <a:pt x="16560" y="242760"/>
                </a:lnTo>
                <a:lnTo>
                  <a:pt x="226834" y="242760"/>
                </a:lnTo>
                <a:lnTo>
                  <a:pt x="226834" y="132499"/>
                </a:lnTo>
                <a:lnTo>
                  <a:pt x="249186" y="132499"/>
                </a:lnTo>
                <a:lnTo>
                  <a:pt x="249186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222334" y="857148"/>
            <a:ext cx="196215" cy="46355"/>
          </a:xfrm>
          <a:custGeom>
            <a:avLst/>
            <a:gdLst/>
            <a:ahLst/>
            <a:cxnLst/>
            <a:rect l="l" t="t" r="r" b="b"/>
            <a:pathLst>
              <a:path w="196214" h="46355">
                <a:moveTo>
                  <a:pt x="122212" y="14033"/>
                </a:moveTo>
                <a:lnTo>
                  <a:pt x="99364" y="14033"/>
                </a:lnTo>
                <a:lnTo>
                  <a:pt x="104762" y="16217"/>
                </a:lnTo>
                <a:lnTo>
                  <a:pt x="109016" y="19748"/>
                </a:lnTo>
                <a:lnTo>
                  <a:pt x="120167" y="19748"/>
                </a:lnTo>
                <a:lnTo>
                  <a:pt x="128587" y="44234"/>
                </a:lnTo>
                <a:lnTo>
                  <a:pt x="129209" y="46088"/>
                </a:lnTo>
                <a:lnTo>
                  <a:pt x="192989" y="46088"/>
                </a:lnTo>
                <a:lnTo>
                  <a:pt x="192989" y="43205"/>
                </a:lnTo>
                <a:lnTo>
                  <a:pt x="195872" y="43205"/>
                </a:lnTo>
                <a:lnTo>
                  <a:pt x="195872" y="40322"/>
                </a:lnTo>
                <a:lnTo>
                  <a:pt x="133375" y="40322"/>
                </a:lnTo>
                <a:lnTo>
                  <a:pt x="125338" y="16941"/>
                </a:lnTo>
                <a:lnTo>
                  <a:pt x="122212" y="16941"/>
                </a:lnTo>
                <a:lnTo>
                  <a:pt x="122212" y="14033"/>
                </a:lnTo>
                <a:close/>
              </a:path>
              <a:path w="196214" h="46355">
                <a:moveTo>
                  <a:pt x="195872" y="43205"/>
                </a:moveTo>
                <a:lnTo>
                  <a:pt x="192989" y="43205"/>
                </a:lnTo>
                <a:lnTo>
                  <a:pt x="192989" y="46088"/>
                </a:lnTo>
                <a:lnTo>
                  <a:pt x="195872" y="46088"/>
                </a:lnTo>
                <a:lnTo>
                  <a:pt x="195872" y="43205"/>
                </a:lnTo>
                <a:close/>
              </a:path>
              <a:path w="196214" h="46355">
                <a:moveTo>
                  <a:pt x="195872" y="0"/>
                </a:moveTo>
                <a:lnTo>
                  <a:pt x="131267" y="0"/>
                </a:lnTo>
                <a:lnTo>
                  <a:pt x="131267" y="825"/>
                </a:lnTo>
                <a:lnTo>
                  <a:pt x="190106" y="825"/>
                </a:lnTo>
                <a:lnTo>
                  <a:pt x="190106" y="40322"/>
                </a:lnTo>
                <a:lnTo>
                  <a:pt x="195872" y="40322"/>
                </a:lnTo>
                <a:lnTo>
                  <a:pt x="195872" y="0"/>
                </a:lnTo>
                <a:close/>
              </a:path>
              <a:path w="196214" h="46355">
                <a:moveTo>
                  <a:pt x="56070" y="16154"/>
                </a:moveTo>
                <a:lnTo>
                  <a:pt x="53771" y="24892"/>
                </a:lnTo>
                <a:lnTo>
                  <a:pt x="60261" y="23164"/>
                </a:lnTo>
                <a:lnTo>
                  <a:pt x="61175" y="19748"/>
                </a:lnTo>
                <a:lnTo>
                  <a:pt x="73088" y="19748"/>
                </a:lnTo>
                <a:lnTo>
                  <a:pt x="81813" y="17437"/>
                </a:lnTo>
                <a:lnTo>
                  <a:pt x="82947" y="16903"/>
                </a:lnTo>
                <a:lnTo>
                  <a:pt x="58839" y="16903"/>
                </a:lnTo>
                <a:lnTo>
                  <a:pt x="56070" y="16154"/>
                </a:lnTo>
                <a:close/>
              </a:path>
              <a:path w="196214" h="46355">
                <a:moveTo>
                  <a:pt x="124993" y="15938"/>
                </a:moveTo>
                <a:lnTo>
                  <a:pt x="122212" y="16941"/>
                </a:lnTo>
                <a:lnTo>
                  <a:pt x="125338" y="16941"/>
                </a:lnTo>
                <a:lnTo>
                  <a:pt x="124993" y="15938"/>
                </a:lnTo>
                <a:close/>
              </a:path>
              <a:path w="196214" h="46355">
                <a:moveTo>
                  <a:pt x="122212" y="13995"/>
                </a:moveTo>
                <a:lnTo>
                  <a:pt x="56680" y="13995"/>
                </a:lnTo>
                <a:lnTo>
                  <a:pt x="56070" y="16154"/>
                </a:lnTo>
                <a:lnTo>
                  <a:pt x="58839" y="16865"/>
                </a:lnTo>
                <a:lnTo>
                  <a:pt x="82947" y="16903"/>
                </a:lnTo>
                <a:lnTo>
                  <a:pt x="85242" y="15824"/>
                </a:lnTo>
                <a:lnTo>
                  <a:pt x="89331" y="14084"/>
                </a:lnTo>
                <a:lnTo>
                  <a:pt x="122212" y="14033"/>
                </a:lnTo>
                <a:close/>
              </a:path>
              <a:path w="196214" h="46355">
                <a:moveTo>
                  <a:pt x="124269" y="13995"/>
                </a:moveTo>
                <a:lnTo>
                  <a:pt x="122212" y="13995"/>
                </a:lnTo>
                <a:lnTo>
                  <a:pt x="122212" y="16865"/>
                </a:lnTo>
                <a:lnTo>
                  <a:pt x="124993" y="15938"/>
                </a:lnTo>
                <a:lnTo>
                  <a:pt x="124269" y="13995"/>
                </a:lnTo>
                <a:close/>
              </a:path>
              <a:path w="196214" h="46355">
                <a:moveTo>
                  <a:pt x="47320" y="0"/>
                </a:moveTo>
                <a:lnTo>
                  <a:pt x="0" y="0"/>
                </a:lnTo>
                <a:lnTo>
                  <a:pt x="0" y="825"/>
                </a:lnTo>
                <a:lnTo>
                  <a:pt x="47320" y="825"/>
                </a:lnTo>
                <a:lnTo>
                  <a:pt x="47320" y="0"/>
                </a:lnTo>
                <a:close/>
              </a:path>
              <a:path w="196214" h="46355">
                <a:moveTo>
                  <a:pt x="62953" y="0"/>
                </a:moveTo>
                <a:lnTo>
                  <a:pt x="47320" y="0"/>
                </a:lnTo>
                <a:lnTo>
                  <a:pt x="47320" y="825"/>
                </a:lnTo>
                <a:lnTo>
                  <a:pt x="62953" y="825"/>
                </a:lnTo>
                <a:lnTo>
                  <a:pt x="62953" y="0"/>
                </a:lnTo>
                <a:close/>
              </a:path>
              <a:path w="196214" h="46355">
                <a:moveTo>
                  <a:pt x="114795" y="0"/>
                </a:moveTo>
                <a:lnTo>
                  <a:pt x="62953" y="0"/>
                </a:lnTo>
                <a:lnTo>
                  <a:pt x="62953" y="825"/>
                </a:lnTo>
                <a:lnTo>
                  <a:pt x="114795" y="825"/>
                </a:lnTo>
                <a:lnTo>
                  <a:pt x="114795" y="0"/>
                </a:lnTo>
                <a:close/>
              </a:path>
              <a:path w="196214" h="46355">
                <a:moveTo>
                  <a:pt x="131267" y="0"/>
                </a:moveTo>
                <a:lnTo>
                  <a:pt x="114807" y="0"/>
                </a:lnTo>
                <a:lnTo>
                  <a:pt x="114807" y="825"/>
                </a:lnTo>
                <a:lnTo>
                  <a:pt x="131267" y="825"/>
                </a:lnTo>
                <a:lnTo>
                  <a:pt x="13126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394242" y="867536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5151" y="0"/>
                </a:moveTo>
                <a:lnTo>
                  <a:pt x="4381" y="0"/>
                </a:lnTo>
                <a:lnTo>
                  <a:pt x="0" y="4381"/>
                </a:lnTo>
                <a:lnTo>
                  <a:pt x="0" y="15138"/>
                </a:lnTo>
                <a:lnTo>
                  <a:pt x="4381" y="19532"/>
                </a:lnTo>
                <a:lnTo>
                  <a:pt x="15151" y="19532"/>
                </a:lnTo>
                <a:lnTo>
                  <a:pt x="19532" y="15138"/>
                </a:lnTo>
                <a:lnTo>
                  <a:pt x="19532" y="4381"/>
                </a:lnTo>
                <a:lnTo>
                  <a:pt x="1515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394242" y="867536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9766" y="0"/>
                </a:moveTo>
                <a:lnTo>
                  <a:pt x="4381" y="0"/>
                </a:lnTo>
                <a:lnTo>
                  <a:pt x="0" y="4381"/>
                </a:lnTo>
                <a:lnTo>
                  <a:pt x="0" y="9766"/>
                </a:lnTo>
                <a:lnTo>
                  <a:pt x="0" y="15138"/>
                </a:lnTo>
                <a:lnTo>
                  <a:pt x="4381" y="19532"/>
                </a:lnTo>
                <a:lnTo>
                  <a:pt x="9766" y="19532"/>
                </a:lnTo>
                <a:lnTo>
                  <a:pt x="15151" y="19532"/>
                </a:lnTo>
                <a:lnTo>
                  <a:pt x="19532" y="15138"/>
                </a:lnTo>
                <a:lnTo>
                  <a:pt x="19532" y="9766"/>
                </a:lnTo>
                <a:lnTo>
                  <a:pt x="19532" y="4381"/>
                </a:lnTo>
                <a:lnTo>
                  <a:pt x="15151" y="0"/>
                </a:lnTo>
                <a:lnTo>
                  <a:pt x="9766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222334" y="932700"/>
            <a:ext cx="57150" cy="21590"/>
          </a:xfrm>
          <a:custGeom>
            <a:avLst/>
            <a:gdLst/>
            <a:ahLst/>
            <a:cxnLst/>
            <a:rect l="l" t="t" r="r" b="b"/>
            <a:pathLst>
              <a:path w="57150" h="21590">
                <a:moveTo>
                  <a:pt x="57099" y="0"/>
                </a:moveTo>
                <a:lnTo>
                  <a:pt x="51333" y="1549"/>
                </a:lnTo>
                <a:lnTo>
                  <a:pt x="51333" y="15595"/>
                </a:lnTo>
                <a:lnTo>
                  <a:pt x="0" y="15595"/>
                </a:lnTo>
                <a:lnTo>
                  <a:pt x="0" y="21348"/>
                </a:lnTo>
                <a:lnTo>
                  <a:pt x="54216" y="21348"/>
                </a:lnTo>
                <a:lnTo>
                  <a:pt x="54216" y="18465"/>
                </a:lnTo>
                <a:lnTo>
                  <a:pt x="57099" y="18465"/>
                </a:lnTo>
                <a:lnTo>
                  <a:pt x="57099" y="0"/>
                </a:lnTo>
                <a:close/>
              </a:path>
              <a:path w="57150" h="21590">
                <a:moveTo>
                  <a:pt x="57099" y="18465"/>
                </a:moveTo>
                <a:lnTo>
                  <a:pt x="54216" y="18465"/>
                </a:lnTo>
                <a:lnTo>
                  <a:pt x="54216" y="21348"/>
                </a:lnTo>
                <a:lnTo>
                  <a:pt x="57099" y="21348"/>
                </a:lnTo>
                <a:lnTo>
                  <a:pt x="57099" y="1846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407602" y="1739861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0"/>
                </a:moveTo>
                <a:lnTo>
                  <a:pt x="0" y="51015"/>
                </a:lnTo>
              </a:path>
            </a:pathLst>
          </a:custGeom>
          <a:ln w="12344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407602" y="1736979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781"/>
                </a:lnTo>
              </a:path>
            </a:pathLst>
          </a:custGeom>
          <a:ln w="181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160612" y="1467777"/>
            <a:ext cx="252729" cy="346710"/>
          </a:xfrm>
          <a:custGeom>
            <a:avLst/>
            <a:gdLst/>
            <a:ahLst/>
            <a:cxnLst/>
            <a:rect l="l" t="t" r="r" b="b"/>
            <a:pathLst>
              <a:path w="252730" h="346710">
                <a:moveTo>
                  <a:pt x="103695" y="0"/>
                </a:moveTo>
                <a:lnTo>
                  <a:pt x="81419" y="0"/>
                </a:lnTo>
                <a:lnTo>
                  <a:pt x="0" y="21869"/>
                </a:lnTo>
                <a:lnTo>
                  <a:pt x="0" y="100406"/>
                </a:lnTo>
                <a:lnTo>
                  <a:pt x="67487" y="100406"/>
                </a:lnTo>
                <a:lnTo>
                  <a:pt x="67487" y="174472"/>
                </a:lnTo>
                <a:lnTo>
                  <a:pt x="193395" y="174472"/>
                </a:lnTo>
                <a:lnTo>
                  <a:pt x="193395" y="346468"/>
                </a:lnTo>
                <a:lnTo>
                  <a:pt x="252653" y="346468"/>
                </a:lnTo>
                <a:lnTo>
                  <a:pt x="252653" y="106159"/>
                </a:lnTo>
                <a:lnTo>
                  <a:pt x="103695" y="106159"/>
                </a:lnTo>
                <a:lnTo>
                  <a:pt x="103695" y="0"/>
                </a:lnTo>
                <a:close/>
              </a:path>
              <a:path w="252730" h="346710">
                <a:moveTo>
                  <a:pt x="252653" y="97116"/>
                </a:moveTo>
                <a:lnTo>
                  <a:pt x="193395" y="97116"/>
                </a:lnTo>
                <a:lnTo>
                  <a:pt x="193395" y="106159"/>
                </a:lnTo>
                <a:lnTo>
                  <a:pt x="252653" y="106159"/>
                </a:lnTo>
                <a:lnTo>
                  <a:pt x="252653" y="97116"/>
                </a:lnTo>
                <a:close/>
              </a:path>
              <a:path w="252730" h="346710">
                <a:moveTo>
                  <a:pt x="193395" y="103276"/>
                </a:moveTo>
                <a:lnTo>
                  <a:pt x="190512" y="103276"/>
                </a:lnTo>
                <a:lnTo>
                  <a:pt x="193395" y="103289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159279" y="1462024"/>
            <a:ext cx="260350" cy="358140"/>
          </a:xfrm>
          <a:custGeom>
            <a:avLst/>
            <a:gdLst/>
            <a:ahLst/>
            <a:cxnLst/>
            <a:rect l="l" t="t" r="r" b="b"/>
            <a:pathLst>
              <a:path w="260350" h="358139">
                <a:moveTo>
                  <a:pt x="259740" y="355104"/>
                </a:moveTo>
                <a:lnTo>
                  <a:pt x="256857" y="355104"/>
                </a:lnTo>
                <a:lnTo>
                  <a:pt x="256857" y="357987"/>
                </a:lnTo>
                <a:lnTo>
                  <a:pt x="259740" y="357987"/>
                </a:lnTo>
                <a:lnTo>
                  <a:pt x="259740" y="355104"/>
                </a:lnTo>
                <a:close/>
              </a:path>
              <a:path w="260350" h="358139">
                <a:moveTo>
                  <a:pt x="1333" y="27622"/>
                </a:moveTo>
                <a:lnTo>
                  <a:pt x="0" y="27978"/>
                </a:lnTo>
                <a:lnTo>
                  <a:pt x="0" y="111912"/>
                </a:lnTo>
                <a:lnTo>
                  <a:pt x="63055" y="111912"/>
                </a:lnTo>
                <a:lnTo>
                  <a:pt x="63055" y="185978"/>
                </a:lnTo>
                <a:lnTo>
                  <a:pt x="188975" y="185978"/>
                </a:lnTo>
                <a:lnTo>
                  <a:pt x="188975" y="357974"/>
                </a:lnTo>
                <a:lnTo>
                  <a:pt x="256857" y="357974"/>
                </a:lnTo>
                <a:lnTo>
                  <a:pt x="256857" y="355104"/>
                </a:lnTo>
                <a:lnTo>
                  <a:pt x="259740" y="355104"/>
                </a:lnTo>
                <a:lnTo>
                  <a:pt x="259740" y="352221"/>
                </a:lnTo>
                <a:lnTo>
                  <a:pt x="194729" y="352221"/>
                </a:lnTo>
                <a:lnTo>
                  <a:pt x="194729" y="183108"/>
                </a:lnTo>
                <a:lnTo>
                  <a:pt x="191846" y="183108"/>
                </a:lnTo>
                <a:lnTo>
                  <a:pt x="191846" y="180225"/>
                </a:lnTo>
                <a:lnTo>
                  <a:pt x="68821" y="180225"/>
                </a:lnTo>
                <a:lnTo>
                  <a:pt x="68821" y="109042"/>
                </a:lnTo>
                <a:lnTo>
                  <a:pt x="65938" y="109042"/>
                </a:lnTo>
                <a:lnTo>
                  <a:pt x="65938" y="106159"/>
                </a:lnTo>
                <a:lnTo>
                  <a:pt x="1333" y="106159"/>
                </a:lnTo>
                <a:lnTo>
                  <a:pt x="1333" y="27622"/>
                </a:lnTo>
                <a:close/>
              </a:path>
              <a:path w="260350" h="358139">
                <a:moveTo>
                  <a:pt x="259740" y="102870"/>
                </a:moveTo>
                <a:lnTo>
                  <a:pt x="253987" y="102870"/>
                </a:lnTo>
                <a:lnTo>
                  <a:pt x="253987" y="352221"/>
                </a:lnTo>
                <a:lnTo>
                  <a:pt x="259740" y="352221"/>
                </a:lnTo>
                <a:lnTo>
                  <a:pt x="259740" y="102870"/>
                </a:lnTo>
                <a:close/>
              </a:path>
              <a:path w="260350" h="358139">
                <a:moveTo>
                  <a:pt x="194729" y="180225"/>
                </a:moveTo>
                <a:lnTo>
                  <a:pt x="191846" y="180225"/>
                </a:lnTo>
                <a:lnTo>
                  <a:pt x="191846" y="183108"/>
                </a:lnTo>
                <a:lnTo>
                  <a:pt x="194729" y="183108"/>
                </a:lnTo>
                <a:lnTo>
                  <a:pt x="194729" y="180225"/>
                </a:lnTo>
                <a:close/>
              </a:path>
              <a:path w="260350" h="358139">
                <a:moveTo>
                  <a:pt x="194729" y="109042"/>
                </a:moveTo>
                <a:lnTo>
                  <a:pt x="191846" y="109042"/>
                </a:lnTo>
                <a:lnTo>
                  <a:pt x="191846" y="111925"/>
                </a:lnTo>
                <a:lnTo>
                  <a:pt x="194729" y="111925"/>
                </a:lnTo>
                <a:lnTo>
                  <a:pt x="194729" y="109042"/>
                </a:lnTo>
                <a:close/>
              </a:path>
              <a:path w="260350" h="358139">
                <a:moveTo>
                  <a:pt x="107911" y="0"/>
                </a:moveTo>
                <a:lnTo>
                  <a:pt x="104203" y="0"/>
                </a:lnTo>
                <a:lnTo>
                  <a:pt x="82753" y="5753"/>
                </a:lnTo>
                <a:lnTo>
                  <a:pt x="105029" y="5753"/>
                </a:lnTo>
                <a:lnTo>
                  <a:pt x="105029" y="111912"/>
                </a:lnTo>
                <a:lnTo>
                  <a:pt x="191846" y="111912"/>
                </a:lnTo>
                <a:lnTo>
                  <a:pt x="191846" y="109042"/>
                </a:lnTo>
                <a:lnTo>
                  <a:pt x="194729" y="109042"/>
                </a:lnTo>
                <a:lnTo>
                  <a:pt x="194729" y="106159"/>
                </a:lnTo>
                <a:lnTo>
                  <a:pt x="110794" y="106159"/>
                </a:lnTo>
                <a:lnTo>
                  <a:pt x="110794" y="2870"/>
                </a:lnTo>
                <a:lnTo>
                  <a:pt x="107911" y="2870"/>
                </a:lnTo>
                <a:lnTo>
                  <a:pt x="107911" y="0"/>
                </a:lnTo>
                <a:close/>
              </a:path>
              <a:path w="260350" h="358139">
                <a:moveTo>
                  <a:pt x="68821" y="106159"/>
                </a:moveTo>
                <a:lnTo>
                  <a:pt x="65938" y="106159"/>
                </a:lnTo>
                <a:lnTo>
                  <a:pt x="65938" y="109042"/>
                </a:lnTo>
                <a:lnTo>
                  <a:pt x="68821" y="109042"/>
                </a:lnTo>
                <a:lnTo>
                  <a:pt x="68821" y="106159"/>
                </a:lnTo>
                <a:close/>
              </a:path>
              <a:path w="260350" h="358139">
                <a:moveTo>
                  <a:pt x="256857" y="97104"/>
                </a:moveTo>
                <a:lnTo>
                  <a:pt x="188975" y="97104"/>
                </a:lnTo>
                <a:lnTo>
                  <a:pt x="188975" y="106159"/>
                </a:lnTo>
                <a:lnTo>
                  <a:pt x="194729" y="106159"/>
                </a:lnTo>
                <a:lnTo>
                  <a:pt x="194729" y="102870"/>
                </a:lnTo>
                <a:lnTo>
                  <a:pt x="259740" y="102870"/>
                </a:lnTo>
                <a:lnTo>
                  <a:pt x="259740" y="99987"/>
                </a:lnTo>
                <a:lnTo>
                  <a:pt x="256857" y="99987"/>
                </a:lnTo>
                <a:lnTo>
                  <a:pt x="256857" y="97104"/>
                </a:lnTo>
                <a:close/>
              </a:path>
              <a:path w="260350" h="358139">
                <a:moveTo>
                  <a:pt x="259740" y="97104"/>
                </a:moveTo>
                <a:lnTo>
                  <a:pt x="256857" y="97104"/>
                </a:lnTo>
                <a:lnTo>
                  <a:pt x="256857" y="99987"/>
                </a:lnTo>
                <a:lnTo>
                  <a:pt x="259740" y="99987"/>
                </a:lnTo>
                <a:lnTo>
                  <a:pt x="259740" y="97104"/>
                </a:lnTo>
                <a:close/>
              </a:path>
              <a:path w="260350" h="358139">
                <a:moveTo>
                  <a:pt x="110794" y="0"/>
                </a:moveTo>
                <a:lnTo>
                  <a:pt x="107911" y="0"/>
                </a:lnTo>
                <a:lnTo>
                  <a:pt x="107911" y="2870"/>
                </a:lnTo>
                <a:lnTo>
                  <a:pt x="110794" y="2870"/>
                </a:lnTo>
                <a:lnTo>
                  <a:pt x="11079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384971" y="160531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803" y="0"/>
                </a:lnTo>
              </a:path>
            </a:pathLst>
          </a:custGeom>
          <a:ln w="4197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384971" y="1584325"/>
            <a:ext cx="29209" cy="42545"/>
          </a:xfrm>
          <a:custGeom>
            <a:avLst/>
            <a:gdLst/>
            <a:ahLst/>
            <a:cxnLst/>
            <a:rect l="l" t="t" r="r" b="b"/>
            <a:pathLst>
              <a:path w="29210" h="42544">
                <a:moveTo>
                  <a:pt x="0" y="41973"/>
                </a:moveTo>
                <a:lnTo>
                  <a:pt x="28803" y="41973"/>
                </a:lnTo>
                <a:lnTo>
                  <a:pt x="28803" y="0"/>
                </a:lnTo>
                <a:lnTo>
                  <a:pt x="0" y="0"/>
                </a:lnTo>
                <a:lnTo>
                  <a:pt x="0" y="41973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765287" y="1966188"/>
            <a:ext cx="259715" cy="77470"/>
          </a:xfrm>
          <a:custGeom>
            <a:avLst/>
            <a:gdLst/>
            <a:ahLst/>
            <a:cxnLst/>
            <a:rect l="l" t="t" r="r" b="b"/>
            <a:pathLst>
              <a:path w="259714" h="77469">
                <a:moveTo>
                  <a:pt x="0" y="0"/>
                </a:moveTo>
                <a:lnTo>
                  <a:pt x="259168" y="0"/>
                </a:lnTo>
                <a:lnTo>
                  <a:pt x="259168" y="77355"/>
                </a:lnTo>
                <a:lnTo>
                  <a:pt x="0" y="77355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765287" y="1966188"/>
            <a:ext cx="259715" cy="77470"/>
          </a:xfrm>
          <a:custGeom>
            <a:avLst/>
            <a:gdLst/>
            <a:ahLst/>
            <a:cxnLst/>
            <a:rect l="l" t="t" r="r" b="b"/>
            <a:pathLst>
              <a:path w="259714" h="77469">
                <a:moveTo>
                  <a:pt x="0" y="0"/>
                </a:moveTo>
                <a:lnTo>
                  <a:pt x="259168" y="0"/>
                </a:lnTo>
                <a:lnTo>
                  <a:pt x="259168" y="77355"/>
                </a:lnTo>
                <a:lnTo>
                  <a:pt x="0" y="77355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157018" y="1966188"/>
            <a:ext cx="259715" cy="77470"/>
          </a:xfrm>
          <a:custGeom>
            <a:avLst/>
            <a:gdLst/>
            <a:ahLst/>
            <a:cxnLst/>
            <a:rect l="l" t="t" r="r" b="b"/>
            <a:pathLst>
              <a:path w="259714" h="77469">
                <a:moveTo>
                  <a:pt x="0" y="0"/>
                </a:moveTo>
                <a:lnTo>
                  <a:pt x="259156" y="0"/>
                </a:lnTo>
                <a:lnTo>
                  <a:pt x="259156" y="77355"/>
                </a:lnTo>
                <a:lnTo>
                  <a:pt x="0" y="77355"/>
                </a:lnTo>
                <a:lnTo>
                  <a:pt x="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157018" y="1966188"/>
            <a:ext cx="259715" cy="77470"/>
          </a:xfrm>
          <a:custGeom>
            <a:avLst/>
            <a:gdLst/>
            <a:ahLst/>
            <a:cxnLst/>
            <a:rect l="l" t="t" r="r" b="b"/>
            <a:pathLst>
              <a:path w="259714" h="77469">
                <a:moveTo>
                  <a:pt x="0" y="0"/>
                </a:moveTo>
                <a:lnTo>
                  <a:pt x="259156" y="0"/>
                </a:lnTo>
                <a:lnTo>
                  <a:pt x="259156" y="77355"/>
                </a:lnTo>
                <a:lnTo>
                  <a:pt x="0" y="77355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766112" y="2005406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7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766112" y="1992515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0" y="0"/>
                </a:moveTo>
                <a:lnTo>
                  <a:pt x="25400" y="0"/>
                </a:lnTo>
                <a:lnTo>
                  <a:pt x="25400" y="25780"/>
                </a:lnTo>
                <a:lnTo>
                  <a:pt x="0" y="2578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157018" y="2005406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62" y="0"/>
                </a:lnTo>
              </a:path>
            </a:pathLst>
          </a:custGeom>
          <a:ln w="257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157018" y="1992515"/>
            <a:ext cx="28575" cy="26034"/>
          </a:xfrm>
          <a:custGeom>
            <a:avLst/>
            <a:gdLst/>
            <a:ahLst/>
            <a:cxnLst/>
            <a:rect l="l" t="t" r="r" b="b"/>
            <a:pathLst>
              <a:path w="28575" h="26035">
                <a:moveTo>
                  <a:pt x="0" y="0"/>
                </a:moveTo>
                <a:lnTo>
                  <a:pt x="28562" y="0"/>
                </a:lnTo>
                <a:lnTo>
                  <a:pt x="28562" y="25780"/>
                </a:lnTo>
                <a:lnTo>
                  <a:pt x="0" y="2578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2388260" y="2005406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7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388260" y="1992515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0" y="0"/>
                </a:moveTo>
                <a:lnTo>
                  <a:pt x="25400" y="0"/>
                </a:lnTo>
                <a:lnTo>
                  <a:pt x="25400" y="25780"/>
                </a:lnTo>
                <a:lnTo>
                  <a:pt x="0" y="2578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998179" y="2005406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387" y="0"/>
                </a:lnTo>
              </a:path>
            </a:pathLst>
          </a:custGeom>
          <a:ln w="257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998179" y="1992515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0" y="0"/>
                </a:moveTo>
                <a:lnTo>
                  <a:pt x="25387" y="0"/>
                </a:lnTo>
                <a:lnTo>
                  <a:pt x="25387" y="25780"/>
                </a:lnTo>
                <a:lnTo>
                  <a:pt x="0" y="2578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765287" y="2056701"/>
            <a:ext cx="258445" cy="35560"/>
          </a:xfrm>
          <a:custGeom>
            <a:avLst/>
            <a:gdLst/>
            <a:ahLst/>
            <a:cxnLst/>
            <a:rect l="l" t="t" r="r" b="b"/>
            <a:pathLst>
              <a:path w="258444" h="35560">
                <a:moveTo>
                  <a:pt x="0" y="35509"/>
                </a:moveTo>
                <a:lnTo>
                  <a:pt x="258406" y="35509"/>
                </a:lnTo>
                <a:lnTo>
                  <a:pt x="258406" y="0"/>
                </a:lnTo>
                <a:lnTo>
                  <a:pt x="0" y="0"/>
                </a:lnTo>
                <a:lnTo>
                  <a:pt x="0" y="3550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765287" y="2056701"/>
            <a:ext cx="258445" cy="35560"/>
          </a:xfrm>
          <a:custGeom>
            <a:avLst/>
            <a:gdLst/>
            <a:ahLst/>
            <a:cxnLst/>
            <a:rect l="l" t="t" r="r" b="b"/>
            <a:pathLst>
              <a:path w="258444" h="35560">
                <a:moveTo>
                  <a:pt x="0" y="0"/>
                </a:moveTo>
                <a:lnTo>
                  <a:pt x="258406" y="0"/>
                </a:lnTo>
                <a:lnTo>
                  <a:pt x="258406" y="35509"/>
                </a:lnTo>
                <a:lnTo>
                  <a:pt x="0" y="35509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766112" y="2074703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875" y="0"/>
                </a:lnTo>
              </a:path>
            </a:pathLst>
          </a:custGeom>
          <a:ln w="96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763229" y="2074703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1640" y="0"/>
                </a:lnTo>
              </a:path>
            </a:pathLst>
          </a:custGeom>
          <a:ln w="1543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765287" y="2092921"/>
            <a:ext cx="259715" cy="48895"/>
          </a:xfrm>
          <a:custGeom>
            <a:avLst/>
            <a:gdLst/>
            <a:ahLst/>
            <a:cxnLst/>
            <a:rect l="l" t="t" r="r" b="b"/>
            <a:pathLst>
              <a:path w="259714" h="48894">
                <a:moveTo>
                  <a:pt x="0" y="48336"/>
                </a:moveTo>
                <a:lnTo>
                  <a:pt x="259168" y="48336"/>
                </a:lnTo>
                <a:lnTo>
                  <a:pt x="259168" y="0"/>
                </a:lnTo>
                <a:lnTo>
                  <a:pt x="0" y="0"/>
                </a:lnTo>
                <a:lnTo>
                  <a:pt x="0" y="48336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765287" y="2092921"/>
            <a:ext cx="259715" cy="48895"/>
          </a:xfrm>
          <a:custGeom>
            <a:avLst/>
            <a:gdLst/>
            <a:ahLst/>
            <a:cxnLst/>
            <a:rect l="l" t="t" r="r" b="b"/>
            <a:pathLst>
              <a:path w="259714" h="48894">
                <a:moveTo>
                  <a:pt x="0" y="0"/>
                </a:moveTo>
                <a:lnTo>
                  <a:pt x="259168" y="0"/>
                </a:lnTo>
                <a:lnTo>
                  <a:pt x="259168" y="48336"/>
                </a:lnTo>
                <a:lnTo>
                  <a:pt x="0" y="4833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766112" y="2116613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6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763229" y="211661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165" y="0"/>
                </a:lnTo>
              </a:path>
            </a:pathLst>
          </a:custGeom>
          <a:ln w="218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998179" y="2116613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387" y="0"/>
                </a:lnTo>
              </a:path>
            </a:pathLst>
          </a:custGeom>
          <a:ln w="16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995297" y="211661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153" y="0"/>
                </a:lnTo>
              </a:path>
            </a:pathLst>
          </a:custGeom>
          <a:ln w="218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155367" y="2056701"/>
            <a:ext cx="116839" cy="35560"/>
          </a:xfrm>
          <a:custGeom>
            <a:avLst/>
            <a:gdLst/>
            <a:ahLst/>
            <a:cxnLst/>
            <a:rect l="l" t="t" r="r" b="b"/>
            <a:pathLst>
              <a:path w="116839" h="35560">
                <a:moveTo>
                  <a:pt x="0" y="35509"/>
                </a:moveTo>
                <a:lnTo>
                  <a:pt x="116281" y="35509"/>
                </a:lnTo>
                <a:lnTo>
                  <a:pt x="116281" y="0"/>
                </a:lnTo>
                <a:lnTo>
                  <a:pt x="0" y="0"/>
                </a:lnTo>
                <a:lnTo>
                  <a:pt x="0" y="3550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155367" y="2056701"/>
            <a:ext cx="116839" cy="35560"/>
          </a:xfrm>
          <a:custGeom>
            <a:avLst/>
            <a:gdLst/>
            <a:ahLst/>
            <a:cxnLst/>
            <a:rect l="l" t="t" r="r" b="b"/>
            <a:pathLst>
              <a:path w="116839" h="35560">
                <a:moveTo>
                  <a:pt x="0" y="0"/>
                </a:moveTo>
                <a:lnTo>
                  <a:pt x="116281" y="0"/>
                </a:lnTo>
                <a:lnTo>
                  <a:pt x="116281" y="35509"/>
                </a:lnTo>
                <a:lnTo>
                  <a:pt x="0" y="35509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155367" y="2092921"/>
            <a:ext cx="116839" cy="48895"/>
          </a:xfrm>
          <a:custGeom>
            <a:avLst/>
            <a:gdLst/>
            <a:ahLst/>
            <a:cxnLst/>
            <a:rect l="l" t="t" r="r" b="b"/>
            <a:pathLst>
              <a:path w="116839" h="48894">
                <a:moveTo>
                  <a:pt x="0" y="48336"/>
                </a:moveTo>
                <a:lnTo>
                  <a:pt x="116624" y="48336"/>
                </a:lnTo>
                <a:lnTo>
                  <a:pt x="116624" y="0"/>
                </a:lnTo>
                <a:lnTo>
                  <a:pt x="0" y="0"/>
                </a:lnTo>
                <a:lnTo>
                  <a:pt x="0" y="48336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155367" y="2092921"/>
            <a:ext cx="116839" cy="48895"/>
          </a:xfrm>
          <a:custGeom>
            <a:avLst/>
            <a:gdLst/>
            <a:ahLst/>
            <a:cxnLst/>
            <a:rect l="l" t="t" r="r" b="b"/>
            <a:pathLst>
              <a:path w="116839" h="48894">
                <a:moveTo>
                  <a:pt x="0" y="0"/>
                </a:moveTo>
                <a:lnTo>
                  <a:pt x="116624" y="0"/>
                </a:lnTo>
                <a:lnTo>
                  <a:pt x="116624" y="48336"/>
                </a:lnTo>
                <a:lnTo>
                  <a:pt x="0" y="4833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155367" y="2116613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6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152484" y="211661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165" y="0"/>
                </a:lnTo>
              </a:path>
            </a:pathLst>
          </a:custGeom>
          <a:ln w="218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2271407" y="2056701"/>
            <a:ext cx="38735" cy="84455"/>
          </a:xfrm>
          <a:custGeom>
            <a:avLst/>
            <a:gdLst/>
            <a:ahLst/>
            <a:cxnLst/>
            <a:rect l="l" t="t" r="r" b="b"/>
            <a:pathLst>
              <a:path w="38735" h="84455">
                <a:moveTo>
                  <a:pt x="0" y="0"/>
                </a:moveTo>
                <a:lnTo>
                  <a:pt x="38671" y="0"/>
                </a:lnTo>
                <a:lnTo>
                  <a:pt x="38671" y="83870"/>
                </a:lnTo>
                <a:lnTo>
                  <a:pt x="0" y="8387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310079" y="2056701"/>
            <a:ext cx="48895" cy="84455"/>
          </a:xfrm>
          <a:custGeom>
            <a:avLst/>
            <a:gdLst/>
            <a:ahLst/>
            <a:cxnLst/>
            <a:rect l="l" t="t" r="r" b="b"/>
            <a:pathLst>
              <a:path w="48894" h="84455">
                <a:moveTo>
                  <a:pt x="0" y="0"/>
                </a:moveTo>
                <a:lnTo>
                  <a:pt x="48348" y="0"/>
                </a:lnTo>
                <a:lnTo>
                  <a:pt x="48348" y="83870"/>
                </a:lnTo>
                <a:lnTo>
                  <a:pt x="0" y="8387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307615" y="2141473"/>
            <a:ext cx="55244" cy="84455"/>
          </a:xfrm>
          <a:custGeom>
            <a:avLst/>
            <a:gdLst/>
            <a:ahLst/>
            <a:cxnLst/>
            <a:rect l="l" t="t" r="r" b="b"/>
            <a:pathLst>
              <a:path w="55244" h="84455">
                <a:moveTo>
                  <a:pt x="0" y="0"/>
                </a:moveTo>
                <a:lnTo>
                  <a:pt x="54800" y="0"/>
                </a:lnTo>
                <a:lnTo>
                  <a:pt x="54800" y="83870"/>
                </a:lnTo>
                <a:lnTo>
                  <a:pt x="0" y="83870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301024" y="2225408"/>
            <a:ext cx="67945" cy="22225"/>
          </a:xfrm>
          <a:custGeom>
            <a:avLst/>
            <a:gdLst/>
            <a:ahLst/>
            <a:cxnLst/>
            <a:rect l="l" t="t" r="r" b="b"/>
            <a:pathLst>
              <a:path w="67944" h="22225">
                <a:moveTo>
                  <a:pt x="0" y="0"/>
                </a:moveTo>
                <a:lnTo>
                  <a:pt x="67487" y="0"/>
                </a:lnTo>
                <a:lnTo>
                  <a:pt x="67487" y="21894"/>
                </a:lnTo>
                <a:lnTo>
                  <a:pt x="0" y="21894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311730" y="2225408"/>
            <a:ext cx="45085" cy="22225"/>
          </a:xfrm>
          <a:custGeom>
            <a:avLst/>
            <a:gdLst/>
            <a:ahLst/>
            <a:cxnLst/>
            <a:rect l="l" t="t" r="r" b="b"/>
            <a:pathLst>
              <a:path w="45085" h="22225">
                <a:moveTo>
                  <a:pt x="0" y="0"/>
                </a:moveTo>
                <a:lnTo>
                  <a:pt x="44983" y="0"/>
                </a:lnTo>
                <a:lnTo>
                  <a:pt x="44983" y="21894"/>
                </a:lnTo>
                <a:lnTo>
                  <a:pt x="0" y="21894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361920" y="2160397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01" y="0"/>
                </a:lnTo>
                <a:lnTo>
                  <a:pt x="25501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394642" y="2148458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7094"/>
                </a:lnTo>
              </a:path>
            </a:pathLst>
          </a:custGeom>
          <a:ln w="18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401430" y="2160397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01" y="0"/>
                </a:lnTo>
                <a:lnTo>
                  <a:pt x="25501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426931" y="2151341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60">
                <a:moveTo>
                  <a:pt x="0" y="0"/>
                </a:moveTo>
                <a:lnTo>
                  <a:pt x="25514" y="0"/>
                </a:lnTo>
                <a:lnTo>
                  <a:pt x="25514" y="60896"/>
                </a:lnTo>
                <a:lnTo>
                  <a:pt x="0" y="6089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453271" y="2151341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60">
                <a:moveTo>
                  <a:pt x="0" y="0"/>
                </a:moveTo>
                <a:lnTo>
                  <a:pt x="25514" y="15646"/>
                </a:lnTo>
                <a:lnTo>
                  <a:pt x="25514" y="41973"/>
                </a:lnTo>
                <a:lnTo>
                  <a:pt x="0" y="60909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475903" y="217974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8110" y="0"/>
                </a:lnTo>
              </a:path>
            </a:pathLst>
          </a:custGeom>
          <a:ln w="312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359456" y="2092921"/>
            <a:ext cx="55244" cy="48895"/>
          </a:xfrm>
          <a:custGeom>
            <a:avLst/>
            <a:gdLst/>
            <a:ahLst/>
            <a:cxnLst/>
            <a:rect l="l" t="t" r="r" b="b"/>
            <a:pathLst>
              <a:path w="55244" h="48894">
                <a:moveTo>
                  <a:pt x="0" y="48336"/>
                </a:moveTo>
                <a:lnTo>
                  <a:pt x="55067" y="48336"/>
                </a:lnTo>
                <a:lnTo>
                  <a:pt x="55067" y="0"/>
                </a:lnTo>
                <a:lnTo>
                  <a:pt x="0" y="0"/>
                </a:lnTo>
                <a:lnTo>
                  <a:pt x="0" y="48336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359456" y="2092921"/>
            <a:ext cx="55244" cy="48895"/>
          </a:xfrm>
          <a:custGeom>
            <a:avLst/>
            <a:gdLst/>
            <a:ahLst/>
            <a:cxnLst/>
            <a:rect l="l" t="t" r="r" b="b"/>
            <a:pathLst>
              <a:path w="55244" h="48894">
                <a:moveTo>
                  <a:pt x="0" y="0"/>
                </a:moveTo>
                <a:lnTo>
                  <a:pt x="55067" y="0"/>
                </a:lnTo>
                <a:lnTo>
                  <a:pt x="55067" y="48336"/>
                </a:lnTo>
                <a:lnTo>
                  <a:pt x="0" y="4833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359456" y="2056701"/>
            <a:ext cx="55244" cy="35560"/>
          </a:xfrm>
          <a:custGeom>
            <a:avLst/>
            <a:gdLst/>
            <a:ahLst/>
            <a:cxnLst/>
            <a:rect l="l" t="t" r="r" b="b"/>
            <a:pathLst>
              <a:path w="55244" h="35560">
                <a:moveTo>
                  <a:pt x="0" y="35509"/>
                </a:moveTo>
                <a:lnTo>
                  <a:pt x="54902" y="35509"/>
                </a:lnTo>
                <a:lnTo>
                  <a:pt x="54902" y="0"/>
                </a:lnTo>
                <a:lnTo>
                  <a:pt x="0" y="0"/>
                </a:lnTo>
                <a:lnTo>
                  <a:pt x="0" y="35509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359456" y="2056701"/>
            <a:ext cx="55244" cy="35560"/>
          </a:xfrm>
          <a:custGeom>
            <a:avLst/>
            <a:gdLst/>
            <a:ahLst/>
            <a:cxnLst/>
            <a:rect l="l" t="t" r="r" b="b"/>
            <a:pathLst>
              <a:path w="55244" h="35560">
                <a:moveTo>
                  <a:pt x="0" y="0"/>
                </a:moveTo>
                <a:lnTo>
                  <a:pt x="54902" y="0"/>
                </a:lnTo>
                <a:lnTo>
                  <a:pt x="54902" y="35509"/>
                </a:lnTo>
                <a:lnTo>
                  <a:pt x="0" y="35509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388260" y="2116613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161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385377" y="2116613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165" y="0"/>
                </a:lnTo>
              </a:path>
            </a:pathLst>
          </a:custGeom>
          <a:ln w="2188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398141" y="2074703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875" y="0"/>
                </a:lnTo>
              </a:path>
            </a:pathLst>
          </a:custGeom>
          <a:ln w="966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395258" y="2074703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1640" y="0"/>
                </a:lnTo>
              </a:path>
            </a:pathLst>
          </a:custGeom>
          <a:ln w="1543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157018" y="192786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>
                <a:moveTo>
                  <a:pt x="0" y="0"/>
                </a:moveTo>
                <a:lnTo>
                  <a:pt x="194208" y="0"/>
                </a:lnTo>
              </a:path>
            </a:pathLst>
          </a:custGeom>
          <a:ln w="48259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228608" y="1738629"/>
            <a:ext cx="123189" cy="165100"/>
          </a:xfrm>
          <a:custGeom>
            <a:avLst/>
            <a:gdLst/>
            <a:ahLst/>
            <a:cxnLst/>
            <a:rect l="l" t="t" r="r" b="b"/>
            <a:pathLst>
              <a:path w="123189" h="165100">
                <a:moveTo>
                  <a:pt x="0" y="165100"/>
                </a:moveTo>
                <a:lnTo>
                  <a:pt x="122618" y="165100"/>
                </a:lnTo>
                <a:lnTo>
                  <a:pt x="122618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157018" y="1739036"/>
            <a:ext cx="194310" cy="213360"/>
          </a:xfrm>
          <a:custGeom>
            <a:avLst/>
            <a:gdLst/>
            <a:ahLst/>
            <a:cxnLst/>
            <a:rect l="l" t="t" r="r" b="b"/>
            <a:pathLst>
              <a:path w="194310" h="213360">
                <a:moveTo>
                  <a:pt x="194208" y="0"/>
                </a:moveTo>
                <a:lnTo>
                  <a:pt x="71589" y="0"/>
                </a:lnTo>
                <a:lnTo>
                  <a:pt x="71589" y="164604"/>
                </a:lnTo>
                <a:lnTo>
                  <a:pt x="0" y="164604"/>
                </a:lnTo>
                <a:lnTo>
                  <a:pt x="0" y="213156"/>
                </a:lnTo>
                <a:lnTo>
                  <a:pt x="194208" y="213156"/>
                </a:lnTo>
                <a:lnTo>
                  <a:pt x="194208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934806" y="2141473"/>
            <a:ext cx="67945" cy="22225"/>
          </a:xfrm>
          <a:custGeom>
            <a:avLst/>
            <a:gdLst/>
            <a:ahLst/>
            <a:cxnLst/>
            <a:rect l="l" t="t" r="r" b="b"/>
            <a:pathLst>
              <a:path w="67944" h="22225">
                <a:moveTo>
                  <a:pt x="0" y="0"/>
                </a:moveTo>
                <a:lnTo>
                  <a:pt x="67487" y="0"/>
                </a:lnTo>
                <a:lnTo>
                  <a:pt x="67487" y="21882"/>
                </a:lnTo>
                <a:lnTo>
                  <a:pt x="0" y="21882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946325" y="2141473"/>
            <a:ext cx="45085" cy="22225"/>
          </a:xfrm>
          <a:custGeom>
            <a:avLst/>
            <a:gdLst/>
            <a:ahLst/>
            <a:cxnLst/>
            <a:rect l="l" t="t" r="r" b="b"/>
            <a:pathLst>
              <a:path w="45085" h="22225">
                <a:moveTo>
                  <a:pt x="0" y="0"/>
                </a:moveTo>
                <a:lnTo>
                  <a:pt x="44996" y="0"/>
                </a:lnTo>
                <a:lnTo>
                  <a:pt x="44996" y="21882"/>
                </a:lnTo>
                <a:lnTo>
                  <a:pt x="0" y="21882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422410" y="768578"/>
            <a:ext cx="0" cy="1376045"/>
          </a:xfrm>
          <a:custGeom>
            <a:avLst/>
            <a:gdLst/>
            <a:ahLst/>
            <a:cxnLst/>
            <a:rect l="l" t="t" r="r" b="b"/>
            <a:pathLst>
              <a:path h="1376045">
                <a:moveTo>
                  <a:pt x="0" y="0"/>
                </a:moveTo>
                <a:lnTo>
                  <a:pt x="0" y="1375778"/>
                </a:lnTo>
              </a:path>
            </a:pathLst>
          </a:custGeom>
          <a:ln w="181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157018" y="192889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62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157018" y="1917611"/>
            <a:ext cx="28575" cy="22860"/>
          </a:xfrm>
          <a:custGeom>
            <a:avLst/>
            <a:gdLst/>
            <a:ahLst/>
            <a:cxnLst/>
            <a:rect l="l" t="t" r="r" b="b"/>
            <a:pathLst>
              <a:path w="28575" h="22860">
                <a:moveTo>
                  <a:pt x="0" y="0"/>
                </a:moveTo>
                <a:lnTo>
                  <a:pt x="28562" y="0"/>
                </a:lnTo>
                <a:lnTo>
                  <a:pt x="28562" y="22567"/>
                </a:lnTo>
                <a:lnTo>
                  <a:pt x="0" y="22567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316657" y="176349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62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316657" y="1752206"/>
            <a:ext cx="28575" cy="22860"/>
          </a:xfrm>
          <a:custGeom>
            <a:avLst/>
            <a:gdLst/>
            <a:ahLst/>
            <a:cxnLst/>
            <a:rect l="l" t="t" r="r" b="b"/>
            <a:pathLst>
              <a:path w="28575" h="22860">
                <a:moveTo>
                  <a:pt x="0" y="0"/>
                </a:moveTo>
                <a:lnTo>
                  <a:pt x="28562" y="0"/>
                </a:lnTo>
                <a:lnTo>
                  <a:pt x="28562" y="22567"/>
                </a:lnTo>
                <a:lnTo>
                  <a:pt x="0" y="22567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758289" y="775030"/>
            <a:ext cx="0" cy="1369695"/>
          </a:xfrm>
          <a:custGeom>
            <a:avLst/>
            <a:gdLst/>
            <a:ahLst/>
            <a:cxnLst/>
            <a:rect l="l" t="t" r="r" b="b"/>
            <a:pathLst>
              <a:path h="1369695">
                <a:moveTo>
                  <a:pt x="0" y="0"/>
                </a:moveTo>
                <a:lnTo>
                  <a:pt x="0" y="1369326"/>
                </a:lnTo>
              </a:path>
            </a:pathLst>
          </a:custGeom>
          <a:ln w="181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767166" y="192890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787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767166" y="1917623"/>
            <a:ext cx="50800" cy="22860"/>
          </a:xfrm>
          <a:custGeom>
            <a:avLst/>
            <a:gdLst/>
            <a:ahLst/>
            <a:cxnLst/>
            <a:rect l="l" t="t" r="r" b="b"/>
            <a:pathLst>
              <a:path w="50800" h="22860">
                <a:moveTo>
                  <a:pt x="0" y="22567"/>
                </a:moveTo>
                <a:lnTo>
                  <a:pt x="50787" y="22567"/>
                </a:lnTo>
                <a:lnTo>
                  <a:pt x="50787" y="0"/>
                </a:lnTo>
                <a:lnTo>
                  <a:pt x="0" y="0"/>
                </a:lnTo>
                <a:lnTo>
                  <a:pt x="0" y="22567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362987" y="192890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787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362987" y="1917623"/>
            <a:ext cx="50800" cy="22860"/>
          </a:xfrm>
          <a:custGeom>
            <a:avLst/>
            <a:gdLst/>
            <a:ahLst/>
            <a:cxnLst/>
            <a:rect l="l" t="t" r="r" b="b"/>
            <a:pathLst>
              <a:path w="50800" h="22860">
                <a:moveTo>
                  <a:pt x="0" y="22567"/>
                </a:moveTo>
                <a:lnTo>
                  <a:pt x="50787" y="22567"/>
                </a:lnTo>
                <a:lnTo>
                  <a:pt x="50787" y="0"/>
                </a:lnTo>
                <a:lnTo>
                  <a:pt x="0" y="0"/>
                </a:lnTo>
                <a:lnTo>
                  <a:pt x="0" y="22567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829473" y="1927860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>
                <a:moveTo>
                  <a:pt x="0" y="0"/>
                </a:moveTo>
                <a:lnTo>
                  <a:pt x="194221" y="0"/>
                </a:lnTo>
              </a:path>
            </a:pathLst>
          </a:custGeom>
          <a:ln w="48259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829473" y="1738629"/>
            <a:ext cx="123189" cy="165100"/>
          </a:xfrm>
          <a:custGeom>
            <a:avLst/>
            <a:gdLst/>
            <a:ahLst/>
            <a:cxnLst/>
            <a:rect l="l" t="t" r="r" b="b"/>
            <a:pathLst>
              <a:path w="123189" h="165100">
                <a:moveTo>
                  <a:pt x="0" y="165100"/>
                </a:moveTo>
                <a:lnTo>
                  <a:pt x="122631" y="165100"/>
                </a:lnTo>
                <a:lnTo>
                  <a:pt x="122631" y="0"/>
                </a:lnTo>
                <a:lnTo>
                  <a:pt x="0" y="0"/>
                </a:lnTo>
                <a:lnTo>
                  <a:pt x="0" y="16510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829473" y="1739036"/>
            <a:ext cx="194310" cy="213360"/>
          </a:xfrm>
          <a:custGeom>
            <a:avLst/>
            <a:gdLst/>
            <a:ahLst/>
            <a:cxnLst/>
            <a:rect l="l" t="t" r="r" b="b"/>
            <a:pathLst>
              <a:path w="194310" h="213360">
                <a:moveTo>
                  <a:pt x="0" y="0"/>
                </a:moveTo>
                <a:lnTo>
                  <a:pt x="122631" y="0"/>
                </a:lnTo>
                <a:lnTo>
                  <a:pt x="122631" y="164604"/>
                </a:lnTo>
                <a:lnTo>
                  <a:pt x="194221" y="164604"/>
                </a:lnTo>
                <a:lnTo>
                  <a:pt x="194221" y="213156"/>
                </a:lnTo>
                <a:lnTo>
                  <a:pt x="0" y="21315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426931" y="1843557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14" y="0"/>
                </a:lnTo>
                <a:lnTo>
                  <a:pt x="25514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459653" y="1830806"/>
            <a:ext cx="0" cy="67310"/>
          </a:xfrm>
          <a:custGeom>
            <a:avLst/>
            <a:gdLst/>
            <a:ahLst/>
            <a:cxnLst/>
            <a:rect l="l" t="t" r="r" b="b"/>
            <a:pathLst>
              <a:path h="67310">
                <a:moveTo>
                  <a:pt x="0" y="0"/>
                </a:moveTo>
                <a:lnTo>
                  <a:pt x="0" y="67094"/>
                </a:lnTo>
              </a:path>
            </a:pathLst>
          </a:custGeom>
          <a:ln w="18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465616" y="1843557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01" y="0"/>
                </a:lnTo>
                <a:lnTo>
                  <a:pt x="25501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491955" y="1833689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60">
                <a:moveTo>
                  <a:pt x="0" y="0"/>
                </a:moveTo>
                <a:lnTo>
                  <a:pt x="25514" y="0"/>
                </a:lnTo>
                <a:lnTo>
                  <a:pt x="25514" y="60896"/>
                </a:lnTo>
                <a:lnTo>
                  <a:pt x="0" y="6089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517470" y="1833689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60">
                <a:moveTo>
                  <a:pt x="0" y="0"/>
                </a:moveTo>
                <a:lnTo>
                  <a:pt x="25501" y="15633"/>
                </a:lnTo>
                <a:lnTo>
                  <a:pt x="25501" y="41973"/>
                </a:lnTo>
                <a:lnTo>
                  <a:pt x="0" y="6089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540914" y="1862080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8110" y="0"/>
                </a:lnTo>
              </a:path>
            </a:pathLst>
          </a:custGeom>
          <a:ln w="3128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418295" y="1827098"/>
            <a:ext cx="0" cy="74295"/>
          </a:xfrm>
          <a:custGeom>
            <a:avLst/>
            <a:gdLst/>
            <a:ahLst/>
            <a:cxnLst/>
            <a:rect l="l" t="t" r="r" b="b"/>
            <a:pathLst>
              <a:path h="74294">
                <a:moveTo>
                  <a:pt x="0" y="0"/>
                </a:moveTo>
                <a:lnTo>
                  <a:pt x="0" y="74066"/>
                </a:lnTo>
              </a:path>
            </a:pathLst>
          </a:custGeom>
          <a:ln w="22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407183" y="1827098"/>
            <a:ext cx="22225" cy="74295"/>
          </a:xfrm>
          <a:custGeom>
            <a:avLst/>
            <a:gdLst/>
            <a:ahLst/>
            <a:cxnLst/>
            <a:rect l="l" t="t" r="r" b="b"/>
            <a:pathLst>
              <a:path w="22225" h="74294">
                <a:moveTo>
                  <a:pt x="0" y="74066"/>
                </a:moveTo>
                <a:lnTo>
                  <a:pt x="22225" y="74066"/>
                </a:lnTo>
                <a:lnTo>
                  <a:pt x="22225" y="0"/>
                </a:lnTo>
                <a:lnTo>
                  <a:pt x="0" y="0"/>
                </a:lnTo>
                <a:lnTo>
                  <a:pt x="0" y="74066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995944" y="192890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995944" y="1917623"/>
            <a:ext cx="28575" cy="22860"/>
          </a:xfrm>
          <a:custGeom>
            <a:avLst/>
            <a:gdLst/>
            <a:ahLst/>
            <a:cxnLst/>
            <a:rect l="l" t="t" r="r" b="b"/>
            <a:pathLst>
              <a:path w="28575" h="22860">
                <a:moveTo>
                  <a:pt x="0" y="22567"/>
                </a:moveTo>
                <a:lnTo>
                  <a:pt x="28575" y="22567"/>
                </a:lnTo>
                <a:lnTo>
                  <a:pt x="28575" y="0"/>
                </a:lnTo>
                <a:lnTo>
                  <a:pt x="0" y="0"/>
                </a:lnTo>
                <a:lnTo>
                  <a:pt x="0" y="22567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834654" y="176349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562" y="0"/>
                </a:lnTo>
              </a:path>
            </a:pathLst>
          </a:custGeom>
          <a:ln w="225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34654" y="1752206"/>
            <a:ext cx="28575" cy="22860"/>
          </a:xfrm>
          <a:custGeom>
            <a:avLst/>
            <a:gdLst/>
            <a:ahLst/>
            <a:cxnLst/>
            <a:rect l="l" t="t" r="r" b="b"/>
            <a:pathLst>
              <a:path w="28575" h="22860">
                <a:moveTo>
                  <a:pt x="0" y="22567"/>
                </a:moveTo>
                <a:lnTo>
                  <a:pt x="28562" y="22567"/>
                </a:lnTo>
                <a:lnTo>
                  <a:pt x="28562" y="0"/>
                </a:lnTo>
                <a:lnTo>
                  <a:pt x="0" y="0"/>
                </a:lnTo>
                <a:lnTo>
                  <a:pt x="0" y="22567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773110" y="1739874"/>
            <a:ext cx="0" cy="51435"/>
          </a:xfrm>
          <a:custGeom>
            <a:avLst/>
            <a:gdLst/>
            <a:ahLst/>
            <a:cxnLst/>
            <a:rect l="l" t="t" r="r" b="b"/>
            <a:pathLst>
              <a:path h="51435">
                <a:moveTo>
                  <a:pt x="0" y="0"/>
                </a:moveTo>
                <a:lnTo>
                  <a:pt x="0" y="51015"/>
                </a:lnTo>
              </a:path>
            </a:pathLst>
          </a:custGeom>
          <a:ln w="12344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773110" y="1736991"/>
            <a:ext cx="0" cy="57150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781"/>
                </a:lnTo>
              </a:path>
            </a:pathLst>
          </a:custGeom>
          <a:ln w="181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768068" y="1467777"/>
            <a:ext cx="252729" cy="346710"/>
          </a:xfrm>
          <a:custGeom>
            <a:avLst/>
            <a:gdLst/>
            <a:ahLst/>
            <a:cxnLst/>
            <a:rect l="l" t="t" r="r" b="b"/>
            <a:pathLst>
              <a:path w="252730" h="346710">
                <a:moveTo>
                  <a:pt x="59245" y="97116"/>
                </a:moveTo>
                <a:lnTo>
                  <a:pt x="0" y="97116"/>
                </a:lnTo>
                <a:lnTo>
                  <a:pt x="0" y="346468"/>
                </a:lnTo>
                <a:lnTo>
                  <a:pt x="59245" y="346468"/>
                </a:lnTo>
                <a:lnTo>
                  <a:pt x="59245" y="174472"/>
                </a:lnTo>
                <a:lnTo>
                  <a:pt x="185166" y="174472"/>
                </a:lnTo>
                <a:lnTo>
                  <a:pt x="185166" y="106159"/>
                </a:lnTo>
                <a:lnTo>
                  <a:pt x="59245" y="106159"/>
                </a:lnTo>
                <a:lnTo>
                  <a:pt x="59245" y="97116"/>
                </a:lnTo>
                <a:close/>
              </a:path>
              <a:path w="252730" h="346710">
                <a:moveTo>
                  <a:pt x="252641" y="59436"/>
                </a:moveTo>
                <a:lnTo>
                  <a:pt x="148958" y="87274"/>
                </a:lnTo>
                <a:lnTo>
                  <a:pt x="148958" y="106159"/>
                </a:lnTo>
                <a:lnTo>
                  <a:pt x="185166" y="106159"/>
                </a:lnTo>
                <a:lnTo>
                  <a:pt x="185166" y="100406"/>
                </a:lnTo>
                <a:lnTo>
                  <a:pt x="252641" y="100406"/>
                </a:lnTo>
                <a:lnTo>
                  <a:pt x="252641" y="59436"/>
                </a:lnTo>
                <a:close/>
              </a:path>
              <a:path w="252730" h="346710">
                <a:moveTo>
                  <a:pt x="252641" y="0"/>
                </a:moveTo>
                <a:lnTo>
                  <a:pt x="148958" y="0"/>
                </a:lnTo>
                <a:lnTo>
                  <a:pt x="148958" y="34798"/>
                </a:lnTo>
                <a:lnTo>
                  <a:pt x="252641" y="7226"/>
                </a:lnTo>
                <a:lnTo>
                  <a:pt x="252641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762302" y="1462024"/>
            <a:ext cx="258445" cy="358140"/>
          </a:xfrm>
          <a:custGeom>
            <a:avLst/>
            <a:gdLst/>
            <a:ahLst/>
            <a:cxnLst/>
            <a:rect l="l" t="t" r="r" b="b"/>
            <a:pathLst>
              <a:path w="258444" h="358139">
                <a:moveTo>
                  <a:pt x="70777" y="355104"/>
                </a:moveTo>
                <a:lnTo>
                  <a:pt x="67894" y="355104"/>
                </a:lnTo>
                <a:lnTo>
                  <a:pt x="67894" y="357987"/>
                </a:lnTo>
                <a:lnTo>
                  <a:pt x="70777" y="357987"/>
                </a:lnTo>
                <a:lnTo>
                  <a:pt x="70777" y="355104"/>
                </a:lnTo>
                <a:close/>
              </a:path>
              <a:path w="258444" h="358139">
                <a:moveTo>
                  <a:pt x="67894" y="97104"/>
                </a:moveTo>
                <a:lnTo>
                  <a:pt x="0" y="97104"/>
                </a:lnTo>
                <a:lnTo>
                  <a:pt x="0" y="357974"/>
                </a:lnTo>
                <a:lnTo>
                  <a:pt x="67894" y="357974"/>
                </a:lnTo>
                <a:lnTo>
                  <a:pt x="67894" y="355104"/>
                </a:lnTo>
                <a:lnTo>
                  <a:pt x="70777" y="355104"/>
                </a:lnTo>
                <a:lnTo>
                  <a:pt x="70777" y="352221"/>
                </a:lnTo>
                <a:lnTo>
                  <a:pt x="5765" y="352221"/>
                </a:lnTo>
                <a:lnTo>
                  <a:pt x="5765" y="102870"/>
                </a:lnTo>
                <a:lnTo>
                  <a:pt x="70777" y="102870"/>
                </a:lnTo>
                <a:lnTo>
                  <a:pt x="70777" y="99987"/>
                </a:lnTo>
                <a:lnTo>
                  <a:pt x="67894" y="99987"/>
                </a:lnTo>
                <a:lnTo>
                  <a:pt x="67894" y="97104"/>
                </a:lnTo>
                <a:close/>
              </a:path>
              <a:path w="258444" h="358139">
                <a:moveTo>
                  <a:pt x="258406" y="106159"/>
                </a:moveTo>
                <a:lnTo>
                  <a:pt x="190931" y="106159"/>
                </a:lnTo>
                <a:lnTo>
                  <a:pt x="190931" y="180225"/>
                </a:lnTo>
                <a:lnTo>
                  <a:pt x="65011" y="180225"/>
                </a:lnTo>
                <a:lnTo>
                  <a:pt x="65011" y="352221"/>
                </a:lnTo>
                <a:lnTo>
                  <a:pt x="70777" y="352221"/>
                </a:lnTo>
                <a:lnTo>
                  <a:pt x="70777" y="185978"/>
                </a:lnTo>
                <a:lnTo>
                  <a:pt x="193814" y="185978"/>
                </a:lnTo>
                <a:lnTo>
                  <a:pt x="193814" y="183108"/>
                </a:lnTo>
                <a:lnTo>
                  <a:pt x="196684" y="183108"/>
                </a:lnTo>
                <a:lnTo>
                  <a:pt x="196684" y="111912"/>
                </a:lnTo>
                <a:lnTo>
                  <a:pt x="258406" y="111912"/>
                </a:lnTo>
                <a:lnTo>
                  <a:pt x="258406" y="106159"/>
                </a:lnTo>
                <a:close/>
              </a:path>
              <a:path w="258444" h="358139">
                <a:moveTo>
                  <a:pt x="196697" y="183108"/>
                </a:moveTo>
                <a:lnTo>
                  <a:pt x="193814" y="183108"/>
                </a:lnTo>
                <a:lnTo>
                  <a:pt x="193814" y="185991"/>
                </a:lnTo>
                <a:lnTo>
                  <a:pt x="196697" y="185991"/>
                </a:lnTo>
                <a:lnTo>
                  <a:pt x="196697" y="183108"/>
                </a:lnTo>
                <a:close/>
              </a:path>
              <a:path w="258444" h="358139">
                <a:moveTo>
                  <a:pt x="154724" y="109042"/>
                </a:moveTo>
                <a:lnTo>
                  <a:pt x="151841" y="109042"/>
                </a:lnTo>
                <a:lnTo>
                  <a:pt x="151841" y="111925"/>
                </a:lnTo>
                <a:lnTo>
                  <a:pt x="154724" y="111925"/>
                </a:lnTo>
                <a:lnTo>
                  <a:pt x="154724" y="109042"/>
                </a:lnTo>
                <a:close/>
              </a:path>
              <a:path w="258444" h="358139">
                <a:moveTo>
                  <a:pt x="70777" y="102870"/>
                </a:moveTo>
                <a:lnTo>
                  <a:pt x="65011" y="102870"/>
                </a:lnTo>
                <a:lnTo>
                  <a:pt x="65011" y="111912"/>
                </a:lnTo>
                <a:lnTo>
                  <a:pt x="151841" y="111912"/>
                </a:lnTo>
                <a:lnTo>
                  <a:pt x="151841" y="109042"/>
                </a:lnTo>
                <a:lnTo>
                  <a:pt x="154724" y="109042"/>
                </a:lnTo>
                <a:lnTo>
                  <a:pt x="154724" y="107797"/>
                </a:lnTo>
                <a:lnTo>
                  <a:pt x="96850" y="107797"/>
                </a:lnTo>
                <a:lnTo>
                  <a:pt x="93827" y="107213"/>
                </a:lnTo>
                <a:lnTo>
                  <a:pt x="91046" y="106159"/>
                </a:lnTo>
                <a:lnTo>
                  <a:pt x="70777" y="106159"/>
                </a:lnTo>
                <a:lnTo>
                  <a:pt x="70777" y="102870"/>
                </a:lnTo>
                <a:close/>
              </a:path>
              <a:path w="258444" h="358139">
                <a:moveTo>
                  <a:pt x="154724" y="93027"/>
                </a:moveTo>
                <a:lnTo>
                  <a:pt x="148958" y="94576"/>
                </a:lnTo>
                <a:lnTo>
                  <a:pt x="148958" y="106159"/>
                </a:lnTo>
                <a:lnTo>
                  <a:pt x="109423" y="106159"/>
                </a:lnTo>
                <a:lnTo>
                  <a:pt x="106387" y="107403"/>
                </a:lnTo>
                <a:lnTo>
                  <a:pt x="103136" y="107797"/>
                </a:lnTo>
                <a:lnTo>
                  <a:pt x="154724" y="107797"/>
                </a:lnTo>
                <a:lnTo>
                  <a:pt x="154724" y="93027"/>
                </a:lnTo>
                <a:close/>
              </a:path>
              <a:path w="258444" h="358139">
                <a:moveTo>
                  <a:pt x="70777" y="97104"/>
                </a:moveTo>
                <a:lnTo>
                  <a:pt x="67894" y="97104"/>
                </a:lnTo>
                <a:lnTo>
                  <a:pt x="67894" y="99987"/>
                </a:lnTo>
                <a:lnTo>
                  <a:pt x="70777" y="99987"/>
                </a:lnTo>
                <a:lnTo>
                  <a:pt x="70777" y="97104"/>
                </a:lnTo>
                <a:close/>
              </a:path>
              <a:path w="258444" h="358139">
                <a:moveTo>
                  <a:pt x="258406" y="0"/>
                </a:moveTo>
                <a:lnTo>
                  <a:pt x="148958" y="0"/>
                </a:lnTo>
                <a:lnTo>
                  <a:pt x="148958" y="42087"/>
                </a:lnTo>
                <a:lnTo>
                  <a:pt x="154724" y="40551"/>
                </a:lnTo>
                <a:lnTo>
                  <a:pt x="154724" y="5753"/>
                </a:lnTo>
                <a:lnTo>
                  <a:pt x="258406" y="5753"/>
                </a:lnTo>
                <a:lnTo>
                  <a:pt x="25840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766112" y="160531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803" y="0"/>
                </a:lnTo>
              </a:path>
            </a:pathLst>
          </a:custGeom>
          <a:ln w="4197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766112" y="1584325"/>
            <a:ext cx="29209" cy="42545"/>
          </a:xfrm>
          <a:custGeom>
            <a:avLst/>
            <a:gdLst/>
            <a:ahLst/>
            <a:cxnLst/>
            <a:rect l="l" t="t" r="r" b="b"/>
            <a:pathLst>
              <a:path w="29210" h="42544">
                <a:moveTo>
                  <a:pt x="0" y="0"/>
                </a:moveTo>
                <a:lnTo>
                  <a:pt x="28803" y="0"/>
                </a:lnTo>
                <a:lnTo>
                  <a:pt x="28803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936045" y="1464170"/>
            <a:ext cx="0" cy="180975"/>
          </a:xfrm>
          <a:custGeom>
            <a:avLst/>
            <a:gdLst/>
            <a:ahLst/>
            <a:cxnLst/>
            <a:rect l="l" t="t" r="r" b="b"/>
            <a:pathLst>
              <a:path h="180975">
                <a:moveTo>
                  <a:pt x="0" y="0"/>
                </a:moveTo>
                <a:lnTo>
                  <a:pt x="0" y="180987"/>
                </a:lnTo>
              </a:path>
            </a:pathLst>
          </a:custGeom>
          <a:ln w="1563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936045" y="1461287"/>
            <a:ext cx="0" cy="187325"/>
          </a:xfrm>
          <a:custGeom>
            <a:avLst/>
            <a:gdLst/>
            <a:ahLst/>
            <a:cxnLst/>
            <a:rect l="l" t="t" r="r" b="b"/>
            <a:pathLst>
              <a:path h="187325">
                <a:moveTo>
                  <a:pt x="0" y="0"/>
                </a:moveTo>
                <a:lnTo>
                  <a:pt x="0" y="186753"/>
                </a:lnTo>
              </a:path>
            </a:pathLst>
          </a:custGeom>
          <a:ln w="213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017420" y="1421079"/>
            <a:ext cx="3289" cy="318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159279" y="1429435"/>
            <a:ext cx="4318" cy="87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017420" y="1238338"/>
            <a:ext cx="146176" cy="1402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017420" y="1139126"/>
            <a:ext cx="146176" cy="649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011654" y="1137577"/>
            <a:ext cx="158115" cy="321310"/>
          </a:xfrm>
          <a:custGeom>
            <a:avLst/>
            <a:gdLst/>
            <a:ahLst/>
            <a:cxnLst/>
            <a:rect l="l" t="t" r="r" b="b"/>
            <a:pathLst>
              <a:path w="158114" h="321309">
                <a:moveTo>
                  <a:pt x="5765" y="283502"/>
                </a:moveTo>
                <a:lnTo>
                  <a:pt x="0" y="283502"/>
                </a:lnTo>
                <a:lnTo>
                  <a:pt x="0" y="321144"/>
                </a:lnTo>
                <a:lnTo>
                  <a:pt x="9055" y="321144"/>
                </a:lnTo>
                <a:lnTo>
                  <a:pt x="9055" y="315391"/>
                </a:lnTo>
                <a:lnTo>
                  <a:pt x="5765" y="315391"/>
                </a:lnTo>
                <a:lnTo>
                  <a:pt x="5765" y="283502"/>
                </a:lnTo>
                <a:close/>
              </a:path>
              <a:path w="158114" h="321309">
                <a:moveTo>
                  <a:pt x="151942" y="292366"/>
                </a:moveTo>
                <a:lnTo>
                  <a:pt x="151942" y="299427"/>
                </a:lnTo>
                <a:lnTo>
                  <a:pt x="157708" y="297891"/>
                </a:lnTo>
                <a:lnTo>
                  <a:pt x="157708" y="293039"/>
                </a:lnTo>
                <a:lnTo>
                  <a:pt x="151942" y="292366"/>
                </a:lnTo>
                <a:close/>
              </a:path>
              <a:path w="158114" h="321309">
                <a:moveTo>
                  <a:pt x="157708" y="175348"/>
                </a:moveTo>
                <a:lnTo>
                  <a:pt x="151942" y="176898"/>
                </a:lnTo>
                <a:lnTo>
                  <a:pt x="151942" y="240969"/>
                </a:lnTo>
                <a:lnTo>
                  <a:pt x="157708" y="241630"/>
                </a:lnTo>
                <a:lnTo>
                  <a:pt x="157708" y="175348"/>
                </a:lnTo>
                <a:close/>
              </a:path>
              <a:path w="158114" h="321309">
                <a:moveTo>
                  <a:pt x="5765" y="216153"/>
                </a:moveTo>
                <a:lnTo>
                  <a:pt x="0" y="217703"/>
                </a:lnTo>
                <a:lnTo>
                  <a:pt x="0" y="223761"/>
                </a:lnTo>
                <a:lnTo>
                  <a:pt x="5765" y="224409"/>
                </a:lnTo>
                <a:lnTo>
                  <a:pt x="5765" y="216153"/>
                </a:lnTo>
                <a:close/>
              </a:path>
              <a:path w="158114" h="321309">
                <a:moveTo>
                  <a:pt x="0" y="100088"/>
                </a:moveTo>
                <a:lnTo>
                  <a:pt x="0" y="165366"/>
                </a:lnTo>
                <a:lnTo>
                  <a:pt x="5765" y="163829"/>
                </a:lnTo>
                <a:lnTo>
                  <a:pt x="5765" y="100761"/>
                </a:lnTo>
                <a:lnTo>
                  <a:pt x="0" y="100088"/>
                </a:lnTo>
                <a:close/>
              </a:path>
              <a:path w="158114" h="321309">
                <a:moveTo>
                  <a:pt x="151942" y="117894"/>
                </a:moveTo>
                <a:lnTo>
                  <a:pt x="151942" y="124955"/>
                </a:lnTo>
                <a:lnTo>
                  <a:pt x="157708" y="123431"/>
                </a:lnTo>
                <a:lnTo>
                  <a:pt x="157708" y="118567"/>
                </a:lnTo>
                <a:lnTo>
                  <a:pt x="151942" y="117894"/>
                </a:lnTo>
                <a:close/>
              </a:path>
              <a:path w="158114" h="321309">
                <a:moveTo>
                  <a:pt x="157708" y="0"/>
                </a:moveTo>
                <a:lnTo>
                  <a:pt x="151942" y="1549"/>
                </a:lnTo>
                <a:lnTo>
                  <a:pt x="151942" y="66509"/>
                </a:lnTo>
                <a:lnTo>
                  <a:pt x="157708" y="67157"/>
                </a:lnTo>
                <a:lnTo>
                  <a:pt x="157708" y="0"/>
                </a:lnTo>
                <a:close/>
              </a:path>
              <a:path w="158114" h="321309">
                <a:moveTo>
                  <a:pt x="5765" y="40830"/>
                </a:moveTo>
                <a:lnTo>
                  <a:pt x="0" y="42379"/>
                </a:lnTo>
                <a:lnTo>
                  <a:pt x="0" y="49288"/>
                </a:lnTo>
                <a:lnTo>
                  <a:pt x="5765" y="49949"/>
                </a:lnTo>
                <a:lnTo>
                  <a:pt x="5765" y="408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026475" y="1421079"/>
            <a:ext cx="127635" cy="175895"/>
          </a:xfrm>
          <a:custGeom>
            <a:avLst/>
            <a:gdLst/>
            <a:ahLst/>
            <a:cxnLst/>
            <a:rect l="l" t="t" r="r" b="b"/>
            <a:pathLst>
              <a:path w="127635" h="175894">
                <a:moveTo>
                  <a:pt x="127038" y="70472"/>
                </a:moveTo>
                <a:lnTo>
                  <a:pt x="0" y="104584"/>
                </a:lnTo>
                <a:lnTo>
                  <a:pt x="0" y="175907"/>
                </a:lnTo>
                <a:lnTo>
                  <a:pt x="127038" y="175907"/>
                </a:lnTo>
                <a:lnTo>
                  <a:pt x="127038" y="70472"/>
                </a:lnTo>
                <a:close/>
              </a:path>
              <a:path w="127635" h="175894">
                <a:moveTo>
                  <a:pt x="61506" y="0"/>
                </a:moveTo>
                <a:lnTo>
                  <a:pt x="0" y="0"/>
                </a:lnTo>
                <a:lnTo>
                  <a:pt x="0" y="52387"/>
                </a:lnTo>
                <a:lnTo>
                  <a:pt x="127038" y="18605"/>
                </a:lnTo>
                <a:lnTo>
                  <a:pt x="127038" y="7683"/>
                </a:lnTo>
                <a:lnTo>
                  <a:pt x="6150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2020709" y="1374787"/>
            <a:ext cx="139065" cy="227965"/>
          </a:xfrm>
          <a:custGeom>
            <a:avLst/>
            <a:gdLst/>
            <a:ahLst/>
            <a:cxnLst/>
            <a:rect l="l" t="t" r="r" b="b"/>
            <a:pathLst>
              <a:path w="139064" h="227965">
                <a:moveTo>
                  <a:pt x="138569" y="225082"/>
                </a:moveTo>
                <a:lnTo>
                  <a:pt x="135686" y="225082"/>
                </a:lnTo>
                <a:lnTo>
                  <a:pt x="135686" y="227965"/>
                </a:lnTo>
                <a:lnTo>
                  <a:pt x="138569" y="227965"/>
                </a:lnTo>
                <a:lnTo>
                  <a:pt x="138569" y="225082"/>
                </a:lnTo>
                <a:close/>
              </a:path>
              <a:path w="139064" h="227965">
                <a:moveTo>
                  <a:pt x="5765" y="150875"/>
                </a:moveTo>
                <a:lnTo>
                  <a:pt x="0" y="152425"/>
                </a:lnTo>
                <a:lnTo>
                  <a:pt x="0" y="227952"/>
                </a:lnTo>
                <a:lnTo>
                  <a:pt x="135686" y="227952"/>
                </a:lnTo>
                <a:lnTo>
                  <a:pt x="135686" y="225082"/>
                </a:lnTo>
                <a:lnTo>
                  <a:pt x="138569" y="225082"/>
                </a:lnTo>
                <a:lnTo>
                  <a:pt x="138569" y="222199"/>
                </a:lnTo>
                <a:lnTo>
                  <a:pt x="5765" y="222199"/>
                </a:lnTo>
                <a:lnTo>
                  <a:pt x="5765" y="150875"/>
                </a:lnTo>
                <a:close/>
              </a:path>
              <a:path w="139064" h="227965">
                <a:moveTo>
                  <a:pt x="138569" y="115214"/>
                </a:moveTo>
                <a:lnTo>
                  <a:pt x="132803" y="116763"/>
                </a:lnTo>
                <a:lnTo>
                  <a:pt x="132803" y="222199"/>
                </a:lnTo>
                <a:lnTo>
                  <a:pt x="138569" y="222199"/>
                </a:lnTo>
                <a:lnTo>
                  <a:pt x="138569" y="115214"/>
                </a:lnTo>
                <a:close/>
              </a:path>
              <a:path w="139064" h="227965">
                <a:moveTo>
                  <a:pt x="5765" y="46291"/>
                </a:moveTo>
                <a:lnTo>
                  <a:pt x="0" y="46291"/>
                </a:lnTo>
                <a:lnTo>
                  <a:pt x="0" y="100215"/>
                </a:lnTo>
                <a:lnTo>
                  <a:pt x="5765" y="98678"/>
                </a:lnTo>
                <a:lnTo>
                  <a:pt x="5765" y="46291"/>
                </a:lnTo>
                <a:close/>
              </a:path>
              <a:path w="139064" h="227965">
                <a:moveTo>
                  <a:pt x="132803" y="53975"/>
                </a:moveTo>
                <a:lnTo>
                  <a:pt x="132803" y="64897"/>
                </a:lnTo>
                <a:lnTo>
                  <a:pt x="138569" y="63360"/>
                </a:lnTo>
                <a:lnTo>
                  <a:pt x="138569" y="54648"/>
                </a:lnTo>
                <a:lnTo>
                  <a:pt x="132803" y="53975"/>
                </a:lnTo>
                <a:close/>
              </a:path>
              <a:path w="139064" h="227965">
                <a:moveTo>
                  <a:pt x="135686" y="0"/>
                </a:moveTo>
                <a:lnTo>
                  <a:pt x="109651" y="0"/>
                </a:lnTo>
                <a:lnTo>
                  <a:pt x="138569" y="3276"/>
                </a:lnTo>
                <a:lnTo>
                  <a:pt x="138569" y="2882"/>
                </a:lnTo>
                <a:lnTo>
                  <a:pt x="135686" y="2882"/>
                </a:lnTo>
                <a:lnTo>
                  <a:pt x="135686" y="0"/>
                </a:lnTo>
                <a:close/>
              </a:path>
              <a:path w="139064" h="227965">
                <a:moveTo>
                  <a:pt x="138569" y="0"/>
                </a:moveTo>
                <a:lnTo>
                  <a:pt x="135686" y="0"/>
                </a:lnTo>
                <a:lnTo>
                  <a:pt x="135686" y="2882"/>
                </a:lnTo>
                <a:lnTo>
                  <a:pt x="138569" y="2882"/>
                </a:lnTo>
                <a:lnTo>
                  <a:pt x="13856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847249" y="853492"/>
            <a:ext cx="43180" cy="45720"/>
          </a:xfrm>
          <a:custGeom>
            <a:avLst/>
            <a:gdLst/>
            <a:ahLst/>
            <a:cxnLst/>
            <a:rect l="l" t="t" r="r" b="b"/>
            <a:pathLst>
              <a:path w="43180" h="45719">
                <a:moveTo>
                  <a:pt x="21643" y="0"/>
                </a:moveTo>
                <a:lnTo>
                  <a:pt x="8224" y="4251"/>
                </a:lnTo>
                <a:lnTo>
                  <a:pt x="0" y="15088"/>
                </a:lnTo>
                <a:lnTo>
                  <a:pt x="2118" y="31674"/>
                </a:lnTo>
                <a:lnTo>
                  <a:pt x="9738" y="41768"/>
                </a:lnTo>
                <a:lnTo>
                  <a:pt x="20893" y="45307"/>
                </a:lnTo>
                <a:lnTo>
                  <a:pt x="21353" y="45307"/>
                </a:lnTo>
                <a:lnTo>
                  <a:pt x="34606" y="41008"/>
                </a:lnTo>
                <a:lnTo>
                  <a:pt x="42764" y="30057"/>
                </a:lnTo>
                <a:lnTo>
                  <a:pt x="40580" y="13534"/>
                </a:lnTo>
                <a:lnTo>
                  <a:pt x="32880" y="3482"/>
                </a:lnTo>
                <a:lnTo>
                  <a:pt x="21643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847249" y="853492"/>
            <a:ext cx="43180" cy="45720"/>
          </a:xfrm>
          <a:custGeom>
            <a:avLst/>
            <a:gdLst/>
            <a:ahLst/>
            <a:cxnLst/>
            <a:rect l="l" t="t" r="r" b="b"/>
            <a:pathLst>
              <a:path w="43180" h="45719">
                <a:moveTo>
                  <a:pt x="21339" y="45311"/>
                </a:moveTo>
                <a:lnTo>
                  <a:pt x="34606" y="41008"/>
                </a:lnTo>
                <a:lnTo>
                  <a:pt x="42764" y="30057"/>
                </a:lnTo>
                <a:lnTo>
                  <a:pt x="40580" y="13534"/>
                </a:lnTo>
                <a:lnTo>
                  <a:pt x="32880" y="3482"/>
                </a:lnTo>
                <a:lnTo>
                  <a:pt x="21643" y="0"/>
                </a:lnTo>
                <a:lnTo>
                  <a:pt x="8224" y="4251"/>
                </a:lnTo>
                <a:lnTo>
                  <a:pt x="0" y="15088"/>
                </a:lnTo>
                <a:lnTo>
                  <a:pt x="2118" y="31674"/>
                </a:lnTo>
                <a:lnTo>
                  <a:pt x="9738" y="41768"/>
                </a:lnTo>
                <a:lnTo>
                  <a:pt x="20893" y="45307"/>
                </a:lnTo>
                <a:lnTo>
                  <a:pt x="21339" y="45311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883117" y="1363573"/>
            <a:ext cx="415290" cy="64769"/>
          </a:xfrm>
          <a:custGeom>
            <a:avLst/>
            <a:gdLst/>
            <a:ahLst/>
            <a:cxnLst/>
            <a:rect l="l" t="t" r="r" b="b"/>
            <a:pathLst>
              <a:path w="415289" h="64769">
                <a:moveTo>
                  <a:pt x="327297" y="26022"/>
                </a:moveTo>
                <a:lnTo>
                  <a:pt x="286550" y="26022"/>
                </a:lnTo>
                <a:lnTo>
                  <a:pt x="286550" y="57505"/>
                </a:lnTo>
                <a:lnTo>
                  <a:pt x="253860" y="57505"/>
                </a:lnTo>
                <a:lnTo>
                  <a:pt x="313905" y="64541"/>
                </a:lnTo>
                <a:lnTo>
                  <a:pt x="343230" y="56743"/>
                </a:lnTo>
                <a:lnTo>
                  <a:pt x="414947" y="35953"/>
                </a:lnTo>
                <a:lnTo>
                  <a:pt x="327297" y="26022"/>
                </a:lnTo>
                <a:close/>
              </a:path>
              <a:path w="415289" h="64769">
                <a:moveTo>
                  <a:pt x="97637" y="0"/>
                </a:moveTo>
                <a:lnTo>
                  <a:pt x="61963" y="9575"/>
                </a:lnTo>
                <a:lnTo>
                  <a:pt x="0" y="27749"/>
                </a:lnTo>
                <a:lnTo>
                  <a:pt x="128536" y="42811"/>
                </a:lnTo>
                <a:lnTo>
                  <a:pt x="128536" y="26022"/>
                </a:lnTo>
                <a:lnTo>
                  <a:pt x="327297" y="26022"/>
                </a:lnTo>
                <a:lnTo>
                  <a:pt x="97637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868563" y="1359535"/>
            <a:ext cx="444500" cy="73025"/>
          </a:xfrm>
          <a:custGeom>
            <a:avLst/>
            <a:gdLst/>
            <a:ahLst/>
            <a:cxnLst/>
            <a:rect l="l" t="t" r="r" b="b"/>
            <a:pathLst>
              <a:path w="444500" h="73025">
                <a:moveTo>
                  <a:pt x="268414" y="61544"/>
                </a:moveTo>
                <a:lnTo>
                  <a:pt x="219417" y="61544"/>
                </a:lnTo>
                <a:lnTo>
                  <a:pt x="313474" y="72567"/>
                </a:lnTo>
                <a:lnTo>
                  <a:pt x="328460" y="68580"/>
                </a:lnTo>
                <a:lnTo>
                  <a:pt x="268414" y="61544"/>
                </a:lnTo>
                <a:close/>
              </a:path>
              <a:path w="444500" h="73025">
                <a:moveTo>
                  <a:pt x="127228" y="0"/>
                </a:moveTo>
                <a:lnTo>
                  <a:pt x="112191" y="4038"/>
                </a:lnTo>
                <a:lnTo>
                  <a:pt x="429501" y="39992"/>
                </a:lnTo>
                <a:lnTo>
                  <a:pt x="357784" y="60782"/>
                </a:lnTo>
                <a:lnTo>
                  <a:pt x="435584" y="40093"/>
                </a:lnTo>
                <a:lnTo>
                  <a:pt x="438226" y="38849"/>
                </a:lnTo>
                <a:lnTo>
                  <a:pt x="441261" y="37541"/>
                </a:lnTo>
                <a:lnTo>
                  <a:pt x="444373" y="36957"/>
                </a:lnTo>
                <a:lnTo>
                  <a:pt x="444296" y="35928"/>
                </a:lnTo>
                <a:lnTo>
                  <a:pt x="127228" y="0"/>
                </a:lnTo>
                <a:close/>
              </a:path>
              <a:path w="444500" h="73025">
                <a:moveTo>
                  <a:pt x="76517" y="13614"/>
                </a:moveTo>
                <a:lnTo>
                  <a:pt x="6388" y="32448"/>
                </a:lnTo>
                <a:lnTo>
                  <a:pt x="4406" y="33794"/>
                </a:lnTo>
                <a:lnTo>
                  <a:pt x="2273" y="34645"/>
                </a:lnTo>
                <a:lnTo>
                  <a:pt x="88" y="35153"/>
                </a:lnTo>
                <a:lnTo>
                  <a:pt x="0" y="35826"/>
                </a:lnTo>
                <a:lnTo>
                  <a:pt x="143090" y="52590"/>
                </a:lnTo>
                <a:lnTo>
                  <a:pt x="143090" y="46850"/>
                </a:lnTo>
                <a:lnTo>
                  <a:pt x="14554" y="31788"/>
                </a:lnTo>
                <a:lnTo>
                  <a:pt x="76517" y="1361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883117" y="1188859"/>
            <a:ext cx="415290" cy="65405"/>
          </a:xfrm>
          <a:custGeom>
            <a:avLst/>
            <a:gdLst/>
            <a:ahLst/>
            <a:cxnLst/>
            <a:rect l="l" t="t" r="r" b="b"/>
            <a:pathLst>
              <a:path w="415289" h="65405">
                <a:moveTo>
                  <a:pt x="95465" y="0"/>
                </a:moveTo>
                <a:lnTo>
                  <a:pt x="0" y="27990"/>
                </a:lnTo>
                <a:lnTo>
                  <a:pt x="313905" y="64795"/>
                </a:lnTo>
                <a:lnTo>
                  <a:pt x="343230" y="56984"/>
                </a:lnTo>
                <a:lnTo>
                  <a:pt x="414947" y="36195"/>
                </a:lnTo>
                <a:lnTo>
                  <a:pt x="9546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868563" y="1184821"/>
            <a:ext cx="444500" cy="73025"/>
          </a:xfrm>
          <a:custGeom>
            <a:avLst/>
            <a:gdLst/>
            <a:ahLst/>
            <a:cxnLst/>
            <a:rect l="l" t="t" r="r" b="b"/>
            <a:pathLst>
              <a:path w="444500" h="73025">
                <a:moveTo>
                  <a:pt x="124993" y="0"/>
                </a:moveTo>
                <a:lnTo>
                  <a:pt x="6388" y="31876"/>
                </a:lnTo>
                <a:lnTo>
                  <a:pt x="4444" y="33197"/>
                </a:lnTo>
                <a:lnTo>
                  <a:pt x="2349" y="34035"/>
                </a:lnTo>
                <a:lnTo>
                  <a:pt x="203" y="34569"/>
                </a:lnTo>
                <a:lnTo>
                  <a:pt x="0" y="36068"/>
                </a:lnTo>
                <a:lnTo>
                  <a:pt x="313474" y="72809"/>
                </a:lnTo>
                <a:lnTo>
                  <a:pt x="328460" y="68833"/>
                </a:lnTo>
                <a:lnTo>
                  <a:pt x="14554" y="32029"/>
                </a:lnTo>
                <a:lnTo>
                  <a:pt x="110020" y="4038"/>
                </a:lnTo>
                <a:lnTo>
                  <a:pt x="160645" y="4038"/>
                </a:lnTo>
                <a:lnTo>
                  <a:pt x="124993" y="0"/>
                </a:lnTo>
                <a:close/>
              </a:path>
              <a:path w="444500" h="73025">
                <a:moveTo>
                  <a:pt x="160645" y="4038"/>
                </a:moveTo>
                <a:lnTo>
                  <a:pt x="110020" y="4038"/>
                </a:lnTo>
                <a:lnTo>
                  <a:pt x="429501" y="40233"/>
                </a:lnTo>
                <a:lnTo>
                  <a:pt x="357784" y="61023"/>
                </a:lnTo>
                <a:lnTo>
                  <a:pt x="435584" y="40335"/>
                </a:lnTo>
                <a:lnTo>
                  <a:pt x="438226" y="39103"/>
                </a:lnTo>
                <a:lnTo>
                  <a:pt x="441261" y="37795"/>
                </a:lnTo>
                <a:lnTo>
                  <a:pt x="444373" y="37210"/>
                </a:lnTo>
                <a:lnTo>
                  <a:pt x="444296" y="36169"/>
                </a:lnTo>
                <a:lnTo>
                  <a:pt x="160645" y="403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883117" y="1013574"/>
            <a:ext cx="415290" cy="58419"/>
          </a:xfrm>
          <a:custGeom>
            <a:avLst/>
            <a:gdLst/>
            <a:ahLst/>
            <a:cxnLst/>
            <a:rect l="l" t="t" r="r" b="b"/>
            <a:pathLst>
              <a:path w="415289" h="58419">
                <a:moveTo>
                  <a:pt x="339217" y="27622"/>
                </a:moveTo>
                <a:lnTo>
                  <a:pt x="339217" y="58051"/>
                </a:lnTo>
                <a:lnTo>
                  <a:pt x="343230" y="56984"/>
                </a:lnTo>
                <a:lnTo>
                  <a:pt x="414947" y="36195"/>
                </a:lnTo>
                <a:lnTo>
                  <a:pt x="339217" y="27622"/>
                </a:lnTo>
                <a:close/>
              </a:path>
              <a:path w="415289" h="58419">
                <a:moveTo>
                  <a:pt x="95465" y="0"/>
                </a:moveTo>
                <a:lnTo>
                  <a:pt x="0" y="27990"/>
                </a:lnTo>
                <a:lnTo>
                  <a:pt x="110642" y="40957"/>
                </a:lnTo>
                <a:lnTo>
                  <a:pt x="110642" y="1714"/>
                </a:lnTo>
                <a:lnTo>
                  <a:pt x="9546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1868563" y="1009535"/>
            <a:ext cx="444500" cy="61594"/>
          </a:xfrm>
          <a:custGeom>
            <a:avLst/>
            <a:gdLst/>
            <a:ahLst/>
            <a:cxnLst/>
            <a:rect l="l" t="t" r="r" b="b"/>
            <a:pathLst>
              <a:path w="444500" h="61594">
                <a:moveTo>
                  <a:pt x="353771" y="25920"/>
                </a:moveTo>
                <a:lnTo>
                  <a:pt x="353771" y="31661"/>
                </a:lnTo>
                <a:lnTo>
                  <a:pt x="429501" y="40233"/>
                </a:lnTo>
                <a:lnTo>
                  <a:pt x="357784" y="61023"/>
                </a:lnTo>
                <a:lnTo>
                  <a:pt x="435584" y="40335"/>
                </a:lnTo>
                <a:lnTo>
                  <a:pt x="438226" y="39103"/>
                </a:lnTo>
                <a:lnTo>
                  <a:pt x="441261" y="37782"/>
                </a:lnTo>
                <a:lnTo>
                  <a:pt x="444373" y="37198"/>
                </a:lnTo>
                <a:lnTo>
                  <a:pt x="444296" y="36169"/>
                </a:lnTo>
                <a:lnTo>
                  <a:pt x="353771" y="25920"/>
                </a:lnTo>
                <a:close/>
              </a:path>
              <a:path w="444500" h="61594">
                <a:moveTo>
                  <a:pt x="124993" y="0"/>
                </a:moveTo>
                <a:lnTo>
                  <a:pt x="6388" y="31864"/>
                </a:lnTo>
                <a:lnTo>
                  <a:pt x="4444" y="33185"/>
                </a:lnTo>
                <a:lnTo>
                  <a:pt x="2349" y="34036"/>
                </a:lnTo>
                <a:lnTo>
                  <a:pt x="201" y="34556"/>
                </a:lnTo>
                <a:lnTo>
                  <a:pt x="0" y="36068"/>
                </a:lnTo>
                <a:lnTo>
                  <a:pt x="125196" y="50749"/>
                </a:lnTo>
                <a:lnTo>
                  <a:pt x="125196" y="44996"/>
                </a:lnTo>
                <a:lnTo>
                  <a:pt x="14554" y="32029"/>
                </a:lnTo>
                <a:lnTo>
                  <a:pt x="110020" y="4038"/>
                </a:lnTo>
                <a:lnTo>
                  <a:pt x="125196" y="4038"/>
                </a:lnTo>
                <a:lnTo>
                  <a:pt x="125196" y="12"/>
                </a:lnTo>
                <a:lnTo>
                  <a:pt x="124993" y="0"/>
                </a:lnTo>
                <a:close/>
              </a:path>
              <a:path w="444500" h="61594">
                <a:moveTo>
                  <a:pt x="125196" y="4038"/>
                </a:moveTo>
                <a:lnTo>
                  <a:pt x="110020" y="4038"/>
                </a:lnTo>
                <a:lnTo>
                  <a:pt x="125196" y="5753"/>
                </a:lnTo>
                <a:lnTo>
                  <a:pt x="125196" y="403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2294102" y="1522554"/>
            <a:ext cx="43180" cy="45720"/>
          </a:xfrm>
          <a:custGeom>
            <a:avLst/>
            <a:gdLst/>
            <a:ahLst/>
            <a:cxnLst/>
            <a:rect l="l" t="t" r="r" b="b"/>
            <a:pathLst>
              <a:path w="43180" h="45719">
                <a:moveTo>
                  <a:pt x="21650" y="0"/>
                </a:moveTo>
                <a:lnTo>
                  <a:pt x="8230" y="4253"/>
                </a:lnTo>
                <a:lnTo>
                  <a:pt x="0" y="15087"/>
                </a:lnTo>
                <a:lnTo>
                  <a:pt x="2116" y="31667"/>
                </a:lnTo>
                <a:lnTo>
                  <a:pt x="9738" y="41761"/>
                </a:lnTo>
                <a:lnTo>
                  <a:pt x="20897" y="45307"/>
                </a:lnTo>
                <a:lnTo>
                  <a:pt x="21376" y="45307"/>
                </a:lnTo>
                <a:lnTo>
                  <a:pt x="34622" y="41006"/>
                </a:lnTo>
                <a:lnTo>
                  <a:pt x="42776" y="30050"/>
                </a:lnTo>
                <a:lnTo>
                  <a:pt x="40589" y="13532"/>
                </a:lnTo>
                <a:lnTo>
                  <a:pt x="32885" y="3479"/>
                </a:lnTo>
                <a:lnTo>
                  <a:pt x="216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2294102" y="1522554"/>
            <a:ext cx="43180" cy="45720"/>
          </a:xfrm>
          <a:custGeom>
            <a:avLst/>
            <a:gdLst/>
            <a:ahLst/>
            <a:cxnLst/>
            <a:rect l="l" t="t" r="r" b="b"/>
            <a:pathLst>
              <a:path w="43180" h="45719">
                <a:moveTo>
                  <a:pt x="21361" y="45311"/>
                </a:moveTo>
                <a:lnTo>
                  <a:pt x="34622" y="41006"/>
                </a:lnTo>
                <a:lnTo>
                  <a:pt x="42776" y="30050"/>
                </a:lnTo>
                <a:lnTo>
                  <a:pt x="40589" y="13532"/>
                </a:lnTo>
                <a:lnTo>
                  <a:pt x="32885" y="3479"/>
                </a:lnTo>
                <a:lnTo>
                  <a:pt x="21650" y="0"/>
                </a:lnTo>
                <a:lnTo>
                  <a:pt x="8230" y="4253"/>
                </a:lnTo>
                <a:lnTo>
                  <a:pt x="0" y="15087"/>
                </a:lnTo>
                <a:lnTo>
                  <a:pt x="2116" y="31667"/>
                </a:lnTo>
                <a:lnTo>
                  <a:pt x="9738" y="41761"/>
                </a:lnTo>
                <a:lnTo>
                  <a:pt x="20897" y="45307"/>
                </a:lnTo>
                <a:lnTo>
                  <a:pt x="21361" y="45311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840179" y="1401940"/>
            <a:ext cx="495300" cy="162560"/>
          </a:xfrm>
          <a:custGeom>
            <a:avLst/>
            <a:gdLst/>
            <a:ahLst/>
            <a:cxnLst/>
            <a:rect l="l" t="t" r="r" b="b"/>
            <a:pathLst>
              <a:path w="495300" h="162559">
                <a:moveTo>
                  <a:pt x="480910" y="0"/>
                </a:moveTo>
                <a:lnTo>
                  <a:pt x="473202" y="0"/>
                </a:lnTo>
                <a:lnTo>
                  <a:pt x="469290" y="1447"/>
                </a:lnTo>
                <a:lnTo>
                  <a:pt x="466204" y="3086"/>
                </a:lnTo>
                <a:lnTo>
                  <a:pt x="465683" y="3289"/>
                </a:lnTo>
                <a:lnTo>
                  <a:pt x="18681" y="122174"/>
                </a:lnTo>
                <a:lnTo>
                  <a:pt x="19024" y="122516"/>
                </a:lnTo>
                <a:lnTo>
                  <a:pt x="15024" y="124066"/>
                </a:lnTo>
                <a:lnTo>
                  <a:pt x="7924" y="126949"/>
                </a:lnTo>
                <a:lnTo>
                  <a:pt x="2882" y="134150"/>
                </a:lnTo>
                <a:lnTo>
                  <a:pt x="2882" y="142786"/>
                </a:lnTo>
                <a:lnTo>
                  <a:pt x="0" y="142786"/>
                </a:lnTo>
                <a:lnTo>
                  <a:pt x="3001" y="144978"/>
                </a:lnTo>
                <a:lnTo>
                  <a:pt x="9220" y="157208"/>
                </a:lnTo>
                <a:lnTo>
                  <a:pt x="22110" y="162128"/>
                </a:lnTo>
                <a:lnTo>
                  <a:pt x="25920" y="162128"/>
                </a:lnTo>
                <a:lnTo>
                  <a:pt x="29311" y="161404"/>
                </a:lnTo>
                <a:lnTo>
                  <a:pt x="32397" y="159143"/>
                </a:lnTo>
                <a:lnTo>
                  <a:pt x="32918" y="158940"/>
                </a:lnTo>
                <a:lnTo>
                  <a:pt x="477316" y="39611"/>
                </a:lnTo>
                <a:lnTo>
                  <a:pt x="478458" y="39611"/>
                </a:lnTo>
                <a:lnTo>
                  <a:pt x="490021" y="33185"/>
                </a:lnTo>
                <a:lnTo>
                  <a:pt x="494906" y="20167"/>
                </a:lnTo>
                <a:lnTo>
                  <a:pt x="494906" y="14820"/>
                </a:lnTo>
                <a:lnTo>
                  <a:pt x="492747" y="9778"/>
                </a:lnTo>
                <a:lnTo>
                  <a:pt x="485749" y="2374"/>
                </a:lnTo>
                <a:lnTo>
                  <a:pt x="480910" y="0"/>
                </a:lnTo>
                <a:close/>
              </a:path>
              <a:path w="495300" h="162559">
                <a:moveTo>
                  <a:pt x="32918" y="158940"/>
                </a:moveTo>
                <a:lnTo>
                  <a:pt x="33557" y="161404"/>
                </a:lnTo>
                <a:lnTo>
                  <a:pt x="33680" y="161696"/>
                </a:lnTo>
                <a:lnTo>
                  <a:pt x="32918" y="158940"/>
                </a:lnTo>
                <a:close/>
              </a:path>
              <a:path w="495300" h="162559">
                <a:moveTo>
                  <a:pt x="478458" y="39611"/>
                </a:moveTo>
                <a:lnTo>
                  <a:pt x="477824" y="39611"/>
                </a:lnTo>
                <a:lnTo>
                  <a:pt x="478015" y="42138"/>
                </a:lnTo>
                <a:lnTo>
                  <a:pt x="478078" y="42354"/>
                </a:lnTo>
                <a:lnTo>
                  <a:pt x="478458" y="39611"/>
                </a:lnTo>
                <a:close/>
              </a:path>
              <a:path w="495300" h="162559">
                <a:moveTo>
                  <a:pt x="464921" y="469"/>
                </a:moveTo>
                <a:lnTo>
                  <a:pt x="466204" y="3086"/>
                </a:lnTo>
                <a:lnTo>
                  <a:pt x="464921" y="46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1837194" y="1396187"/>
            <a:ext cx="501015" cy="173990"/>
          </a:xfrm>
          <a:custGeom>
            <a:avLst/>
            <a:gdLst/>
            <a:ahLst/>
            <a:cxnLst/>
            <a:rect l="l" t="t" r="r" b="b"/>
            <a:pathLst>
              <a:path w="501014" h="173990">
                <a:moveTo>
                  <a:pt x="15328" y="123545"/>
                </a:moveTo>
                <a:lnTo>
                  <a:pt x="10490" y="124879"/>
                </a:lnTo>
                <a:lnTo>
                  <a:pt x="12064" y="126403"/>
                </a:lnTo>
                <a:lnTo>
                  <a:pt x="4787" y="130924"/>
                </a:lnTo>
                <a:lnTo>
                  <a:pt x="12" y="139090"/>
                </a:lnTo>
                <a:lnTo>
                  <a:pt x="0" y="155536"/>
                </a:lnTo>
                <a:lnTo>
                  <a:pt x="2882" y="161810"/>
                </a:lnTo>
                <a:lnTo>
                  <a:pt x="11937" y="170865"/>
                </a:lnTo>
                <a:lnTo>
                  <a:pt x="18211" y="173634"/>
                </a:lnTo>
                <a:lnTo>
                  <a:pt x="25095" y="173634"/>
                </a:lnTo>
                <a:lnTo>
                  <a:pt x="22924" y="167762"/>
                </a:lnTo>
                <a:lnTo>
                  <a:pt x="10775" y="161526"/>
                </a:lnTo>
                <a:lnTo>
                  <a:pt x="5867" y="148539"/>
                </a:lnTo>
                <a:lnTo>
                  <a:pt x="5867" y="139903"/>
                </a:lnTo>
                <a:lnTo>
                  <a:pt x="10909" y="132702"/>
                </a:lnTo>
                <a:lnTo>
                  <a:pt x="18008" y="129819"/>
                </a:lnTo>
                <a:lnTo>
                  <a:pt x="22009" y="128269"/>
                </a:lnTo>
                <a:lnTo>
                  <a:pt x="21666" y="127927"/>
                </a:lnTo>
                <a:lnTo>
                  <a:pt x="34272" y="124574"/>
                </a:lnTo>
                <a:lnTo>
                  <a:pt x="15595" y="124574"/>
                </a:lnTo>
                <a:lnTo>
                  <a:pt x="15328" y="123545"/>
                </a:lnTo>
                <a:close/>
              </a:path>
              <a:path w="501014" h="173990">
                <a:moveTo>
                  <a:pt x="35902" y="164693"/>
                </a:moveTo>
                <a:lnTo>
                  <a:pt x="35382" y="164896"/>
                </a:lnTo>
                <a:lnTo>
                  <a:pt x="32296" y="167157"/>
                </a:lnTo>
                <a:lnTo>
                  <a:pt x="28905" y="167881"/>
                </a:lnTo>
                <a:lnTo>
                  <a:pt x="25095" y="167881"/>
                </a:lnTo>
                <a:lnTo>
                  <a:pt x="25095" y="173634"/>
                </a:lnTo>
                <a:lnTo>
                  <a:pt x="29489" y="173634"/>
                </a:lnTo>
                <a:lnTo>
                  <a:pt x="34061" y="172859"/>
                </a:lnTo>
                <a:lnTo>
                  <a:pt x="37998" y="170091"/>
                </a:lnTo>
                <a:lnTo>
                  <a:pt x="47479" y="167551"/>
                </a:lnTo>
                <a:lnTo>
                  <a:pt x="36690" y="167551"/>
                </a:lnTo>
                <a:lnTo>
                  <a:pt x="35902" y="164693"/>
                </a:lnTo>
                <a:close/>
              </a:path>
              <a:path w="501014" h="173990">
                <a:moveTo>
                  <a:pt x="480809" y="45364"/>
                </a:moveTo>
                <a:lnTo>
                  <a:pt x="480301" y="45364"/>
                </a:lnTo>
                <a:lnTo>
                  <a:pt x="35902" y="164693"/>
                </a:lnTo>
                <a:lnTo>
                  <a:pt x="36690" y="167551"/>
                </a:lnTo>
                <a:lnTo>
                  <a:pt x="47479" y="167551"/>
                </a:lnTo>
                <a:lnTo>
                  <a:pt x="486446" y="49948"/>
                </a:lnTo>
                <a:lnTo>
                  <a:pt x="489088" y="48107"/>
                </a:lnTo>
                <a:lnTo>
                  <a:pt x="481063" y="48107"/>
                </a:lnTo>
                <a:lnTo>
                  <a:pt x="480999" y="47891"/>
                </a:lnTo>
                <a:lnTo>
                  <a:pt x="480809" y="45364"/>
                </a:lnTo>
                <a:close/>
              </a:path>
              <a:path w="501014" h="173990">
                <a:moveTo>
                  <a:pt x="478548" y="0"/>
                </a:moveTo>
                <a:lnTo>
                  <a:pt x="474471" y="101"/>
                </a:lnTo>
                <a:lnTo>
                  <a:pt x="470382" y="1828"/>
                </a:lnTo>
                <a:lnTo>
                  <a:pt x="466953" y="3441"/>
                </a:lnTo>
                <a:lnTo>
                  <a:pt x="15328" y="123545"/>
                </a:lnTo>
                <a:lnTo>
                  <a:pt x="15608" y="124574"/>
                </a:lnTo>
                <a:lnTo>
                  <a:pt x="34272" y="124574"/>
                </a:lnTo>
                <a:lnTo>
                  <a:pt x="468668" y="9042"/>
                </a:lnTo>
                <a:lnTo>
                  <a:pt x="469188" y="8839"/>
                </a:lnTo>
                <a:lnTo>
                  <a:pt x="467931" y="6337"/>
                </a:lnTo>
                <a:lnTo>
                  <a:pt x="474916" y="6223"/>
                </a:lnTo>
                <a:lnTo>
                  <a:pt x="476186" y="5753"/>
                </a:lnTo>
                <a:lnTo>
                  <a:pt x="478548" y="5753"/>
                </a:lnTo>
                <a:lnTo>
                  <a:pt x="478548" y="2870"/>
                </a:lnTo>
                <a:lnTo>
                  <a:pt x="487929" y="2870"/>
                </a:lnTo>
                <a:lnTo>
                  <a:pt x="478548" y="0"/>
                </a:lnTo>
                <a:close/>
              </a:path>
              <a:path w="501014" h="173990">
                <a:moveTo>
                  <a:pt x="487929" y="2870"/>
                </a:moveTo>
                <a:lnTo>
                  <a:pt x="478548" y="2870"/>
                </a:lnTo>
                <a:lnTo>
                  <a:pt x="478548" y="5753"/>
                </a:lnTo>
                <a:lnTo>
                  <a:pt x="483895" y="5753"/>
                </a:lnTo>
                <a:lnTo>
                  <a:pt x="488734" y="8127"/>
                </a:lnTo>
                <a:lnTo>
                  <a:pt x="495731" y="15532"/>
                </a:lnTo>
                <a:lnTo>
                  <a:pt x="497890" y="20574"/>
                </a:lnTo>
                <a:lnTo>
                  <a:pt x="497884" y="26634"/>
                </a:lnTo>
                <a:lnTo>
                  <a:pt x="492558" y="39438"/>
                </a:lnTo>
                <a:lnTo>
                  <a:pt x="480809" y="45364"/>
                </a:lnTo>
                <a:lnTo>
                  <a:pt x="481063" y="48107"/>
                </a:lnTo>
                <a:lnTo>
                  <a:pt x="489088" y="48107"/>
                </a:lnTo>
                <a:lnTo>
                  <a:pt x="495088" y="43925"/>
                </a:lnTo>
                <a:lnTo>
                  <a:pt x="500407" y="32254"/>
                </a:lnTo>
                <a:lnTo>
                  <a:pt x="500958" y="14401"/>
                </a:lnTo>
                <a:lnTo>
                  <a:pt x="491939" y="4097"/>
                </a:lnTo>
                <a:lnTo>
                  <a:pt x="487929" y="2870"/>
                </a:lnTo>
                <a:close/>
              </a:path>
              <a:path w="501014" h="173990">
                <a:moveTo>
                  <a:pt x="474916" y="6223"/>
                </a:moveTo>
                <a:lnTo>
                  <a:pt x="467906" y="6223"/>
                </a:lnTo>
                <a:lnTo>
                  <a:pt x="469188" y="8839"/>
                </a:lnTo>
                <a:lnTo>
                  <a:pt x="472274" y="7200"/>
                </a:lnTo>
                <a:lnTo>
                  <a:pt x="474916" y="62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840179" y="1227480"/>
            <a:ext cx="495300" cy="162560"/>
          </a:xfrm>
          <a:custGeom>
            <a:avLst/>
            <a:gdLst/>
            <a:ahLst/>
            <a:cxnLst/>
            <a:rect l="l" t="t" r="r" b="b"/>
            <a:pathLst>
              <a:path w="495300" h="162559">
                <a:moveTo>
                  <a:pt x="480910" y="0"/>
                </a:moveTo>
                <a:lnTo>
                  <a:pt x="473202" y="0"/>
                </a:lnTo>
                <a:lnTo>
                  <a:pt x="469290" y="1435"/>
                </a:lnTo>
                <a:lnTo>
                  <a:pt x="466204" y="3086"/>
                </a:lnTo>
                <a:lnTo>
                  <a:pt x="465683" y="3289"/>
                </a:lnTo>
                <a:lnTo>
                  <a:pt x="18681" y="122161"/>
                </a:lnTo>
                <a:lnTo>
                  <a:pt x="19024" y="122516"/>
                </a:lnTo>
                <a:lnTo>
                  <a:pt x="15024" y="124053"/>
                </a:lnTo>
                <a:lnTo>
                  <a:pt x="7924" y="126936"/>
                </a:lnTo>
                <a:lnTo>
                  <a:pt x="2882" y="134137"/>
                </a:lnTo>
                <a:lnTo>
                  <a:pt x="2882" y="142786"/>
                </a:lnTo>
                <a:lnTo>
                  <a:pt x="0" y="142786"/>
                </a:lnTo>
                <a:lnTo>
                  <a:pt x="3000" y="144966"/>
                </a:lnTo>
                <a:lnTo>
                  <a:pt x="9217" y="157194"/>
                </a:lnTo>
                <a:lnTo>
                  <a:pt x="22110" y="162115"/>
                </a:lnTo>
                <a:lnTo>
                  <a:pt x="25920" y="162217"/>
                </a:lnTo>
                <a:lnTo>
                  <a:pt x="29311" y="161404"/>
                </a:lnTo>
                <a:lnTo>
                  <a:pt x="31991" y="159448"/>
                </a:lnTo>
                <a:lnTo>
                  <a:pt x="32397" y="159130"/>
                </a:lnTo>
                <a:lnTo>
                  <a:pt x="32918" y="158927"/>
                </a:lnTo>
                <a:lnTo>
                  <a:pt x="477316" y="39598"/>
                </a:lnTo>
                <a:lnTo>
                  <a:pt x="478458" y="39598"/>
                </a:lnTo>
                <a:lnTo>
                  <a:pt x="490021" y="33177"/>
                </a:lnTo>
                <a:lnTo>
                  <a:pt x="494906" y="20154"/>
                </a:lnTo>
                <a:lnTo>
                  <a:pt x="494906" y="14808"/>
                </a:lnTo>
                <a:lnTo>
                  <a:pt x="492747" y="9766"/>
                </a:lnTo>
                <a:lnTo>
                  <a:pt x="485749" y="2362"/>
                </a:lnTo>
                <a:lnTo>
                  <a:pt x="480910" y="0"/>
                </a:lnTo>
                <a:close/>
              </a:path>
              <a:path w="495300" h="162559">
                <a:moveTo>
                  <a:pt x="32918" y="158927"/>
                </a:moveTo>
                <a:lnTo>
                  <a:pt x="33557" y="161404"/>
                </a:lnTo>
                <a:lnTo>
                  <a:pt x="33667" y="161696"/>
                </a:lnTo>
                <a:lnTo>
                  <a:pt x="32918" y="158927"/>
                </a:lnTo>
                <a:close/>
              </a:path>
              <a:path w="495300" h="162559">
                <a:moveTo>
                  <a:pt x="478458" y="39598"/>
                </a:moveTo>
                <a:lnTo>
                  <a:pt x="477824" y="39598"/>
                </a:lnTo>
                <a:lnTo>
                  <a:pt x="478015" y="42189"/>
                </a:lnTo>
                <a:lnTo>
                  <a:pt x="478078" y="42379"/>
                </a:lnTo>
                <a:lnTo>
                  <a:pt x="478458" y="39598"/>
                </a:lnTo>
                <a:close/>
              </a:path>
              <a:path w="495300" h="162559">
                <a:moveTo>
                  <a:pt x="464921" y="457"/>
                </a:moveTo>
                <a:lnTo>
                  <a:pt x="466204" y="3086"/>
                </a:lnTo>
                <a:lnTo>
                  <a:pt x="464921" y="457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837194" y="1221714"/>
            <a:ext cx="501015" cy="173990"/>
          </a:xfrm>
          <a:custGeom>
            <a:avLst/>
            <a:gdLst/>
            <a:ahLst/>
            <a:cxnLst/>
            <a:rect l="l" t="t" r="r" b="b"/>
            <a:pathLst>
              <a:path w="501014" h="173990">
                <a:moveTo>
                  <a:pt x="15328" y="123545"/>
                </a:moveTo>
                <a:lnTo>
                  <a:pt x="10490" y="124879"/>
                </a:lnTo>
                <a:lnTo>
                  <a:pt x="12064" y="126403"/>
                </a:lnTo>
                <a:lnTo>
                  <a:pt x="4787" y="130937"/>
                </a:lnTo>
                <a:lnTo>
                  <a:pt x="12" y="139090"/>
                </a:lnTo>
                <a:lnTo>
                  <a:pt x="0" y="155536"/>
                </a:lnTo>
                <a:lnTo>
                  <a:pt x="2882" y="161810"/>
                </a:lnTo>
                <a:lnTo>
                  <a:pt x="11849" y="170789"/>
                </a:lnTo>
                <a:lnTo>
                  <a:pt x="17995" y="173647"/>
                </a:lnTo>
                <a:lnTo>
                  <a:pt x="25095" y="173647"/>
                </a:lnTo>
                <a:lnTo>
                  <a:pt x="22934" y="167763"/>
                </a:lnTo>
                <a:lnTo>
                  <a:pt x="10778" y="161531"/>
                </a:lnTo>
                <a:lnTo>
                  <a:pt x="5867" y="148551"/>
                </a:lnTo>
                <a:lnTo>
                  <a:pt x="5867" y="139903"/>
                </a:lnTo>
                <a:lnTo>
                  <a:pt x="10909" y="132702"/>
                </a:lnTo>
                <a:lnTo>
                  <a:pt x="18008" y="129819"/>
                </a:lnTo>
                <a:lnTo>
                  <a:pt x="22009" y="128282"/>
                </a:lnTo>
                <a:lnTo>
                  <a:pt x="21666" y="127927"/>
                </a:lnTo>
                <a:lnTo>
                  <a:pt x="34226" y="124587"/>
                </a:lnTo>
                <a:lnTo>
                  <a:pt x="15592" y="124574"/>
                </a:lnTo>
                <a:lnTo>
                  <a:pt x="15328" y="123545"/>
                </a:lnTo>
                <a:close/>
              </a:path>
              <a:path w="501014" h="173990">
                <a:moveTo>
                  <a:pt x="25095" y="167881"/>
                </a:moveTo>
                <a:lnTo>
                  <a:pt x="25095" y="173647"/>
                </a:lnTo>
                <a:lnTo>
                  <a:pt x="29400" y="173647"/>
                </a:lnTo>
                <a:lnTo>
                  <a:pt x="33883" y="172897"/>
                </a:lnTo>
                <a:lnTo>
                  <a:pt x="37757" y="170268"/>
                </a:lnTo>
                <a:lnTo>
                  <a:pt x="46270" y="167982"/>
                </a:lnTo>
                <a:lnTo>
                  <a:pt x="28905" y="167982"/>
                </a:lnTo>
                <a:lnTo>
                  <a:pt x="25095" y="167881"/>
                </a:lnTo>
                <a:close/>
              </a:path>
              <a:path w="501014" h="173990">
                <a:moveTo>
                  <a:pt x="35902" y="164693"/>
                </a:moveTo>
                <a:lnTo>
                  <a:pt x="35382" y="164896"/>
                </a:lnTo>
                <a:lnTo>
                  <a:pt x="34975" y="165214"/>
                </a:lnTo>
                <a:lnTo>
                  <a:pt x="32296" y="167170"/>
                </a:lnTo>
                <a:lnTo>
                  <a:pt x="28905" y="167982"/>
                </a:lnTo>
                <a:lnTo>
                  <a:pt x="46270" y="167982"/>
                </a:lnTo>
                <a:lnTo>
                  <a:pt x="47973" y="167525"/>
                </a:lnTo>
                <a:lnTo>
                  <a:pt x="36677" y="167525"/>
                </a:lnTo>
                <a:lnTo>
                  <a:pt x="35902" y="164693"/>
                </a:lnTo>
                <a:close/>
              </a:path>
              <a:path w="501014" h="173990">
                <a:moveTo>
                  <a:pt x="480809" y="45364"/>
                </a:moveTo>
                <a:lnTo>
                  <a:pt x="480301" y="45364"/>
                </a:lnTo>
                <a:lnTo>
                  <a:pt x="35902" y="164693"/>
                </a:lnTo>
                <a:lnTo>
                  <a:pt x="36677" y="167525"/>
                </a:lnTo>
                <a:lnTo>
                  <a:pt x="47973" y="167525"/>
                </a:lnTo>
                <a:lnTo>
                  <a:pt x="481838" y="51028"/>
                </a:lnTo>
                <a:lnTo>
                  <a:pt x="486552" y="49923"/>
                </a:lnTo>
                <a:lnTo>
                  <a:pt x="489016" y="48196"/>
                </a:lnTo>
                <a:lnTo>
                  <a:pt x="481063" y="48196"/>
                </a:lnTo>
                <a:lnTo>
                  <a:pt x="480999" y="47955"/>
                </a:lnTo>
                <a:lnTo>
                  <a:pt x="480809" y="45364"/>
                </a:lnTo>
                <a:close/>
              </a:path>
              <a:path w="501014" h="173990">
                <a:moveTo>
                  <a:pt x="478548" y="0"/>
                </a:moveTo>
                <a:lnTo>
                  <a:pt x="474471" y="101"/>
                </a:lnTo>
                <a:lnTo>
                  <a:pt x="470382" y="1841"/>
                </a:lnTo>
                <a:lnTo>
                  <a:pt x="466953" y="3441"/>
                </a:lnTo>
                <a:lnTo>
                  <a:pt x="15328" y="123545"/>
                </a:lnTo>
                <a:lnTo>
                  <a:pt x="15608" y="124574"/>
                </a:lnTo>
                <a:lnTo>
                  <a:pt x="34273" y="124574"/>
                </a:lnTo>
                <a:lnTo>
                  <a:pt x="468668" y="9055"/>
                </a:lnTo>
                <a:lnTo>
                  <a:pt x="469188" y="8851"/>
                </a:lnTo>
                <a:lnTo>
                  <a:pt x="467931" y="6337"/>
                </a:lnTo>
                <a:lnTo>
                  <a:pt x="474940" y="6223"/>
                </a:lnTo>
                <a:lnTo>
                  <a:pt x="476186" y="5765"/>
                </a:lnTo>
                <a:lnTo>
                  <a:pt x="478548" y="5765"/>
                </a:lnTo>
                <a:lnTo>
                  <a:pt x="478548" y="2882"/>
                </a:lnTo>
                <a:lnTo>
                  <a:pt x="487963" y="2882"/>
                </a:lnTo>
                <a:lnTo>
                  <a:pt x="478548" y="0"/>
                </a:lnTo>
                <a:close/>
              </a:path>
              <a:path w="501014" h="173990">
                <a:moveTo>
                  <a:pt x="487963" y="2882"/>
                </a:moveTo>
                <a:lnTo>
                  <a:pt x="478548" y="2882"/>
                </a:lnTo>
                <a:lnTo>
                  <a:pt x="478548" y="5765"/>
                </a:lnTo>
                <a:lnTo>
                  <a:pt x="483895" y="5765"/>
                </a:lnTo>
                <a:lnTo>
                  <a:pt x="488734" y="8127"/>
                </a:lnTo>
                <a:lnTo>
                  <a:pt x="495731" y="15532"/>
                </a:lnTo>
                <a:lnTo>
                  <a:pt x="497890" y="20574"/>
                </a:lnTo>
                <a:lnTo>
                  <a:pt x="497884" y="26634"/>
                </a:lnTo>
                <a:lnTo>
                  <a:pt x="492558" y="39443"/>
                </a:lnTo>
                <a:lnTo>
                  <a:pt x="480809" y="45364"/>
                </a:lnTo>
                <a:lnTo>
                  <a:pt x="481063" y="48196"/>
                </a:lnTo>
                <a:lnTo>
                  <a:pt x="489016" y="48196"/>
                </a:lnTo>
                <a:lnTo>
                  <a:pt x="495146" y="43901"/>
                </a:lnTo>
                <a:lnTo>
                  <a:pt x="500428" y="32250"/>
                </a:lnTo>
                <a:lnTo>
                  <a:pt x="500958" y="14407"/>
                </a:lnTo>
                <a:lnTo>
                  <a:pt x="491939" y="4100"/>
                </a:lnTo>
                <a:lnTo>
                  <a:pt x="487963" y="2882"/>
                </a:lnTo>
                <a:close/>
              </a:path>
              <a:path w="501014" h="173990">
                <a:moveTo>
                  <a:pt x="474940" y="6223"/>
                </a:moveTo>
                <a:lnTo>
                  <a:pt x="467906" y="6223"/>
                </a:lnTo>
                <a:lnTo>
                  <a:pt x="469188" y="8851"/>
                </a:lnTo>
                <a:lnTo>
                  <a:pt x="472274" y="7200"/>
                </a:lnTo>
                <a:lnTo>
                  <a:pt x="474940" y="62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840179" y="1052182"/>
            <a:ext cx="495300" cy="162560"/>
          </a:xfrm>
          <a:custGeom>
            <a:avLst/>
            <a:gdLst/>
            <a:ahLst/>
            <a:cxnLst/>
            <a:rect l="l" t="t" r="r" b="b"/>
            <a:pathLst>
              <a:path w="495300" h="162559">
                <a:moveTo>
                  <a:pt x="335953" y="77571"/>
                </a:moveTo>
                <a:lnTo>
                  <a:pt x="186410" y="77571"/>
                </a:lnTo>
                <a:lnTo>
                  <a:pt x="18681" y="122174"/>
                </a:lnTo>
                <a:lnTo>
                  <a:pt x="19024" y="122529"/>
                </a:lnTo>
                <a:lnTo>
                  <a:pt x="15024" y="124066"/>
                </a:lnTo>
                <a:lnTo>
                  <a:pt x="7924" y="126949"/>
                </a:lnTo>
                <a:lnTo>
                  <a:pt x="2882" y="134150"/>
                </a:lnTo>
                <a:lnTo>
                  <a:pt x="2882" y="142786"/>
                </a:lnTo>
                <a:lnTo>
                  <a:pt x="0" y="142786"/>
                </a:lnTo>
                <a:lnTo>
                  <a:pt x="3010" y="145055"/>
                </a:lnTo>
                <a:lnTo>
                  <a:pt x="9247" y="157248"/>
                </a:lnTo>
                <a:lnTo>
                  <a:pt x="22110" y="162229"/>
                </a:lnTo>
                <a:lnTo>
                  <a:pt x="25920" y="162229"/>
                </a:lnTo>
                <a:lnTo>
                  <a:pt x="29311" y="161404"/>
                </a:lnTo>
                <a:lnTo>
                  <a:pt x="32397" y="159143"/>
                </a:lnTo>
                <a:lnTo>
                  <a:pt x="32918" y="158940"/>
                </a:lnTo>
                <a:lnTo>
                  <a:pt x="335953" y="77571"/>
                </a:lnTo>
                <a:close/>
              </a:path>
              <a:path w="495300" h="162559">
                <a:moveTo>
                  <a:pt x="32918" y="158940"/>
                </a:moveTo>
                <a:lnTo>
                  <a:pt x="33557" y="161404"/>
                </a:lnTo>
                <a:lnTo>
                  <a:pt x="33667" y="161709"/>
                </a:lnTo>
                <a:lnTo>
                  <a:pt x="32918" y="158940"/>
                </a:lnTo>
                <a:close/>
              </a:path>
              <a:path w="495300" h="162559">
                <a:moveTo>
                  <a:pt x="480910" y="0"/>
                </a:moveTo>
                <a:lnTo>
                  <a:pt x="473202" y="0"/>
                </a:lnTo>
                <a:lnTo>
                  <a:pt x="469290" y="1447"/>
                </a:lnTo>
                <a:lnTo>
                  <a:pt x="466204" y="3098"/>
                </a:lnTo>
                <a:lnTo>
                  <a:pt x="465683" y="3301"/>
                </a:lnTo>
                <a:lnTo>
                  <a:pt x="382155" y="25514"/>
                </a:lnTo>
                <a:lnTo>
                  <a:pt x="382155" y="65163"/>
                </a:lnTo>
                <a:lnTo>
                  <a:pt x="477316" y="39611"/>
                </a:lnTo>
                <a:lnTo>
                  <a:pt x="478458" y="39611"/>
                </a:lnTo>
                <a:lnTo>
                  <a:pt x="490021" y="33185"/>
                </a:lnTo>
                <a:lnTo>
                  <a:pt x="494906" y="20167"/>
                </a:lnTo>
                <a:lnTo>
                  <a:pt x="494906" y="14820"/>
                </a:lnTo>
                <a:lnTo>
                  <a:pt x="492747" y="9778"/>
                </a:lnTo>
                <a:lnTo>
                  <a:pt x="485749" y="2374"/>
                </a:lnTo>
                <a:lnTo>
                  <a:pt x="480910" y="0"/>
                </a:lnTo>
                <a:close/>
              </a:path>
              <a:path w="495300" h="162559">
                <a:moveTo>
                  <a:pt x="478458" y="39611"/>
                </a:moveTo>
                <a:lnTo>
                  <a:pt x="477824" y="39611"/>
                </a:lnTo>
                <a:lnTo>
                  <a:pt x="478015" y="42138"/>
                </a:lnTo>
                <a:lnTo>
                  <a:pt x="478078" y="42367"/>
                </a:lnTo>
                <a:lnTo>
                  <a:pt x="478458" y="39611"/>
                </a:lnTo>
                <a:close/>
              </a:path>
              <a:path w="495300" h="162559">
                <a:moveTo>
                  <a:pt x="464921" y="469"/>
                </a:moveTo>
                <a:lnTo>
                  <a:pt x="466204" y="3098"/>
                </a:lnTo>
                <a:lnTo>
                  <a:pt x="464921" y="46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837194" y="1046429"/>
            <a:ext cx="501015" cy="173990"/>
          </a:xfrm>
          <a:custGeom>
            <a:avLst/>
            <a:gdLst/>
            <a:ahLst/>
            <a:cxnLst/>
            <a:rect l="l" t="t" r="r" b="b"/>
            <a:pathLst>
              <a:path w="501014" h="173990">
                <a:moveTo>
                  <a:pt x="15328" y="123545"/>
                </a:moveTo>
                <a:lnTo>
                  <a:pt x="10490" y="124879"/>
                </a:lnTo>
                <a:lnTo>
                  <a:pt x="12064" y="126403"/>
                </a:lnTo>
                <a:lnTo>
                  <a:pt x="4787" y="130937"/>
                </a:lnTo>
                <a:lnTo>
                  <a:pt x="12" y="139090"/>
                </a:lnTo>
                <a:lnTo>
                  <a:pt x="0" y="155536"/>
                </a:lnTo>
                <a:lnTo>
                  <a:pt x="2882" y="161810"/>
                </a:lnTo>
                <a:lnTo>
                  <a:pt x="11937" y="170865"/>
                </a:lnTo>
                <a:lnTo>
                  <a:pt x="18211" y="173748"/>
                </a:lnTo>
                <a:lnTo>
                  <a:pt x="25095" y="173748"/>
                </a:lnTo>
                <a:lnTo>
                  <a:pt x="22848" y="167835"/>
                </a:lnTo>
                <a:lnTo>
                  <a:pt x="10751" y="161509"/>
                </a:lnTo>
                <a:lnTo>
                  <a:pt x="5867" y="148539"/>
                </a:lnTo>
                <a:lnTo>
                  <a:pt x="5867" y="139903"/>
                </a:lnTo>
                <a:lnTo>
                  <a:pt x="10909" y="132702"/>
                </a:lnTo>
                <a:lnTo>
                  <a:pt x="18008" y="129819"/>
                </a:lnTo>
                <a:lnTo>
                  <a:pt x="22009" y="128282"/>
                </a:lnTo>
                <a:lnTo>
                  <a:pt x="21666" y="127927"/>
                </a:lnTo>
                <a:lnTo>
                  <a:pt x="34274" y="124574"/>
                </a:lnTo>
                <a:lnTo>
                  <a:pt x="15595" y="124574"/>
                </a:lnTo>
                <a:lnTo>
                  <a:pt x="15328" y="123545"/>
                </a:lnTo>
                <a:close/>
              </a:path>
              <a:path w="501014" h="173990">
                <a:moveTo>
                  <a:pt x="35902" y="164693"/>
                </a:moveTo>
                <a:lnTo>
                  <a:pt x="35382" y="164896"/>
                </a:lnTo>
                <a:lnTo>
                  <a:pt x="32296" y="167157"/>
                </a:lnTo>
                <a:lnTo>
                  <a:pt x="28905" y="167982"/>
                </a:lnTo>
                <a:lnTo>
                  <a:pt x="25095" y="167982"/>
                </a:lnTo>
                <a:lnTo>
                  <a:pt x="25095" y="173748"/>
                </a:lnTo>
                <a:lnTo>
                  <a:pt x="29400" y="173647"/>
                </a:lnTo>
                <a:lnTo>
                  <a:pt x="33883" y="172897"/>
                </a:lnTo>
                <a:lnTo>
                  <a:pt x="37757" y="170268"/>
                </a:lnTo>
                <a:lnTo>
                  <a:pt x="47964" y="167525"/>
                </a:lnTo>
                <a:lnTo>
                  <a:pt x="36677" y="167525"/>
                </a:lnTo>
                <a:lnTo>
                  <a:pt x="35902" y="164693"/>
                </a:lnTo>
                <a:close/>
              </a:path>
              <a:path w="501014" h="173990">
                <a:moveTo>
                  <a:pt x="361264" y="83324"/>
                </a:moveTo>
                <a:lnTo>
                  <a:pt x="338937" y="83324"/>
                </a:lnTo>
                <a:lnTo>
                  <a:pt x="35902" y="164693"/>
                </a:lnTo>
                <a:lnTo>
                  <a:pt x="36677" y="167525"/>
                </a:lnTo>
                <a:lnTo>
                  <a:pt x="47964" y="167525"/>
                </a:lnTo>
                <a:lnTo>
                  <a:pt x="361264" y="83324"/>
                </a:lnTo>
                <a:close/>
              </a:path>
              <a:path w="501014" h="173990">
                <a:moveTo>
                  <a:pt x="189395" y="83324"/>
                </a:moveTo>
                <a:lnTo>
                  <a:pt x="166573" y="83324"/>
                </a:lnTo>
                <a:lnTo>
                  <a:pt x="15328" y="123545"/>
                </a:lnTo>
                <a:lnTo>
                  <a:pt x="15608" y="124574"/>
                </a:lnTo>
                <a:lnTo>
                  <a:pt x="34274" y="124574"/>
                </a:lnTo>
                <a:lnTo>
                  <a:pt x="189395" y="83324"/>
                </a:lnTo>
                <a:close/>
              </a:path>
              <a:path w="501014" h="173990">
                <a:moveTo>
                  <a:pt x="480809" y="45364"/>
                </a:moveTo>
                <a:lnTo>
                  <a:pt x="480301" y="45364"/>
                </a:lnTo>
                <a:lnTo>
                  <a:pt x="385140" y="70916"/>
                </a:lnTo>
                <a:lnTo>
                  <a:pt x="385140" y="76911"/>
                </a:lnTo>
                <a:lnTo>
                  <a:pt x="486450" y="49960"/>
                </a:lnTo>
                <a:lnTo>
                  <a:pt x="489089" y="48120"/>
                </a:lnTo>
                <a:lnTo>
                  <a:pt x="481063" y="48120"/>
                </a:lnTo>
                <a:lnTo>
                  <a:pt x="480999" y="47891"/>
                </a:lnTo>
                <a:lnTo>
                  <a:pt x="480809" y="45364"/>
                </a:lnTo>
                <a:close/>
              </a:path>
              <a:path w="501014" h="173990">
                <a:moveTo>
                  <a:pt x="487963" y="2882"/>
                </a:moveTo>
                <a:lnTo>
                  <a:pt x="478548" y="2882"/>
                </a:lnTo>
                <a:lnTo>
                  <a:pt x="478548" y="5753"/>
                </a:lnTo>
                <a:lnTo>
                  <a:pt x="483895" y="5753"/>
                </a:lnTo>
                <a:lnTo>
                  <a:pt x="488734" y="8127"/>
                </a:lnTo>
                <a:lnTo>
                  <a:pt x="495731" y="15532"/>
                </a:lnTo>
                <a:lnTo>
                  <a:pt x="497890" y="20574"/>
                </a:lnTo>
                <a:lnTo>
                  <a:pt x="497884" y="26634"/>
                </a:lnTo>
                <a:lnTo>
                  <a:pt x="492558" y="39438"/>
                </a:lnTo>
                <a:lnTo>
                  <a:pt x="480809" y="45364"/>
                </a:lnTo>
                <a:lnTo>
                  <a:pt x="481063" y="48120"/>
                </a:lnTo>
                <a:lnTo>
                  <a:pt x="489089" y="48120"/>
                </a:lnTo>
                <a:lnTo>
                  <a:pt x="495090" y="43935"/>
                </a:lnTo>
                <a:lnTo>
                  <a:pt x="500407" y="32262"/>
                </a:lnTo>
                <a:lnTo>
                  <a:pt x="500958" y="14407"/>
                </a:lnTo>
                <a:lnTo>
                  <a:pt x="491939" y="4100"/>
                </a:lnTo>
                <a:lnTo>
                  <a:pt x="487963" y="2882"/>
                </a:lnTo>
                <a:close/>
              </a:path>
              <a:path w="501014" h="173990">
                <a:moveTo>
                  <a:pt x="478548" y="0"/>
                </a:moveTo>
                <a:lnTo>
                  <a:pt x="474471" y="101"/>
                </a:lnTo>
                <a:lnTo>
                  <a:pt x="470382" y="1841"/>
                </a:lnTo>
                <a:lnTo>
                  <a:pt x="466953" y="3441"/>
                </a:lnTo>
                <a:lnTo>
                  <a:pt x="385140" y="25196"/>
                </a:lnTo>
                <a:lnTo>
                  <a:pt x="385140" y="31267"/>
                </a:lnTo>
                <a:lnTo>
                  <a:pt x="468668" y="9055"/>
                </a:lnTo>
                <a:lnTo>
                  <a:pt x="469188" y="8851"/>
                </a:lnTo>
                <a:lnTo>
                  <a:pt x="467931" y="6337"/>
                </a:lnTo>
                <a:lnTo>
                  <a:pt x="474916" y="6223"/>
                </a:lnTo>
                <a:lnTo>
                  <a:pt x="476186" y="5753"/>
                </a:lnTo>
                <a:lnTo>
                  <a:pt x="478548" y="5753"/>
                </a:lnTo>
                <a:lnTo>
                  <a:pt x="478548" y="2882"/>
                </a:lnTo>
                <a:lnTo>
                  <a:pt x="487963" y="2882"/>
                </a:lnTo>
                <a:lnTo>
                  <a:pt x="478548" y="0"/>
                </a:lnTo>
                <a:close/>
              </a:path>
              <a:path w="501014" h="173990">
                <a:moveTo>
                  <a:pt x="474916" y="6223"/>
                </a:moveTo>
                <a:lnTo>
                  <a:pt x="467906" y="6223"/>
                </a:lnTo>
                <a:lnTo>
                  <a:pt x="469188" y="8851"/>
                </a:lnTo>
                <a:lnTo>
                  <a:pt x="472274" y="7200"/>
                </a:lnTo>
                <a:lnTo>
                  <a:pt x="474916" y="622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840179" y="876896"/>
            <a:ext cx="495300" cy="162560"/>
          </a:xfrm>
          <a:custGeom>
            <a:avLst/>
            <a:gdLst/>
            <a:ahLst/>
            <a:cxnLst/>
            <a:rect l="l" t="t" r="r" b="b"/>
            <a:pathLst>
              <a:path w="495300" h="162559">
                <a:moveTo>
                  <a:pt x="153581" y="86296"/>
                </a:moveTo>
                <a:lnTo>
                  <a:pt x="18681" y="122174"/>
                </a:lnTo>
                <a:lnTo>
                  <a:pt x="19024" y="122516"/>
                </a:lnTo>
                <a:lnTo>
                  <a:pt x="15024" y="124066"/>
                </a:lnTo>
                <a:lnTo>
                  <a:pt x="7924" y="126936"/>
                </a:lnTo>
                <a:lnTo>
                  <a:pt x="2882" y="134137"/>
                </a:lnTo>
                <a:lnTo>
                  <a:pt x="2882" y="142786"/>
                </a:lnTo>
                <a:lnTo>
                  <a:pt x="0" y="142786"/>
                </a:lnTo>
                <a:lnTo>
                  <a:pt x="3001" y="144976"/>
                </a:lnTo>
                <a:lnTo>
                  <a:pt x="9220" y="157204"/>
                </a:lnTo>
                <a:lnTo>
                  <a:pt x="22110" y="162128"/>
                </a:lnTo>
                <a:lnTo>
                  <a:pt x="25920" y="162128"/>
                </a:lnTo>
                <a:lnTo>
                  <a:pt x="29311" y="161404"/>
                </a:lnTo>
                <a:lnTo>
                  <a:pt x="32397" y="159143"/>
                </a:lnTo>
                <a:lnTo>
                  <a:pt x="32918" y="158940"/>
                </a:lnTo>
                <a:lnTo>
                  <a:pt x="153581" y="126530"/>
                </a:lnTo>
                <a:lnTo>
                  <a:pt x="153581" y="86296"/>
                </a:lnTo>
                <a:close/>
              </a:path>
              <a:path w="495300" h="162559">
                <a:moveTo>
                  <a:pt x="32918" y="158940"/>
                </a:moveTo>
                <a:lnTo>
                  <a:pt x="33557" y="161404"/>
                </a:lnTo>
                <a:lnTo>
                  <a:pt x="33667" y="161709"/>
                </a:lnTo>
                <a:lnTo>
                  <a:pt x="32918" y="158940"/>
                </a:lnTo>
                <a:close/>
              </a:path>
              <a:path w="495300" h="162559">
                <a:moveTo>
                  <a:pt x="480910" y="0"/>
                </a:moveTo>
                <a:lnTo>
                  <a:pt x="473202" y="0"/>
                </a:lnTo>
                <a:lnTo>
                  <a:pt x="469290" y="1447"/>
                </a:lnTo>
                <a:lnTo>
                  <a:pt x="466204" y="3086"/>
                </a:lnTo>
                <a:lnTo>
                  <a:pt x="465683" y="3289"/>
                </a:lnTo>
                <a:lnTo>
                  <a:pt x="382155" y="25514"/>
                </a:lnTo>
                <a:lnTo>
                  <a:pt x="382155" y="65150"/>
                </a:lnTo>
                <a:lnTo>
                  <a:pt x="477316" y="39611"/>
                </a:lnTo>
                <a:lnTo>
                  <a:pt x="478458" y="39611"/>
                </a:lnTo>
                <a:lnTo>
                  <a:pt x="490021" y="33185"/>
                </a:lnTo>
                <a:lnTo>
                  <a:pt x="494906" y="20167"/>
                </a:lnTo>
                <a:lnTo>
                  <a:pt x="494906" y="14820"/>
                </a:lnTo>
                <a:lnTo>
                  <a:pt x="492747" y="9778"/>
                </a:lnTo>
                <a:lnTo>
                  <a:pt x="485749" y="2374"/>
                </a:lnTo>
                <a:lnTo>
                  <a:pt x="480910" y="0"/>
                </a:lnTo>
                <a:close/>
              </a:path>
              <a:path w="495300" h="162559">
                <a:moveTo>
                  <a:pt x="478458" y="39611"/>
                </a:moveTo>
                <a:lnTo>
                  <a:pt x="477824" y="39611"/>
                </a:lnTo>
                <a:lnTo>
                  <a:pt x="478015" y="42138"/>
                </a:lnTo>
                <a:lnTo>
                  <a:pt x="478078" y="42354"/>
                </a:lnTo>
                <a:lnTo>
                  <a:pt x="478458" y="39611"/>
                </a:lnTo>
                <a:close/>
              </a:path>
              <a:path w="495300" h="162559">
                <a:moveTo>
                  <a:pt x="464921" y="469"/>
                </a:moveTo>
                <a:lnTo>
                  <a:pt x="466204" y="3086"/>
                </a:lnTo>
                <a:lnTo>
                  <a:pt x="464921" y="46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837194" y="871143"/>
            <a:ext cx="501015" cy="173990"/>
          </a:xfrm>
          <a:custGeom>
            <a:avLst/>
            <a:gdLst/>
            <a:ahLst/>
            <a:cxnLst/>
            <a:rect l="l" t="t" r="r" b="b"/>
            <a:pathLst>
              <a:path w="501014" h="173990">
                <a:moveTo>
                  <a:pt x="15328" y="123545"/>
                </a:moveTo>
                <a:lnTo>
                  <a:pt x="10490" y="124879"/>
                </a:lnTo>
                <a:lnTo>
                  <a:pt x="12064" y="126403"/>
                </a:lnTo>
                <a:lnTo>
                  <a:pt x="4787" y="130924"/>
                </a:lnTo>
                <a:lnTo>
                  <a:pt x="12" y="139090"/>
                </a:lnTo>
                <a:lnTo>
                  <a:pt x="0" y="155536"/>
                </a:lnTo>
                <a:lnTo>
                  <a:pt x="2882" y="161810"/>
                </a:lnTo>
                <a:lnTo>
                  <a:pt x="11937" y="170865"/>
                </a:lnTo>
                <a:lnTo>
                  <a:pt x="18211" y="173634"/>
                </a:lnTo>
                <a:lnTo>
                  <a:pt x="25095" y="173634"/>
                </a:lnTo>
                <a:lnTo>
                  <a:pt x="22924" y="167762"/>
                </a:lnTo>
                <a:lnTo>
                  <a:pt x="10775" y="161521"/>
                </a:lnTo>
                <a:lnTo>
                  <a:pt x="5867" y="148539"/>
                </a:lnTo>
                <a:lnTo>
                  <a:pt x="5867" y="139890"/>
                </a:lnTo>
                <a:lnTo>
                  <a:pt x="10909" y="132689"/>
                </a:lnTo>
                <a:lnTo>
                  <a:pt x="18008" y="129819"/>
                </a:lnTo>
                <a:lnTo>
                  <a:pt x="22009" y="128269"/>
                </a:lnTo>
                <a:lnTo>
                  <a:pt x="21666" y="127927"/>
                </a:lnTo>
                <a:lnTo>
                  <a:pt x="34272" y="124574"/>
                </a:lnTo>
                <a:lnTo>
                  <a:pt x="15592" y="124561"/>
                </a:lnTo>
                <a:lnTo>
                  <a:pt x="15328" y="123545"/>
                </a:lnTo>
                <a:close/>
              </a:path>
              <a:path w="501014" h="173990">
                <a:moveTo>
                  <a:pt x="35902" y="164693"/>
                </a:moveTo>
                <a:lnTo>
                  <a:pt x="35382" y="164896"/>
                </a:lnTo>
                <a:lnTo>
                  <a:pt x="32296" y="167157"/>
                </a:lnTo>
                <a:lnTo>
                  <a:pt x="28905" y="167881"/>
                </a:lnTo>
                <a:lnTo>
                  <a:pt x="25095" y="167881"/>
                </a:lnTo>
                <a:lnTo>
                  <a:pt x="25095" y="173634"/>
                </a:lnTo>
                <a:lnTo>
                  <a:pt x="29400" y="173634"/>
                </a:lnTo>
                <a:lnTo>
                  <a:pt x="33883" y="172897"/>
                </a:lnTo>
                <a:lnTo>
                  <a:pt x="37757" y="170256"/>
                </a:lnTo>
                <a:lnTo>
                  <a:pt x="47964" y="167512"/>
                </a:lnTo>
                <a:lnTo>
                  <a:pt x="36677" y="167512"/>
                </a:lnTo>
                <a:lnTo>
                  <a:pt x="35902" y="164693"/>
                </a:lnTo>
                <a:close/>
              </a:path>
              <a:path w="501014" h="173990">
                <a:moveTo>
                  <a:pt x="156565" y="132283"/>
                </a:moveTo>
                <a:lnTo>
                  <a:pt x="35902" y="164693"/>
                </a:lnTo>
                <a:lnTo>
                  <a:pt x="36677" y="167512"/>
                </a:lnTo>
                <a:lnTo>
                  <a:pt x="47964" y="167512"/>
                </a:lnTo>
                <a:lnTo>
                  <a:pt x="156565" y="138328"/>
                </a:lnTo>
                <a:lnTo>
                  <a:pt x="156565" y="132283"/>
                </a:lnTo>
                <a:close/>
              </a:path>
              <a:path w="501014" h="173990">
                <a:moveTo>
                  <a:pt x="156565" y="85978"/>
                </a:moveTo>
                <a:lnTo>
                  <a:pt x="15328" y="123545"/>
                </a:lnTo>
                <a:lnTo>
                  <a:pt x="15608" y="124561"/>
                </a:lnTo>
                <a:lnTo>
                  <a:pt x="34320" y="124561"/>
                </a:lnTo>
                <a:lnTo>
                  <a:pt x="156565" y="92049"/>
                </a:lnTo>
                <a:lnTo>
                  <a:pt x="156565" y="85978"/>
                </a:lnTo>
                <a:close/>
              </a:path>
              <a:path w="501014" h="173990">
                <a:moveTo>
                  <a:pt x="480809" y="45364"/>
                </a:moveTo>
                <a:lnTo>
                  <a:pt x="480301" y="45364"/>
                </a:lnTo>
                <a:lnTo>
                  <a:pt x="385140" y="70904"/>
                </a:lnTo>
                <a:lnTo>
                  <a:pt x="385140" y="76898"/>
                </a:lnTo>
                <a:lnTo>
                  <a:pt x="486446" y="49948"/>
                </a:lnTo>
                <a:lnTo>
                  <a:pt x="489088" y="48107"/>
                </a:lnTo>
                <a:lnTo>
                  <a:pt x="481063" y="48107"/>
                </a:lnTo>
                <a:lnTo>
                  <a:pt x="480999" y="47891"/>
                </a:lnTo>
                <a:lnTo>
                  <a:pt x="480809" y="45364"/>
                </a:lnTo>
                <a:close/>
              </a:path>
              <a:path w="501014" h="173990">
                <a:moveTo>
                  <a:pt x="487929" y="2870"/>
                </a:moveTo>
                <a:lnTo>
                  <a:pt x="478548" y="2870"/>
                </a:lnTo>
                <a:lnTo>
                  <a:pt x="478548" y="5753"/>
                </a:lnTo>
                <a:lnTo>
                  <a:pt x="483895" y="5753"/>
                </a:lnTo>
                <a:lnTo>
                  <a:pt x="488734" y="8127"/>
                </a:lnTo>
                <a:lnTo>
                  <a:pt x="495731" y="15532"/>
                </a:lnTo>
                <a:lnTo>
                  <a:pt x="497890" y="20574"/>
                </a:lnTo>
                <a:lnTo>
                  <a:pt x="497884" y="26634"/>
                </a:lnTo>
                <a:lnTo>
                  <a:pt x="492558" y="39438"/>
                </a:lnTo>
                <a:lnTo>
                  <a:pt x="480809" y="45364"/>
                </a:lnTo>
                <a:lnTo>
                  <a:pt x="481063" y="48107"/>
                </a:lnTo>
                <a:lnTo>
                  <a:pt x="489088" y="48107"/>
                </a:lnTo>
                <a:lnTo>
                  <a:pt x="495088" y="43925"/>
                </a:lnTo>
                <a:lnTo>
                  <a:pt x="500407" y="32254"/>
                </a:lnTo>
                <a:lnTo>
                  <a:pt x="500958" y="14401"/>
                </a:lnTo>
                <a:lnTo>
                  <a:pt x="491939" y="4097"/>
                </a:lnTo>
                <a:lnTo>
                  <a:pt x="487929" y="2870"/>
                </a:lnTo>
                <a:close/>
              </a:path>
              <a:path w="501014" h="173990">
                <a:moveTo>
                  <a:pt x="478548" y="0"/>
                </a:moveTo>
                <a:lnTo>
                  <a:pt x="474471" y="88"/>
                </a:lnTo>
                <a:lnTo>
                  <a:pt x="470382" y="1828"/>
                </a:lnTo>
                <a:lnTo>
                  <a:pt x="466953" y="3441"/>
                </a:lnTo>
                <a:lnTo>
                  <a:pt x="385140" y="25196"/>
                </a:lnTo>
                <a:lnTo>
                  <a:pt x="385140" y="31267"/>
                </a:lnTo>
                <a:lnTo>
                  <a:pt x="468668" y="9042"/>
                </a:lnTo>
                <a:lnTo>
                  <a:pt x="469188" y="8839"/>
                </a:lnTo>
                <a:lnTo>
                  <a:pt x="467931" y="6337"/>
                </a:lnTo>
                <a:lnTo>
                  <a:pt x="474916" y="6222"/>
                </a:lnTo>
                <a:lnTo>
                  <a:pt x="476186" y="5753"/>
                </a:lnTo>
                <a:lnTo>
                  <a:pt x="478548" y="5753"/>
                </a:lnTo>
                <a:lnTo>
                  <a:pt x="478548" y="2870"/>
                </a:lnTo>
                <a:lnTo>
                  <a:pt x="487929" y="2870"/>
                </a:lnTo>
                <a:lnTo>
                  <a:pt x="478548" y="0"/>
                </a:lnTo>
                <a:close/>
              </a:path>
              <a:path w="501014" h="173990">
                <a:moveTo>
                  <a:pt x="474916" y="6222"/>
                </a:moveTo>
                <a:lnTo>
                  <a:pt x="467906" y="6222"/>
                </a:lnTo>
                <a:lnTo>
                  <a:pt x="469188" y="8839"/>
                </a:lnTo>
                <a:lnTo>
                  <a:pt x="472274" y="7200"/>
                </a:lnTo>
                <a:lnTo>
                  <a:pt x="474916" y="622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338882" y="925137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>
                <a:moveTo>
                  <a:pt x="0" y="0"/>
                </a:moveTo>
                <a:lnTo>
                  <a:pt x="90360" y="0"/>
                </a:lnTo>
              </a:path>
            </a:pathLst>
          </a:custGeom>
          <a:ln w="5101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338882" y="899629"/>
            <a:ext cx="90805" cy="51435"/>
          </a:xfrm>
          <a:custGeom>
            <a:avLst/>
            <a:gdLst/>
            <a:ahLst/>
            <a:cxnLst/>
            <a:rect l="l" t="t" r="r" b="b"/>
            <a:pathLst>
              <a:path w="90805" h="51434">
                <a:moveTo>
                  <a:pt x="0" y="0"/>
                </a:moveTo>
                <a:lnTo>
                  <a:pt x="90360" y="0"/>
                </a:lnTo>
                <a:lnTo>
                  <a:pt x="90360" y="51015"/>
                </a:lnTo>
                <a:lnTo>
                  <a:pt x="0" y="51015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2432710" y="883996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01" y="0"/>
                </a:lnTo>
                <a:lnTo>
                  <a:pt x="25501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2464593" y="871232"/>
            <a:ext cx="0" cy="67310"/>
          </a:xfrm>
          <a:custGeom>
            <a:avLst/>
            <a:gdLst/>
            <a:ahLst/>
            <a:cxnLst/>
            <a:rect l="l" t="t" r="r" b="b"/>
            <a:pathLst>
              <a:path h="67309">
                <a:moveTo>
                  <a:pt x="0" y="0"/>
                </a:moveTo>
                <a:lnTo>
                  <a:pt x="0" y="67106"/>
                </a:lnTo>
              </a:path>
            </a:pathLst>
          </a:custGeom>
          <a:ln w="18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471381" y="883996"/>
            <a:ext cx="26034" cy="42545"/>
          </a:xfrm>
          <a:custGeom>
            <a:avLst/>
            <a:gdLst/>
            <a:ahLst/>
            <a:cxnLst/>
            <a:rect l="l" t="t" r="r" b="b"/>
            <a:pathLst>
              <a:path w="26035" h="42544">
                <a:moveTo>
                  <a:pt x="0" y="0"/>
                </a:moveTo>
                <a:lnTo>
                  <a:pt x="25501" y="0"/>
                </a:lnTo>
                <a:lnTo>
                  <a:pt x="25501" y="41973"/>
                </a:lnTo>
                <a:lnTo>
                  <a:pt x="0" y="4197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496883" y="874115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59">
                <a:moveTo>
                  <a:pt x="0" y="0"/>
                </a:moveTo>
                <a:lnTo>
                  <a:pt x="25514" y="0"/>
                </a:lnTo>
                <a:lnTo>
                  <a:pt x="25514" y="60896"/>
                </a:lnTo>
                <a:lnTo>
                  <a:pt x="0" y="6089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523223" y="874115"/>
            <a:ext cx="26034" cy="60960"/>
          </a:xfrm>
          <a:custGeom>
            <a:avLst/>
            <a:gdLst/>
            <a:ahLst/>
            <a:cxnLst/>
            <a:rect l="l" t="t" r="r" b="b"/>
            <a:pathLst>
              <a:path w="26035" h="60959">
                <a:moveTo>
                  <a:pt x="0" y="0"/>
                </a:moveTo>
                <a:lnTo>
                  <a:pt x="25514" y="15633"/>
                </a:lnTo>
                <a:lnTo>
                  <a:pt x="25514" y="41973"/>
                </a:lnTo>
                <a:lnTo>
                  <a:pt x="0" y="60896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545854" y="903325"/>
            <a:ext cx="18415" cy="0"/>
          </a:xfrm>
          <a:custGeom>
            <a:avLst/>
            <a:gdLst/>
            <a:ahLst/>
            <a:cxnLst/>
            <a:rect l="l" t="t" r="r" b="b"/>
            <a:pathLst>
              <a:path w="18414">
                <a:moveTo>
                  <a:pt x="0" y="0"/>
                </a:moveTo>
                <a:lnTo>
                  <a:pt x="18110" y="0"/>
                </a:lnTo>
              </a:path>
            </a:pathLst>
          </a:custGeom>
          <a:ln w="312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1765287" y="900455"/>
            <a:ext cx="71120" cy="51435"/>
          </a:xfrm>
          <a:custGeom>
            <a:avLst/>
            <a:gdLst/>
            <a:ahLst/>
            <a:cxnLst/>
            <a:rect l="l" t="t" r="r" b="b"/>
            <a:pathLst>
              <a:path w="71119" h="51434">
                <a:moveTo>
                  <a:pt x="0" y="0"/>
                </a:moveTo>
                <a:lnTo>
                  <a:pt x="71132" y="0"/>
                </a:lnTo>
                <a:lnTo>
                  <a:pt x="71132" y="51028"/>
                </a:lnTo>
                <a:lnTo>
                  <a:pt x="0" y="51028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890687" y="922159"/>
            <a:ext cx="103505" cy="26670"/>
          </a:xfrm>
          <a:custGeom>
            <a:avLst/>
            <a:gdLst/>
            <a:ahLst/>
            <a:cxnLst/>
            <a:rect l="l" t="t" r="r" b="b"/>
            <a:pathLst>
              <a:path w="103505" h="26669">
                <a:moveTo>
                  <a:pt x="0" y="26123"/>
                </a:moveTo>
                <a:lnTo>
                  <a:pt x="103073" y="26123"/>
                </a:lnTo>
                <a:lnTo>
                  <a:pt x="103073" y="0"/>
                </a:lnTo>
                <a:lnTo>
                  <a:pt x="0" y="0"/>
                </a:lnTo>
                <a:lnTo>
                  <a:pt x="0" y="261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884921" y="948689"/>
            <a:ext cx="109220" cy="5080"/>
          </a:xfrm>
          <a:custGeom>
            <a:avLst/>
            <a:gdLst/>
            <a:ahLst/>
            <a:cxnLst/>
            <a:rect l="l" t="t" r="r" b="b"/>
            <a:pathLst>
              <a:path w="109219" h="5080">
                <a:moveTo>
                  <a:pt x="0" y="5080"/>
                </a:moveTo>
                <a:lnTo>
                  <a:pt x="108838" y="5080"/>
                </a:lnTo>
                <a:lnTo>
                  <a:pt x="108838" y="0"/>
                </a:lnTo>
                <a:lnTo>
                  <a:pt x="0" y="0"/>
                </a:lnTo>
                <a:lnTo>
                  <a:pt x="0" y="50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884921" y="93535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765" y="0"/>
                </a:lnTo>
              </a:path>
            </a:pathLst>
          </a:custGeom>
          <a:ln w="266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884921" y="921385"/>
            <a:ext cx="109220" cy="0"/>
          </a:xfrm>
          <a:custGeom>
            <a:avLst/>
            <a:gdLst/>
            <a:ahLst/>
            <a:cxnLst/>
            <a:rect l="l" t="t" r="r" b="b"/>
            <a:pathLst>
              <a:path w="109219">
                <a:moveTo>
                  <a:pt x="0" y="0"/>
                </a:moveTo>
                <a:lnTo>
                  <a:pt x="10883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884921" y="920114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61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884921" y="918210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16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771357" y="857148"/>
            <a:ext cx="222885" cy="58419"/>
          </a:xfrm>
          <a:custGeom>
            <a:avLst/>
            <a:gdLst/>
            <a:ahLst/>
            <a:cxnLst/>
            <a:rect l="l" t="t" r="r" b="b"/>
            <a:pathLst>
              <a:path w="222885" h="58419">
                <a:moveTo>
                  <a:pt x="222402" y="13169"/>
                </a:moveTo>
                <a:lnTo>
                  <a:pt x="131673" y="13169"/>
                </a:lnTo>
                <a:lnTo>
                  <a:pt x="132181" y="15328"/>
                </a:lnTo>
                <a:lnTo>
                  <a:pt x="140309" y="46596"/>
                </a:lnTo>
                <a:lnTo>
                  <a:pt x="143078" y="58432"/>
                </a:lnTo>
                <a:lnTo>
                  <a:pt x="222402" y="58432"/>
                </a:lnTo>
                <a:lnTo>
                  <a:pt x="222402" y="13169"/>
                </a:lnTo>
                <a:close/>
              </a:path>
              <a:path w="222885" h="58419">
                <a:moveTo>
                  <a:pt x="140309" y="46697"/>
                </a:moveTo>
                <a:lnTo>
                  <a:pt x="137540" y="47320"/>
                </a:lnTo>
                <a:lnTo>
                  <a:pt x="140309" y="46697"/>
                </a:lnTo>
                <a:close/>
              </a:path>
              <a:path w="222885" h="58419">
                <a:moveTo>
                  <a:pt x="222402" y="0"/>
                </a:moveTo>
                <a:lnTo>
                  <a:pt x="0" y="0"/>
                </a:lnTo>
                <a:lnTo>
                  <a:pt x="0" y="39598"/>
                </a:lnTo>
                <a:lnTo>
                  <a:pt x="55905" y="39598"/>
                </a:lnTo>
                <a:lnTo>
                  <a:pt x="64185" y="15125"/>
                </a:lnTo>
                <a:lnTo>
                  <a:pt x="64808" y="13169"/>
                </a:lnTo>
                <a:lnTo>
                  <a:pt x="222402" y="13169"/>
                </a:lnTo>
                <a:lnTo>
                  <a:pt x="222402" y="0"/>
                </a:lnTo>
                <a:close/>
              </a:path>
              <a:path w="222885" h="58419">
                <a:moveTo>
                  <a:pt x="132181" y="15328"/>
                </a:moveTo>
                <a:lnTo>
                  <a:pt x="129412" y="16052"/>
                </a:lnTo>
                <a:lnTo>
                  <a:pt x="132181" y="15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765592" y="857148"/>
            <a:ext cx="228600" cy="64769"/>
          </a:xfrm>
          <a:custGeom>
            <a:avLst/>
            <a:gdLst/>
            <a:ahLst/>
            <a:cxnLst/>
            <a:rect l="l" t="t" r="r" b="b"/>
            <a:pathLst>
              <a:path w="228600" h="64769">
                <a:moveTo>
                  <a:pt x="146075" y="46697"/>
                </a:moveTo>
                <a:lnTo>
                  <a:pt x="140525" y="48044"/>
                </a:lnTo>
                <a:lnTo>
                  <a:pt x="143713" y="62026"/>
                </a:lnTo>
                <a:lnTo>
                  <a:pt x="144233" y="64185"/>
                </a:lnTo>
                <a:lnTo>
                  <a:pt x="228168" y="64185"/>
                </a:lnTo>
                <a:lnTo>
                  <a:pt x="228168" y="58432"/>
                </a:lnTo>
                <a:lnTo>
                  <a:pt x="148844" y="58432"/>
                </a:lnTo>
                <a:lnTo>
                  <a:pt x="146075" y="46697"/>
                </a:lnTo>
                <a:close/>
              </a:path>
              <a:path w="228600" h="64769">
                <a:moveTo>
                  <a:pt x="138881" y="18923"/>
                </a:moveTo>
                <a:lnTo>
                  <a:pt x="132930" y="18923"/>
                </a:lnTo>
                <a:lnTo>
                  <a:pt x="140525" y="48044"/>
                </a:lnTo>
                <a:lnTo>
                  <a:pt x="146075" y="46596"/>
                </a:lnTo>
                <a:lnTo>
                  <a:pt x="138881" y="18923"/>
                </a:lnTo>
                <a:close/>
              </a:path>
              <a:path w="228600" h="64769">
                <a:moveTo>
                  <a:pt x="146075" y="46596"/>
                </a:moveTo>
                <a:lnTo>
                  <a:pt x="143306" y="47320"/>
                </a:lnTo>
                <a:lnTo>
                  <a:pt x="146075" y="46697"/>
                </a:lnTo>
                <a:close/>
              </a:path>
              <a:path w="228600" h="64769">
                <a:moveTo>
                  <a:pt x="5765" y="0"/>
                </a:moveTo>
                <a:lnTo>
                  <a:pt x="0" y="0"/>
                </a:lnTo>
                <a:lnTo>
                  <a:pt x="0" y="45364"/>
                </a:lnTo>
                <a:lnTo>
                  <a:pt x="63779" y="45364"/>
                </a:lnTo>
                <a:lnTo>
                  <a:pt x="63779" y="42443"/>
                </a:lnTo>
                <a:lnTo>
                  <a:pt x="66752" y="42443"/>
                </a:lnTo>
                <a:lnTo>
                  <a:pt x="67718" y="39598"/>
                </a:lnTo>
                <a:lnTo>
                  <a:pt x="5765" y="39598"/>
                </a:lnTo>
                <a:lnTo>
                  <a:pt x="5765" y="0"/>
                </a:lnTo>
                <a:close/>
              </a:path>
              <a:path w="228600" h="64769">
                <a:moveTo>
                  <a:pt x="63779" y="42481"/>
                </a:moveTo>
                <a:lnTo>
                  <a:pt x="63779" y="45364"/>
                </a:lnTo>
                <a:lnTo>
                  <a:pt x="65836" y="45364"/>
                </a:lnTo>
                <a:lnTo>
                  <a:pt x="66459" y="43307"/>
                </a:lnTo>
                <a:lnTo>
                  <a:pt x="63779" y="42481"/>
                </a:lnTo>
                <a:close/>
              </a:path>
              <a:path w="228600" h="64769">
                <a:moveTo>
                  <a:pt x="66752" y="42443"/>
                </a:moveTo>
                <a:lnTo>
                  <a:pt x="63779" y="42443"/>
                </a:lnTo>
                <a:lnTo>
                  <a:pt x="66459" y="43307"/>
                </a:lnTo>
                <a:lnTo>
                  <a:pt x="66752" y="42443"/>
                </a:lnTo>
                <a:close/>
              </a:path>
              <a:path w="228600" h="64769">
                <a:moveTo>
                  <a:pt x="69951" y="15125"/>
                </a:moveTo>
                <a:lnTo>
                  <a:pt x="61671" y="39598"/>
                </a:lnTo>
                <a:lnTo>
                  <a:pt x="67718" y="39598"/>
                </a:lnTo>
                <a:lnTo>
                  <a:pt x="74739" y="18923"/>
                </a:lnTo>
                <a:lnTo>
                  <a:pt x="138881" y="18923"/>
                </a:lnTo>
                <a:lnTo>
                  <a:pt x="138148" y="16103"/>
                </a:lnTo>
                <a:lnTo>
                  <a:pt x="135178" y="16103"/>
                </a:lnTo>
                <a:lnTo>
                  <a:pt x="72695" y="16052"/>
                </a:lnTo>
                <a:lnTo>
                  <a:pt x="69951" y="15125"/>
                </a:lnTo>
                <a:close/>
              </a:path>
              <a:path w="228600" h="64769">
                <a:moveTo>
                  <a:pt x="137947" y="15328"/>
                </a:moveTo>
                <a:lnTo>
                  <a:pt x="135178" y="16103"/>
                </a:lnTo>
                <a:lnTo>
                  <a:pt x="138148" y="16103"/>
                </a:lnTo>
                <a:lnTo>
                  <a:pt x="137947" y="15328"/>
                </a:lnTo>
                <a:close/>
              </a:path>
              <a:path w="228600" h="64769">
                <a:moveTo>
                  <a:pt x="135178" y="13169"/>
                </a:moveTo>
                <a:lnTo>
                  <a:pt x="70573" y="13169"/>
                </a:lnTo>
                <a:lnTo>
                  <a:pt x="69951" y="15125"/>
                </a:lnTo>
                <a:lnTo>
                  <a:pt x="72732" y="16065"/>
                </a:lnTo>
                <a:lnTo>
                  <a:pt x="135178" y="16065"/>
                </a:lnTo>
                <a:lnTo>
                  <a:pt x="135178" y="13169"/>
                </a:lnTo>
                <a:close/>
              </a:path>
              <a:path w="228600" h="64769">
                <a:moveTo>
                  <a:pt x="137439" y="13169"/>
                </a:moveTo>
                <a:lnTo>
                  <a:pt x="135178" y="13169"/>
                </a:lnTo>
                <a:lnTo>
                  <a:pt x="135178" y="16052"/>
                </a:lnTo>
                <a:lnTo>
                  <a:pt x="137947" y="15328"/>
                </a:lnTo>
                <a:lnTo>
                  <a:pt x="137439" y="131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771040" y="866711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14935" y="0"/>
                </a:moveTo>
                <a:lnTo>
                  <a:pt x="4330" y="0"/>
                </a:lnTo>
                <a:lnTo>
                  <a:pt x="0" y="4381"/>
                </a:lnTo>
                <a:lnTo>
                  <a:pt x="0" y="15138"/>
                </a:lnTo>
                <a:lnTo>
                  <a:pt x="4330" y="19532"/>
                </a:lnTo>
                <a:lnTo>
                  <a:pt x="14935" y="19532"/>
                </a:lnTo>
                <a:lnTo>
                  <a:pt x="19265" y="15138"/>
                </a:lnTo>
                <a:lnTo>
                  <a:pt x="19265" y="4381"/>
                </a:lnTo>
                <a:lnTo>
                  <a:pt x="1493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771040" y="866711"/>
            <a:ext cx="19685" cy="19685"/>
          </a:xfrm>
          <a:custGeom>
            <a:avLst/>
            <a:gdLst/>
            <a:ahLst/>
            <a:cxnLst/>
            <a:rect l="l" t="t" r="r" b="b"/>
            <a:pathLst>
              <a:path w="19685" h="19684">
                <a:moveTo>
                  <a:pt x="9639" y="0"/>
                </a:moveTo>
                <a:lnTo>
                  <a:pt x="14935" y="0"/>
                </a:lnTo>
                <a:lnTo>
                  <a:pt x="19265" y="4381"/>
                </a:lnTo>
                <a:lnTo>
                  <a:pt x="19265" y="9766"/>
                </a:lnTo>
                <a:lnTo>
                  <a:pt x="19265" y="15138"/>
                </a:lnTo>
                <a:lnTo>
                  <a:pt x="14935" y="19532"/>
                </a:lnTo>
                <a:lnTo>
                  <a:pt x="9639" y="19532"/>
                </a:lnTo>
                <a:lnTo>
                  <a:pt x="4330" y="19532"/>
                </a:lnTo>
                <a:lnTo>
                  <a:pt x="0" y="15138"/>
                </a:lnTo>
                <a:lnTo>
                  <a:pt x="0" y="9766"/>
                </a:lnTo>
                <a:lnTo>
                  <a:pt x="0" y="4381"/>
                </a:lnTo>
                <a:lnTo>
                  <a:pt x="4330" y="0"/>
                </a:lnTo>
                <a:lnTo>
                  <a:pt x="9639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768068" y="840739"/>
            <a:ext cx="226060" cy="10160"/>
          </a:xfrm>
          <a:custGeom>
            <a:avLst/>
            <a:gdLst/>
            <a:ahLst/>
            <a:cxnLst/>
            <a:rect l="l" t="t" r="r" b="b"/>
            <a:pathLst>
              <a:path w="226060" h="10159">
                <a:moveTo>
                  <a:pt x="0" y="10160"/>
                </a:moveTo>
                <a:lnTo>
                  <a:pt x="225691" y="10160"/>
                </a:lnTo>
                <a:lnTo>
                  <a:pt x="225691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768068" y="808990"/>
            <a:ext cx="217804" cy="31750"/>
          </a:xfrm>
          <a:custGeom>
            <a:avLst/>
            <a:gdLst/>
            <a:ahLst/>
            <a:cxnLst/>
            <a:rect l="l" t="t" r="r" b="b"/>
            <a:pathLst>
              <a:path w="217805" h="31750">
                <a:moveTo>
                  <a:pt x="0" y="31750"/>
                </a:moveTo>
                <a:lnTo>
                  <a:pt x="217360" y="31750"/>
                </a:lnTo>
                <a:lnTo>
                  <a:pt x="21736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768068" y="804544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0" y="0"/>
                </a:moveTo>
                <a:lnTo>
                  <a:pt x="225691" y="0"/>
                </a:lnTo>
              </a:path>
            </a:pathLst>
          </a:custGeom>
          <a:ln w="8889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2000961" y="75098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35801"/>
                </a:moveTo>
                <a:lnTo>
                  <a:pt x="10693" y="35801"/>
                </a:lnTo>
                <a:lnTo>
                  <a:pt x="10693" y="0"/>
                </a:lnTo>
                <a:lnTo>
                  <a:pt x="0" y="0"/>
                </a:lnTo>
                <a:lnTo>
                  <a:pt x="0" y="35801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762302" y="85407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45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762302" y="825500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765" y="0"/>
                </a:lnTo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762302" y="79692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45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995208" y="750569"/>
            <a:ext cx="6350" cy="36830"/>
          </a:xfrm>
          <a:custGeom>
            <a:avLst/>
            <a:gdLst/>
            <a:ahLst/>
            <a:cxnLst/>
            <a:rect l="l" t="t" r="r" b="b"/>
            <a:pathLst>
              <a:path w="6350" h="36829">
                <a:moveTo>
                  <a:pt x="0" y="36830"/>
                </a:moveTo>
                <a:lnTo>
                  <a:pt x="5753" y="36830"/>
                </a:lnTo>
                <a:lnTo>
                  <a:pt x="5753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995208" y="748030"/>
            <a:ext cx="16510" cy="0"/>
          </a:xfrm>
          <a:custGeom>
            <a:avLst/>
            <a:gdLst/>
            <a:ahLst/>
            <a:cxnLst/>
            <a:rect l="l" t="t" r="r" b="b"/>
            <a:pathLst>
              <a:path w="16510">
                <a:moveTo>
                  <a:pt x="0" y="0"/>
                </a:moveTo>
                <a:lnTo>
                  <a:pt x="16446" y="0"/>
                </a:lnTo>
              </a:path>
            </a:pathLst>
          </a:custGeom>
          <a:ln w="50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2222334" y="799642"/>
            <a:ext cx="191135" cy="52069"/>
          </a:xfrm>
          <a:custGeom>
            <a:avLst/>
            <a:gdLst/>
            <a:ahLst/>
            <a:cxnLst/>
            <a:rect l="l" t="t" r="r" b="b"/>
            <a:pathLst>
              <a:path w="191135" h="52069">
                <a:moveTo>
                  <a:pt x="0" y="51739"/>
                </a:moveTo>
                <a:lnTo>
                  <a:pt x="190919" y="51739"/>
                </a:lnTo>
                <a:lnTo>
                  <a:pt x="190919" y="0"/>
                </a:lnTo>
                <a:lnTo>
                  <a:pt x="0" y="0"/>
                </a:lnTo>
                <a:lnTo>
                  <a:pt x="0" y="5173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2169667" y="75098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35801"/>
                </a:moveTo>
                <a:lnTo>
                  <a:pt x="10693" y="35801"/>
                </a:lnTo>
                <a:lnTo>
                  <a:pt x="10693" y="0"/>
                </a:lnTo>
                <a:lnTo>
                  <a:pt x="0" y="0"/>
                </a:lnTo>
                <a:lnTo>
                  <a:pt x="0" y="35801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222334" y="854710"/>
            <a:ext cx="194310" cy="2540"/>
          </a:xfrm>
          <a:custGeom>
            <a:avLst/>
            <a:gdLst/>
            <a:ahLst/>
            <a:cxnLst/>
            <a:rect l="l" t="t" r="r" b="b"/>
            <a:pathLst>
              <a:path w="194310" h="2540">
                <a:moveTo>
                  <a:pt x="0" y="2540"/>
                </a:moveTo>
                <a:lnTo>
                  <a:pt x="193802" y="2540"/>
                </a:lnTo>
                <a:lnTo>
                  <a:pt x="193802" y="0"/>
                </a:lnTo>
                <a:lnTo>
                  <a:pt x="0" y="0"/>
                </a:lnTo>
                <a:lnTo>
                  <a:pt x="0" y="254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2222334" y="850900"/>
            <a:ext cx="196850" cy="3810"/>
          </a:xfrm>
          <a:custGeom>
            <a:avLst/>
            <a:gdLst/>
            <a:ahLst/>
            <a:cxnLst/>
            <a:rect l="l" t="t" r="r" b="b"/>
            <a:pathLst>
              <a:path w="196850" h="3809">
                <a:moveTo>
                  <a:pt x="0" y="3809"/>
                </a:moveTo>
                <a:lnTo>
                  <a:pt x="196684" y="3809"/>
                </a:lnTo>
                <a:lnTo>
                  <a:pt x="196684" y="0"/>
                </a:lnTo>
                <a:lnTo>
                  <a:pt x="0" y="0"/>
                </a:lnTo>
                <a:lnTo>
                  <a:pt x="0" y="38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2413266" y="800100"/>
            <a:ext cx="6350" cy="50800"/>
          </a:xfrm>
          <a:custGeom>
            <a:avLst/>
            <a:gdLst/>
            <a:ahLst/>
            <a:cxnLst/>
            <a:rect l="l" t="t" r="r" b="b"/>
            <a:pathLst>
              <a:path w="6350" h="50800">
                <a:moveTo>
                  <a:pt x="0" y="50800"/>
                </a:moveTo>
                <a:lnTo>
                  <a:pt x="5753" y="50800"/>
                </a:lnTo>
                <a:lnTo>
                  <a:pt x="5753" y="0"/>
                </a:lnTo>
                <a:lnTo>
                  <a:pt x="0" y="0"/>
                </a:lnTo>
                <a:lnTo>
                  <a:pt x="0" y="508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222334" y="79819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684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222334" y="795019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>
                <a:moveTo>
                  <a:pt x="0" y="0"/>
                </a:moveTo>
                <a:lnTo>
                  <a:pt x="19380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416136" y="854265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2882"/>
                </a:moveTo>
                <a:lnTo>
                  <a:pt x="2882" y="2882"/>
                </a:lnTo>
                <a:lnTo>
                  <a:pt x="2882" y="0"/>
                </a:lnTo>
                <a:lnTo>
                  <a:pt x="0" y="0"/>
                </a:lnTo>
                <a:lnTo>
                  <a:pt x="0" y="28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416136" y="795318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180361" y="750569"/>
            <a:ext cx="6350" cy="36830"/>
          </a:xfrm>
          <a:custGeom>
            <a:avLst/>
            <a:gdLst/>
            <a:ahLst/>
            <a:cxnLst/>
            <a:rect l="l" t="t" r="r" b="b"/>
            <a:pathLst>
              <a:path w="6350" h="36829">
                <a:moveTo>
                  <a:pt x="0" y="36830"/>
                </a:moveTo>
                <a:lnTo>
                  <a:pt x="5765" y="36830"/>
                </a:lnTo>
                <a:lnTo>
                  <a:pt x="5765" y="0"/>
                </a:lnTo>
                <a:lnTo>
                  <a:pt x="0" y="0"/>
                </a:lnTo>
                <a:lnTo>
                  <a:pt x="0" y="368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169667" y="748030"/>
            <a:ext cx="16510" cy="2540"/>
          </a:xfrm>
          <a:custGeom>
            <a:avLst/>
            <a:gdLst/>
            <a:ahLst/>
            <a:cxnLst/>
            <a:rect l="l" t="t" r="r" b="b"/>
            <a:pathLst>
              <a:path w="16510" h="2540">
                <a:moveTo>
                  <a:pt x="0" y="2539"/>
                </a:moveTo>
                <a:lnTo>
                  <a:pt x="16459" y="2539"/>
                </a:lnTo>
                <a:lnTo>
                  <a:pt x="16459" y="0"/>
                </a:lnTo>
                <a:lnTo>
                  <a:pt x="0" y="0"/>
                </a:lnTo>
                <a:lnTo>
                  <a:pt x="0" y="25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169667" y="746759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576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183244" y="74666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766112" y="826115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7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766112" y="813219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4">
                <a:moveTo>
                  <a:pt x="0" y="0"/>
                </a:moveTo>
                <a:lnTo>
                  <a:pt x="25400" y="0"/>
                </a:lnTo>
                <a:lnTo>
                  <a:pt x="25400" y="25793"/>
                </a:lnTo>
                <a:lnTo>
                  <a:pt x="0" y="2579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388260" y="826115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7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388260" y="813219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4">
                <a:moveTo>
                  <a:pt x="0" y="0"/>
                </a:moveTo>
                <a:lnTo>
                  <a:pt x="25400" y="0"/>
                </a:lnTo>
                <a:lnTo>
                  <a:pt x="25400" y="25793"/>
                </a:lnTo>
                <a:lnTo>
                  <a:pt x="0" y="25793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1991194" y="825201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578" y="0"/>
                </a:lnTo>
              </a:path>
            </a:pathLst>
          </a:custGeom>
          <a:ln w="2005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985429" y="809421"/>
            <a:ext cx="8890" cy="31750"/>
          </a:xfrm>
          <a:custGeom>
            <a:avLst/>
            <a:gdLst/>
            <a:ahLst/>
            <a:cxnLst/>
            <a:rect l="l" t="t" r="r" b="b"/>
            <a:pathLst>
              <a:path w="8889" h="31750">
                <a:moveTo>
                  <a:pt x="8331" y="0"/>
                </a:moveTo>
                <a:lnTo>
                  <a:pt x="0" y="0"/>
                </a:lnTo>
                <a:lnTo>
                  <a:pt x="0" y="31572"/>
                </a:lnTo>
                <a:lnTo>
                  <a:pt x="8331" y="31572"/>
                </a:lnTo>
                <a:lnTo>
                  <a:pt x="8331" y="25819"/>
                </a:lnTo>
                <a:lnTo>
                  <a:pt x="5765" y="25819"/>
                </a:lnTo>
                <a:lnTo>
                  <a:pt x="5765" y="5753"/>
                </a:lnTo>
                <a:lnTo>
                  <a:pt x="8331" y="5753"/>
                </a:lnTo>
                <a:lnTo>
                  <a:pt x="83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732368" y="699655"/>
            <a:ext cx="265430" cy="113030"/>
          </a:xfrm>
          <a:custGeom>
            <a:avLst/>
            <a:gdLst/>
            <a:ahLst/>
            <a:cxnLst/>
            <a:rect l="l" t="t" r="r" b="b"/>
            <a:pathLst>
              <a:path w="265430" h="113029">
                <a:moveTo>
                  <a:pt x="264998" y="0"/>
                </a:moveTo>
                <a:lnTo>
                  <a:pt x="74066" y="0"/>
                </a:lnTo>
                <a:lnTo>
                  <a:pt x="74066" y="45262"/>
                </a:lnTo>
                <a:lnTo>
                  <a:pt x="5753" y="45262"/>
                </a:lnTo>
                <a:lnTo>
                  <a:pt x="0" y="51841"/>
                </a:lnTo>
                <a:lnTo>
                  <a:pt x="0" y="112737"/>
                </a:lnTo>
                <a:lnTo>
                  <a:pt x="18922" y="112737"/>
                </a:lnTo>
                <a:lnTo>
                  <a:pt x="18922" y="74066"/>
                </a:lnTo>
                <a:lnTo>
                  <a:pt x="264998" y="74066"/>
                </a:lnTo>
                <a:lnTo>
                  <a:pt x="264998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732368" y="699655"/>
            <a:ext cx="265430" cy="113030"/>
          </a:xfrm>
          <a:custGeom>
            <a:avLst/>
            <a:gdLst/>
            <a:ahLst/>
            <a:cxnLst/>
            <a:rect l="l" t="t" r="r" b="b"/>
            <a:pathLst>
              <a:path w="265430" h="113029">
                <a:moveTo>
                  <a:pt x="18922" y="74066"/>
                </a:moveTo>
                <a:lnTo>
                  <a:pt x="18922" y="112737"/>
                </a:lnTo>
                <a:lnTo>
                  <a:pt x="0" y="112737"/>
                </a:lnTo>
                <a:lnTo>
                  <a:pt x="0" y="60071"/>
                </a:lnTo>
                <a:lnTo>
                  <a:pt x="0" y="51841"/>
                </a:lnTo>
                <a:lnTo>
                  <a:pt x="5753" y="45262"/>
                </a:lnTo>
                <a:lnTo>
                  <a:pt x="13995" y="45262"/>
                </a:lnTo>
                <a:lnTo>
                  <a:pt x="74066" y="45262"/>
                </a:lnTo>
                <a:lnTo>
                  <a:pt x="74066" y="0"/>
                </a:lnTo>
                <a:lnTo>
                  <a:pt x="264998" y="0"/>
                </a:lnTo>
                <a:lnTo>
                  <a:pt x="264998" y="74066"/>
                </a:lnTo>
                <a:lnTo>
                  <a:pt x="18922" y="74066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183345" y="699655"/>
            <a:ext cx="265430" cy="113030"/>
          </a:xfrm>
          <a:custGeom>
            <a:avLst/>
            <a:gdLst/>
            <a:ahLst/>
            <a:cxnLst/>
            <a:rect l="l" t="t" r="r" b="b"/>
            <a:pathLst>
              <a:path w="265430" h="113029">
                <a:moveTo>
                  <a:pt x="190919" y="0"/>
                </a:moveTo>
                <a:lnTo>
                  <a:pt x="0" y="0"/>
                </a:lnTo>
                <a:lnTo>
                  <a:pt x="0" y="74066"/>
                </a:lnTo>
                <a:lnTo>
                  <a:pt x="246062" y="74066"/>
                </a:lnTo>
                <a:lnTo>
                  <a:pt x="246062" y="112737"/>
                </a:lnTo>
                <a:lnTo>
                  <a:pt x="264985" y="112737"/>
                </a:lnTo>
                <a:lnTo>
                  <a:pt x="264985" y="51841"/>
                </a:lnTo>
                <a:lnTo>
                  <a:pt x="259219" y="45262"/>
                </a:lnTo>
                <a:lnTo>
                  <a:pt x="190919" y="45262"/>
                </a:lnTo>
                <a:lnTo>
                  <a:pt x="190919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2183345" y="699655"/>
            <a:ext cx="265430" cy="113030"/>
          </a:xfrm>
          <a:custGeom>
            <a:avLst/>
            <a:gdLst/>
            <a:ahLst/>
            <a:cxnLst/>
            <a:rect l="l" t="t" r="r" b="b"/>
            <a:pathLst>
              <a:path w="265430" h="113029">
                <a:moveTo>
                  <a:pt x="246062" y="74066"/>
                </a:moveTo>
                <a:lnTo>
                  <a:pt x="246062" y="112737"/>
                </a:lnTo>
                <a:lnTo>
                  <a:pt x="264985" y="112737"/>
                </a:lnTo>
                <a:lnTo>
                  <a:pt x="264985" y="60071"/>
                </a:lnTo>
                <a:lnTo>
                  <a:pt x="264985" y="51841"/>
                </a:lnTo>
                <a:lnTo>
                  <a:pt x="259219" y="45262"/>
                </a:lnTo>
                <a:lnTo>
                  <a:pt x="251002" y="45262"/>
                </a:lnTo>
                <a:lnTo>
                  <a:pt x="190919" y="45262"/>
                </a:lnTo>
                <a:lnTo>
                  <a:pt x="190919" y="0"/>
                </a:lnTo>
                <a:lnTo>
                  <a:pt x="0" y="0"/>
                </a:lnTo>
                <a:lnTo>
                  <a:pt x="0" y="74066"/>
                </a:lnTo>
                <a:lnTo>
                  <a:pt x="246062" y="74066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871764" y="651509"/>
            <a:ext cx="437515" cy="135890"/>
          </a:xfrm>
          <a:custGeom>
            <a:avLst/>
            <a:gdLst/>
            <a:ahLst/>
            <a:cxnLst/>
            <a:rect l="l" t="t" r="r" b="b"/>
            <a:pathLst>
              <a:path w="437514" h="135890">
                <a:moveTo>
                  <a:pt x="427520" y="45161"/>
                </a:moveTo>
                <a:lnTo>
                  <a:pt x="100812" y="45161"/>
                </a:lnTo>
                <a:lnTo>
                  <a:pt x="100812" y="50926"/>
                </a:lnTo>
                <a:lnTo>
                  <a:pt x="139890" y="50926"/>
                </a:lnTo>
                <a:lnTo>
                  <a:pt x="139890" y="135280"/>
                </a:lnTo>
                <a:lnTo>
                  <a:pt x="145656" y="135280"/>
                </a:lnTo>
                <a:lnTo>
                  <a:pt x="145656" y="109347"/>
                </a:lnTo>
                <a:lnTo>
                  <a:pt x="297903" y="109347"/>
                </a:lnTo>
                <a:lnTo>
                  <a:pt x="297903" y="102971"/>
                </a:lnTo>
                <a:lnTo>
                  <a:pt x="145656" y="102971"/>
                </a:lnTo>
                <a:lnTo>
                  <a:pt x="145656" y="86309"/>
                </a:lnTo>
                <a:lnTo>
                  <a:pt x="297903" y="86309"/>
                </a:lnTo>
                <a:lnTo>
                  <a:pt x="297903" y="80340"/>
                </a:lnTo>
                <a:lnTo>
                  <a:pt x="145656" y="80340"/>
                </a:lnTo>
                <a:lnTo>
                  <a:pt x="145656" y="50914"/>
                </a:lnTo>
                <a:lnTo>
                  <a:pt x="427520" y="50914"/>
                </a:lnTo>
                <a:lnTo>
                  <a:pt x="427520" y="45161"/>
                </a:lnTo>
                <a:close/>
              </a:path>
              <a:path w="437514" h="135890">
                <a:moveTo>
                  <a:pt x="297903" y="109347"/>
                </a:moveTo>
                <a:lnTo>
                  <a:pt x="292138" y="109347"/>
                </a:lnTo>
                <a:lnTo>
                  <a:pt x="292138" y="135280"/>
                </a:lnTo>
                <a:lnTo>
                  <a:pt x="297903" y="135280"/>
                </a:lnTo>
                <a:lnTo>
                  <a:pt x="297903" y="109347"/>
                </a:lnTo>
                <a:close/>
              </a:path>
              <a:path w="437514" h="135890">
                <a:moveTo>
                  <a:pt x="297903" y="86309"/>
                </a:moveTo>
                <a:lnTo>
                  <a:pt x="292138" y="86309"/>
                </a:lnTo>
                <a:lnTo>
                  <a:pt x="292138" y="102971"/>
                </a:lnTo>
                <a:lnTo>
                  <a:pt x="297903" y="102971"/>
                </a:lnTo>
                <a:lnTo>
                  <a:pt x="297903" y="86309"/>
                </a:lnTo>
                <a:close/>
              </a:path>
              <a:path w="437514" h="135890">
                <a:moveTo>
                  <a:pt x="427520" y="50914"/>
                </a:moveTo>
                <a:lnTo>
                  <a:pt x="292138" y="50914"/>
                </a:lnTo>
                <a:lnTo>
                  <a:pt x="292138" y="80340"/>
                </a:lnTo>
                <a:lnTo>
                  <a:pt x="297903" y="80340"/>
                </a:lnTo>
                <a:lnTo>
                  <a:pt x="297903" y="50926"/>
                </a:lnTo>
                <a:lnTo>
                  <a:pt x="427520" y="50926"/>
                </a:lnTo>
                <a:close/>
              </a:path>
              <a:path w="437514" h="135890">
                <a:moveTo>
                  <a:pt x="159550" y="23152"/>
                </a:moveTo>
                <a:lnTo>
                  <a:pt x="140792" y="45161"/>
                </a:lnTo>
                <a:lnTo>
                  <a:pt x="297091" y="45161"/>
                </a:lnTo>
                <a:lnTo>
                  <a:pt x="296479" y="44335"/>
                </a:lnTo>
                <a:lnTo>
                  <a:pt x="149161" y="44335"/>
                </a:lnTo>
                <a:lnTo>
                  <a:pt x="163182" y="27876"/>
                </a:lnTo>
                <a:lnTo>
                  <a:pt x="284286" y="27876"/>
                </a:lnTo>
                <a:lnTo>
                  <a:pt x="282225" y="25095"/>
                </a:lnTo>
                <a:lnTo>
                  <a:pt x="161810" y="25095"/>
                </a:lnTo>
                <a:lnTo>
                  <a:pt x="159550" y="23152"/>
                </a:lnTo>
                <a:close/>
              </a:path>
              <a:path w="437514" h="135890">
                <a:moveTo>
                  <a:pt x="424433" y="28079"/>
                </a:moveTo>
                <a:lnTo>
                  <a:pt x="402424" y="28079"/>
                </a:lnTo>
                <a:lnTo>
                  <a:pt x="402424" y="45161"/>
                </a:lnTo>
                <a:lnTo>
                  <a:pt x="424433" y="45161"/>
                </a:lnTo>
                <a:lnTo>
                  <a:pt x="424433" y="43726"/>
                </a:lnTo>
                <a:lnTo>
                  <a:pt x="408177" y="43726"/>
                </a:lnTo>
                <a:lnTo>
                  <a:pt x="408177" y="28092"/>
                </a:lnTo>
                <a:lnTo>
                  <a:pt x="424433" y="28092"/>
                </a:lnTo>
                <a:close/>
              </a:path>
              <a:path w="437514" h="135890">
                <a:moveTo>
                  <a:pt x="284286" y="27876"/>
                </a:moveTo>
                <a:lnTo>
                  <a:pt x="277139" y="27876"/>
                </a:lnTo>
                <a:lnTo>
                  <a:pt x="289331" y="44335"/>
                </a:lnTo>
                <a:lnTo>
                  <a:pt x="296479" y="44335"/>
                </a:lnTo>
                <a:lnTo>
                  <a:pt x="284286" y="27876"/>
                </a:lnTo>
                <a:close/>
              </a:path>
              <a:path w="437514" h="135890">
                <a:moveTo>
                  <a:pt x="424433" y="28092"/>
                </a:moveTo>
                <a:lnTo>
                  <a:pt x="418668" y="28092"/>
                </a:lnTo>
                <a:lnTo>
                  <a:pt x="418668" y="43726"/>
                </a:lnTo>
                <a:lnTo>
                  <a:pt x="424433" y="43726"/>
                </a:lnTo>
                <a:lnTo>
                  <a:pt x="424433" y="28092"/>
                </a:lnTo>
                <a:close/>
              </a:path>
              <a:path w="437514" h="135890">
                <a:moveTo>
                  <a:pt x="437197" y="25209"/>
                </a:moveTo>
                <a:lnTo>
                  <a:pt x="434314" y="25209"/>
                </a:lnTo>
                <a:lnTo>
                  <a:pt x="434314" y="28092"/>
                </a:lnTo>
                <a:lnTo>
                  <a:pt x="437197" y="28092"/>
                </a:lnTo>
                <a:lnTo>
                  <a:pt x="437197" y="25209"/>
                </a:lnTo>
                <a:close/>
              </a:path>
              <a:path w="437514" h="135890">
                <a:moveTo>
                  <a:pt x="434314" y="0"/>
                </a:moveTo>
                <a:lnTo>
                  <a:pt x="389254" y="0"/>
                </a:lnTo>
                <a:lnTo>
                  <a:pt x="389254" y="28079"/>
                </a:lnTo>
                <a:lnTo>
                  <a:pt x="434314" y="28079"/>
                </a:lnTo>
                <a:lnTo>
                  <a:pt x="434314" y="25209"/>
                </a:lnTo>
                <a:lnTo>
                  <a:pt x="437184" y="25209"/>
                </a:lnTo>
                <a:lnTo>
                  <a:pt x="437184" y="22326"/>
                </a:lnTo>
                <a:lnTo>
                  <a:pt x="395008" y="22326"/>
                </a:lnTo>
                <a:lnTo>
                  <a:pt x="395008" y="5664"/>
                </a:lnTo>
                <a:lnTo>
                  <a:pt x="437184" y="5664"/>
                </a:lnTo>
                <a:lnTo>
                  <a:pt x="437184" y="2781"/>
                </a:lnTo>
                <a:lnTo>
                  <a:pt x="434314" y="2781"/>
                </a:lnTo>
                <a:lnTo>
                  <a:pt x="434314" y="0"/>
                </a:lnTo>
                <a:close/>
              </a:path>
              <a:path w="437514" h="135890">
                <a:moveTo>
                  <a:pt x="278561" y="22123"/>
                </a:moveTo>
                <a:lnTo>
                  <a:pt x="160477" y="22123"/>
                </a:lnTo>
                <a:lnTo>
                  <a:pt x="159550" y="23152"/>
                </a:lnTo>
                <a:lnTo>
                  <a:pt x="161810" y="24993"/>
                </a:lnTo>
                <a:lnTo>
                  <a:pt x="278561" y="25095"/>
                </a:lnTo>
                <a:lnTo>
                  <a:pt x="278561" y="22123"/>
                </a:lnTo>
                <a:close/>
              </a:path>
              <a:path w="437514" h="135890">
                <a:moveTo>
                  <a:pt x="280936" y="23355"/>
                </a:moveTo>
                <a:lnTo>
                  <a:pt x="278561" y="25095"/>
                </a:lnTo>
                <a:lnTo>
                  <a:pt x="282225" y="25095"/>
                </a:lnTo>
                <a:lnTo>
                  <a:pt x="280936" y="23355"/>
                </a:lnTo>
                <a:close/>
              </a:path>
              <a:path w="437514" h="135890">
                <a:moveTo>
                  <a:pt x="280111" y="22123"/>
                </a:moveTo>
                <a:lnTo>
                  <a:pt x="278561" y="22123"/>
                </a:lnTo>
                <a:lnTo>
                  <a:pt x="278561" y="24993"/>
                </a:lnTo>
                <a:lnTo>
                  <a:pt x="280936" y="23355"/>
                </a:lnTo>
                <a:lnTo>
                  <a:pt x="280111" y="22123"/>
                </a:lnTo>
                <a:close/>
              </a:path>
              <a:path w="437514" h="135890">
                <a:moveTo>
                  <a:pt x="421551" y="21399"/>
                </a:moveTo>
                <a:lnTo>
                  <a:pt x="402424" y="21399"/>
                </a:lnTo>
                <a:lnTo>
                  <a:pt x="402424" y="22326"/>
                </a:lnTo>
                <a:lnTo>
                  <a:pt x="421551" y="22326"/>
                </a:lnTo>
                <a:lnTo>
                  <a:pt x="421551" y="21399"/>
                </a:lnTo>
                <a:close/>
              </a:path>
              <a:path w="437514" h="135890">
                <a:moveTo>
                  <a:pt x="424433" y="21399"/>
                </a:moveTo>
                <a:lnTo>
                  <a:pt x="421551" y="21399"/>
                </a:lnTo>
                <a:lnTo>
                  <a:pt x="421551" y="22326"/>
                </a:lnTo>
                <a:lnTo>
                  <a:pt x="424433" y="22326"/>
                </a:lnTo>
                <a:lnTo>
                  <a:pt x="424433" y="21399"/>
                </a:lnTo>
                <a:close/>
              </a:path>
              <a:path w="437514" h="135890">
                <a:moveTo>
                  <a:pt x="437184" y="5664"/>
                </a:moveTo>
                <a:lnTo>
                  <a:pt x="431431" y="5664"/>
                </a:lnTo>
                <a:lnTo>
                  <a:pt x="431431" y="22326"/>
                </a:lnTo>
                <a:lnTo>
                  <a:pt x="437184" y="22326"/>
                </a:lnTo>
                <a:lnTo>
                  <a:pt x="437184" y="5664"/>
                </a:lnTo>
                <a:close/>
              </a:path>
              <a:path w="437514" h="135890">
                <a:moveTo>
                  <a:pt x="437184" y="0"/>
                </a:moveTo>
                <a:lnTo>
                  <a:pt x="434314" y="0"/>
                </a:lnTo>
                <a:lnTo>
                  <a:pt x="434314" y="2781"/>
                </a:lnTo>
                <a:lnTo>
                  <a:pt x="437184" y="2781"/>
                </a:lnTo>
                <a:lnTo>
                  <a:pt x="437184" y="0"/>
                </a:lnTo>
                <a:close/>
              </a:path>
              <a:path w="437514" h="135890">
                <a:moveTo>
                  <a:pt x="35178" y="28079"/>
                </a:moveTo>
                <a:lnTo>
                  <a:pt x="13157" y="28079"/>
                </a:lnTo>
                <a:lnTo>
                  <a:pt x="13157" y="49479"/>
                </a:lnTo>
                <a:lnTo>
                  <a:pt x="32296" y="49479"/>
                </a:lnTo>
                <a:lnTo>
                  <a:pt x="32296" y="46596"/>
                </a:lnTo>
                <a:lnTo>
                  <a:pt x="35178" y="46596"/>
                </a:lnTo>
                <a:lnTo>
                  <a:pt x="35178" y="43726"/>
                </a:lnTo>
                <a:lnTo>
                  <a:pt x="18922" y="43726"/>
                </a:lnTo>
                <a:lnTo>
                  <a:pt x="18922" y="28092"/>
                </a:lnTo>
                <a:lnTo>
                  <a:pt x="35178" y="28092"/>
                </a:lnTo>
                <a:close/>
              </a:path>
              <a:path w="437514" h="135890">
                <a:moveTo>
                  <a:pt x="35178" y="46596"/>
                </a:moveTo>
                <a:lnTo>
                  <a:pt x="32296" y="46596"/>
                </a:lnTo>
                <a:lnTo>
                  <a:pt x="32296" y="49479"/>
                </a:lnTo>
                <a:lnTo>
                  <a:pt x="35178" y="49479"/>
                </a:lnTo>
                <a:lnTo>
                  <a:pt x="35178" y="46596"/>
                </a:lnTo>
                <a:close/>
              </a:path>
              <a:path w="437514" h="135890">
                <a:moveTo>
                  <a:pt x="35178" y="28092"/>
                </a:moveTo>
                <a:lnTo>
                  <a:pt x="29413" y="28092"/>
                </a:lnTo>
                <a:lnTo>
                  <a:pt x="29413" y="43726"/>
                </a:lnTo>
                <a:lnTo>
                  <a:pt x="35178" y="43726"/>
                </a:lnTo>
                <a:lnTo>
                  <a:pt x="35178" y="28092"/>
                </a:lnTo>
                <a:close/>
              </a:path>
              <a:path w="437514" h="135890">
                <a:moveTo>
                  <a:pt x="47929" y="25209"/>
                </a:moveTo>
                <a:lnTo>
                  <a:pt x="45046" y="25209"/>
                </a:lnTo>
                <a:lnTo>
                  <a:pt x="45046" y="28092"/>
                </a:lnTo>
                <a:lnTo>
                  <a:pt x="47929" y="28092"/>
                </a:lnTo>
                <a:lnTo>
                  <a:pt x="47929" y="25209"/>
                </a:lnTo>
                <a:close/>
              </a:path>
              <a:path w="437514" h="135890">
                <a:moveTo>
                  <a:pt x="45046" y="0"/>
                </a:moveTo>
                <a:lnTo>
                  <a:pt x="0" y="0"/>
                </a:lnTo>
                <a:lnTo>
                  <a:pt x="0" y="28079"/>
                </a:lnTo>
                <a:lnTo>
                  <a:pt x="45046" y="28079"/>
                </a:lnTo>
                <a:lnTo>
                  <a:pt x="45046" y="25209"/>
                </a:lnTo>
                <a:lnTo>
                  <a:pt x="47929" y="25209"/>
                </a:lnTo>
                <a:lnTo>
                  <a:pt x="47929" y="22326"/>
                </a:lnTo>
                <a:lnTo>
                  <a:pt x="5753" y="22326"/>
                </a:lnTo>
                <a:lnTo>
                  <a:pt x="5753" y="5664"/>
                </a:lnTo>
                <a:lnTo>
                  <a:pt x="47929" y="5664"/>
                </a:lnTo>
                <a:lnTo>
                  <a:pt x="47929" y="2781"/>
                </a:lnTo>
                <a:lnTo>
                  <a:pt x="45046" y="2781"/>
                </a:lnTo>
                <a:lnTo>
                  <a:pt x="45046" y="0"/>
                </a:lnTo>
                <a:close/>
              </a:path>
              <a:path w="437514" h="135890">
                <a:moveTo>
                  <a:pt x="32296" y="21399"/>
                </a:moveTo>
                <a:lnTo>
                  <a:pt x="13157" y="21399"/>
                </a:lnTo>
                <a:lnTo>
                  <a:pt x="13157" y="22326"/>
                </a:lnTo>
                <a:lnTo>
                  <a:pt x="32296" y="22326"/>
                </a:lnTo>
                <a:lnTo>
                  <a:pt x="32296" y="21399"/>
                </a:lnTo>
                <a:close/>
              </a:path>
              <a:path w="437514" h="135890">
                <a:moveTo>
                  <a:pt x="35178" y="21399"/>
                </a:moveTo>
                <a:lnTo>
                  <a:pt x="32296" y="21399"/>
                </a:lnTo>
                <a:lnTo>
                  <a:pt x="32296" y="22326"/>
                </a:lnTo>
                <a:lnTo>
                  <a:pt x="35178" y="22326"/>
                </a:lnTo>
                <a:lnTo>
                  <a:pt x="35178" y="21399"/>
                </a:lnTo>
                <a:close/>
              </a:path>
              <a:path w="437514" h="135890">
                <a:moveTo>
                  <a:pt x="47929" y="5664"/>
                </a:moveTo>
                <a:lnTo>
                  <a:pt x="42176" y="5664"/>
                </a:lnTo>
                <a:lnTo>
                  <a:pt x="42176" y="22326"/>
                </a:lnTo>
                <a:lnTo>
                  <a:pt x="47929" y="22326"/>
                </a:lnTo>
                <a:lnTo>
                  <a:pt x="47929" y="5664"/>
                </a:lnTo>
                <a:close/>
              </a:path>
              <a:path w="437514" h="135890">
                <a:moveTo>
                  <a:pt x="47929" y="0"/>
                </a:moveTo>
                <a:lnTo>
                  <a:pt x="45046" y="0"/>
                </a:lnTo>
                <a:lnTo>
                  <a:pt x="45046" y="2781"/>
                </a:lnTo>
                <a:lnTo>
                  <a:pt x="47929" y="2781"/>
                </a:lnTo>
                <a:lnTo>
                  <a:pt x="4792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017420" y="1405337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481" y="0"/>
                </a:lnTo>
              </a:path>
            </a:pathLst>
          </a:custGeom>
          <a:ln w="199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011654" y="141986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3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011654" y="1416685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8013" y="0"/>
                </a:lnTo>
              </a:path>
            </a:pathLst>
          </a:custGeom>
          <a:ln w="38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2011654" y="1405255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765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2011654" y="1393825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8013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2011654" y="139065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3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166785" y="141963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163902" y="1405337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5765" y="0"/>
                </a:lnTo>
              </a:path>
            </a:pathLst>
          </a:custGeom>
          <a:ln w="1995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166785" y="139103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288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2001469" y="1585677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2225" y="0"/>
                </a:lnTo>
              </a:path>
            </a:pathLst>
          </a:custGeom>
          <a:ln w="2856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001469" y="1571396"/>
            <a:ext cx="22225" cy="28575"/>
          </a:xfrm>
          <a:custGeom>
            <a:avLst/>
            <a:gdLst/>
            <a:ahLst/>
            <a:cxnLst/>
            <a:rect l="l" t="t" r="r" b="b"/>
            <a:pathLst>
              <a:path w="22225" h="28575">
                <a:moveTo>
                  <a:pt x="0" y="0"/>
                </a:moveTo>
                <a:lnTo>
                  <a:pt x="22225" y="0"/>
                </a:lnTo>
                <a:lnTo>
                  <a:pt x="22225" y="28562"/>
                </a:lnTo>
                <a:lnTo>
                  <a:pt x="0" y="28562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157018" y="1585677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2212" y="0"/>
                </a:lnTo>
              </a:path>
            </a:pathLst>
          </a:custGeom>
          <a:ln w="2856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2157018" y="1571396"/>
            <a:ext cx="22225" cy="28575"/>
          </a:xfrm>
          <a:custGeom>
            <a:avLst/>
            <a:gdLst/>
            <a:ahLst/>
            <a:cxnLst/>
            <a:rect l="l" t="t" r="r" b="b"/>
            <a:pathLst>
              <a:path w="22225" h="28575">
                <a:moveTo>
                  <a:pt x="0" y="0"/>
                </a:moveTo>
                <a:lnTo>
                  <a:pt x="22212" y="0"/>
                </a:lnTo>
                <a:lnTo>
                  <a:pt x="22212" y="28562"/>
                </a:lnTo>
                <a:lnTo>
                  <a:pt x="0" y="28562"/>
                </a:lnTo>
                <a:lnTo>
                  <a:pt x="0" y="0"/>
                </a:lnTo>
                <a:close/>
              </a:path>
            </a:pathLst>
          </a:custGeom>
          <a:ln w="57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606867" y="1623656"/>
            <a:ext cx="966978" cy="232543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/>
          <p:nvPr/>
        </p:nvSpPr>
        <p:spPr>
          <a:xfrm>
            <a:off x="695782" y="4128963"/>
            <a:ext cx="138366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7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Double</a:t>
            </a:r>
            <a:r>
              <a:rPr sz="800" spc="-20" dirty="0">
                <a:latin typeface="Arial"/>
                <a:cs typeface="Arial"/>
              </a:rPr>
              <a:t>-</a:t>
            </a:r>
            <a:r>
              <a:rPr sz="800" spc="-5" dirty="0">
                <a:latin typeface="Arial"/>
                <a:cs typeface="Arial"/>
              </a:rPr>
              <a:t>seat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3909631" y="5509209"/>
            <a:ext cx="2565209" cy="136974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 txBox="1"/>
          <p:nvPr/>
        </p:nvSpPr>
        <p:spPr>
          <a:xfrm>
            <a:off x="3732733" y="6980163"/>
            <a:ext cx="11912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Safety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 txBox="1"/>
          <p:nvPr/>
        </p:nvSpPr>
        <p:spPr>
          <a:xfrm>
            <a:off x="695782" y="314228"/>
            <a:ext cx="2768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1098</a:t>
            </a:r>
            <a:endParaRPr sz="90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1073824" y="313916"/>
            <a:ext cx="15087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FLOW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EQUIPMENT</a:t>
            </a:r>
            <a:r>
              <a:rPr sz="900" spc="-5" dirty="0">
                <a:latin typeface="Arial"/>
                <a:cs typeface="Arial"/>
              </a:rPr>
              <a:t>/</a:t>
            </a:r>
            <a:r>
              <a:rPr sz="900" spc="30" dirty="0">
                <a:latin typeface="Arial"/>
                <a:cs typeface="Arial"/>
              </a:rPr>
              <a:t>Valves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186" y="2002832"/>
            <a:ext cx="2910840" cy="1215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just">
              <a:lnSpc>
                <a:spcPct val="100000"/>
              </a:lnSpc>
            </a:pPr>
            <a:r>
              <a:rPr sz="1000" spc="45" dirty="0">
                <a:latin typeface="PMingLiU"/>
                <a:cs typeface="PMingLiU"/>
              </a:rPr>
              <a:t>press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re/vacuum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45" dirty="0">
                <a:latin typeface="PMingLiU"/>
                <a:cs typeface="PMingLiU"/>
              </a:rPr>
              <a:t>velop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Press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control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preset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ession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helical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App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ications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include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relief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downs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ream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posi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pump,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event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shut-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downs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ream.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Since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safety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ir-actuated,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diffi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open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them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in-p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ace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3432236"/>
            <a:ext cx="2910205" cy="67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Air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Blow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Valve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35" dirty="0">
                <a:latin typeface="PMingLiU"/>
                <a:cs typeface="PMingLiU"/>
              </a:rPr>
              <a:t>Before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in-p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ace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ences,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5" dirty="0">
                <a:latin typeface="PMingLiU"/>
                <a:cs typeface="PMingLiU"/>
              </a:rPr>
              <a:t>cleared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pipelin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essed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troduc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8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1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2944" y="1353901"/>
            <a:ext cx="291084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See 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Flow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Equipment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Principles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Pump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5" dirty="0">
                <a:latin typeface="Arial"/>
                <a:cs typeface="Arial"/>
              </a:rPr>
              <a:t> Piping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Calculations.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Hygiene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Dairy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Production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Process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Design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Services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in</a:t>
            </a:r>
            <a:r>
              <a:rPr sz="900" spc="35" dirty="0">
                <a:latin typeface="Arial"/>
                <a:cs typeface="Arial"/>
              </a:rPr>
              <a:t> 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Plant</a:t>
            </a:r>
            <a:r>
              <a:rPr sz="900" spc="2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Water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Supply.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603" y="2192124"/>
            <a:ext cx="2910840" cy="190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Reading</a:t>
            </a:r>
            <a:endParaRPr sz="1100">
              <a:latin typeface="Arial"/>
              <a:cs typeface="Arial"/>
            </a:endParaRPr>
          </a:p>
          <a:p>
            <a:pPr marL="149860" marR="5080" indent="-137160">
              <a:lnSpc>
                <a:spcPct val="101299"/>
              </a:lnSpc>
              <a:spcBef>
                <a:spcPts val="560"/>
              </a:spcBef>
            </a:pPr>
            <a:r>
              <a:rPr sz="900" spc="55" dirty="0">
                <a:latin typeface="PMingLiU"/>
                <a:cs typeface="PMingLiU"/>
              </a:rPr>
              <a:t>De  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Nevers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spc="135" dirty="0">
                <a:latin typeface="PMingLiU"/>
                <a:cs typeface="PMingLiU"/>
              </a:rPr>
              <a:t>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(1991)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25" dirty="0">
                <a:latin typeface="PMingLiU"/>
                <a:cs typeface="PMingLiU"/>
              </a:rPr>
              <a:t> </a:t>
            </a:r>
            <a:r>
              <a:rPr sz="900" i="1" spc="5" dirty="0">
                <a:latin typeface="Book Antiqua"/>
                <a:cs typeface="Book Antiqua"/>
              </a:rPr>
              <a:t>Fluid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20" dirty="0">
                <a:latin typeface="Book Antiqua"/>
                <a:cs typeface="Book Antiqua"/>
              </a:rPr>
              <a:t>Mechanics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for</a:t>
            </a:r>
            <a:r>
              <a:rPr sz="900" i="1" dirty="0">
                <a:latin typeface="Book Antiqua"/>
                <a:cs typeface="Book Antiqua"/>
              </a:rPr>
              <a:t>  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spc="1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Engineers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McGraw-Hill.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50" dirty="0">
                <a:latin typeface="PMingLiU"/>
                <a:cs typeface="PMingLiU"/>
              </a:rPr>
              <a:t>Luyben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WL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(1990)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Process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114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Modeling,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10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Simulation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0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endParaRPr sz="900">
              <a:latin typeface="Book Antiqua"/>
              <a:cs typeface="Book Antiqua"/>
            </a:endParaRPr>
          </a:p>
          <a:p>
            <a:pPr marL="149225" marR="5080">
              <a:lnSpc>
                <a:spcPct val="101299"/>
              </a:lnSpc>
              <a:spcBef>
                <a:spcPts val="5"/>
              </a:spcBef>
            </a:pPr>
            <a:r>
              <a:rPr sz="900" i="1" spc="30" dirty="0">
                <a:latin typeface="Book Antiqua"/>
                <a:cs typeface="Book Antiqua"/>
              </a:rPr>
              <a:t>Control</a:t>
            </a:r>
            <a:r>
              <a:rPr sz="900" i="1" spc="100" dirty="0">
                <a:latin typeface="Book Antiqua"/>
                <a:cs typeface="Book Antiqua"/>
              </a:rPr>
              <a:t> </a:t>
            </a:r>
            <a:r>
              <a:rPr sz="900" i="1" spc="45" dirty="0">
                <a:latin typeface="Book Antiqua"/>
                <a:cs typeface="Book Antiqua"/>
              </a:rPr>
              <a:t>for</a:t>
            </a:r>
            <a:r>
              <a:rPr sz="900" i="1" spc="9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Chemical</a:t>
            </a:r>
            <a:r>
              <a:rPr sz="900" i="1" spc="9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Engineers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McGraw-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Hill.</a:t>
            </a:r>
            <a:endParaRPr sz="900">
              <a:latin typeface="PMingLiU"/>
              <a:cs typeface="PMingLiU"/>
            </a:endParaRPr>
          </a:p>
          <a:p>
            <a:pPr marL="149225" marR="5080" indent="-137160">
              <a:lnSpc>
                <a:spcPct val="101299"/>
              </a:lnSpc>
            </a:pPr>
            <a:r>
              <a:rPr sz="900" spc="45" dirty="0">
                <a:latin typeface="PMingLiU"/>
                <a:cs typeface="PMingLiU"/>
              </a:rPr>
              <a:t>Pearson 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110" dirty="0">
                <a:latin typeface="PMingLiU"/>
                <a:cs typeface="PMingLiU"/>
              </a:rPr>
              <a:t>GH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(1978)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Valve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 Design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London: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Mechanical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Engineering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Publications.</a:t>
            </a:r>
            <a:endParaRPr sz="900">
              <a:latin typeface="PMingLiU"/>
              <a:cs typeface="PMingLiU"/>
            </a:endParaRPr>
          </a:p>
          <a:p>
            <a:pPr marL="149225" marR="5080" indent="-137160">
              <a:lnSpc>
                <a:spcPct val="101299"/>
              </a:lnSpc>
              <a:spcBef>
                <a:spcPts val="5"/>
              </a:spcBef>
            </a:pPr>
            <a:r>
              <a:rPr sz="900" spc="60" dirty="0">
                <a:latin typeface="PMingLiU"/>
                <a:cs typeface="PMingLiU"/>
              </a:rPr>
              <a:t>Tetra  </a:t>
            </a:r>
            <a:r>
              <a:rPr sz="900" spc="-1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Pak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Dairy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8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Processing</a:t>
            </a:r>
            <a:r>
              <a:rPr sz="900" i="1" dirty="0">
                <a:latin typeface="Book Antiqua"/>
                <a:cs typeface="Book Antiqua"/>
              </a:rPr>
              <a:t>  </a:t>
            </a:r>
            <a:r>
              <a:rPr sz="900" i="1" spc="-80" dirty="0">
                <a:latin typeface="Book Antiqua"/>
                <a:cs typeface="Book Antiqua"/>
              </a:rPr>
              <a:t> </a:t>
            </a:r>
            <a:r>
              <a:rPr sz="900" i="1" spc="60" dirty="0">
                <a:latin typeface="Book Antiqua"/>
                <a:cs typeface="Book Antiqu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1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Lund,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Sweden: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Tetra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Pak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Processing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Systems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AB.</a:t>
            </a:r>
            <a:endParaRPr sz="900">
              <a:latin typeface="PMingLiU"/>
              <a:cs typeface="PMingLiU"/>
            </a:endParaRPr>
          </a:p>
          <a:p>
            <a:pPr marL="149225" indent="-137160">
              <a:lnSpc>
                <a:spcPct val="100000"/>
              </a:lnSpc>
              <a:spcBef>
                <a:spcPts val="10"/>
              </a:spcBef>
            </a:pPr>
            <a:r>
              <a:rPr sz="900" spc="45" dirty="0">
                <a:latin typeface="PMingLiU"/>
                <a:cs typeface="PMingLiU"/>
              </a:rPr>
              <a:t>Timperley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DA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(1993)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Hygienic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design</a:t>
            </a:r>
            <a:r>
              <a:rPr sz="900" spc="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closed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equipment</a:t>
            </a:r>
            <a:endParaRPr sz="900">
              <a:latin typeface="PMingLiU"/>
              <a:cs typeface="PMingLiU"/>
            </a:endParaRPr>
          </a:p>
          <a:p>
            <a:pPr marL="149225" marR="5080">
              <a:lnSpc>
                <a:spcPct val="101299"/>
              </a:lnSpc>
              <a:spcBef>
                <a:spcPts val="5"/>
              </a:spcBef>
            </a:pPr>
            <a:r>
              <a:rPr sz="900" spc="50" dirty="0">
                <a:latin typeface="PMingLiU"/>
                <a:cs typeface="PMingLiU"/>
              </a:rPr>
              <a:t>for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processing</a:t>
            </a:r>
            <a:r>
              <a:rPr sz="900" spc="-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liquid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food.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Trends</a:t>
            </a:r>
            <a:r>
              <a:rPr sz="900" i="1" spc="-1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in </a:t>
            </a:r>
            <a:r>
              <a:rPr sz="900" i="1" spc="55" dirty="0">
                <a:latin typeface="Book Antiqua"/>
                <a:cs typeface="Book Antiqua"/>
              </a:rPr>
              <a:t>Food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Science</a:t>
            </a:r>
            <a:r>
              <a:rPr sz="900" i="1" spc="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Technology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spc="40" dirty="0">
                <a:latin typeface="PMingLiU"/>
                <a:cs typeface="PMingLiU"/>
              </a:rPr>
              <a:t>4: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375-379.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8826" y="670890"/>
            <a:ext cx="21590" cy="15875"/>
          </a:xfrm>
          <a:custGeom>
            <a:avLst/>
            <a:gdLst/>
            <a:ahLst/>
            <a:cxnLst/>
            <a:rect l="l" t="t" r="r" b="b"/>
            <a:pathLst>
              <a:path w="21590" h="15875">
                <a:moveTo>
                  <a:pt x="21303" y="0"/>
                </a:moveTo>
                <a:lnTo>
                  <a:pt x="8063" y="4340"/>
                </a:lnTo>
                <a:lnTo>
                  <a:pt x="0" y="15364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502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82486" y="1333"/>
                </a:moveTo>
                <a:lnTo>
                  <a:pt x="83286" y="1473"/>
                </a:lnTo>
                <a:lnTo>
                  <a:pt x="90817" y="2806"/>
                </a:lnTo>
                <a:lnTo>
                  <a:pt x="96037" y="9270"/>
                </a:lnTo>
                <a:lnTo>
                  <a:pt x="94881" y="15849"/>
                </a:lnTo>
                <a:lnTo>
                  <a:pt x="29362" y="387451"/>
                </a:lnTo>
                <a:lnTo>
                  <a:pt x="28181" y="394055"/>
                </a:lnTo>
                <a:lnTo>
                  <a:pt x="21081" y="398322"/>
                </a:lnTo>
                <a:lnTo>
                  <a:pt x="13550" y="397014"/>
                </a:lnTo>
                <a:lnTo>
                  <a:pt x="12738" y="396862"/>
                </a:lnTo>
                <a:lnTo>
                  <a:pt x="5206" y="395566"/>
                </a:lnTo>
                <a:lnTo>
                  <a:pt x="0" y="389089"/>
                </a:lnTo>
                <a:lnTo>
                  <a:pt x="1155" y="382485"/>
                </a:lnTo>
                <a:lnTo>
                  <a:pt x="66687" y="10883"/>
                </a:lnTo>
                <a:lnTo>
                  <a:pt x="67843" y="4305"/>
                </a:lnTo>
                <a:lnTo>
                  <a:pt x="74955" y="0"/>
                </a:lnTo>
                <a:lnTo>
                  <a:pt x="82486" y="1333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2293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13550" y="1333"/>
                </a:moveTo>
                <a:lnTo>
                  <a:pt x="12750" y="1473"/>
                </a:lnTo>
                <a:lnTo>
                  <a:pt x="5219" y="2806"/>
                </a:lnTo>
                <a:lnTo>
                  <a:pt x="0" y="9270"/>
                </a:lnTo>
                <a:lnTo>
                  <a:pt x="1168" y="15849"/>
                </a:lnTo>
                <a:lnTo>
                  <a:pt x="66687" y="387451"/>
                </a:lnTo>
                <a:lnTo>
                  <a:pt x="67843" y="394055"/>
                </a:lnTo>
                <a:lnTo>
                  <a:pt x="74968" y="398322"/>
                </a:lnTo>
                <a:lnTo>
                  <a:pt x="82486" y="397014"/>
                </a:lnTo>
                <a:lnTo>
                  <a:pt x="83299" y="396862"/>
                </a:lnTo>
                <a:lnTo>
                  <a:pt x="90830" y="395566"/>
                </a:lnTo>
                <a:lnTo>
                  <a:pt x="96037" y="389089"/>
                </a:lnTo>
                <a:lnTo>
                  <a:pt x="94881" y="382485"/>
                </a:lnTo>
                <a:lnTo>
                  <a:pt x="29362" y="10883"/>
                </a:lnTo>
                <a:lnTo>
                  <a:pt x="28193" y="4305"/>
                </a:lnTo>
                <a:lnTo>
                  <a:pt x="21081" y="0"/>
                </a:lnTo>
                <a:lnTo>
                  <a:pt x="13550" y="1333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14792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21081" y="0"/>
                </a:moveTo>
                <a:lnTo>
                  <a:pt x="5219" y="2806"/>
                </a:lnTo>
                <a:lnTo>
                  <a:pt x="0" y="9270"/>
                </a:lnTo>
                <a:lnTo>
                  <a:pt x="67843" y="394055"/>
                </a:lnTo>
                <a:lnTo>
                  <a:pt x="74955" y="398322"/>
                </a:lnTo>
                <a:lnTo>
                  <a:pt x="90830" y="395566"/>
                </a:lnTo>
                <a:lnTo>
                  <a:pt x="96037" y="389089"/>
                </a:lnTo>
                <a:lnTo>
                  <a:pt x="28193" y="4305"/>
                </a:lnTo>
                <a:lnTo>
                  <a:pt x="210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14792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13550" y="1333"/>
                </a:moveTo>
                <a:lnTo>
                  <a:pt x="12750" y="1473"/>
                </a:lnTo>
                <a:lnTo>
                  <a:pt x="5219" y="2806"/>
                </a:lnTo>
                <a:lnTo>
                  <a:pt x="0" y="9270"/>
                </a:lnTo>
                <a:lnTo>
                  <a:pt x="1168" y="15849"/>
                </a:lnTo>
                <a:lnTo>
                  <a:pt x="66687" y="387451"/>
                </a:lnTo>
                <a:lnTo>
                  <a:pt x="67843" y="394055"/>
                </a:lnTo>
                <a:lnTo>
                  <a:pt x="74955" y="398322"/>
                </a:lnTo>
                <a:lnTo>
                  <a:pt x="82486" y="397014"/>
                </a:lnTo>
                <a:lnTo>
                  <a:pt x="83299" y="396862"/>
                </a:lnTo>
                <a:lnTo>
                  <a:pt x="90830" y="395566"/>
                </a:lnTo>
                <a:lnTo>
                  <a:pt x="96037" y="389089"/>
                </a:lnTo>
                <a:lnTo>
                  <a:pt x="94881" y="382485"/>
                </a:lnTo>
                <a:lnTo>
                  <a:pt x="29362" y="10883"/>
                </a:lnTo>
                <a:lnTo>
                  <a:pt x="28193" y="4305"/>
                </a:lnTo>
                <a:lnTo>
                  <a:pt x="21081" y="0"/>
                </a:lnTo>
                <a:lnTo>
                  <a:pt x="13550" y="1333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34362" y="1062989"/>
            <a:ext cx="227329" cy="132080"/>
          </a:xfrm>
          <a:custGeom>
            <a:avLst/>
            <a:gdLst/>
            <a:ahLst/>
            <a:cxnLst/>
            <a:rect l="l" t="t" r="r" b="b"/>
            <a:pathLst>
              <a:path w="227330" h="132080">
                <a:moveTo>
                  <a:pt x="0" y="132079"/>
                </a:moveTo>
                <a:lnTo>
                  <a:pt x="227126" y="132079"/>
                </a:lnTo>
                <a:lnTo>
                  <a:pt x="227126" y="0"/>
                </a:ln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06181" y="808990"/>
            <a:ext cx="455295" cy="254000"/>
          </a:xfrm>
          <a:custGeom>
            <a:avLst/>
            <a:gdLst/>
            <a:ahLst/>
            <a:cxnLst/>
            <a:rect l="l" t="t" r="r" b="b"/>
            <a:pathLst>
              <a:path w="455294" h="254000">
                <a:moveTo>
                  <a:pt x="0" y="254000"/>
                </a:moveTo>
                <a:lnTo>
                  <a:pt x="455307" y="254000"/>
                </a:lnTo>
                <a:lnTo>
                  <a:pt x="455307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34362" y="678180"/>
            <a:ext cx="227329" cy="130810"/>
          </a:xfrm>
          <a:custGeom>
            <a:avLst/>
            <a:gdLst/>
            <a:ahLst/>
            <a:cxnLst/>
            <a:rect l="l" t="t" r="r" b="b"/>
            <a:pathLst>
              <a:path w="227330" h="130809">
                <a:moveTo>
                  <a:pt x="0" y="130809"/>
                </a:moveTo>
                <a:lnTo>
                  <a:pt x="227126" y="130809"/>
                </a:lnTo>
                <a:lnTo>
                  <a:pt x="227126" y="0"/>
                </a:lnTo>
                <a:lnTo>
                  <a:pt x="0" y="0"/>
                </a:lnTo>
                <a:lnTo>
                  <a:pt x="0" y="130809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06181" y="677938"/>
            <a:ext cx="455295" cy="517525"/>
          </a:xfrm>
          <a:custGeom>
            <a:avLst/>
            <a:gdLst/>
            <a:ahLst/>
            <a:cxnLst/>
            <a:rect l="l" t="t" r="r" b="b"/>
            <a:pathLst>
              <a:path w="455294" h="517525">
                <a:moveTo>
                  <a:pt x="455307" y="0"/>
                </a:moveTo>
                <a:lnTo>
                  <a:pt x="228180" y="0"/>
                </a:lnTo>
                <a:lnTo>
                  <a:pt x="228180" y="131445"/>
                </a:lnTo>
                <a:lnTo>
                  <a:pt x="0" y="131445"/>
                </a:lnTo>
                <a:lnTo>
                  <a:pt x="0" y="384860"/>
                </a:lnTo>
                <a:lnTo>
                  <a:pt x="228180" y="384860"/>
                </a:lnTo>
                <a:lnTo>
                  <a:pt x="228180" y="517359"/>
                </a:lnTo>
                <a:lnTo>
                  <a:pt x="455307" y="517359"/>
                </a:lnTo>
                <a:lnTo>
                  <a:pt x="455307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43111" y="1207935"/>
            <a:ext cx="73660" cy="94615"/>
          </a:xfrm>
          <a:custGeom>
            <a:avLst/>
            <a:gdLst/>
            <a:ahLst/>
            <a:cxnLst/>
            <a:rect l="l" t="t" r="r" b="b"/>
            <a:pathLst>
              <a:path w="73660" h="94615">
                <a:moveTo>
                  <a:pt x="73621" y="0"/>
                </a:moveTo>
                <a:lnTo>
                  <a:pt x="0" y="0"/>
                </a:lnTo>
                <a:lnTo>
                  <a:pt x="0" y="94614"/>
                </a:lnTo>
                <a:lnTo>
                  <a:pt x="36804" y="94614"/>
                </a:lnTo>
                <a:lnTo>
                  <a:pt x="73621" y="47332"/>
                </a:lnTo>
                <a:lnTo>
                  <a:pt x="73621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43111" y="1207935"/>
            <a:ext cx="73660" cy="94615"/>
          </a:xfrm>
          <a:custGeom>
            <a:avLst/>
            <a:gdLst/>
            <a:ahLst/>
            <a:cxnLst/>
            <a:rect l="l" t="t" r="r" b="b"/>
            <a:pathLst>
              <a:path w="73660" h="94615">
                <a:moveTo>
                  <a:pt x="73621" y="0"/>
                </a:moveTo>
                <a:lnTo>
                  <a:pt x="0" y="0"/>
                </a:lnTo>
                <a:lnTo>
                  <a:pt x="0" y="94614"/>
                </a:lnTo>
                <a:lnTo>
                  <a:pt x="36804" y="94614"/>
                </a:lnTo>
                <a:lnTo>
                  <a:pt x="73621" y="47332"/>
                </a:lnTo>
                <a:lnTo>
                  <a:pt x="73621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04109" y="1191107"/>
            <a:ext cx="0" cy="74295"/>
          </a:xfrm>
          <a:custGeom>
            <a:avLst/>
            <a:gdLst/>
            <a:ahLst/>
            <a:cxnLst/>
            <a:rect l="l" t="t" r="r" b="b"/>
            <a:pathLst>
              <a:path h="74294">
                <a:moveTo>
                  <a:pt x="0" y="0"/>
                </a:moveTo>
                <a:lnTo>
                  <a:pt x="0" y="74053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96400" y="1207935"/>
            <a:ext cx="173355" cy="0"/>
          </a:xfrm>
          <a:custGeom>
            <a:avLst/>
            <a:gdLst/>
            <a:ahLst/>
            <a:cxnLst/>
            <a:rect l="l" t="t" r="r" b="b"/>
            <a:pathLst>
              <a:path w="173355">
                <a:moveTo>
                  <a:pt x="172783" y="0"/>
                </a:moveTo>
                <a:lnTo>
                  <a:pt x="0" y="0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93241" y="665327"/>
            <a:ext cx="1576070" cy="0"/>
          </a:xfrm>
          <a:custGeom>
            <a:avLst/>
            <a:gdLst/>
            <a:ahLst/>
            <a:cxnLst/>
            <a:rect l="l" t="t" r="r" b="b"/>
            <a:pathLst>
              <a:path w="1576070">
                <a:moveTo>
                  <a:pt x="1575942" y="0"/>
                </a:moveTo>
                <a:lnTo>
                  <a:pt x="0" y="0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69184" y="1204766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4653" y="0"/>
                </a:lnTo>
              </a:path>
            </a:pathLst>
          </a:custGeom>
          <a:ln w="2104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11361" y="1120647"/>
            <a:ext cx="99060" cy="73660"/>
          </a:xfrm>
          <a:custGeom>
            <a:avLst/>
            <a:gdLst/>
            <a:ahLst/>
            <a:cxnLst/>
            <a:rect l="l" t="t" r="r" b="b"/>
            <a:pathLst>
              <a:path w="99060" h="73659">
                <a:moveTo>
                  <a:pt x="98856" y="0"/>
                </a:moveTo>
                <a:lnTo>
                  <a:pt x="0" y="0"/>
                </a:lnTo>
                <a:lnTo>
                  <a:pt x="0" y="73596"/>
                </a:lnTo>
                <a:lnTo>
                  <a:pt x="98856" y="73596"/>
                </a:lnTo>
                <a:lnTo>
                  <a:pt x="9885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11361" y="1120647"/>
            <a:ext cx="153035" cy="95250"/>
          </a:xfrm>
          <a:custGeom>
            <a:avLst/>
            <a:gdLst/>
            <a:ahLst/>
            <a:cxnLst/>
            <a:rect l="l" t="t" r="r" b="b"/>
            <a:pathLst>
              <a:path w="153035" h="95250">
                <a:moveTo>
                  <a:pt x="0" y="0"/>
                </a:moveTo>
                <a:lnTo>
                  <a:pt x="98856" y="0"/>
                </a:lnTo>
                <a:lnTo>
                  <a:pt x="98856" y="73596"/>
                </a:lnTo>
                <a:lnTo>
                  <a:pt x="152476" y="73596"/>
                </a:lnTo>
                <a:lnTo>
                  <a:pt x="152476" y="94640"/>
                </a:lnTo>
                <a:lnTo>
                  <a:pt x="57823" y="94640"/>
                </a:lnTo>
                <a:lnTo>
                  <a:pt x="57823" y="73596"/>
                </a:lnTo>
                <a:lnTo>
                  <a:pt x="0" y="73596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11361" y="678992"/>
            <a:ext cx="99060" cy="73660"/>
          </a:xfrm>
          <a:custGeom>
            <a:avLst/>
            <a:gdLst/>
            <a:ahLst/>
            <a:cxnLst/>
            <a:rect l="l" t="t" r="r" b="b"/>
            <a:pathLst>
              <a:path w="99060" h="73659">
                <a:moveTo>
                  <a:pt x="98856" y="0"/>
                </a:moveTo>
                <a:lnTo>
                  <a:pt x="0" y="0"/>
                </a:lnTo>
                <a:lnTo>
                  <a:pt x="0" y="73609"/>
                </a:lnTo>
                <a:lnTo>
                  <a:pt x="98856" y="73609"/>
                </a:lnTo>
                <a:lnTo>
                  <a:pt x="98856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769184" y="668477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4653" y="0"/>
                </a:lnTo>
              </a:path>
            </a:pathLst>
          </a:custGeom>
          <a:ln w="21031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711361" y="657961"/>
            <a:ext cx="153035" cy="95250"/>
          </a:xfrm>
          <a:custGeom>
            <a:avLst/>
            <a:gdLst/>
            <a:ahLst/>
            <a:cxnLst/>
            <a:rect l="l" t="t" r="r" b="b"/>
            <a:pathLst>
              <a:path w="153035" h="95250">
                <a:moveTo>
                  <a:pt x="0" y="94640"/>
                </a:moveTo>
                <a:lnTo>
                  <a:pt x="98856" y="94640"/>
                </a:lnTo>
                <a:lnTo>
                  <a:pt x="98856" y="21031"/>
                </a:lnTo>
                <a:lnTo>
                  <a:pt x="152476" y="21031"/>
                </a:lnTo>
                <a:lnTo>
                  <a:pt x="152476" y="0"/>
                </a:lnTo>
                <a:lnTo>
                  <a:pt x="57823" y="0"/>
                </a:lnTo>
                <a:lnTo>
                  <a:pt x="57823" y="21031"/>
                </a:lnTo>
                <a:lnTo>
                  <a:pt x="0" y="21031"/>
                </a:lnTo>
                <a:lnTo>
                  <a:pt x="0" y="9464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40825" y="720001"/>
            <a:ext cx="66675" cy="433705"/>
          </a:xfrm>
          <a:custGeom>
            <a:avLst/>
            <a:gdLst/>
            <a:ahLst/>
            <a:cxnLst/>
            <a:rect l="l" t="t" r="r" b="b"/>
            <a:pathLst>
              <a:path w="66675" h="433705">
                <a:moveTo>
                  <a:pt x="66078" y="0"/>
                </a:moveTo>
                <a:lnTo>
                  <a:pt x="0" y="32600"/>
                </a:lnTo>
                <a:lnTo>
                  <a:pt x="0" y="400646"/>
                </a:lnTo>
                <a:lnTo>
                  <a:pt x="66078" y="433247"/>
                </a:lnTo>
                <a:lnTo>
                  <a:pt x="6607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40825" y="720001"/>
            <a:ext cx="66675" cy="433705"/>
          </a:xfrm>
          <a:custGeom>
            <a:avLst/>
            <a:gdLst/>
            <a:ahLst/>
            <a:cxnLst/>
            <a:rect l="l" t="t" r="r" b="b"/>
            <a:pathLst>
              <a:path w="66675" h="433705">
                <a:moveTo>
                  <a:pt x="0" y="32600"/>
                </a:moveTo>
                <a:lnTo>
                  <a:pt x="66078" y="0"/>
                </a:lnTo>
                <a:lnTo>
                  <a:pt x="66078" y="433247"/>
                </a:lnTo>
                <a:lnTo>
                  <a:pt x="0" y="400646"/>
                </a:lnTo>
                <a:lnTo>
                  <a:pt x="0" y="3260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73387" y="764171"/>
            <a:ext cx="33020" cy="344170"/>
          </a:xfrm>
          <a:custGeom>
            <a:avLst/>
            <a:gdLst/>
            <a:ahLst/>
            <a:cxnLst/>
            <a:rect l="l" t="t" r="r" b="b"/>
            <a:pathLst>
              <a:path w="33019" h="344169">
                <a:moveTo>
                  <a:pt x="25577" y="0"/>
                </a:moveTo>
                <a:lnTo>
                  <a:pt x="7175" y="0"/>
                </a:lnTo>
                <a:lnTo>
                  <a:pt x="0" y="4673"/>
                </a:lnTo>
                <a:lnTo>
                  <a:pt x="0" y="339102"/>
                </a:lnTo>
                <a:lnTo>
                  <a:pt x="7175" y="343788"/>
                </a:lnTo>
                <a:lnTo>
                  <a:pt x="25577" y="343788"/>
                </a:lnTo>
                <a:lnTo>
                  <a:pt x="32715" y="339102"/>
                </a:lnTo>
                <a:lnTo>
                  <a:pt x="32715" y="4673"/>
                </a:lnTo>
                <a:lnTo>
                  <a:pt x="255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73387" y="764171"/>
            <a:ext cx="33020" cy="344170"/>
          </a:xfrm>
          <a:custGeom>
            <a:avLst/>
            <a:gdLst/>
            <a:ahLst/>
            <a:cxnLst/>
            <a:rect l="l" t="t" r="r" b="b"/>
            <a:pathLst>
              <a:path w="33019" h="344169">
                <a:moveTo>
                  <a:pt x="15887" y="0"/>
                </a:moveTo>
                <a:lnTo>
                  <a:pt x="16827" y="0"/>
                </a:lnTo>
                <a:lnTo>
                  <a:pt x="25577" y="0"/>
                </a:lnTo>
                <a:lnTo>
                  <a:pt x="32715" y="4673"/>
                </a:lnTo>
                <a:lnTo>
                  <a:pt x="32715" y="10401"/>
                </a:lnTo>
                <a:lnTo>
                  <a:pt x="32715" y="333375"/>
                </a:lnTo>
                <a:lnTo>
                  <a:pt x="32715" y="339102"/>
                </a:lnTo>
                <a:lnTo>
                  <a:pt x="25577" y="343788"/>
                </a:lnTo>
                <a:lnTo>
                  <a:pt x="16827" y="343788"/>
                </a:lnTo>
                <a:lnTo>
                  <a:pt x="15887" y="343788"/>
                </a:lnTo>
                <a:lnTo>
                  <a:pt x="7175" y="343788"/>
                </a:lnTo>
                <a:lnTo>
                  <a:pt x="0" y="339102"/>
                </a:lnTo>
                <a:lnTo>
                  <a:pt x="0" y="333375"/>
                </a:lnTo>
                <a:lnTo>
                  <a:pt x="0" y="10401"/>
                </a:lnTo>
                <a:lnTo>
                  <a:pt x="0" y="4673"/>
                </a:lnTo>
                <a:lnTo>
                  <a:pt x="7175" y="0"/>
                </a:lnTo>
                <a:lnTo>
                  <a:pt x="15887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94431" y="718947"/>
            <a:ext cx="29209" cy="434975"/>
          </a:xfrm>
          <a:custGeom>
            <a:avLst/>
            <a:gdLst/>
            <a:ahLst/>
            <a:cxnLst/>
            <a:rect l="l" t="t" r="r" b="b"/>
            <a:pathLst>
              <a:path w="29210" h="434975">
                <a:moveTo>
                  <a:pt x="22364" y="0"/>
                </a:moveTo>
                <a:lnTo>
                  <a:pt x="6261" y="0"/>
                </a:lnTo>
                <a:lnTo>
                  <a:pt x="0" y="5918"/>
                </a:lnTo>
                <a:lnTo>
                  <a:pt x="0" y="428802"/>
                </a:lnTo>
                <a:lnTo>
                  <a:pt x="6261" y="434708"/>
                </a:lnTo>
                <a:lnTo>
                  <a:pt x="22364" y="434708"/>
                </a:lnTo>
                <a:lnTo>
                  <a:pt x="28625" y="428802"/>
                </a:lnTo>
                <a:lnTo>
                  <a:pt x="28625" y="5918"/>
                </a:lnTo>
                <a:lnTo>
                  <a:pt x="223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94431" y="718947"/>
            <a:ext cx="29209" cy="434975"/>
          </a:xfrm>
          <a:custGeom>
            <a:avLst/>
            <a:gdLst/>
            <a:ahLst/>
            <a:cxnLst/>
            <a:rect l="l" t="t" r="r" b="b"/>
            <a:pathLst>
              <a:path w="29210" h="434975">
                <a:moveTo>
                  <a:pt x="13906" y="0"/>
                </a:moveTo>
                <a:lnTo>
                  <a:pt x="14719" y="0"/>
                </a:lnTo>
                <a:lnTo>
                  <a:pt x="22364" y="0"/>
                </a:lnTo>
                <a:lnTo>
                  <a:pt x="28625" y="5918"/>
                </a:lnTo>
                <a:lnTo>
                  <a:pt x="28625" y="13144"/>
                </a:lnTo>
                <a:lnTo>
                  <a:pt x="28625" y="421551"/>
                </a:lnTo>
                <a:lnTo>
                  <a:pt x="28625" y="428802"/>
                </a:lnTo>
                <a:lnTo>
                  <a:pt x="22364" y="434708"/>
                </a:lnTo>
                <a:lnTo>
                  <a:pt x="14719" y="434708"/>
                </a:lnTo>
                <a:lnTo>
                  <a:pt x="13906" y="434708"/>
                </a:lnTo>
                <a:lnTo>
                  <a:pt x="6261" y="434708"/>
                </a:lnTo>
                <a:lnTo>
                  <a:pt x="0" y="428802"/>
                </a:lnTo>
                <a:lnTo>
                  <a:pt x="0" y="421551"/>
                </a:lnTo>
                <a:lnTo>
                  <a:pt x="0" y="13144"/>
                </a:lnTo>
                <a:lnTo>
                  <a:pt x="0" y="5918"/>
                </a:lnTo>
                <a:lnTo>
                  <a:pt x="6261" y="0"/>
                </a:lnTo>
                <a:lnTo>
                  <a:pt x="13906" y="0"/>
                </a:lnTo>
                <a:close/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40825" y="764171"/>
            <a:ext cx="33020" cy="344170"/>
          </a:xfrm>
          <a:custGeom>
            <a:avLst/>
            <a:gdLst/>
            <a:ahLst/>
            <a:cxnLst/>
            <a:rect l="l" t="t" r="r" b="b"/>
            <a:pathLst>
              <a:path w="33019" h="344169">
                <a:moveTo>
                  <a:pt x="25539" y="0"/>
                </a:moveTo>
                <a:lnTo>
                  <a:pt x="7124" y="0"/>
                </a:lnTo>
                <a:lnTo>
                  <a:pt x="0" y="4673"/>
                </a:lnTo>
                <a:lnTo>
                  <a:pt x="0" y="339102"/>
                </a:lnTo>
                <a:lnTo>
                  <a:pt x="7124" y="343788"/>
                </a:lnTo>
                <a:lnTo>
                  <a:pt x="25539" y="343788"/>
                </a:lnTo>
                <a:lnTo>
                  <a:pt x="32689" y="339102"/>
                </a:lnTo>
                <a:lnTo>
                  <a:pt x="32689" y="4673"/>
                </a:lnTo>
                <a:lnTo>
                  <a:pt x="25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40825" y="764171"/>
            <a:ext cx="33020" cy="344170"/>
          </a:xfrm>
          <a:custGeom>
            <a:avLst/>
            <a:gdLst/>
            <a:ahLst/>
            <a:cxnLst/>
            <a:rect l="l" t="t" r="r" b="b"/>
            <a:pathLst>
              <a:path w="33019" h="344169">
                <a:moveTo>
                  <a:pt x="15875" y="0"/>
                </a:moveTo>
                <a:lnTo>
                  <a:pt x="16789" y="0"/>
                </a:lnTo>
                <a:lnTo>
                  <a:pt x="25539" y="0"/>
                </a:lnTo>
                <a:lnTo>
                  <a:pt x="32689" y="4673"/>
                </a:lnTo>
                <a:lnTo>
                  <a:pt x="32689" y="10401"/>
                </a:lnTo>
                <a:lnTo>
                  <a:pt x="32689" y="333375"/>
                </a:lnTo>
                <a:lnTo>
                  <a:pt x="32689" y="339102"/>
                </a:lnTo>
                <a:lnTo>
                  <a:pt x="25539" y="343788"/>
                </a:lnTo>
                <a:lnTo>
                  <a:pt x="16789" y="343788"/>
                </a:lnTo>
                <a:lnTo>
                  <a:pt x="15875" y="343788"/>
                </a:lnTo>
                <a:lnTo>
                  <a:pt x="7124" y="343788"/>
                </a:lnTo>
                <a:lnTo>
                  <a:pt x="0" y="339102"/>
                </a:lnTo>
                <a:lnTo>
                  <a:pt x="0" y="333375"/>
                </a:lnTo>
                <a:lnTo>
                  <a:pt x="0" y="10401"/>
                </a:lnTo>
                <a:lnTo>
                  <a:pt x="0" y="4673"/>
                </a:lnTo>
                <a:lnTo>
                  <a:pt x="7124" y="0"/>
                </a:lnTo>
                <a:lnTo>
                  <a:pt x="15875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43250" y="765225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811"/>
                </a:lnTo>
              </a:path>
            </a:pathLst>
          </a:custGeom>
          <a:ln w="203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33065" y="765225"/>
            <a:ext cx="20955" cy="342900"/>
          </a:xfrm>
          <a:custGeom>
            <a:avLst/>
            <a:gdLst/>
            <a:ahLst/>
            <a:cxnLst/>
            <a:rect l="l" t="t" r="r" b="b"/>
            <a:pathLst>
              <a:path w="20955" h="342900">
                <a:moveTo>
                  <a:pt x="0" y="342811"/>
                </a:moveTo>
                <a:lnTo>
                  <a:pt x="20370" y="342811"/>
                </a:lnTo>
                <a:lnTo>
                  <a:pt x="20370" y="0"/>
                </a:lnTo>
                <a:lnTo>
                  <a:pt x="0" y="0"/>
                </a:lnTo>
                <a:lnTo>
                  <a:pt x="0" y="342811"/>
                </a:lnTo>
                <a:close/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22219" y="765225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811"/>
                </a:lnTo>
              </a:path>
            </a:pathLst>
          </a:custGeom>
          <a:ln w="203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12034" y="765225"/>
            <a:ext cx="20955" cy="342900"/>
          </a:xfrm>
          <a:custGeom>
            <a:avLst/>
            <a:gdLst/>
            <a:ahLst/>
            <a:cxnLst/>
            <a:rect l="l" t="t" r="r" b="b"/>
            <a:pathLst>
              <a:path w="20955" h="342900">
                <a:moveTo>
                  <a:pt x="0" y="342811"/>
                </a:moveTo>
                <a:lnTo>
                  <a:pt x="20370" y="342811"/>
                </a:lnTo>
                <a:lnTo>
                  <a:pt x="20370" y="0"/>
                </a:lnTo>
                <a:lnTo>
                  <a:pt x="0" y="0"/>
                </a:lnTo>
                <a:lnTo>
                  <a:pt x="0" y="342811"/>
                </a:lnTo>
                <a:close/>
              </a:path>
            </a:pathLst>
          </a:custGeom>
          <a:ln w="73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11361" y="759307"/>
            <a:ext cx="33020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727" y="0"/>
                </a:lnTo>
              </a:path>
            </a:pathLst>
          </a:custGeom>
          <a:ln w="118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07678" y="759307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93" y="0"/>
                </a:lnTo>
              </a:path>
            </a:pathLst>
          </a:custGeom>
          <a:ln w="1920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11361" y="1114729"/>
            <a:ext cx="33020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727" y="0"/>
                </a:lnTo>
              </a:path>
            </a:pathLst>
          </a:custGeom>
          <a:ln w="1183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07678" y="1114729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93" y="0"/>
                </a:lnTo>
              </a:path>
            </a:pathLst>
          </a:custGeom>
          <a:ln w="1920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09751" y="860907"/>
            <a:ext cx="1522730" cy="156210"/>
          </a:xfrm>
          <a:custGeom>
            <a:avLst/>
            <a:gdLst/>
            <a:ahLst/>
            <a:cxnLst/>
            <a:rect l="l" t="t" r="r" b="b"/>
            <a:pathLst>
              <a:path w="1522730" h="156209">
                <a:moveTo>
                  <a:pt x="1522653" y="0"/>
                </a:moveTo>
                <a:lnTo>
                  <a:pt x="1490040" y="11569"/>
                </a:lnTo>
                <a:lnTo>
                  <a:pt x="0" y="11569"/>
                </a:lnTo>
                <a:lnTo>
                  <a:pt x="0" y="139852"/>
                </a:lnTo>
                <a:lnTo>
                  <a:pt x="1490040" y="139852"/>
                </a:lnTo>
                <a:lnTo>
                  <a:pt x="1522653" y="155625"/>
                </a:lnTo>
                <a:lnTo>
                  <a:pt x="15226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09751" y="860907"/>
            <a:ext cx="1522730" cy="156210"/>
          </a:xfrm>
          <a:custGeom>
            <a:avLst/>
            <a:gdLst/>
            <a:ahLst/>
            <a:cxnLst/>
            <a:rect l="l" t="t" r="r" b="b"/>
            <a:pathLst>
              <a:path w="1522730" h="156209">
                <a:moveTo>
                  <a:pt x="1522653" y="0"/>
                </a:moveTo>
                <a:lnTo>
                  <a:pt x="1490040" y="11569"/>
                </a:lnTo>
                <a:lnTo>
                  <a:pt x="0" y="11569"/>
                </a:lnTo>
                <a:lnTo>
                  <a:pt x="0" y="139852"/>
                </a:lnTo>
                <a:lnTo>
                  <a:pt x="1490040" y="139852"/>
                </a:lnTo>
                <a:lnTo>
                  <a:pt x="1522653" y="155625"/>
                </a:lnTo>
                <a:lnTo>
                  <a:pt x="1522653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87665" y="677938"/>
            <a:ext cx="1524000" cy="0"/>
          </a:xfrm>
          <a:custGeom>
            <a:avLst/>
            <a:gdLst/>
            <a:ahLst/>
            <a:cxnLst/>
            <a:rect l="l" t="t" r="r" b="b"/>
            <a:pathLst>
              <a:path w="1524000">
                <a:moveTo>
                  <a:pt x="1523695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87691" y="656920"/>
            <a:ext cx="1581785" cy="0"/>
          </a:xfrm>
          <a:custGeom>
            <a:avLst/>
            <a:gdLst/>
            <a:ahLst/>
            <a:cxnLst/>
            <a:rect l="l" t="t" r="r" b="b"/>
            <a:pathLst>
              <a:path w="1581785">
                <a:moveTo>
                  <a:pt x="1581492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16415" y="1216355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152768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92247" y="1195298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152768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595689" y="1191107"/>
            <a:ext cx="0" cy="74295"/>
          </a:xfrm>
          <a:custGeom>
            <a:avLst/>
            <a:gdLst/>
            <a:ahLst/>
            <a:cxnLst/>
            <a:rect l="l" t="t" r="r" b="b"/>
            <a:pathLst>
              <a:path h="74294">
                <a:moveTo>
                  <a:pt x="0" y="0"/>
                </a:moveTo>
                <a:lnTo>
                  <a:pt x="0" y="74307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16733" y="1212126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95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95689" y="1261567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989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181390" y="1207935"/>
            <a:ext cx="73660" cy="94615"/>
          </a:xfrm>
          <a:custGeom>
            <a:avLst/>
            <a:gdLst/>
            <a:ahLst/>
            <a:cxnLst/>
            <a:rect l="l" t="t" r="r" b="b"/>
            <a:pathLst>
              <a:path w="73660" h="94615">
                <a:moveTo>
                  <a:pt x="73596" y="0"/>
                </a:moveTo>
                <a:lnTo>
                  <a:pt x="0" y="0"/>
                </a:lnTo>
                <a:lnTo>
                  <a:pt x="0" y="47332"/>
                </a:lnTo>
                <a:lnTo>
                  <a:pt x="36791" y="94614"/>
                </a:lnTo>
                <a:lnTo>
                  <a:pt x="73596" y="94614"/>
                </a:lnTo>
                <a:lnTo>
                  <a:pt x="73596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181390" y="1207935"/>
            <a:ext cx="73660" cy="94615"/>
          </a:xfrm>
          <a:custGeom>
            <a:avLst/>
            <a:gdLst/>
            <a:ahLst/>
            <a:cxnLst/>
            <a:rect l="l" t="t" r="r" b="b"/>
            <a:pathLst>
              <a:path w="73660" h="94615">
                <a:moveTo>
                  <a:pt x="0" y="0"/>
                </a:moveTo>
                <a:lnTo>
                  <a:pt x="73596" y="0"/>
                </a:lnTo>
                <a:lnTo>
                  <a:pt x="73596" y="94614"/>
                </a:lnTo>
                <a:lnTo>
                  <a:pt x="36791" y="94614"/>
                </a:lnTo>
                <a:lnTo>
                  <a:pt x="0" y="47332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94001" y="1191107"/>
            <a:ext cx="0" cy="74295"/>
          </a:xfrm>
          <a:custGeom>
            <a:avLst/>
            <a:gdLst/>
            <a:ahLst/>
            <a:cxnLst/>
            <a:rect l="l" t="t" r="r" b="b"/>
            <a:pathLst>
              <a:path h="74294">
                <a:moveTo>
                  <a:pt x="0" y="0"/>
                </a:moveTo>
                <a:lnTo>
                  <a:pt x="0" y="74053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83462" y="1207935"/>
            <a:ext cx="1012825" cy="0"/>
          </a:xfrm>
          <a:custGeom>
            <a:avLst/>
            <a:gdLst/>
            <a:ahLst/>
            <a:cxnLst/>
            <a:rect l="l" t="t" r="r" b="b"/>
            <a:pathLst>
              <a:path w="1012825">
                <a:moveTo>
                  <a:pt x="0" y="0"/>
                </a:moveTo>
                <a:lnTo>
                  <a:pt x="1012240" y="0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83462" y="1216355"/>
            <a:ext cx="995680" cy="0"/>
          </a:xfrm>
          <a:custGeom>
            <a:avLst/>
            <a:gdLst/>
            <a:ahLst/>
            <a:cxnLst/>
            <a:rect l="l" t="t" r="r" b="b"/>
            <a:pathLst>
              <a:path w="995680">
                <a:moveTo>
                  <a:pt x="0" y="0"/>
                </a:moveTo>
                <a:lnTo>
                  <a:pt x="995146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83462" y="1195298"/>
            <a:ext cx="1020444" cy="0"/>
          </a:xfrm>
          <a:custGeom>
            <a:avLst/>
            <a:gdLst/>
            <a:ahLst/>
            <a:cxnLst/>
            <a:rect l="l" t="t" r="r" b="b"/>
            <a:pathLst>
              <a:path w="1020444">
                <a:moveTo>
                  <a:pt x="0" y="0"/>
                </a:moveTo>
                <a:lnTo>
                  <a:pt x="1019911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202408" y="1191107"/>
            <a:ext cx="0" cy="74295"/>
          </a:xfrm>
          <a:custGeom>
            <a:avLst/>
            <a:gdLst/>
            <a:ahLst/>
            <a:cxnLst/>
            <a:rect l="l" t="t" r="r" b="b"/>
            <a:pathLst>
              <a:path h="74294">
                <a:moveTo>
                  <a:pt x="0" y="0"/>
                </a:moveTo>
                <a:lnTo>
                  <a:pt x="0" y="74307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181390" y="1212126"/>
            <a:ext cx="0" cy="53975"/>
          </a:xfrm>
          <a:custGeom>
            <a:avLst/>
            <a:gdLst/>
            <a:ahLst/>
            <a:cxnLst/>
            <a:rect l="l" t="t" r="r" b="b"/>
            <a:pathLst>
              <a:path h="53975">
                <a:moveTo>
                  <a:pt x="0" y="0"/>
                </a:moveTo>
                <a:lnTo>
                  <a:pt x="0" y="53695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182431" y="1261567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19977" y="0"/>
                </a:move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722564" y="733920"/>
            <a:ext cx="109220" cy="396240"/>
          </a:xfrm>
          <a:custGeom>
            <a:avLst/>
            <a:gdLst/>
            <a:ahLst/>
            <a:cxnLst/>
            <a:rect l="l" t="t" r="r" b="b"/>
            <a:pathLst>
              <a:path w="109219" h="396240">
                <a:moveTo>
                  <a:pt x="88480" y="0"/>
                </a:moveTo>
                <a:lnTo>
                  <a:pt x="81216" y="4051"/>
                </a:lnTo>
                <a:lnTo>
                  <a:pt x="79844" y="10579"/>
                </a:lnTo>
                <a:lnTo>
                  <a:pt x="0" y="386219"/>
                </a:lnTo>
                <a:lnTo>
                  <a:pt x="4978" y="392861"/>
                </a:lnTo>
                <a:lnTo>
                  <a:pt x="20739" y="396227"/>
                </a:lnTo>
                <a:lnTo>
                  <a:pt x="27990" y="392175"/>
                </a:lnTo>
                <a:lnTo>
                  <a:pt x="109232" y="10007"/>
                </a:lnTo>
                <a:lnTo>
                  <a:pt x="104241" y="3352"/>
                </a:lnTo>
                <a:lnTo>
                  <a:pt x="88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722564" y="733920"/>
            <a:ext cx="109220" cy="396240"/>
          </a:xfrm>
          <a:custGeom>
            <a:avLst/>
            <a:gdLst/>
            <a:ahLst/>
            <a:cxnLst/>
            <a:rect l="l" t="t" r="r" b="b"/>
            <a:pathLst>
              <a:path w="109219" h="396240">
                <a:moveTo>
                  <a:pt x="95961" y="1587"/>
                </a:moveTo>
                <a:lnTo>
                  <a:pt x="96761" y="1765"/>
                </a:lnTo>
                <a:lnTo>
                  <a:pt x="104241" y="3352"/>
                </a:lnTo>
                <a:lnTo>
                  <a:pt x="109232" y="10007"/>
                </a:lnTo>
                <a:lnTo>
                  <a:pt x="107835" y="16535"/>
                </a:lnTo>
                <a:lnTo>
                  <a:pt x="29387" y="385648"/>
                </a:lnTo>
                <a:lnTo>
                  <a:pt x="27990" y="392175"/>
                </a:lnTo>
                <a:lnTo>
                  <a:pt x="20739" y="396227"/>
                </a:lnTo>
                <a:lnTo>
                  <a:pt x="13258" y="394627"/>
                </a:lnTo>
                <a:lnTo>
                  <a:pt x="12458" y="394449"/>
                </a:lnTo>
                <a:lnTo>
                  <a:pt x="4978" y="392861"/>
                </a:lnTo>
                <a:lnTo>
                  <a:pt x="0" y="386219"/>
                </a:lnTo>
                <a:lnTo>
                  <a:pt x="1384" y="379679"/>
                </a:lnTo>
                <a:lnTo>
                  <a:pt x="79844" y="10579"/>
                </a:lnTo>
                <a:lnTo>
                  <a:pt x="81216" y="4051"/>
                </a:lnTo>
                <a:lnTo>
                  <a:pt x="88480" y="0"/>
                </a:lnTo>
                <a:lnTo>
                  <a:pt x="95961" y="1587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646618" y="733920"/>
            <a:ext cx="109220" cy="396240"/>
          </a:xfrm>
          <a:custGeom>
            <a:avLst/>
            <a:gdLst/>
            <a:ahLst/>
            <a:cxnLst/>
            <a:rect l="l" t="t" r="r" b="b"/>
            <a:pathLst>
              <a:path w="109219" h="396240">
                <a:moveTo>
                  <a:pt x="20739" y="0"/>
                </a:moveTo>
                <a:lnTo>
                  <a:pt x="4991" y="3352"/>
                </a:lnTo>
                <a:lnTo>
                  <a:pt x="0" y="10007"/>
                </a:lnTo>
                <a:lnTo>
                  <a:pt x="81241" y="392175"/>
                </a:lnTo>
                <a:lnTo>
                  <a:pt x="88480" y="396227"/>
                </a:lnTo>
                <a:lnTo>
                  <a:pt x="104254" y="392861"/>
                </a:lnTo>
                <a:lnTo>
                  <a:pt x="109232" y="386219"/>
                </a:lnTo>
                <a:lnTo>
                  <a:pt x="28003" y="4051"/>
                </a:lnTo>
                <a:lnTo>
                  <a:pt x="207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646618" y="733920"/>
            <a:ext cx="109220" cy="396240"/>
          </a:xfrm>
          <a:custGeom>
            <a:avLst/>
            <a:gdLst/>
            <a:ahLst/>
            <a:cxnLst/>
            <a:rect l="l" t="t" r="r" b="b"/>
            <a:pathLst>
              <a:path w="109219" h="396240">
                <a:moveTo>
                  <a:pt x="13271" y="1587"/>
                </a:moveTo>
                <a:lnTo>
                  <a:pt x="12471" y="1765"/>
                </a:lnTo>
                <a:lnTo>
                  <a:pt x="4991" y="3352"/>
                </a:lnTo>
                <a:lnTo>
                  <a:pt x="0" y="10007"/>
                </a:lnTo>
                <a:lnTo>
                  <a:pt x="1384" y="16535"/>
                </a:lnTo>
                <a:lnTo>
                  <a:pt x="79844" y="385648"/>
                </a:lnTo>
                <a:lnTo>
                  <a:pt x="81241" y="392175"/>
                </a:lnTo>
                <a:lnTo>
                  <a:pt x="88480" y="396227"/>
                </a:lnTo>
                <a:lnTo>
                  <a:pt x="95973" y="394627"/>
                </a:lnTo>
                <a:lnTo>
                  <a:pt x="96761" y="394449"/>
                </a:lnTo>
                <a:lnTo>
                  <a:pt x="104254" y="392861"/>
                </a:lnTo>
                <a:lnTo>
                  <a:pt x="109232" y="386219"/>
                </a:lnTo>
                <a:lnTo>
                  <a:pt x="107835" y="379679"/>
                </a:lnTo>
                <a:lnTo>
                  <a:pt x="29387" y="10579"/>
                </a:lnTo>
                <a:lnTo>
                  <a:pt x="28003" y="4051"/>
                </a:lnTo>
                <a:lnTo>
                  <a:pt x="20739" y="0"/>
                </a:lnTo>
                <a:lnTo>
                  <a:pt x="13271" y="1587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49069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74942" y="0"/>
                </a:moveTo>
                <a:lnTo>
                  <a:pt x="67830" y="4305"/>
                </a:lnTo>
                <a:lnTo>
                  <a:pt x="1143" y="382485"/>
                </a:lnTo>
                <a:lnTo>
                  <a:pt x="0" y="389089"/>
                </a:lnTo>
                <a:lnTo>
                  <a:pt x="5194" y="395566"/>
                </a:lnTo>
                <a:lnTo>
                  <a:pt x="21069" y="398322"/>
                </a:lnTo>
                <a:lnTo>
                  <a:pt x="28168" y="394055"/>
                </a:lnTo>
                <a:lnTo>
                  <a:pt x="29349" y="387451"/>
                </a:lnTo>
                <a:lnTo>
                  <a:pt x="96024" y="9270"/>
                </a:lnTo>
                <a:lnTo>
                  <a:pt x="90805" y="2806"/>
                </a:lnTo>
                <a:lnTo>
                  <a:pt x="749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49069" y="733704"/>
            <a:ext cx="96520" cy="398780"/>
          </a:xfrm>
          <a:custGeom>
            <a:avLst/>
            <a:gdLst/>
            <a:ahLst/>
            <a:cxnLst/>
            <a:rect l="l" t="t" r="r" b="b"/>
            <a:pathLst>
              <a:path w="96519" h="398780">
                <a:moveTo>
                  <a:pt x="82473" y="1333"/>
                </a:moveTo>
                <a:lnTo>
                  <a:pt x="83273" y="1473"/>
                </a:lnTo>
                <a:lnTo>
                  <a:pt x="90805" y="2806"/>
                </a:lnTo>
                <a:lnTo>
                  <a:pt x="96024" y="9270"/>
                </a:lnTo>
                <a:lnTo>
                  <a:pt x="94868" y="15849"/>
                </a:lnTo>
                <a:lnTo>
                  <a:pt x="29349" y="387451"/>
                </a:lnTo>
                <a:lnTo>
                  <a:pt x="28168" y="394055"/>
                </a:lnTo>
                <a:lnTo>
                  <a:pt x="21069" y="398322"/>
                </a:lnTo>
                <a:lnTo>
                  <a:pt x="13538" y="397014"/>
                </a:lnTo>
                <a:lnTo>
                  <a:pt x="12725" y="396862"/>
                </a:lnTo>
                <a:lnTo>
                  <a:pt x="5194" y="395566"/>
                </a:lnTo>
                <a:lnTo>
                  <a:pt x="0" y="389089"/>
                </a:lnTo>
                <a:lnTo>
                  <a:pt x="1143" y="382485"/>
                </a:lnTo>
                <a:lnTo>
                  <a:pt x="66675" y="10883"/>
                </a:lnTo>
                <a:lnTo>
                  <a:pt x="67830" y="4305"/>
                </a:lnTo>
                <a:lnTo>
                  <a:pt x="74942" y="0"/>
                </a:lnTo>
                <a:lnTo>
                  <a:pt x="82473" y="1333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337995" y="733818"/>
            <a:ext cx="73025" cy="239395"/>
          </a:xfrm>
          <a:custGeom>
            <a:avLst/>
            <a:gdLst/>
            <a:ahLst/>
            <a:cxnLst/>
            <a:rect l="l" t="t" r="r" b="b"/>
            <a:pathLst>
              <a:path w="73025" h="239394">
                <a:moveTo>
                  <a:pt x="51396" y="0"/>
                </a:moveTo>
                <a:lnTo>
                  <a:pt x="44627" y="2019"/>
                </a:lnTo>
                <a:lnTo>
                  <a:pt x="749" y="227711"/>
                </a:lnTo>
                <a:lnTo>
                  <a:pt x="0" y="231635"/>
                </a:lnTo>
                <a:lnTo>
                  <a:pt x="5511" y="236042"/>
                </a:lnTo>
                <a:lnTo>
                  <a:pt x="21336" y="239115"/>
                </a:lnTo>
                <a:lnTo>
                  <a:pt x="28105" y="237096"/>
                </a:lnTo>
                <a:lnTo>
                  <a:pt x="72732" y="7480"/>
                </a:lnTo>
                <a:lnTo>
                  <a:pt x="67208" y="3073"/>
                </a:lnTo>
                <a:lnTo>
                  <a:pt x="513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337995" y="733818"/>
            <a:ext cx="73025" cy="239395"/>
          </a:xfrm>
          <a:custGeom>
            <a:avLst/>
            <a:gdLst/>
            <a:ahLst/>
            <a:cxnLst/>
            <a:rect l="l" t="t" r="r" b="b"/>
            <a:pathLst>
              <a:path w="73025" h="239394">
                <a:moveTo>
                  <a:pt x="58915" y="1460"/>
                </a:moveTo>
                <a:lnTo>
                  <a:pt x="59715" y="1625"/>
                </a:lnTo>
                <a:lnTo>
                  <a:pt x="67208" y="3073"/>
                </a:lnTo>
                <a:lnTo>
                  <a:pt x="72732" y="7480"/>
                </a:lnTo>
                <a:lnTo>
                  <a:pt x="71970" y="11404"/>
                </a:lnTo>
                <a:lnTo>
                  <a:pt x="28867" y="233172"/>
                </a:lnTo>
                <a:lnTo>
                  <a:pt x="28105" y="237096"/>
                </a:lnTo>
                <a:lnTo>
                  <a:pt x="21336" y="239115"/>
                </a:lnTo>
                <a:lnTo>
                  <a:pt x="13817" y="237667"/>
                </a:lnTo>
                <a:lnTo>
                  <a:pt x="13017" y="237502"/>
                </a:lnTo>
                <a:lnTo>
                  <a:pt x="5511" y="236042"/>
                </a:lnTo>
                <a:lnTo>
                  <a:pt x="0" y="231635"/>
                </a:lnTo>
                <a:lnTo>
                  <a:pt x="749" y="227711"/>
                </a:lnTo>
                <a:lnTo>
                  <a:pt x="43865" y="5943"/>
                </a:lnTo>
                <a:lnTo>
                  <a:pt x="44627" y="2019"/>
                </a:lnTo>
                <a:lnTo>
                  <a:pt x="51396" y="0"/>
                </a:lnTo>
                <a:lnTo>
                  <a:pt x="58915" y="146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338478" y="711593"/>
            <a:ext cx="0" cy="451484"/>
          </a:xfrm>
          <a:custGeom>
            <a:avLst/>
            <a:gdLst/>
            <a:ahLst/>
            <a:cxnLst/>
            <a:rect l="l" t="t" r="r" b="b"/>
            <a:pathLst>
              <a:path h="451484">
                <a:moveTo>
                  <a:pt x="0" y="0"/>
                </a:moveTo>
                <a:lnTo>
                  <a:pt x="0" y="451078"/>
                </a:lnTo>
              </a:path>
            </a:pathLst>
          </a:custGeom>
          <a:ln w="282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324368" y="711593"/>
            <a:ext cx="28575" cy="451484"/>
          </a:xfrm>
          <a:custGeom>
            <a:avLst/>
            <a:gdLst/>
            <a:ahLst/>
            <a:cxnLst/>
            <a:rect l="l" t="t" r="r" b="b"/>
            <a:pathLst>
              <a:path w="28575" h="451484">
                <a:moveTo>
                  <a:pt x="0" y="0"/>
                </a:moveTo>
                <a:lnTo>
                  <a:pt x="28219" y="0"/>
                </a:lnTo>
                <a:lnTo>
                  <a:pt x="28219" y="451078"/>
                </a:lnTo>
                <a:lnTo>
                  <a:pt x="0" y="451078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87564" y="819315"/>
            <a:ext cx="33020" cy="53340"/>
          </a:xfrm>
          <a:custGeom>
            <a:avLst/>
            <a:gdLst/>
            <a:ahLst/>
            <a:cxnLst/>
            <a:rect l="l" t="t" r="r" b="b"/>
            <a:pathLst>
              <a:path w="33019" h="53340">
                <a:moveTo>
                  <a:pt x="0" y="0"/>
                </a:moveTo>
                <a:lnTo>
                  <a:pt x="32600" y="0"/>
                </a:lnTo>
                <a:lnTo>
                  <a:pt x="32600" y="53162"/>
                </a:lnTo>
                <a:lnTo>
                  <a:pt x="0" y="53162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87564" y="1001242"/>
            <a:ext cx="33020" cy="53340"/>
          </a:xfrm>
          <a:custGeom>
            <a:avLst/>
            <a:gdLst/>
            <a:ahLst/>
            <a:cxnLst/>
            <a:rect l="l" t="t" r="r" b="b"/>
            <a:pathLst>
              <a:path w="33019" h="53340">
                <a:moveTo>
                  <a:pt x="0" y="0"/>
                </a:moveTo>
                <a:lnTo>
                  <a:pt x="32600" y="0"/>
                </a:lnTo>
                <a:lnTo>
                  <a:pt x="32600" y="53149"/>
                </a:lnTo>
                <a:lnTo>
                  <a:pt x="0" y="53149"/>
                </a:lnTo>
                <a:lnTo>
                  <a:pt x="0" y="0"/>
                </a:lnTo>
                <a:close/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63485" y="690562"/>
            <a:ext cx="0" cy="490220"/>
          </a:xfrm>
          <a:custGeom>
            <a:avLst/>
            <a:gdLst/>
            <a:ahLst/>
            <a:cxnLst/>
            <a:rect l="l" t="t" r="r" b="b"/>
            <a:pathLst>
              <a:path h="490219">
                <a:moveTo>
                  <a:pt x="0" y="0"/>
                </a:moveTo>
                <a:lnTo>
                  <a:pt x="0" y="489635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76096" y="690562"/>
            <a:ext cx="0" cy="491490"/>
          </a:xfrm>
          <a:custGeom>
            <a:avLst/>
            <a:gdLst/>
            <a:ahLst/>
            <a:cxnLst/>
            <a:rect l="l" t="t" r="r" b="b"/>
            <a:pathLst>
              <a:path h="491490">
                <a:moveTo>
                  <a:pt x="0" y="0"/>
                </a:moveTo>
                <a:lnTo>
                  <a:pt x="0" y="491388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55064" y="690562"/>
            <a:ext cx="0" cy="491490"/>
          </a:xfrm>
          <a:custGeom>
            <a:avLst/>
            <a:gdLst/>
            <a:ahLst/>
            <a:cxnLst/>
            <a:rect l="l" t="t" r="r" b="b"/>
            <a:pathLst>
              <a:path h="491490">
                <a:moveTo>
                  <a:pt x="0" y="0"/>
                </a:moveTo>
                <a:lnTo>
                  <a:pt x="0" y="491388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157273" y="657961"/>
            <a:ext cx="33020" cy="22860"/>
          </a:xfrm>
          <a:custGeom>
            <a:avLst/>
            <a:gdLst/>
            <a:ahLst/>
            <a:cxnLst/>
            <a:rect l="l" t="t" r="r" b="b"/>
            <a:pathLst>
              <a:path w="33019" h="22859">
                <a:moveTo>
                  <a:pt x="32500" y="0"/>
                </a:moveTo>
                <a:lnTo>
                  <a:pt x="18580" y="2922"/>
                </a:lnTo>
                <a:lnTo>
                  <a:pt x="7328" y="10854"/>
                </a:lnTo>
                <a:lnTo>
                  <a:pt x="0" y="22539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176096" y="67880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4">
                <a:moveTo>
                  <a:pt x="14287" y="0"/>
                </a:moveTo>
                <a:lnTo>
                  <a:pt x="6413" y="0"/>
                </a:lnTo>
                <a:lnTo>
                  <a:pt x="0" y="6426"/>
                </a:lnTo>
                <a:lnTo>
                  <a:pt x="0" y="1430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168826" y="1188041"/>
            <a:ext cx="21590" cy="15875"/>
          </a:xfrm>
          <a:custGeom>
            <a:avLst/>
            <a:gdLst/>
            <a:ahLst/>
            <a:cxnLst/>
            <a:rect l="l" t="t" r="r" b="b"/>
            <a:pathLst>
              <a:path w="21590" h="15875">
                <a:moveTo>
                  <a:pt x="21303" y="15360"/>
                </a:moveTo>
                <a:lnTo>
                  <a:pt x="8063" y="11023"/>
                </a:lnTo>
                <a:lnTo>
                  <a:pt x="0" y="0"/>
                </a:lnTo>
              </a:path>
            </a:pathLst>
          </a:custGeom>
          <a:ln w="2418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57273" y="1192748"/>
            <a:ext cx="33020" cy="22860"/>
          </a:xfrm>
          <a:custGeom>
            <a:avLst/>
            <a:gdLst/>
            <a:ahLst/>
            <a:cxnLst/>
            <a:rect l="l" t="t" r="r" b="b"/>
            <a:pathLst>
              <a:path w="33019" h="22859">
                <a:moveTo>
                  <a:pt x="32500" y="22539"/>
                </a:moveTo>
                <a:lnTo>
                  <a:pt x="18580" y="19616"/>
                </a:lnTo>
                <a:lnTo>
                  <a:pt x="7328" y="11685"/>
                </a:ln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176096" y="118120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287" y="14287"/>
                </a:moveTo>
                <a:lnTo>
                  <a:pt x="6413" y="14287"/>
                </a:lnTo>
                <a:lnTo>
                  <a:pt x="0" y="7886"/>
                </a:lnTo>
                <a:lnTo>
                  <a:pt x="0" y="0"/>
                </a:lnTo>
              </a:path>
            </a:pathLst>
          </a:custGeom>
          <a:ln w="736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556818" y="1436156"/>
            <a:ext cx="126873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Air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blow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valve.</a:t>
            </a:r>
            <a:endParaRPr sz="8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94721" y="7984617"/>
            <a:ext cx="0" cy="202565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94721" y="818694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94721" y="8344623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674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94721" y="8484298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4721" y="8623262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5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94721" y="876222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94721" y="8914142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556818" y="6149414"/>
            <a:ext cx="2021839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FOOD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ADDITIVES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61111" y="7985217"/>
            <a:ext cx="1870075" cy="781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85" dirty="0">
                <a:latin typeface="Arial"/>
                <a:cs typeface="Arial"/>
              </a:rPr>
              <a:t>Legislation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</a:pPr>
            <a:r>
              <a:rPr sz="900" spc="15" dirty="0">
                <a:latin typeface="Arial"/>
                <a:cs typeface="Arial"/>
              </a:rPr>
              <a:t>P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Berry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Ottaway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Berry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Ottaway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&amp; Associates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Ltd,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5" dirty="0">
                <a:latin typeface="Arial"/>
                <a:cs typeface="Arial"/>
              </a:rPr>
              <a:t>Hereford,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England</a:t>
            </a:r>
            <a:endParaRPr sz="9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61225" y="8899233"/>
            <a:ext cx="265112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593058" y="8029882"/>
            <a:ext cx="2911475" cy="1000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715" indent="-635" algn="just">
              <a:lnSpc>
                <a:spcPct val="100000"/>
              </a:lnSpc>
              <a:spcBef>
                <a:spcPts val="595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dition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stances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techno</a:t>
            </a:r>
            <a:r>
              <a:rPr sz="1000" spc="45" dirty="0">
                <a:latin typeface="PMingLiU"/>
                <a:cs typeface="PMingLiU"/>
              </a:rPr>
              <a:t>logic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poses,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preserva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orga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oleptic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poses,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colour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flavo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r,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traced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back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over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mil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ennia.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Salt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valu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ear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civili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55" dirty="0">
                <a:latin typeface="PMingLiU"/>
                <a:cs typeface="PMingLiU"/>
              </a:rPr>
              <a:t>ations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diment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70585" y="6801426"/>
            <a:ext cx="1945005" cy="675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54125">
              <a:lnSpc>
                <a:spcPct val="118100"/>
              </a:lnSpc>
            </a:pPr>
            <a:r>
              <a:rPr sz="900" spc="-5" dirty="0">
                <a:latin typeface="Arial"/>
                <a:cs typeface="Arial"/>
              </a:rPr>
              <a:t>Contents </a:t>
            </a:r>
            <a:r>
              <a:rPr sz="1000" spc="45" dirty="0">
                <a:latin typeface="Arial"/>
                <a:cs typeface="Arial"/>
              </a:rPr>
              <a:t>Legis</a:t>
            </a:r>
            <a:r>
              <a:rPr sz="1000" spc="25" dirty="0">
                <a:latin typeface="Arial"/>
                <a:cs typeface="Arial"/>
              </a:rPr>
              <a:t>l</a:t>
            </a:r>
            <a:r>
              <a:rPr sz="1000" spc="40" dirty="0">
                <a:latin typeface="Arial"/>
                <a:cs typeface="Arial"/>
              </a:rPr>
              <a:t>ation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Safety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spc="30" dirty="0">
                <a:latin typeface="Arial"/>
                <a:cs typeface="Arial"/>
              </a:rPr>
              <a:t>Adverse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Reac</a:t>
            </a:r>
            <a:r>
              <a:rPr sz="1000" spc="10" dirty="0">
                <a:latin typeface="Arial"/>
                <a:cs typeface="Arial"/>
              </a:rPr>
              <a:t>t</a:t>
            </a:r>
            <a:r>
              <a:rPr sz="1000" spc="50" dirty="0">
                <a:latin typeface="Arial"/>
                <a:cs typeface="Arial"/>
              </a:rPr>
              <a:t>ions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to </a:t>
            </a:r>
            <a:r>
              <a:rPr sz="1000" spc="60" dirty="0">
                <a:latin typeface="Arial"/>
                <a:cs typeface="Arial"/>
              </a:rPr>
              <a:t>Addit</a:t>
            </a:r>
            <a:r>
              <a:rPr sz="1000" spc="35" dirty="0">
                <a:latin typeface="Arial"/>
                <a:cs typeface="Arial"/>
              </a:rPr>
              <a:t>i</a:t>
            </a:r>
            <a:r>
              <a:rPr sz="1000" spc="30" dirty="0">
                <a:latin typeface="Arial"/>
                <a:cs typeface="Arial"/>
              </a:rPr>
              <a:t>ves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3593288" y="313916"/>
            <a:ext cx="2910840" cy="82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065" indent="736600">
              <a:lnSpc>
                <a:spcPct val="100000"/>
              </a:lnSpc>
            </a:pPr>
            <a:r>
              <a:rPr sz="900" spc="5" dirty="0">
                <a:latin typeface="Arial"/>
                <a:cs typeface="Arial"/>
              </a:rPr>
              <a:t>FOOD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ADDITIVE</a:t>
            </a:r>
            <a:r>
              <a:rPr sz="900" spc="25" dirty="0">
                <a:latin typeface="Arial"/>
                <a:cs typeface="Arial"/>
              </a:rPr>
              <a:t>S</a:t>
            </a:r>
            <a:r>
              <a:rPr sz="900" dirty="0">
                <a:latin typeface="Arial"/>
                <a:cs typeface="Arial"/>
              </a:rPr>
              <a:t>/</a:t>
            </a:r>
            <a:r>
              <a:rPr sz="900" spc="55" dirty="0">
                <a:latin typeface="Arial"/>
                <a:cs typeface="Arial"/>
              </a:rPr>
              <a:t>Legislation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1099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795"/>
              </a:spcBef>
            </a:pPr>
            <a:r>
              <a:rPr sz="1000" spc="85" dirty="0">
                <a:latin typeface="PMingLiU"/>
                <a:cs typeface="PMingLiU"/>
              </a:rPr>
              <a:t>Oth</a:t>
            </a:r>
            <a:r>
              <a:rPr sz="1000" spc="8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indus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include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split</a:t>
            </a:r>
            <a:r>
              <a:rPr sz="1000" spc="40" dirty="0">
                <a:latin typeface="PMingLiU"/>
                <a:cs typeface="PMingLiU"/>
              </a:rPr>
              <a:t>ters,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mixing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sampl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valv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plug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cocks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(for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manual </a:t>
            </a:r>
            <a:r>
              <a:rPr sz="1000" spc="65" dirty="0">
                <a:latin typeface="PMingLiU"/>
                <a:cs typeface="PMingLiU"/>
              </a:rPr>
              <a:t>op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ration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only</a:t>
            </a:r>
            <a:r>
              <a:rPr sz="1000" spc="40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73119" y="4717256"/>
            <a:ext cx="5914390" cy="328930"/>
          </a:xfrm>
          <a:prstGeom prst="rect">
            <a:avLst/>
          </a:prstGeom>
          <a:ln w="7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3664">
              <a:lnSpc>
                <a:spcPct val="100000"/>
              </a:lnSpc>
            </a:pPr>
            <a:r>
              <a:rPr sz="1200" spc="65" dirty="0">
                <a:latin typeface="Arial"/>
                <a:cs typeface="Arial"/>
              </a:rPr>
              <a:t>Folic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75" dirty="0">
                <a:latin typeface="Arial"/>
                <a:cs typeface="Arial"/>
              </a:rPr>
              <a:t>Acid</a:t>
            </a:r>
            <a:r>
              <a:rPr sz="1200" spc="6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see</a:t>
            </a:r>
            <a:r>
              <a:rPr sz="900" i="1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Vitamins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Folates,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Nutritional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Signifcance.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3880</Words>
  <Application>Microsoft Office PowerPoint</Application>
  <PresentationFormat>Custom</PresentationFormat>
  <Paragraphs>225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PII: B0122272358007173</dc:title>
  <dc:subject>Elsevier Science</dc:subject>
  <dc:creator>Dr Shimelis</dc:creator>
  <cp:lastModifiedBy>shimelis</cp:lastModifiedBy>
  <cp:revision>1</cp:revision>
  <dcterms:created xsi:type="dcterms:W3CDTF">2017-05-14T16:35:32Z</dcterms:created>
  <dcterms:modified xsi:type="dcterms:W3CDTF">2017-05-14T13:37:41Z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