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353" r:id="rId10"/>
    <p:sldId id="354" r:id="rId11"/>
    <p:sldId id="359" r:id="rId12"/>
    <p:sldId id="355" r:id="rId13"/>
    <p:sldId id="356" r:id="rId14"/>
    <p:sldId id="357" r:id="rId15"/>
    <p:sldId id="358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360" r:id="rId37"/>
    <p:sldId id="284" r:id="rId38"/>
    <p:sldId id="285" r:id="rId39"/>
    <p:sldId id="286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E501-F24E-430C-A597-6468F95B3778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6FFF-F90A-4196-8D54-C1E855F984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E501-F24E-430C-A597-6468F95B3778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6FFF-F90A-4196-8D54-C1E855F984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E501-F24E-430C-A597-6468F95B3778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6FFF-F90A-4196-8D54-C1E855F984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E501-F24E-430C-A597-6468F95B3778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6FFF-F90A-4196-8D54-C1E855F984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E501-F24E-430C-A597-6468F95B3778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6FFF-F90A-4196-8D54-C1E855F984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E501-F24E-430C-A597-6468F95B3778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6FFF-F90A-4196-8D54-C1E855F984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E501-F24E-430C-A597-6468F95B3778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6FFF-F90A-4196-8D54-C1E855F984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E501-F24E-430C-A597-6468F95B3778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6FFF-F90A-4196-8D54-C1E855F984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E501-F24E-430C-A597-6468F95B3778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6FFF-F90A-4196-8D54-C1E855F984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E501-F24E-430C-A597-6468F95B3778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6FFF-F90A-4196-8D54-C1E855F984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E501-F24E-430C-A597-6468F95B3778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6FFF-F90A-4196-8D54-C1E855F984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DE501-F24E-430C-A597-6468F95B3778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66FFF-F90A-4196-8D54-C1E855F984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dn.britannica.com/58/194758-050-3815E4A4/Carolus-Linnaeus-portrait-Alexander-Roslin-Stockholm-Sweden-1775.jp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90800"/>
            <a:ext cx="8001000" cy="3581400"/>
          </a:xfrm>
        </p:spPr>
        <p:txBody>
          <a:bodyPr>
            <a:normAutofit/>
          </a:bodyPr>
          <a:lstStyle/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Principles of Taxonomy 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Biol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3063)</a:t>
            </a:r>
            <a:b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228600"/>
            <a:ext cx="2309004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Linnaeus, Carolus">
            <a:hlinkClick r:id="rId3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3733800"/>
            <a:ext cx="2581026" cy="218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610600" cy="6096000"/>
          </a:xfrm>
        </p:spPr>
        <p:txBody>
          <a:bodyPr>
            <a:noAutofit/>
          </a:bodyPr>
          <a:lstStyle/>
          <a:p>
            <a:pPr algn="just" fontAlgn="base">
              <a:lnSpc>
                <a:spcPct val="17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5. It provides names for each kind of organism, </a:t>
            </a:r>
          </a:p>
          <a:p>
            <a:pPr lvl="3" algn="just" fontAlgn="base">
              <a:lnSpc>
                <a:spcPct val="17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 that all concerned can know what they are talking about and such information can be recorded, stored and retrieved when needed.</a:t>
            </a:r>
          </a:p>
          <a:p>
            <a:pPr algn="just" fontAlgn="base">
              <a:lnSpc>
                <a:spcPct val="17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6. It differentiates the various kinds of organisms and points out their characteristics through descriptions, keys, illustrations etc.</a:t>
            </a:r>
          </a:p>
          <a:p>
            <a:pPr algn="just" fontAlgn="base">
              <a:lnSpc>
                <a:spcPct val="17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7. It provides classification, which are of great heuristic and explanatory values in most branches of biology like evolutionary biochemistry, immunology, ecology, genetics,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ethology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historical geology etc.</a:t>
            </a:r>
          </a:p>
          <a:p>
            <a:pPr algn="just" fontAlgn="base">
              <a:lnSpc>
                <a:spcPct val="170000"/>
              </a:lnSpc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38400" y="0"/>
            <a:ext cx="4648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Scope of taxonomy…</a:t>
            </a: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Scope of taxonomy…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5334000"/>
          </a:xfrm>
        </p:spPr>
        <p:txBody>
          <a:bodyPr>
            <a:normAutofit/>
          </a:bodyPr>
          <a:lstStyle/>
          <a:p>
            <a:pPr algn="just" fontAlgn="base">
              <a:lnSpc>
                <a:spcPct val="17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8. It is important in the study of economically or medically important organisms.</a:t>
            </a:r>
          </a:p>
          <a:p>
            <a:pPr algn="just">
              <a:lnSpc>
                <a:spcPct val="17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9. It makes important conceptual contributions in population thinking, </a:t>
            </a:r>
          </a:p>
          <a:p>
            <a:pPr lvl="1" algn="just"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thereby making it accessible to experimental biologists. </a:t>
            </a:r>
          </a:p>
          <a:p>
            <a:pPr lvl="1" algn="just"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thus contributes significantly to the broadening of biology and to a better balance within biological science as a whole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Objectives of Taxonomy</a:t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763000" cy="5059363"/>
          </a:xfrm>
        </p:spPr>
        <p:txBody>
          <a:bodyPr>
            <a:normAutofit/>
          </a:bodyPr>
          <a:lstStyle/>
          <a:p>
            <a:pPr algn="just" fontAlgn="base"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Taxonomy aims at fulfilling three main objectives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Taxonomy aims at classifying organisms into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taxa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on the basis of similarities in phenotypic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phenetic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characteristics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assign each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taxon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 name. This naming of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taxon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known as 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nomenclature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serve as an instrument for identification of bacteria. </a:t>
            </a:r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A newly isolated organism can be assorted to its nearest allies or can be identified as a new hitherto unknown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taxon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Levels of Taxonomy</a:t>
            </a:r>
            <a:r>
              <a:rPr lang="en-US" b="1" i="1" dirty="0" smtClean="0"/>
              <a:t/>
            </a:r>
            <a:br>
              <a:rPr lang="en-US" b="1" i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Autofit/>
          </a:bodyPr>
          <a:lstStyle/>
          <a:p>
            <a:pPr algn="just" fontAlgn="base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α (alpha), β (beta) and Ƴ (gamma) taxonomy: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Alpha (α) taxonomy: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Alpha (α) taxonomy is the analytic phase in which the species are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identified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characterized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named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At this level when a new species is discovered it is named in accordance with Linnaeus system of binomial nomenclature.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Priority is given to the one who publishes his work first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All problems relating to species are dealt.</a:t>
            </a:r>
          </a:p>
          <a:p>
            <a:pPr algn="just">
              <a:lnSpc>
                <a:spcPct val="150000"/>
              </a:lnSpc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Beta (β) taxonomy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fontAlgn="base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Beta (β) taxonomy refers to the 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arrangement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the species into a natural system of hierarchial categories. </a:t>
            </a:r>
          </a:p>
          <a:p>
            <a:pPr algn="just" fontAlgn="base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is done on the basis of easily 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observable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shared, 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structural features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evaluation of numerous characters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Thus, β-taxonomy relates to the search of a natural system of classification. </a:t>
            </a:r>
          </a:p>
          <a:p>
            <a:pPr algn="just" fontAlgn="base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taxon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would thus possess diagnostic features unique to that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taxon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Gamma (Ƴ) taxonomy: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105400"/>
          </a:xfrm>
        </p:spPr>
        <p:txBody>
          <a:bodyPr>
            <a:noAutofit/>
          </a:bodyPr>
          <a:lstStyle/>
          <a:p>
            <a:pPr algn="just" fontAlgn="base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Finally, gamma (Ƴ) taxonomy designates the 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analysis of intraspecific variations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evolutionary studies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 fontAlgn="base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Much attention is given to a causal interpretation of organic diversity — 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study of speciation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 are only a few groups of animals </a:t>
            </a:r>
          </a:p>
          <a:p>
            <a:pPr lvl="1"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(some vertebrates, especially the birds and a few insect orders like Lepidoptera etc.) where the taxonomy has reached up to the gamma level.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Otherwise, in almost majority of the groups, the Works are still at the alpha and beta level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35562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n-US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History </a:t>
            </a:r>
            <a:r>
              <a:rPr lang="en-US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and Development of Taxonomy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Phases of Developmental Stages of Taxonomy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486400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A. Pre-Linnaean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Taxonomy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  <a:buNone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 Ancient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taxonomy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Ancient people have grouped/ categorized living things into groups &amp; gave common/vernacular names.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Identifying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edible plants &amp; animals and non-edible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ones,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useful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harmful organisms, and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aggressive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non-aggressive wild animals in their environment, and giving names are as old as human races.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system is called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folk taxonomy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534400" cy="5715000"/>
          </a:xfrm>
        </p:spPr>
        <p:txBody>
          <a:bodyPr>
            <a:normAutofit lnSpcReduction="10000"/>
          </a:bodyPr>
          <a:lstStyle/>
          <a:p>
            <a:pPr lvl="0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is important for communication of the people.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such system of classification, organisms that were obvious (common) or more important (useful or harmful) to the people got names while the others might not.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system is characterized by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existence &amp; non-existence 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 vernacular names for organisms/groups of them. 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Folk taxonomy is characterized by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existent &amp; no-existent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common names.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One can say that taxonomy is as old as the language skill of mankind.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944562"/>
          </a:xfrm>
        </p:spPr>
        <p:txBody>
          <a:bodyPr>
            <a:noAutofit/>
          </a:bodyPr>
          <a:lstStyle/>
          <a:p>
            <a:pPr lvl="0"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ii. Taxonomy during the Greek and Roman Philosophers-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Essentialists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181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Aristotle (384–322 BC)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first to classify living things into </a:t>
            </a:r>
            <a:r>
              <a: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plants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animals</a:t>
            </a: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Animals: into “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animals with blood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” &amp; “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animals without blood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” </a:t>
            </a: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animals with blood: live-bearing &amp; egg-bearing,</a:t>
            </a: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Without blood:  insects,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crustacea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testacea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molluscs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b. Theophrastus (370–285 BC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Classified of all known plants during the time,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Historia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Plantarum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which contained 480 species.</a:t>
            </a: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His plant classification was based on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growth form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tree, shrub/herb</a:t>
            </a: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Many of his plant genera like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Narcissus, Crocus &amp;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Cornus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still in use.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Unit 1. Introduction to Taxonomy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534400" cy="5029200"/>
          </a:xfrm>
        </p:spPr>
        <p:txBody>
          <a:bodyPr>
            <a:normAutofit lnSpcReduction="10000"/>
          </a:bodyPr>
          <a:lstStyle/>
          <a:p>
            <a:pPr lvl="0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Taxonomy is derived from the Greek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words taxis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="arrangement/to classify;"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nomos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=“law” or “science”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Definitions: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Taxonomy: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the science of classification of organisms (from its origin = narrow definition)</a:t>
            </a:r>
          </a:p>
          <a:p>
            <a:pPr lvl="0"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Taxonomy: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the study of variation + sources of variation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 consequences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variation + classification/the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principles underlying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classification + discovering &amp; naming of organisms/groups of organisms.(Broad definition)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534400" cy="59436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Dioscorides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(40–90 AD)- Greek physician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Materia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Medica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≈ 600 plant species.  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medicine until the 16th C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classification based on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medicinal properties</a:t>
            </a:r>
          </a:p>
          <a:p>
            <a:pPr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Plinius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(23–79 AD)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Wrote many books,  the only survived is  </a:t>
            </a:r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Naturalis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Historia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Described several plants &amp; gave them Latin names. 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Many of these names are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stil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use 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(e.g.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Populus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alba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Populus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nigra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Some call him the Father of Botanical Latin.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534400" cy="5943600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iii. Middle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Age /Medieval Period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(5</a:t>
            </a:r>
            <a:r>
              <a:rPr lang="en-US" sz="2400" i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 to 15</a:t>
            </a:r>
            <a:r>
              <a:rPr lang="en-US" sz="2400" i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 C)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Little/no progress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botanical &amp; zoological  investigation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Europe &amp; Asia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famine, endemics (=Dark Age) during this period.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Mostly copying &amp; recopying of earlier manuscripts + errors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Albertus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Magnus (1200-1280) -famous plant taxonomist 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“Doctor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Universalis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” / “Aristotle of the Middle Age”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Recognized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monocots+dicots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 vascular + no-vascular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534400" cy="6248400"/>
          </a:xfrm>
        </p:spPr>
        <p:txBody>
          <a:bodyPr>
            <a:noAutofit/>
          </a:bodyPr>
          <a:lstStyle/>
          <a:p>
            <a:pPr lvl="0"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Herbalists’ time (16 C):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publications of several books on </a:t>
            </a:r>
            <a:r>
              <a:rPr lang="en-US" sz="24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medicinal uses of plants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After the Middle Age, taxonomy was influenced by two occasions:</a:t>
            </a:r>
          </a:p>
          <a:p>
            <a:pPr lvl="0"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Innovation of printing machine &amp; development of science of navigation.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th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century was the onset of Renaissance in Europe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A. Innovation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of printing  machine: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eased printing efforts </a:t>
            </a: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promoted the publication of many medicinal oriented books, particularly in the next century.</a:t>
            </a: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lowered prices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books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534400" cy="5745163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Medicinal oriented book are said to be 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Herbals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&amp; the authors of such books are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Herbalists.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century is called the time of great herbalists.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e. g. Otto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Brunfels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Jerome Bock &amp;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Leonart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Fuchs whom named the German fathers of botany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Herbals exhibit excellent illustrations and detailed descriptions of plants. 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However, didn’t emphasize on any system of classification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Plants simply arranged in alphabetical/medicinal uses in herbals.</a:t>
            </a:r>
          </a:p>
          <a:p>
            <a:pPr algn="just">
              <a:lnSpc>
                <a:spcPct val="15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534400" cy="5745163"/>
          </a:xfrm>
        </p:spPr>
        <p:txBody>
          <a:bodyPr>
            <a:normAutofit/>
          </a:bodyPr>
          <a:lstStyle/>
          <a:p>
            <a:pPr lvl="0"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B. Innovation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of Navigation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Enabled sailors/investigators to go on long voyages. </a:t>
            </a: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Exploration of several new areas of the world by crossing large water bodies and collection of new plants and animals.</a:t>
            </a: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Increased man’s practical knowledge taxonomy.</a:t>
            </a:r>
          </a:p>
          <a:p>
            <a:pPr lvl="0"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V. Early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taxonomists-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study of living things for basic knowledge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Until end of 16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th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C, existing studies couldn’t replace the ideas of ancient Greek philosophers. </a:t>
            </a:r>
          </a:p>
          <a:p>
            <a:pPr lvl="0" algn="just"/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Discovery of optic lenses  &amp; growth of science in 17</a:t>
            </a:r>
            <a:r>
              <a:rPr lang="en-US" sz="2400" baseline="30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 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lvl="0" algn="just"/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Emphasis was turned from medical aspects to taxonomic aspects; this means, scientists started to </a:t>
            </a:r>
            <a:r>
              <a:rPr lang="en-US" sz="24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study living things for intrinsic purposes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instead of only for food and medicinal uses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534400" cy="5668963"/>
          </a:xfrm>
        </p:spPr>
        <p:txBody>
          <a:bodyPr>
            <a:normAutofit/>
          </a:bodyPr>
          <a:lstStyle/>
          <a:p>
            <a:pPr marL="457200" lvl="0" indent="-457200" algn="just">
              <a:lnSpc>
                <a:spcPct val="150000"/>
              </a:lnSpc>
              <a:buAutoNum type="alphaLcPeriod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Caesalpino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(1519–1603) – in  Italy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Some call him “the first taxonomist". 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wrote De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Plantis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(1583,) which contained 1500 spp.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His classification based on growth habit +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fruit, seed, ovaries and their position. 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the names given by him are still in use 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names for plant families,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Brassicaceae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Asteraceae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have been given by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Caesalpino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534400" cy="5668963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b. Caspar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Bauhin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-Swiss botanist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Travelled extensively to collect plant specimens and formed a herbarium of 4000 specimens. 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Published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Pinax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Theatri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Botanici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(1623) which contained a list of 6000 plants spp. 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He also introduced binomial nomenclature (writing species name in two words) for several species.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sought to clarify in a single publication the confusion regarding the multiplicity of names for all species known at that time.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534400" cy="5592763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Although he did not describe genera, 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 recognized the differences between species and genera, and several species were included under the same generic names.</a:t>
            </a:r>
          </a:p>
          <a:p>
            <a:pPr lvl="0" algn="just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Jean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Bauhin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(1541-1613)-elder brother of C.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Bauhin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Compiled a description of 5000 plant spp. with more &gt;3500 figures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work of J.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Bauhin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was published under the name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Historia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Plantarum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Universalis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1650-1651, several years after his death.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324600"/>
          </a:xfrm>
        </p:spPr>
        <p:txBody>
          <a:bodyPr>
            <a:normAutofit fontScale="77500" lnSpcReduction="20000"/>
          </a:bodyPr>
          <a:lstStyle/>
          <a:p>
            <a:pPr lvl="0" algn="just">
              <a:lnSpc>
                <a:spcPct val="17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c. John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Ray (1627–1705)- English naturalist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70000"/>
              </a:lnSpc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Wrote 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several important works </a:t>
            </a:r>
          </a:p>
          <a:p>
            <a:pPr lvl="0" algn="just">
              <a:lnSpc>
                <a:spcPct val="170000"/>
              </a:lnSpc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His most important contribution was the establishment of species as the ultimate unit of taxonomy. </a:t>
            </a:r>
          </a:p>
          <a:p>
            <a:pPr lvl="0" algn="just">
              <a:lnSpc>
                <a:spcPct val="170000"/>
              </a:lnSpc>
            </a:pP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Methodus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Plantarum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Nova (1682)≈18 000 plant species</a:t>
            </a:r>
          </a:p>
          <a:p>
            <a:pPr lvl="0" algn="just">
              <a:lnSpc>
                <a:spcPct val="170000"/>
              </a:lnSpc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His classification was based on many combined characters - more natural than the work of earliest taxonomists.</a:t>
            </a:r>
          </a:p>
          <a:p>
            <a:pPr lvl="0" algn="just">
              <a:lnSpc>
                <a:spcPct val="170000"/>
              </a:lnSpc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Ray aimed at publishing a complete system of nature, which included works on mammals, reptiles, birds, fishes and insects.</a:t>
            </a:r>
          </a:p>
          <a:p>
            <a:pPr algn="just">
              <a:lnSpc>
                <a:spcPct val="17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534400" cy="5668963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d. de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Tournefort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(1656–1708)-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Franch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Botanical classification –ruled until time of Carl Linnaeus.</a:t>
            </a:r>
          </a:p>
          <a:p>
            <a:pPr lvl="0">
              <a:lnSpc>
                <a:spcPct val="150000"/>
              </a:lnSpc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Institutiones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Herbariae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( 1700 ) = 9000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spp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698 genera. 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primary emphasis on the classification genera</a:t>
            </a:r>
          </a:p>
          <a:p>
            <a:pPr lvl="0">
              <a:lnSpc>
                <a:spcPct val="150000"/>
              </a:lnSpc>
            </a:pP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Classification based on floral characters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Contemporary definition of taxonomy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Taxonomy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the science that involves description, identification, classification and nomenclature of organisms/ taxonomic groups (the most accepted), and 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Deals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with both living and extinct organisms.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Naming, describing &amp; classifying living organisms are natural &amp; integral activity of humans. 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Without such knowledge, it would be difficult to communicate.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534400" cy="551656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B. Linnaean Era (1707-1778) -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Sexual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sysytem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starting points of modern taxonomy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Binary form of species names ("trivial names“)  for both plants &amp; animals.</a:t>
            </a:r>
          </a:p>
          <a:p>
            <a:pPr>
              <a:lnSpc>
                <a:spcPct val="150000"/>
              </a:lnSpc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Species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Plantarum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(1753) 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Starting point for botanical names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Used "trivial names" (binomial name) for all plant spp.</a:t>
            </a:r>
          </a:p>
          <a:p>
            <a:pPr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Systema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Naturae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(1758, 10th ed.)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Used "trivial names" (binomial name) for all animal spp.</a:t>
            </a:r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534400" cy="6096000"/>
          </a:xfrm>
        </p:spPr>
        <p:txBody>
          <a:bodyPr>
            <a:noAutofit/>
          </a:bodyPr>
          <a:lstStyle/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He used both trivial and phrasal names (up to 12 words) in his publications</a:t>
            </a: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Soon, binomial names replaced the phrasal names</a:t>
            </a: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But his classification was based on sexual parts of a flower</a:t>
            </a: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Recognized 24 classes of plants based on number of stamens. </a:t>
            </a: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Classes subdivided into orders on bases of carpel. e.g.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Monogynia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Digynia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etc. </a:t>
            </a: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Such classification is sexual system =Artificial system</a:t>
            </a: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Plant &amp; animal name published before 1753 &amp; 1758, respectively, are called "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prelinnaean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" = not valid. </a:t>
            </a: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Early names published by Linnaeus himself before these periods are "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prelinnaean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"!</a:t>
            </a:r>
          </a:p>
          <a:p>
            <a:pPr lvl="0"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Pre-Linnaean + Linnaeus =Essentialists&amp; Artificial system 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binomial name-still in use, but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Linaeus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classification system is artificial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10600" cy="64008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C. Post-Linnaean Taxonomy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romanL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Foundation Natural System of Classification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Different taxonomists criticized classification of Linnaeus= for being artificial, particularly French scientists.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a. Georges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de Buffon (1707–1788)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- strong critic to Linnaeus work</a:t>
            </a:r>
          </a:p>
          <a:p>
            <a:pPr lvl="1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Considered classification by Linnaeus as artificial order on the disorderly world.</a:t>
            </a:r>
          </a:p>
          <a:p>
            <a:pPr lvl="1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Buffon’s aim was to describe the world rather than to classify it. </a:t>
            </a:r>
          </a:p>
          <a:p>
            <a:pPr lvl="1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His theories touched with the development of species,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intraspecific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variety &amp; acquired inherited characters in species</a:t>
            </a:r>
          </a:p>
          <a:p>
            <a:pPr lvl="1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Opened pathway for an evolutionary theory.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b. Michel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Adanson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(1727–1806)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Familles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des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Plantes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already in 1763. 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Launched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idea that in classification one should :</a:t>
            </a:r>
          </a:p>
          <a:p>
            <a:pPr lvl="1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Use as many characters as possible</a:t>
            </a:r>
          </a:p>
          <a:p>
            <a:pPr lvl="1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Characters should be given equal weight/no priority and </a:t>
            </a:r>
          </a:p>
          <a:p>
            <a:pPr lvl="1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Classification depends on overall similarity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Such classification is said to be called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Natural classification.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5897563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c. Antoine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L. de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Jussieu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(1748–1836)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Estabilished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family rank b/n genus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class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Acotyledons, Monocotyledons and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Dicotyledons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B.P. de Lamarck (1744–1829)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Theory of inheritance of acquired characters ="Lamarckism".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Opened path for evolution theory (Charles Darwin &amp; Wallace, 1858)</a:t>
            </a:r>
          </a:p>
          <a:p>
            <a:pPr>
              <a:lnSpc>
                <a:spcPct val="150000"/>
              </a:lnSpc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ii. Formation of nomenclatural code (ICBN &amp; ICZN)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First attempt to create botanical nomenclatural code = by de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Candole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1813.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10600" cy="6400800"/>
          </a:xfrm>
        </p:spPr>
        <p:txBody>
          <a:bodyPr>
            <a:noAutofit/>
          </a:bodyPr>
          <a:lstStyle/>
          <a:p>
            <a:pPr algn="just">
              <a:lnSpc>
                <a:spcPct val="16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Published names should have priority starting Linnaeus</a:t>
            </a:r>
          </a:p>
          <a:p>
            <a:pPr lvl="0" algn="just">
              <a:lnSpc>
                <a:spcPct val="16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 a congress in Paris, 100 botanists adopted the rules in a book by the son of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Alphons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de Candolle (1806–1873),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Lois de Nomenclature Adoptee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from 1867.</a:t>
            </a:r>
          </a:p>
          <a:p>
            <a:pPr lvl="0" algn="just">
              <a:lnSpc>
                <a:spcPct val="16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 congress in Vienna (1905) starting date was set to 1753 (Species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Plantrum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lvl="0">
              <a:lnSpc>
                <a:spcPct val="16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1907, Americans created their own code</a:t>
            </a:r>
          </a:p>
          <a:p>
            <a:pPr lvl="0">
              <a:lnSpc>
                <a:spcPct val="16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1935, both codes merged together by agreement &amp; formed ICBN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1"/>
            <a:ext cx="8229600" cy="4495800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Initiation of a zoological code started somewhat later. </a:t>
            </a:r>
          </a:p>
          <a:p>
            <a:pPr algn="just">
              <a:lnSpc>
                <a:spcPct val="16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1842 a British ornithologist Hugh E. Strickland (1811–1853) elaborated the first nomenclatural laws for zoology, the "Strickland Code".</a:t>
            </a:r>
          </a:p>
          <a:p>
            <a:pPr algn="just"/>
            <a:endParaRPr lang="en-US" sz="24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610600" cy="60960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iii.Natural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system developed to Numerical Taxonomy/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Phenetics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phenogram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Michel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Adanson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was published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Familles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des in 1763 and forwarded the idea that classification should depend on many characters with equal weight=overall similarity.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With the development of computer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softwares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(1960s)/cluster analysis by computer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software  → numerical taxonomy/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phenetics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became  popular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Principles of Numerical Taxonomy by Senath &amp;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Sokal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(1963 &amp; 1973) &amp; it is the new method of organizing data of N/S &amp; obtaining a classification.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10600" cy="6477000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Phylogenetics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cladistics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Charles Darwin (1809–1882) launched the evolutionary theory in 1858.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However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this did not affect systematics in the beginning.</a:t>
            </a:r>
          </a:p>
          <a:p>
            <a:pPr lvl="0"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Ernst Haeckel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(1834–1919) and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August W.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Eichler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(1839–18878) were two German biologists who started the construction of evolutionary trees.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Haeckel established the term "phylogeny".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However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the main part of the 20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century was dominated by extended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phenetics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(i.e., looking for overall similarities and differences to create classification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382000" cy="57451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German biologist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Willi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Hennig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(1913–1976) founded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cladistic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era in 1966, by stating that only similarities in derived characters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synapomorphies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should be used in classification of species, and that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taxa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should include all descendants from one single ancestor (the rule of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monophyly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lnSpc>
                <a:spcPct val="15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534400" cy="594360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Practices of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Taxonomy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Description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assignment of features to an organism</a:t>
            </a:r>
          </a:p>
          <a:p>
            <a:pPr lvl="0"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Identification: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assignment of one single organism or specimen to an existing classification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taxa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produced)</a:t>
            </a:r>
          </a:p>
          <a:p>
            <a:pPr lvl="0"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Classification: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ordering of organisms into groups on the basis of their r/ship.</a:t>
            </a:r>
          </a:p>
          <a:p>
            <a:pPr lvl="0"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Nomenclature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naming of taxonomic groups/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taxa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according to some standardized system (i.e. allocation of name of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taxa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produced)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N.B: Classification precedes nomenclature.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382000" cy="5867400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Accordingly, there are about five different Codes of Nomenclature.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ICBN, 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ICZN, 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International Code of Nomenclature for Cultivated Plants (ICNCP)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International Code of Nomenclature of Bacteria (ICNB).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International Code of Virus Classification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Draft)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Names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that are given to organisms/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taxa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by obeying nomenclatural code are called scientific names.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Taxonomy and Systematics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Taxonomy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the science that deals with description, identification, classification &amp; nomenclature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taxa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Systematics: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taxonomy + study of evolutionary relatedness among various groups of organisms/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phylogenetic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analysis</a:t>
            </a:r>
          </a:p>
          <a:p>
            <a:pPr lvl="0"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Includes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both the traditional activities of taxonomy and investigations of evolutionary relationships, variations and speciation (formation of new species). 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Importance of Taxonomy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Taxonomy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an important science, and is basic to all biological disciplines since each requires the correct names and descriptions of the organisms being studied.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also dependent on the information provided by other disciplines, such as genetics, physiology, ecology and anatomy.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382000" cy="5440363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Classification systems serve four important roles: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They do aid to memory.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Classification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systems greatly improve our predictive powers.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Improve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our ability to explain relationships among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organisms.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Provide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relatively stable, unique, and unequivocal names for organisms/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taxa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The scope of taxonomy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410200"/>
          </a:xfrm>
        </p:spPr>
        <p:txBody>
          <a:bodyPr>
            <a:normAutofit/>
          </a:bodyPr>
          <a:lstStyle/>
          <a:p>
            <a:pPr algn="just" fontAlgn="base"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scope of taxonomy and that of systematics in particular are: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 It works out </a:t>
            </a:r>
            <a:r>
              <a:rPr lang="en-US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 vivid picture of the existing organic diversity of our earth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is the only science that does so.</a:t>
            </a:r>
          </a:p>
          <a:p>
            <a:pPr algn="just" fontAlgn="base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It provides much of the information, for the reconstruction of the phylogeny of life.</a:t>
            </a:r>
          </a:p>
          <a:p>
            <a:pPr algn="just" fontAlgn="base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 It reveals various interesting evolutionary phenomena, making them available for casual study by other branches of biology.</a:t>
            </a:r>
          </a:p>
          <a:p>
            <a:pPr algn="just" fontAlgn="base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4. Almost entirely, 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it supplies information needed by the various branches of biology.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2775</Words>
  <Application>Microsoft Office PowerPoint</Application>
  <PresentationFormat>On-screen Show (4:3)</PresentationFormat>
  <Paragraphs>224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Principles of Taxonomy   (Biol 3063) </vt:lpstr>
      <vt:lpstr>Unit 1. Introduction to Taxonomy</vt:lpstr>
      <vt:lpstr>Contemporary definition of taxonomy  </vt:lpstr>
      <vt:lpstr>Slide 4</vt:lpstr>
      <vt:lpstr>Slide 5</vt:lpstr>
      <vt:lpstr>Taxonomy and Systematics </vt:lpstr>
      <vt:lpstr>Importance of Taxonomy </vt:lpstr>
      <vt:lpstr>Slide 8</vt:lpstr>
      <vt:lpstr>The scope of taxonomy</vt:lpstr>
      <vt:lpstr>Slide 10</vt:lpstr>
      <vt:lpstr>Scope of taxonomy…</vt:lpstr>
      <vt:lpstr>Objectives of Taxonomy </vt:lpstr>
      <vt:lpstr>Levels of Taxonomy </vt:lpstr>
      <vt:lpstr>Beta (β) taxonomy</vt:lpstr>
      <vt:lpstr>Gamma (Ƴ) taxonomy: </vt:lpstr>
      <vt:lpstr>Unit 2  History and Development of Taxonomy</vt:lpstr>
      <vt:lpstr>Phases of Developmental Stages of Taxonomy</vt:lpstr>
      <vt:lpstr>Slide 18</vt:lpstr>
      <vt:lpstr>ii. Taxonomy during the Greek and Roman Philosophers-Essentialists  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Taxonomy   (Biol 3063)</dc:title>
  <dc:creator>Microsoft</dc:creator>
  <cp:lastModifiedBy>Microsoft</cp:lastModifiedBy>
  <cp:revision>90</cp:revision>
  <dcterms:created xsi:type="dcterms:W3CDTF">2020-01-29T06:55:53Z</dcterms:created>
  <dcterms:modified xsi:type="dcterms:W3CDTF">2020-03-18T08:12:36Z</dcterms:modified>
</cp:coreProperties>
</file>