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445" r:id="rId2"/>
    <p:sldId id="384" r:id="rId3"/>
    <p:sldId id="551" r:id="rId4"/>
    <p:sldId id="533" r:id="rId5"/>
    <p:sldId id="534" r:id="rId6"/>
    <p:sldId id="535" r:id="rId7"/>
    <p:sldId id="536" r:id="rId8"/>
    <p:sldId id="537" r:id="rId9"/>
    <p:sldId id="538" r:id="rId10"/>
    <p:sldId id="540" r:id="rId11"/>
    <p:sldId id="541" r:id="rId12"/>
    <p:sldId id="542" r:id="rId13"/>
    <p:sldId id="501" r:id="rId14"/>
    <p:sldId id="502" r:id="rId15"/>
    <p:sldId id="543" r:id="rId16"/>
    <p:sldId id="545" r:id="rId17"/>
    <p:sldId id="544" r:id="rId18"/>
    <p:sldId id="42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99"/>
    <a:srgbClr val="0000CC"/>
    <a:srgbClr val="0000FF"/>
    <a:srgbClr val="00FF00"/>
    <a:srgbClr val="00FF99"/>
    <a:srgbClr val="0066CC"/>
    <a:srgbClr val="000099"/>
    <a:srgbClr val="00FFCC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1F5C3-4A3F-4549-B0C7-25B66BF3DF59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E53C9-F864-45ED-A179-75645CED5C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7412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54A3-FC36-4B2F-940F-F2928605A065}" type="datetime1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Management Accounting: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8CF1-12AA-49E8-A4B8-E4503BE9F5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1939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A631-EAC2-46F9-A5AF-41137B82F76C}" type="datetime1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Management Accounting: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8CF1-12AA-49E8-A4B8-E4503BE9F5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4703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4FFC-0AD5-4770-B7AC-9F4E2EDB886C}" type="datetime1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Management Accounting: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8CF1-12AA-49E8-A4B8-E4503BE9F5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17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E37BB-B863-4B71-AC4A-55FE5CF519BA}" type="datetime1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Management Accounting: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8CF1-12AA-49E8-A4B8-E4503BE9F5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0132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000DB-25E7-4DB4-8C9F-CB4DA1BC0912}" type="datetime1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Management Accounting: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8CF1-12AA-49E8-A4B8-E4503BE9F5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5327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EF4C-6E3A-4657-998C-9BE41E80BD33}" type="datetime1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Management Accounting: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8CF1-12AA-49E8-A4B8-E4503BE9F5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821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F58E-5D58-4AD9-9807-5090BC3186B8}" type="datetime1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Management Accounting: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8CF1-12AA-49E8-A4B8-E4503BE9F5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4040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69D3-6BA5-4CBB-A915-B09BED409007}" type="datetime1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Management Accounting: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8CF1-12AA-49E8-A4B8-E4503BE9F5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7308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9B97-3B95-45D4-9A7A-7628B668959B}" type="datetime1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Management Accounting: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8CF1-12AA-49E8-A4B8-E4503BE9F5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8579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03DF-8377-4C0E-9058-C841CD230A17}" type="datetime1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Management Accounting: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8CF1-12AA-49E8-A4B8-E4503BE9F5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9209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F286-2EB3-4D20-9CEC-989133CF2869}" type="datetime1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Management Accounting: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8CF1-12AA-49E8-A4B8-E4503BE9F5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5087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2B38F-DD65-421D-9AE1-5B318D86896D}" type="datetime1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Advanced Management Accounting: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18CF1-12AA-49E8-A4B8-E4503BE9F5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102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04800"/>
            <a:ext cx="8686800" cy="6172200"/>
          </a:xfr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266700" h="273050" prst="divot"/>
            <a:bevelB w="273050" h="266700"/>
          </a:sp3d>
        </p:spPr>
        <p:txBody>
          <a:bodyPr>
            <a:normAutofit/>
          </a:bodyPr>
          <a:lstStyle/>
          <a:p>
            <a:endParaRPr lang="en-US" sz="2000" dirty="0" smtClean="0">
              <a:solidFill>
                <a:schemeClr val="tx1"/>
              </a:solidFill>
              <a:latin typeface="David" pitchFamily="34" charset="-79"/>
              <a:ea typeface="Batang" pitchFamily="18" charset="-127"/>
              <a:cs typeface="David" pitchFamily="34" charset="-79"/>
            </a:endParaRPr>
          </a:p>
          <a:p>
            <a:r>
              <a:rPr lang="en-US" sz="4800" dirty="0" smtClean="0">
                <a:solidFill>
                  <a:srgbClr val="FF0000"/>
                </a:solidFill>
              </a:rPr>
              <a:t>Chapter-7</a:t>
            </a: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pPr fontAlgn="t"/>
            <a:r>
              <a:rPr lang="en-US" sz="2800" b="1" dirty="0" smtClean="0">
                <a:solidFill>
                  <a:schemeClr val="tx1"/>
                </a:solidFill>
              </a:rPr>
              <a:t>PORTFOLIO SELECTION, MANAGEMENT AND EVALUATION</a:t>
            </a:r>
          </a:p>
          <a:p>
            <a:pPr fontAlgn="t"/>
            <a:endParaRPr lang="en-US" sz="2800" b="1" dirty="0" smtClean="0">
              <a:solidFill>
                <a:schemeClr val="tx1"/>
              </a:solidFill>
            </a:endParaRPr>
          </a:p>
          <a:p>
            <a:pPr fontAlgn="t"/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</a:rPr>
              <a:t>Portfolio Management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1800" dirty="0" err="1" smtClean="0"/>
              <a:t>Dr.Krishna</a:t>
            </a:r>
            <a:r>
              <a:rPr lang="en-US" sz="1800" dirty="0" smtClean="0"/>
              <a:t> </a:t>
            </a:r>
            <a:r>
              <a:rPr lang="en-US" sz="1800" dirty="0" err="1" smtClean="0"/>
              <a:t>Gadasandula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41209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534400" cy="62484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254000" h="254000" prst="artDeco"/>
              <a:bevelB w="254000" h="254000"/>
            </a:sp3d>
          </a:bodyPr>
          <a:lstStyle/>
          <a:p>
            <a:pPr algn="just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5400" b="1" dirty="0">
              <a:solidFill>
                <a:srgbClr val="9999FF"/>
              </a:solidFill>
              <a:effectLst>
                <a:outerShdw blurRad="50800" dist="38100" dir="13500000" algn="br" rotWithShape="0">
                  <a:srgbClr val="FF3399"/>
                </a:outerShdw>
              </a:effectLst>
              <a:latin typeface="David" pitchFamily="34" charset="-79"/>
              <a:ea typeface="Batang" pitchFamily="18" charset="-127"/>
              <a:cs typeface="David" pitchFamily="34" charset="-79"/>
            </a:endParaRPr>
          </a:p>
        </p:txBody>
      </p:sp>
      <p:pic>
        <p:nvPicPr>
          <p:cNvPr id="9218" name="Picture 2" descr="E:\screen shots\portfolio ppt ok\p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763000" cy="640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209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534400" cy="62484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254000" h="254000" prst="artDeco"/>
              <a:bevelB w="254000" h="254000"/>
            </a:sp3d>
          </a:bodyPr>
          <a:lstStyle/>
          <a:p>
            <a:pPr algn="just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5400" b="1" dirty="0">
              <a:solidFill>
                <a:srgbClr val="9999FF"/>
              </a:solidFill>
              <a:effectLst>
                <a:outerShdw blurRad="50800" dist="38100" dir="13500000" algn="br" rotWithShape="0">
                  <a:srgbClr val="FF3399"/>
                </a:outerShdw>
              </a:effectLst>
              <a:latin typeface="David" pitchFamily="34" charset="-79"/>
              <a:ea typeface="Batang" pitchFamily="18" charset="-127"/>
              <a:cs typeface="David" pitchFamily="34" charset="-79"/>
            </a:endParaRPr>
          </a:p>
        </p:txBody>
      </p:sp>
      <p:pic>
        <p:nvPicPr>
          <p:cNvPr id="10242" name="Picture 2" descr="E:\screen shots\portfolio ppt ok\p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632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209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534400" cy="62484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254000" h="254000" prst="artDeco"/>
              <a:bevelB w="254000" h="254000"/>
            </a:sp3d>
          </a:bodyPr>
          <a:lstStyle/>
          <a:p>
            <a:pPr algn="just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5400" b="1" dirty="0">
              <a:solidFill>
                <a:srgbClr val="9999FF"/>
              </a:solidFill>
              <a:effectLst>
                <a:outerShdw blurRad="50800" dist="38100" dir="13500000" algn="br" rotWithShape="0">
                  <a:srgbClr val="FF3399"/>
                </a:outerShdw>
              </a:effectLst>
              <a:latin typeface="David" pitchFamily="34" charset="-79"/>
              <a:ea typeface="Batang" pitchFamily="18" charset="-127"/>
              <a:cs typeface="David" pitchFamily="34" charset="-79"/>
            </a:endParaRPr>
          </a:p>
        </p:txBody>
      </p:sp>
      <p:pic>
        <p:nvPicPr>
          <p:cNvPr id="11266" name="Picture 2" descr="E:\screen shots\portfolio ppt ok\p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209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screen shots\portfolio ppt ok\p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82000" cy="640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209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screen shots\portfolio ppt ok\p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10600" cy="624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209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screen shots\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4582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209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screen shots\portfolio ppt ok\p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10600" cy="617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209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screen shots\portfolio ppt ok\p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7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209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" y="1219200"/>
            <a:ext cx="8382000" cy="5029200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Thank you </a:t>
            </a:r>
            <a:r>
              <a:rPr lang="en-US" dirty="0" smtClean="0"/>
              <a:t>. 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xmlns="" val="105409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685800"/>
            <a:ext cx="8305800" cy="5791200"/>
          </a:xfr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266700" h="273050" prst="divot"/>
            <a:bevelB w="273050" h="266700"/>
          </a:sp3d>
        </p:spPr>
        <p:txBody>
          <a:bodyPr>
            <a:normAutofit/>
          </a:bodyPr>
          <a:lstStyle/>
          <a:p>
            <a:endParaRPr lang="en-US" sz="4000" b="1" dirty="0" smtClean="0"/>
          </a:p>
          <a:p>
            <a:r>
              <a:rPr lang="en-AU" sz="4000" b="1" dirty="0" smtClean="0">
                <a:solidFill>
                  <a:srgbClr val="FF0000"/>
                </a:solidFill>
              </a:rPr>
              <a:t>Welcome to all </a:t>
            </a:r>
            <a:r>
              <a:rPr lang="en-AU" sz="4000" b="1" dirty="0" smtClean="0"/>
              <a:t/>
            </a:r>
            <a:br>
              <a:rPr lang="en-AU" sz="4000" b="1" dirty="0" smtClean="0"/>
            </a:br>
            <a:r>
              <a:rPr lang="en-AU" sz="4000" b="1" dirty="0" smtClean="0"/>
              <a:t> 2</a:t>
            </a:r>
            <a:r>
              <a:rPr lang="en-AU" sz="4000" b="1" baseline="30000" dirty="0" smtClean="0"/>
              <a:t>nd</a:t>
            </a:r>
            <a:r>
              <a:rPr lang="en-AU" sz="4000" b="1" dirty="0" smtClean="0"/>
              <a:t> Year MBA. Students</a:t>
            </a:r>
          </a:p>
          <a:p>
            <a:endParaRPr lang="en-US" sz="4000" b="1" dirty="0" smtClean="0"/>
          </a:p>
          <a:p>
            <a:r>
              <a:rPr lang="en-US" sz="4000" b="1" dirty="0" smtClean="0">
                <a:solidFill>
                  <a:schemeClr val="tx1"/>
                </a:solidFill>
              </a:rPr>
              <a:t>Dr. Krishna </a:t>
            </a:r>
            <a:r>
              <a:rPr lang="en-US" sz="4000" b="1" dirty="0" err="1" smtClean="0">
                <a:solidFill>
                  <a:schemeClr val="tx1"/>
                </a:solidFill>
              </a:rPr>
              <a:t>Gadasandula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800" b="1" i="1" dirty="0" smtClean="0">
                <a:solidFill>
                  <a:schemeClr val="tx1"/>
                </a:solidFill>
              </a:rPr>
              <a:t>M.B.A., </a:t>
            </a:r>
            <a:r>
              <a:rPr lang="en-US" sz="2800" b="1" i="1" dirty="0" err="1" smtClean="0">
                <a:solidFill>
                  <a:schemeClr val="tx1"/>
                </a:solidFill>
              </a:rPr>
              <a:t>M.Com</a:t>
            </a:r>
            <a:r>
              <a:rPr lang="en-US" sz="2800" b="1" i="1" dirty="0" smtClean="0">
                <a:solidFill>
                  <a:schemeClr val="tx1"/>
                </a:solidFill>
              </a:rPr>
              <a:t>. </a:t>
            </a:r>
            <a:r>
              <a:rPr lang="en-US" sz="2800" b="1" i="1" dirty="0" err="1" smtClean="0">
                <a:solidFill>
                  <a:schemeClr val="tx1"/>
                </a:solidFill>
              </a:rPr>
              <a:t>M.Phil.</a:t>
            </a:r>
            <a:r>
              <a:rPr lang="en-US" sz="2800" b="1" i="1" dirty="0" smtClean="0">
                <a:solidFill>
                  <a:schemeClr val="tx1"/>
                </a:solidFill>
              </a:rPr>
              <a:t> and Ph.D</a:t>
            </a:r>
            <a:r>
              <a:rPr lang="en-US" sz="2000" b="1" i="1" dirty="0" smtClean="0">
                <a:solidFill>
                  <a:schemeClr val="tx1"/>
                </a:solidFill>
              </a:rPr>
              <a:t>.  </a:t>
            </a:r>
            <a:br>
              <a:rPr lang="en-US" sz="2000" b="1" i="1" dirty="0" smtClean="0">
                <a:solidFill>
                  <a:schemeClr val="tx1"/>
                </a:solidFill>
              </a:rPr>
            </a:br>
            <a:r>
              <a:rPr lang="en-US" sz="2000" b="1" i="1" dirty="0" smtClean="0">
                <a:solidFill>
                  <a:schemeClr val="tx1"/>
                </a:solidFill>
              </a:rPr>
              <a:t>        With more than ten years of experience in Accounting and Finance Teaching, Research, Training &amp; Education Management.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 </a:t>
            </a:r>
            <a:r>
              <a:rPr lang="en-US" sz="1800" b="1" dirty="0" smtClean="0">
                <a:solidFill>
                  <a:schemeClr val="tx1"/>
                </a:solidFill>
              </a:rPr>
              <a:t>Mail: </a:t>
            </a:r>
            <a:r>
              <a:rPr lang="en-US" sz="1800" dirty="0" smtClean="0">
                <a:solidFill>
                  <a:schemeClr val="tx1"/>
                </a:solidFill>
              </a:rPr>
              <a:t>krishnagadasandula@gmail.com,</a:t>
            </a:r>
            <a:r>
              <a:rPr lang="en-US" sz="1800" b="1" dirty="0" smtClean="0">
                <a:solidFill>
                  <a:schemeClr val="tx1"/>
                </a:solidFill>
              </a:rPr>
              <a:t>               # +91 9866349726-</a:t>
            </a:r>
            <a:r>
              <a:rPr lang="en-US" sz="1800" b="1" smtClean="0">
                <a:solidFill>
                  <a:schemeClr val="tx1"/>
                </a:solidFill>
              </a:rPr>
              <a:t>, 0904565415(Local </a:t>
            </a:r>
            <a:r>
              <a:rPr lang="en-US" sz="1800" b="1" dirty="0" smtClean="0">
                <a:solidFill>
                  <a:schemeClr val="tx1"/>
                </a:solidFill>
              </a:rPr>
              <a:t>Phone No.)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   </a:t>
            </a:r>
            <a:r>
              <a:rPr lang="en-US" sz="1800" b="1" dirty="0" err="1" smtClean="0">
                <a:solidFill>
                  <a:schemeClr val="tx1"/>
                </a:solidFill>
              </a:rPr>
              <a:t>Hyderabad.India</a:t>
            </a:r>
            <a:r>
              <a:rPr lang="en-US" sz="1800" b="1" dirty="0" smtClean="0"/>
              <a:t>.</a:t>
            </a:r>
            <a:endParaRPr lang="en-US" sz="2000" dirty="0" smtClean="0">
              <a:solidFill>
                <a:schemeClr val="tx1"/>
              </a:solidFill>
              <a:latin typeface="David" pitchFamily="34" charset="-79"/>
              <a:ea typeface="Batang" pitchFamily="18" charset="-127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09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254000" h="254000" prst="artDeco"/>
              <a:bevelB w="254000" h="254000"/>
            </a:sp3d>
          </a:bodyPr>
          <a:lstStyle/>
          <a:p>
            <a:pPr algn="just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5400" b="1" dirty="0">
              <a:solidFill>
                <a:srgbClr val="9999FF"/>
              </a:solidFill>
              <a:effectLst>
                <a:outerShdw blurRad="50800" dist="38100" dir="13500000" algn="br" rotWithShape="0">
                  <a:srgbClr val="FF3399"/>
                </a:outerShdw>
              </a:effectLst>
              <a:latin typeface="David" pitchFamily="34" charset="-79"/>
              <a:ea typeface="Batang" pitchFamily="18" charset="-127"/>
              <a:cs typeface="David" pitchFamily="34" charset="-79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9600" y="838200"/>
            <a:ext cx="8153400" cy="5638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Portfolio: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b="1" dirty="0" smtClean="0">
                <a:solidFill>
                  <a:schemeClr val="tx1"/>
                </a:solidFill>
              </a:rPr>
              <a:t>Meaning</a:t>
            </a:r>
            <a:r>
              <a:rPr lang="en-US" dirty="0" smtClean="0">
                <a:solidFill>
                  <a:schemeClr val="tx1"/>
                </a:solidFill>
              </a:rPr>
              <a:t> : Refers to a collection of investment tools such as stocks, mutual funds bonds, cash etc. depending on the investor's income, budget and convenient time frame.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09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534400" cy="62484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254000" h="254000" prst="artDeco"/>
              <a:bevelB w="254000" h="254000"/>
            </a:sp3d>
          </a:bodyPr>
          <a:lstStyle/>
          <a:p>
            <a:pPr algn="just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5400" b="1" dirty="0">
              <a:solidFill>
                <a:srgbClr val="9999FF"/>
              </a:solidFill>
              <a:effectLst>
                <a:outerShdw blurRad="50800" dist="38100" dir="13500000" algn="br" rotWithShape="0">
                  <a:srgbClr val="FF3399"/>
                </a:outerShdw>
              </a:effectLst>
              <a:latin typeface="David" pitchFamily="34" charset="-79"/>
              <a:ea typeface="Batang" pitchFamily="18" charset="-127"/>
              <a:cs typeface="David" pitchFamily="34" charset="-79"/>
            </a:endParaRPr>
          </a:p>
        </p:txBody>
      </p:sp>
      <p:pic>
        <p:nvPicPr>
          <p:cNvPr id="2050" name="Picture 2" descr="E:\screen shots\portfolio ppt ok\p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617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209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534400" cy="62484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254000" h="254000" prst="artDeco"/>
              <a:bevelB w="254000" h="254000"/>
            </a:sp3d>
          </a:bodyPr>
          <a:lstStyle/>
          <a:p>
            <a:pPr algn="just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5400" b="1" dirty="0">
              <a:solidFill>
                <a:srgbClr val="9999FF"/>
              </a:solidFill>
              <a:effectLst>
                <a:outerShdw blurRad="50800" dist="38100" dir="13500000" algn="br" rotWithShape="0">
                  <a:srgbClr val="FF3399"/>
                </a:outerShdw>
              </a:effectLst>
              <a:latin typeface="David" pitchFamily="34" charset="-79"/>
              <a:ea typeface="Batang" pitchFamily="18" charset="-127"/>
              <a:cs typeface="David" pitchFamily="34" charset="-79"/>
            </a:endParaRPr>
          </a:p>
        </p:txBody>
      </p:sp>
      <p:pic>
        <p:nvPicPr>
          <p:cNvPr id="3074" name="Picture 2" descr="E:\screen shots\portfolio ppt ok\p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10600" cy="655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209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534400" cy="62484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254000" h="254000" prst="artDeco"/>
              <a:bevelB w="254000" h="254000"/>
            </a:sp3d>
          </a:bodyPr>
          <a:lstStyle/>
          <a:p>
            <a:pPr algn="just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5400" b="1" dirty="0">
              <a:solidFill>
                <a:srgbClr val="9999FF"/>
              </a:solidFill>
              <a:effectLst>
                <a:outerShdw blurRad="50800" dist="38100" dir="13500000" algn="br" rotWithShape="0">
                  <a:srgbClr val="FF3399"/>
                </a:outerShdw>
              </a:effectLst>
              <a:latin typeface="David" pitchFamily="34" charset="-79"/>
              <a:ea typeface="Batang" pitchFamily="18" charset="-127"/>
              <a:cs typeface="David" pitchFamily="34" charset="-79"/>
            </a:endParaRPr>
          </a:p>
        </p:txBody>
      </p:sp>
      <p:pic>
        <p:nvPicPr>
          <p:cNvPr id="4098" name="Picture 2" descr="E:\screen shots\portfolio ppt ok\p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9600"/>
            <a:ext cx="8077199" cy="5486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209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534400" cy="62484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254000" h="254000" prst="artDeco"/>
              <a:bevelB w="254000" h="254000"/>
            </a:sp3d>
          </a:bodyPr>
          <a:lstStyle/>
          <a:p>
            <a:pPr algn="just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5400" b="1" dirty="0">
              <a:solidFill>
                <a:srgbClr val="9999FF"/>
              </a:solidFill>
              <a:effectLst>
                <a:outerShdw blurRad="50800" dist="38100" dir="13500000" algn="br" rotWithShape="0">
                  <a:srgbClr val="FF3399"/>
                </a:outerShdw>
              </a:effectLst>
              <a:latin typeface="David" pitchFamily="34" charset="-79"/>
              <a:ea typeface="Batang" pitchFamily="18" charset="-127"/>
              <a:cs typeface="David" pitchFamily="34" charset="-79"/>
            </a:endParaRPr>
          </a:p>
        </p:txBody>
      </p:sp>
      <p:pic>
        <p:nvPicPr>
          <p:cNvPr id="5122" name="Picture 2" descr="E:\screen shots\portfolio ppt ok\p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839200" cy="647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209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534400" cy="62484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254000" h="254000" prst="artDeco"/>
              <a:bevelB w="254000" h="254000"/>
            </a:sp3d>
          </a:bodyPr>
          <a:lstStyle/>
          <a:p>
            <a:pPr algn="just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5400" b="1" dirty="0">
              <a:solidFill>
                <a:srgbClr val="9999FF"/>
              </a:solidFill>
              <a:effectLst>
                <a:outerShdw blurRad="50800" dist="38100" dir="13500000" algn="br" rotWithShape="0">
                  <a:srgbClr val="FF3399"/>
                </a:outerShdw>
              </a:effectLst>
              <a:latin typeface="David" pitchFamily="34" charset="-79"/>
              <a:ea typeface="Batang" pitchFamily="18" charset="-127"/>
              <a:cs typeface="David" pitchFamily="34" charset="-79"/>
            </a:endParaRPr>
          </a:p>
        </p:txBody>
      </p:sp>
      <p:pic>
        <p:nvPicPr>
          <p:cNvPr id="6146" name="Picture 2" descr="E:\screen shots\portfolio ppt ok\p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209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534400" cy="62484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254000" h="254000" prst="artDeco"/>
              <a:bevelB w="254000" h="254000"/>
            </a:sp3d>
          </a:bodyPr>
          <a:lstStyle/>
          <a:p>
            <a:pPr algn="just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5400" b="1" dirty="0">
              <a:solidFill>
                <a:srgbClr val="9999FF"/>
              </a:solidFill>
              <a:effectLst>
                <a:outerShdw blurRad="50800" dist="38100" dir="13500000" algn="br" rotWithShape="0">
                  <a:srgbClr val="FF3399"/>
                </a:outerShdw>
              </a:effectLst>
              <a:latin typeface="David" pitchFamily="34" charset="-79"/>
              <a:ea typeface="Batang" pitchFamily="18" charset="-127"/>
              <a:cs typeface="David" pitchFamily="34" charset="-79"/>
            </a:endParaRPr>
          </a:p>
        </p:txBody>
      </p:sp>
      <p:pic>
        <p:nvPicPr>
          <p:cNvPr id="7170" name="Picture 2" descr="E:\screen shots\portfolio ppt ok\p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86800" cy="647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209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5002</TotalTime>
  <Words>52</Words>
  <Application>Microsoft Office PowerPoint</Application>
  <PresentationFormat>On-screen Show (4:3)</PresentationFormat>
  <Paragraphs>32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Slide 13</vt:lpstr>
      <vt:lpstr>Slide 14</vt:lpstr>
      <vt:lpstr>Slide 15</vt:lpstr>
      <vt:lpstr>Slide 16</vt:lpstr>
      <vt:lpstr>Slide 17</vt:lpstr>
      <vt:lpstr>Slide 18</vt:lpstr>
    </vt:vector>
  </TitlesOfParts>
  <Manager>Ahmad Tariq Bhatti</Manager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Activity Based Costing</dc:title>
  <dc:creator>sa</dc:creator>
  <cp:keywords>ABC System</cp:keywords>
  <dc:description>By Ahmad Tariq Bhatti</dc:description>
  <cp:lastModifiedBy>DTU</cp:lastModifiedBy>
  <cp:revision>451</cp:revision>
  <dcterms:created xsi:type="dcterms:W3CDTF">2012-11-25T16:15:32Z</dcterms:created>
  <dcterms:modified xsi:type="dcterms:W3CDTF">2020-04-21T17:47:48Z</dcterms:modified>
</cp:coreProperties>
</file>