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32"/>
  </p:notesMasterIdLst>
  <p:sldIdLst>
    <p:sldId id="331" r:id="rId2"/>
    <p:sldId id="258" r:id="rId3"/>
    <p:sldId id="259" r:id="rId4"/>
    <p:sldId id="338" r:id="rId5"/>
    <p:sldId id="339" r:id="rId6"/>
    <p:sldId id="263" r:id="rId7"/>
    <p:sldId id="343" r:id="rId8"/>
    <p:sldId id="344" r:id="rId9"/>
    <p:sldId id="349" r:id="rId10"/>
    <p:sldId id="266" r:id="rId11"/>
    <p:sldId id="335" r:id="rId12"/>
    <p:sldId id="350" r:id="rId13"/>
    <p:sldId id="283" r:id="rId14"/>
    <p:sldId id="297" r:id="rId15"/>
    <p:sldId id="298" r:id="rId16"/>
    <p:sldId id="300" r:id="rId17"/>
    <p:sldId id="302" r:id="rId18"/>
    <p:sldId id="303" r:id="rId19"/>
    <p:sldId id="305" r:id="rId20"/>
    <p:sldId id="337" r:id="rId21"/>
    <p:sldId id="313" r:id="rId22"/>
    <p:sldId id="314" r:id="rId23"/>
    <p:sldId id="315" r:id="rId24"/>
    <p:sldId id="320" r:id="rId25"/>
    <p:sldId id="321" r:id="rId26"/>
    <p:sldId id="323" r:id="rId27"/>
    <p:sldId id="324" r:id="rId28"/>
    <p:sldId id="325" r:id="rId29"/>
    <p:sldId id="327" r:id="rId30"/>
    <p:sldId id="32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 varScale="1">
        <p:scale>
          <a:sx n="73" d="100"/>
          <a:sy n="73" d="100"/>
        </p:scale>
        <p:origin x="13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A36460-F8A0-460B-AB0F-EF709FE5EAEE}" type="doc">
      <dgm:prSet loTypeId="urn:microsoft.com/office/officeart/2005/8/layout/venn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064FBD-FF4F-4185-AF63-01A07FA59211}">
      <dgm:prSet phldrT="[Text]"/>
      <dgm:spPr/>
      <dgm:t>
        <a:bodyPr/>
        <a:lstStyle/>
        <a:p>
          <a:r>
            <a:rPr lang="en-US" dirty="0" smtClean="0"/>
            <a:t>Knowledge </a:t>
          </a:r>
          <a:endParaRPr lang="en-US" dirty="0"/>
        </a:p>
      </dgm:t>
    </dgm:pt>
    <dgm:pt modelId="{3902CF69-7204-4529-BFF0-25DAC03D3D0E}" type="parTrans" cxnId="{869C796E-FBFA-4CDD-83B4-0DB8659CFA88}">
      <dgm:prSet/>
      <dgm:spPr/>
      <dgm:t>
        <a:bodyPr/>
        <a:lstStyle/>
        <a:p>
          <a:endParaRPr lang="en-US"/>
        </a:p>
      </dgm:t>
    </dgm:pt>
    <dgm:pt modelId="{AE0D8BF1-7C8C-4366-A001-184D55BEBF0F}" type="sibTrans" cxnId="{869C796E-FBFA-4CDD-83B4-0DB8659CFA88}">
      <dgm:prSet/>
      <dgm:spPr/>
      <dgm:t>
        <a:bodyPr/>
        <a:lstStyle/>
        <a:p>
          <a:endParaRPr lang="en-US"/>
        </a:p>
      </dgm:t>
    </dgm:pt>
    <dgm:pt modelId="{A157CAA6-D5DC-462B-A6E3-B5CD0532CB34}">
      <dgm:prSet phldrT="[Text]"/>
      <dgm:spPr/>
      <dgm:t>
        <a:bodyPr/>
        <a:lstStyle/>
        <a:p>
          <a:r>
            <a:rPr lang="en-US" dirty="0" smtClean="0"/>
            <a:t>Beliefs </a:t>
          </a:r>
          <a:endParaRPr lang="en-US" dirty="0"/>
        </a:p>
      </dgm:t>
    </dgm:pt>
    <dgm:pt modelId="{71762722-261B-4383-A31B-C576A49AB22C}" type="parTrans" cxnId="{43B7FF8F-C2BF-426C-9474-D08D7E6686DF}">
      <dgm:prSet/>
      <dgm:spPr/>
      <dgm:t>
        <a:bodyPr/>
        <a:lstStyle/>
        <a:p>
          <a:endParaRPr lang="en-US"/>
        </a:p>
      </dgm:t>
    </dgm:pt>
    <dgm:pt modelId="{4D8C36BB-37BE-4E2E-A5C9-B7ED9FA70372}" type="sibTrans" cxnId="{43B7FF8F-C2BF-426C-9474-D08D7E6686DF}">
      <dgm:prSet/>
      <dgm:spPr/>
      <dgm:t>
        <a:bodyPr/>
        <a:lstStyle/>
        <a:p>
          <a:endParaRPr lang="en-US"/>
        </a:p>
      </dgm:t>
    </dgm:pt>
    <dgm:pt modelId="{8BD0B975-07E6-4052-85CF-CE194F2EEC4B}">
      <dgm:prSet phldrT="[Text]"/>
      <dgm:spPr/>
      <dgm:t>
        <a:bodyPr/>
        <a:lstStyle/>
        <a:p>
          <a:r>
            <a:rPr lang="en-US" dirty="0" smtClean="0"/>
            <a:t>Attitude </a:t>
          </a:r>
          <a:endParaRPr lang="en-US" dirty="0"/>
        </a:p>
      </dgm:t>
    </dgm:pt>
    <dgm:pt modelId="{604E5C9D-8907-40FE-B00E-A71CEA13B139}" type="parTrans" cxnId="{92A96080-9670-4A06-91AF-D5C9447DB3B3}">
      <dgm:prSet/>
      <dgm:spPr/>
      <dgm:t>
        <a:bodyPr/>
        <a:lstStyle/>
        <a:p>
          <a:endParaRPr lang="en-US"/>
        </a:p>
      </dgm:t>
    </dgm:pt>
    <dgm:pt modelId="{9D1845AC-E4F8-4606-9F9B-26AA6E6E16EC}" type="sibTrans" cxnId="{92A96080-9670-4A06-91AF-D5C9447DB3B3}">
      <dgm:prSet/>
      <dgm:spPr/>
      <dgm:t>
        <a:bodyPr/>
        <a:lstStyle/>
        <a:p>
          <a:endParaRPr lang="en-US"/>
        </a:p>
      </dgm:t>
    </dgm:pt>
    <dgm:pt modelId="{D2812AE9-850D-4ED4-8C96-AA25DEBB6D3A}">
      <dgm:prSet phldrT="[Text]"/>
      <dgm:spPr/>
      <dgm:t>
        <a:bodyPr/>
        <a:lstStyle/>
        <a:p>
          <a:r>
            <a:rPr lang="en-US" dirty="0" smtClean="0"/>
            <a:t>Value </a:t>
          </a:r>
          <a:endParaRPr lang="en-US" dirty="0"/>
        </a:p>
      </dgm:t>
    </dgm:pt>
    <dgm:pt modelId="{7ED83622-3037-4310-9D6E-1FEE4CFE21B7}" type="parTrans" cxnId="{2C6EDD22-F300-40C6-BBD0-FE26A1D5DD71}">
      <dgm:prSet/>
      <dgm:spPr/>
      <dgm:t>
        <a:bodyPr/>
        <a:lstStyle/>
        <a:p>
          <a:endParaRPr lang="en-US"/>
        </a:p>
      </dgm:t>
    </dgm:pt>
    <dgm:pt modelId="{91F9A76A-2B8D-417C-83F5-1DAE32CAE42E}" type="sibTrans" cxnId="{2C6EDD22-F300-40C6-BBD0-FE26A1D5DD71}">
      <dgm:prSet/>
      <dgm:spPr/>
      <dgm:t>
        <a:bodyPr/>
        <a:lstStyle/>
        <a:p>
          <a:endParaRPr lang="en-US"/>
        </a:p>
      </dgm:t>
    </dgm:pt>
    <dgm:pt modelId="{0CA2F7AF-47AE-40FC-B29A-FBC567AA69DE}" type="pres">
      <dgm:prSet presAssocID="{FAA36460-F8A0-460B-AB0F-EF709FE5EA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6BDCF7-4AE4-4FA7-89F0-9BD9B05AF13D}" type="pres">
      <dgm:prSet presAssocID="{4C064FBD-FF4F-4185-AF63-01A07FA59211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93FB09-70B5-44D4-B55A-CEE51BDFBB3E}" type="pres">
      <dgm:prSet presAssocID="{AE0D8BF1-7C8C-4366-A001-184D55BEBF0F}" presName="space" presStyleCnt="0"/>
      <dgm:spPr/>
    </dgm:pt>
    <dgm:pt modelId="{560981F0-A039-428A-9289-6894BF46F4E7}" type="pres">
      <dgm:prSet presAssocID="{A157CAA6-D5DC-462B-A6E3-B5CD0532CB34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8F922-43AA-4E18-92D6-42207AB79327}" type="pres">
      <dgm:prSet presAssocID="{4D8C36BB-37BE-4E2E-A5C9-B7ED9FA70372}" presName="space" presStyleCnt="0"/>
      <dgm:spPr/>
    </dgm:pt>
    <dgm:pt modelId="{6EDDD5BC-3FBA-433A-99A4-E3FEEF1143E9}" type="pres">
      <dgm:prSet presAssocID="{8BD0B975-07E6-4052-85CF-CE194F2EEC4B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64E7B-2751-436C-AC9A-C0EECD580D41}" type="pres">
      <dgm:prSet presAssocID="{9D1845AC-E4F8-4606-9F9B-26AA6E6E16EC}" presName="space" presStyleCnt="0"/>
      <dgm:spPr/>
    </dgm:pt>
    <dgm:pt modelId="{15D5B43B-0438-4BD5-9F6B-05B09811AFBE}" type="pres">
      <dgm:prSet presAssocID="{D2812AE9-850D-4ED4-8C96-AA25DEBB6D3A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A96080-9670-4A06-91AF-D5C9447DB3B3}" srcId="{FAA36460-F8A0-460B-AB0F-EF709FE5EAEE}" destId="{8BD0B975-07E6-4052-85CF-CE194F2EEC4B}" srcOrd="2" destOrd="0" parTransId="{604E5C9D-8907-40FE-B00E-A71CEA13B139}" sibTransId="{9D1845AC-E4F8-4606-9F9B-26AA6E6E16EC}"/>
    <dgm:cxn modelId="{2C6EDD22-F300-40C6-BBD0-FE26A1D5DD71}" srcId="{FAA36460-F8A0-460B-AB0F-EF709FE5EAEE}" destId="{D2812AE9-850D-4ED4-8C96-AA25DEBB6D3A}" srcOrd="3" destOrd="0" parTransId="{7ED83622-3037-4310-9D6E-1FEE4CFE21B7}" sibTransId="{91F9A76A-2B8D-417C-83F5-1DAE32CAE42E}"/>
    <dgm:cxn modelId="{2B88E846-28F1-4E01-941C-420A47E85F11}" type="presOf" srcId="{FAA36460-F8A0-460B-AB0F-EF709FE5EAEE}" destId="{0CA2F7AF-47AE-40FC-B29A-FBC567AA69DE}" srcOrd="0" destOrd="0" presId="urn:microsoft.com/office/officeart/2005/8/layout/venn3"/>
    <dgm:cxn modelId="{206AD679-254E-43A5-8F80-0CC0317F2F69}" type="presOf" srcId="{A157CAA6-D5DC-462B-A6E3-B5CD0532CB34}" destId="{560981F0-A039-428A-9289-6894BF46F4E7}" srcOrd="0" destOrd="0" presId="urn:microsoft.com/office/officeart/2005/8/layout/venn3"/>
    <dgm:cxn modelId="{B6261A3A-18B6-4EB3-9A27-756EB43054AA}" type="presOf" srcId="{8BD0B975-07E6-4052-85CF-CE194F2EEC4B}" destId="{6EDDD5BC-3FBA-433A-99A4-E3FEEF1143E9}" srcOrd="0" destOrd="0" presId="urn:microsoft.com/office/officeart/2005/8/layout/venn3"/>
    <dgm:cxn modelId="{869C796E-FBFA-4CDD-83B4-0DB8659CFA88}" srcId="{FAA36460-F8A0-460B-AB0F-EF709FE5EAEE}" destId="{4C064FBD-FF4F-4185-AF63-01A07FA59211}" srcOrd="0" destOrd="0" parTransId="{3902CF69-7204-4529-BFF0-25DAC03D3D0E}" sibTransId="{AE0D8BF1-7C8C-4366-A001-184D55BEBF0F}"/>
    <dgm:cxn modelId="{FA0EBABB-1A48-4F01-B6C0-FB1C0DBD676F}" type="presOf" srcId="{D2812AE9-850D-4ED4-8C96-AA25DEBB6D3A}" destId="{15D5B43B-0438-4BD5-9F6B-05B09811AFBE}" srcOrd="0" destOrd="0" presId="urn:microsoft.com/office/officeart/2005/8/layout/venn3"/>
    <dgm:cxn modelId="{43B7FF8F-C2BF-426C-9474-D08D7E6686DF}" srcId="{FAA36460-F8A0-460B-AB0F-EF709FE5EAEE}" destId="{A157CAA6-D5DC-462B-A6E3-B5CD0532CB34}" srcOrd="1" destOrd="0" parTransId="{71762722-261B-4383-A31B-C576A49AB22C}" sibTransId="{4D8C36BB-37BE-4E2E-A5C9-B7ED9FA70372}"/>
    <dgm:cxn modelId="{8D6AF907-3E81-4299-BA84-86BE29EB0B3B}" type="presOf" srcId="{4C064FBD-FF4F-4185-AF63-01A07FA59211}" destId="{F56BDCF7-4AE4-4FA7-89F0-9BD9B05AF13D}" srcOrd="0" destOrd="0" presId="urn:microsoft.com/office/officeart/2005/8/layout/venn3"/>
    <dgm:cxn modelId="{4179F46E-6449-462C-A3D6-2DAC96469FD7}" type="presParOf" srcId="{0CA2F7AF-47AE-40FC-B29A-FBC567AA69DE}" destId="{F56BDCF7-4AE4-4FA7-89F0-9BD9B05AF13D}" srcOrd="0" destOrd="0" presId="urn:microsoft.com/office/officeart/2005/8/layout/venn3"/>
    <dgm:cxn modelId="{88AF062A-49F4-46D0-817D-5865F16BB4D2}" type="presParOf" srcId="{0CA2F7AF-47AE-40FC-B29A-FBC567AA69DE}" destId="{3193FB09-70B5-44D4-B55A-CEE51BDFBB3E}" srcOrd="1" destOrd="0" presId="urn:microsoft.com/office/officeart/2005/8/layout/venn3"/>
    <dgm:cxn modelId="{F7DC509B-69F1-4D4A-80A6-8EC7431F3B3F}" type="presParOf" srcId="{0CA2F7AF-47AE-40FC-B29A-FBC567AA69DE}" destId="{560981F0-A039-428A-9289-6894BF46F4E7}" srcOrd="2" destOrd="0" presId="urn:microsoft.com/office/officeart/2005/8/layout/venn3"/>
    <dgm:cxn modelId="{516B5F19-9F59-4DC6-B901-171AF70EFC2C}" type="presParOf" srcId="{0CA2F7AF-47AE-40FC-B29A-FBC567AA69DE}" destId="{3AC8F922-43AA-4E18-92D6-42207AB79327}" srcOrd="3" destOrd="0" presId="urn:microsoft.com/office/officeart/2005/8/layout/venn3"/>
    <dgm:cxn modelId="{AA8B4E2D-9929-4AED-A039-366CC42B3943}" type="presParOf" srcId="{0CA2F7AF-47AE-40FC-B29A-FBC567AA69DE}" destId="{6EDDD5BC-3FBA-433A-99A4-E3FEEF1143E9}" srcOrd="4" destOrd="0" presId="urn:microsoft.com/office/officeart/2005/8/layout/venn3"/>
    <dgm:cxn modelId="{C9C9CF0D-B842-490E-B526-6C96F4B5D8E1}" type="presParOf" srcId="{0CA2F7AF-47AE-40FC-B29A-FBC567AA69DE}" destId="{94F64E7B-2751-436C-AC9A-C0EECD580D41}" srcOrd="5" destOrd="0" presId="urn:microsoft.com/office/officeart/2005/8/layout/venn3"/>
    <dgm:cxn modelId="{772C6576-44CC-4F1B-8D76-28431028F8DE}" type="presParOf" srcId="{0CA2F7AF-47AE-40FC-B29A-FBC567AA69DE}" destId="{15D5B43B-0438-4BD5-9F6B-05B09811AFBE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FF28D2-5E6F-494F-A26A-CD265A654CE0}" type="doc">
      <dgm:prSet loTypeId="urn:microsoft.com/office/officeart/2005/8/layout/hProcess4" loCatId="process" qsTypeId="urn:microsoft.com/office/officeart/2005/8/quickstyle/3d3" qsCatId="3D" csTypeId="urn:microsoft.com/office/officeart/2005/8/colors/accent0_3" csCatId="mainScheme" phldr="1"/>
      <dgm:spPr/>
    </dgm:pt>
    <dgm:pt modelId="{198D3273-E18F-4FC0-9BA7-064C9BDBF117}">
      <dgm:prSet phldrT="[Text]" custT="1"/>
      <dgm:spPr/>
      <dgm:t>
        <a:bodyPr/>
        <a:lstStyle/>
        <a:p>
          <a:r>
            <a:rPr lang="en-US" sz="1800" b="1" dirty="0" smtClean="0"/>
            <a:t>Predisposing factors </a:t>
          </a:r>
          <a:endParaRPr lang="en-US" sz="1800" b="1" dirty="0"/>
        </a:p>
      </dgm:t>
    </dgm:pt>
    <dgm:pt modelId="{96553F39-9DC6-4D25-B7D2-40AAF14FE6B4}" type="parTrans" cxnId="{186A81E9-B3B5-4380-BB48-25F9390770C5}">
      <dgm:prSet/>
      <dgm:spPr/>
      <dgm:t>
        <a:bodyPr/>
        <a:lstStyle/>
        <a:p>
          <a:endParaRPr lang="en-US"/>
        </a:p>
      </dgm:t>
    </dgm:pt>
    <dgm:pt modelId="{1EAE44C0-2EBD-4579-B063-E9C4B4F704FA}" type="sibTrans" cxnId="{186A81E9-B3B5-4380-BB48-25F9390770C5}">
      <dgm:prSet/>
      <dgm:spPr/>
      <dgm:t>
        <a:bodyPr/>
        <a:lstStyle/>
        <a:p>
          <a:endParaRPr lang="en-US"/>
        </a:p>
      </dgm:t>
    </dgm:pt>
    <dgm:pt modelId="{56F72FCE-A2B1-455E-AE3D-477B79E2738D}">
      <dgm:prSet phldrT="[Text]" custT="1"/>
      <dgm:spPr/>
      <dgm:t>
        <a:bodyPr/>
        <a:lstStyle/>
        <a:p>
          <a:r>
            <a:rPr lang="en-US" sz="1800" b="1" dirty="0" smtClean="0"/>
            <a:t>Enabling factors </a:t>
          </a:r>
          <a:endParaRPr lang="en-US" sz="1800" b="1" dirty="0"/>
        </a:p>
      </dgm:t>
    </dgm:pt>
    <dgm:pt modelId="{4676FB81-903C-4386-B9A4-3D3F3EE59E27}" type="parTrans" cxnId="{6C8FDDC6-E126-42D1-8729-4ECFF199F72B}">
      <dgm:prSet/>
      <dgm:spPr/>
      <dgm:t>
        <a:bodyPr/>
        <a:lstStyle/>
        <a:p>
          <a:endParaRPr lang="en-US"/>
        </a:p>
      </dgm:t>
    </dgm:pt>
    <dgm:pt modelId="{08E7378D-F9BF-4301-B895-7FCD792688A4}" type="sibTrans" cxnId="{6C8FDDC6-E126-42D1-8729-4ECFF199F72B}">
      <dgm:prSet/>
      <dgm:spPr/>
      <dgm:t>
        <a:bodyPr/>
        <a:lstStyle/>
        <a:p>
          <a:endParaRPr lang="en-US"/>
        </a:p>
      </dgm:t>
    </dgm:pt>
    <dgm:pt modelId="{FE77A409-D20E-4AAB-8895-6C473CBCB752}">
      <dgm:prSet phldrT="[Text]" custT="1"/>
      <dgm:spPr/>
      <dgm:t>
        <a:bodyPr/>
        <a:lstStyle/>
        <a:p>
          <a:r>
            <a:rPr lang="en-US" sz="1600" b="1" dirty="0" smtClean="0">
              <a:latin typeface="Baskerville Old Face" pitchFamily="18" charset="0"/>
            </a:rPr>
            <a:t>Reinforcing factors </a:t>
          </a:r>
          <a:endParaRPr lang="en-US" sz="1600" b="1" dirty="0">
            <a:latin typeface="Baskerville Old Face" pitchFamily="18" charset="0"/>
          </a:endParaRPr>
        </a:p>
      </dgm:t>
    </dgm:pt>
    <dgm:pt modelId="{18019289-D0A9-4FD7-B217-F41E209AA981}" type="parTrans" cxnId="{DF8006D1-FE99-413E-A3E9-1AEF7AC7836F}">
      <dgm:prSet/>
      <dgm:spPr/>
      <dgm:t>
        <a:bodyPr/>
        <a:lstStyle/>
        <a:p>
          <a:endParaRPr lang="en-US"/>
        </a:p>
      </dgm:t>
    </dgm:pt>
    <dgm:pt modelId="{B8893A18-D15D-4B29-8D50-4F22B047DB6E}" type="sibTrans" cxnId="{DF8006D1-FE99-413E-A3E9-1AEF7AC7836F}">
      <dgm:prSet/>
      <dgm:spPr/>
      <dgm:t>
        <a:bodyPr/>
        <a:lstStyle/>
        <a:p>
          <a:endParaRPr lang="en-US"/>
        </a:p>
      </dgm:t>
    </dgm:pt>
    <dgm:pt modelId="{8E5CCA96-77DF-46F6-9E14-3B2F47D71159}">
      <dgm:prSet phldrT="[Text]"/>
      <dgm:spPr/>
      <dgm:t>
        <a:bodyPr/>
        <a:lstStyle/>
        <a:p>
          <a:r>
            <a:rPr lang="en-US" dirty="0" smtClean="0"/>
            <a:t>Behaviors </a:t>
          </a:r>
          <a:endParaRPr lang="en-US" dirty="0"/>
        </a:p>
      </dgm:t>
    </dgm:pt>
    <dgm:pt modelId="{B9B0C718-E3DF-4F04-9B0A-B92B28D59FBA}" type="parTrans" cxnId="{C4AD26FC-1047-416E-86AB-3226FFA776A0}">
      <dgm:prSet/>
      <dgm:spPr/>
      <dgm:t>
        <a:bodyPr/>
        <a:lstStyle/>
        <a:p>
          <a:endParaRPr lang="en-US"/>
        </a:p>
      </dgm:t>
    </dgm:pt>
    <dgm:pt modelId="{79282F37-DD6A-4206-ADB9-9F7D23E030AA}" type="sibTrans" cxnId="{C4AD26FC-1047-416E-86AB-3226FFA776A0}">
      <dgm:prSet/>
      <dgm:spPr/>
      <dgm:t>
        <a:bodyPr/>
        <a:lstStyle/>
        <a:p>
          <a:endParaRPr lang="en-US"/>
        </a:p>
      </dgm:t>
    </dgm:pt>
    <dgm:pt modelId="{1A00F1BD-E346-44AE-A4AA-453303B4D2EA}">
      <dgm:prSet/>
      <dgm:spPr/>
      <dgm:t>
        <a:bodyPr/>
        <a:lstStyle/>
        <a:p>
          <a:r>
            <a:rPr lang="en-US" dirty="0" smtClean="0"/>
            <a:t>Knowledge, attitude, beliefs, values </a:t>
          </a:r>
          <a:endParaRPr lang="en-US" dirty="0"/>
        </a:p>
      </dgm:t>
    </dgm:pt>
    <dgm:pt modelId="{B9522793-DD42-477C-8F58-151B800CAB9B}" type="parTrans" cxnId="{458E427F-36EB-4BF6-AA67-524139ADF7AD}">
      <dgm:prSet/>
      <dgm:spPr/>
      <dgm:t>
        <a:bodyPr/>
        <a:lstStyle/>
        <a:p>
          <a:endParaRPr lang="en-US"/>
        </a:p>
      </dgm:t>
    </dgm:pt>
    <dgm:pt modelId="{41F47731-4F46-48B7-A2D3-BA7716434771}" type="sibTrans" cxnId="{458E427F-36EB-4BF6-AA67-524139ADF7AD}">
      <dgm:prSet/>
      <dgm:spPr/>
      <dgm:t>
        <a:bodyPr/>
        <a:lstStyle/>
        <a:p>
          <a:endParaRPr lang="en-US"/>
        </a:p>
      </dgm:t>
    </dgm:pt>
    <dgm:pt modelId="{4654B5AD-7A5E-44F4-807B-A9A263F060BA}">
      <dgm:prSet custT="1"/>
      <dgm:spPr/>
      <dgm:t>
        <a:bodyPr/>
        <a:lstStyle/>
        <a:p>
          <a:r>
            <a:rPr lang="en-US" sz="1600" dirty="0" smtClean="0"/>
            <a:t>Availability, affordability, accessibility &amp; others resources </a:t>
          </a:r>
          <a:endParaRPr lang="en-US" sz="1600" dirty="0"/>
        </a:p>
      </dgm:t>
    </dgm:pt>
    <dgm:pt modelId="{84E8DBA7-057A-40E7-9D4A-032443E4F662}" type="parTrans" cxnId="{01A26C73-D08D-42E2-A600-4E2F1D58A14A}">
      <dgm:prSet/>
      <dgm:spPr/>
      <dgm:t>
        <a:bodyPr/>
        <a:lstStyle/>
        <a:p>
          <a:endParaRPr lang="en-US"/>
        </a:p>
      </dgm:t>
    </dgm:pt>
    <dgm:pt modelId="{2A19B964-BC63-422A-877A-6DA3DE2767D9}" type="sibTrans" cxnId="{01A26C73-D08D-42E2-A600-4E2F1D58A14A}">
      <dgm:prSet/>
      <dgm:spPr/>
      <dgm:t>
        <a:bodyPr/>
        <a:lstStyle/>
        <a:p>
          <a:endParaRPr lang="en-US"/>
        </a:p>
      </dgm:t>
    </dgm:pt>
    <dgm:pt modelId="{7C5E532C-F3D5-4149-8237-E3D14F64F716}">
      <dgm:prSet custT="1"/>
      <dgm:spPr/>
      <dgm:t>
        <a:bodyPr/>
        <a:lstStyle/>
        <a:p>
          <a:r>
            <a:rPr lang="en-US" sz="1800" b="0" dirty="0" smtClean="0">
              <a:latin typeface="Baskerville Old Face" pitchFamily="18" charset="0"/>
            </a:rPr>
            <a:t>Peer influence &amp; social pressure </a:t>
          </a:r>
          <a:endParaRPr lang="en-US" sz="1800" b="0" dirty="0">
            <a:latin typeface="Baskerville Old Face" pitchFamily="18" charset="0"/>
          </a:endParaRPr>
        </a:p>
      </dgm:t>
    </dgm:pt>
    <dgm:pt modelId="{EE124342-1E7F-497A-B0CA-03149561F508}" type="parTrans" cxnId="{1E3DF9DA-6A55-401A-BED1-CD69DF254B40}">
      <dgm:prSet/>
      <dgm:spPr/>
      <dgm:t>
        <a:bodyPr/>
        <a:lstStyle/>
        <a:p>
          <a:endParaRPr lang="en-US"/>
        </a:p>
      </dgm:t>
    </dgm:pt>
    <dgm:pt modelId="{C7F6348D-2447-4353-8CAB-54EC6F557E50}" type="sibTrans" cxnId="{1E3DF9DA-6A55-401A-BED1-CD69DF254B40}">
      <dgm:prSet/>
      <dgm:spPr/>
      <dgm:t>
        <a:bodyPr/>
        <a:lstStyle/>
        <a:p>
          <a:endParaRPr lang="en-US"/>
        </a:p>
      </dgm:t>
    </dgm:pt>
    <dgm:pt modelId="{0B0C2326-54EC-48C0-9AF9-E27431D21B40}" type="pres">
      <dgm:prSet presAssocID="{C4FF28D2-5E6F-494F-A26A-CD265A654CE0}" presName="Name0" presStyleCnt="0">
        <dgm:presLayoutVars>
          <dgm:dir/>
          <dgm:animLvl val="lvl"/>
          <dgm:resizeHandles val="exact"/>
        </dgm:presLayoutVars>
      </dgm:prSet>
      <dgm:spPr/>
    </dgm:pt>
    <dgm:pt modelId="{53837AC3-A25F-4CB8-B25F-90282DBC6334}" type="pres">
      <dgm:prSet presAssocID="{C4FF28D2-5E6F-494F-A26A-CD265A654CE0}" presName="tSp" presStyleCnt="0"/>
      <dgm:spPr/>
    </dgm:pt>
    <dgm:pt modelId="{2E0804A7-E0EC-407A-BFB1-95D3DFA7B54D}" type="pres">
      <dgm:prSet presAssocID="{C4FF28D2-5E6F-494F-A26A-CD265A654CE0}" presName="bSp" presStyleCnt="0"/>
      <dgm:spPr/>
    </dgm:pt>
    <dgm:pt modelId="{431ADD40-1281-4111-B565-B99CAE6AE1C4}" type="pres">
      <dgm:prSet presAssocID="{C4FF28D2-5E6F-494F-A26A-CD265A654CE0}" presName="process" presStyleCnt="0"/>
      <dgm:spPr/>
    </dgm:pt>
    <dgm:pt modelId="{F3C01C69-3586-4C6A-B2CE-2C8918247AE9}" type="pres">
      <dgm:prSet presAssocID="{198D3273-E18F-4FC0-9BA7-064C9BDBF117}" presName="composite1" presStyleCnt="0"/>
      <dgm:spPr/>
    </dgm:pt>
    <dgm:pt modelId="{912820DA-CE5B-46DA-AD28-01C0CC834C2E}" type="pres">
      <dgm:prSet presAssocID="{198D3273-E18F-4FC0-9BA7-064C9BDBF117}" presName="dummyNode1" presStyleLbl="node1" presStyleIdx="0" presStyleCnt="4"/>
      <dgm:spPr/>
    </dgm:pt>
    <dgm:pt modelId="{2DCFF046-4BE2-4268-B847-8D8556B1FED4}" type="pres">
      <dgm:prSet presAssocID="{198D3273-E18F-4FC0-9BA7-064C9BDBF117}" presName="childNode1" presStyleLbl="bgAcc1" presStyleIdx="0" presStyleCnt="4" custScaleY="132640" custLinFactNeighborX="9012" custLinFactNeighborY="-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791BC6-28E9-40E4-917D-3D5324E7FD16}" type="pres">
      <dgm:prSet presAssocID="{198D3273-E18F-4FC0-9BA7-064C9BDBF117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925DA-6F7C-47F4-A2A6-42B12B1C436A}" type="pres">
      <dgm:prSet presAssocID="{198D3273-E18F-4FC0-9BA7-064C9BDBF117}" presName="parentNode1" presStyleLbl="node1" presStyleIdx="0" presStyleCnt="4" custScaleX="11730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E41FA-92A0-4794-9898-7155E4D55A0A}" type="pres">
      <dgm:prSet presAssocID="{198D3273-E18F-4FC0-9BA7-064C9BDBF117}" presName="connSite1" presStyleCnt="0"/>
      <dgm:spPr/>
    </dgm:pt>
    <dgm:pt modelId="{FB4C4D96-F46A-44CB-8BFD-34C973041509}" type="pres">
      <dgm:prSet presAssocID="{1EAE44C0-2EBD-4579-B063-E9C4B4F704FA}" presName="Name9" presStyleLbl="sibTrans2D1" presStyleIdx="0" presStyleCnt="3"/>
      <dgm:spPr/>
      <dgm:t>
        <a:bodyPr/>
        <a:lstStyle/>
        <a:p>
          <a:endParaRPr lang="en-US"/>
        </a:p>
      </dgm:t>
    </dgm:pt>
    <dgm:pt modelId="{BDD94604-2BD8-4018-BC43-74CE78429F47}" type="pres">
      <dgm:prSet presAssocID="{56F72FCE-A2B1-455E-AE3D-477B79E2738D}" presName="composite2" presStyleCnt="0"/>
      <dgm:spPr/>
    </dgm:pt>
    <dgm:pt modelId="{A2A9C853-121C-4A8F-B4DD-20A6A581275B}" type="pres">
      <dgm:prSet presAssocID="{56F72FCE-A2B1-455E-AE3D-477B79E2738D}" presName="dummyNode2" presStyleLbl="node1" presStyleIdx="0" presStyleCnt="4"/>
      <dgm:spPr/>
    </dgm:pt>
    <dgm:pt modelId="{F25A757F-1D44-46F5-94BE-E548C1448130}" type="pres">
      <dgm:prSet presAssocID="{56F72FCE-A2B1-455E-AE3D-477B79E2738D}" presName="childNode2" presStyleLbl="bgAcc1" presStyleIdx="1" presStyleCnt="4" custScaleY="1117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18DF94-452E-485E-B4A3-46F54319F8ED}" type="pres">
      <dgm:prSet presAssocID="{56F72FCE-A2B1-455E-AE3D-477B79E2738D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29467-D68E-4AB0-BC1B-DBC1F41F2A80}" type="pres">
      <dgm:prSet presAssocID="{56F72FCE-A2B1-455E-AE3D-477B79E2738D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764ED-F4BC-4495-9054-56689C700653}" type="pres">
      <dgm:prSet presAssocID="{56F72FCE-A2B1-455E-AE3D-477B79E2738D}" presName="connSite2" presStyleCnt="0"/>
      <dgm:spPr/>
    </dgm:pt>
    <dgm:pt modelId="{B72C0577-4FE8-4E2E-AB87-1B038F5B2370}" type="pres">
      <dgm:prSet presAssocID="{08E7378D-F9BF-4301-B895-7FCD792688A4}" presName="Name18" presStyleLbl="sibTrans2D1" presStyleIdx="1" presStyleCnt="3"/>
      <dgm:spPr/>
      <dgm:t>
        <a:bodyPr/>
        <a:lstStyle/>
        <a:p>
          <a:endParaRPr lang="en-US"/>
        </a:p>
      </dgm:t>
    </dgm:pt>
    <dgm:pt modelId="{DE855A1D-7E20-4551-A771-955A1517D825}" type="pres">
      <dgm:prSet presAssocID="{FE77A409-D20E-4AAB-8895-6C473CBCB752}" presName="composite1" presStyleCnt="0"/>
      <dgm:spPr/>
    </dgm:pt>
    <dgm:pt modelId="{9ACD7316-9042-4E65-BD04-A1C87D035B8D}" type="pres">
      <dgm:prSet presAssocID="{FE77A409-D20E-4AAB-8895-6C473CBCB752}" presName="dummyNode1" presStyleLbl="node1" presStyleIdx="1" presStyleCnt="4"/>
      <dgm:spPr/>
    </dgm:pt>
    <dgm:pt modelId="{8C7446B8-5DC4-463F-8A98-5B819C6BE3E9}" type="pres">
      <dgm:prSet presAssocID="{FE77A409-D20E-4AAB-8895-6C473CBCB752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D81FD-5465-4B6C-ACEA-3A02A09530D2}" type="pres">
      <dgm:prSet presAssocID="{FE77A409-D20E-4AAB-8895-6C473CBCB752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3D29DA-65B0-4F62-871E-228EA890C739}" type="pres">
      <dgm:prSet presAssocID="{FE77A409-D20E-4AAB-8895-6C473CBCB752}" presName="parentNode1" presStyleLbl="node1" presStyleIdx="2" presStyleCnt="4" custScaleY="13833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6B9D33-081F-4114-AB15-7A2683853888}" type="pres">
      <dgm:prSet presAssocID="{FE77A409-D20E-4AAB-8895-6C473CBCB752}" presName="connSite1" presStyleCnt="0"/>
      <dgm:spPr/>
    </dgm:pt>
    <dgm:pt modelId="{53AA02B6-FDD2-4A28-AE11-4130C85C3AF5}" type="pres">
      <dgm:prSet presAssocID="{B8893A18-D15D-4B29-8D50-4F22B047DB6E}" presName="Name9" presStyleLbl="sibTrans2D1" presStyleIdx="2" presStyleCnt="3" custLinFactNeighborX="14596" custLinFactNeighborY="-2496"/>
      <dgm:spPr/>
      <dgm:t>
        <a:bodyPr/>
        <a:lstStyle/>
        <a:p>
          <a:endParaRPr lang="en-US"/>
        </a:p>
      </dgm:t>
    </dgm:pt>
    <dgm:pt modelId="{A13EBE8C-CE44-4835-A89A-84AA11E2D586}" type="pres">
      <dgm:prSet presAssocID="{8E5CCA96-77DF-46F6-9E14-3B2F47D71159}" presName="composite2" presStyleCnt="0"/>
      <dgm:spPr/>
    </dgm:pt>
    <dgm:pt modelId="{46D7A71E-595F-459B-90FF-DFBBC92F48F8}" type="pres">
      <dgm:prSet presAssocID="{8E5CCA96-77DF-46F6-9E14-3B2F47D71159}" presName="dummyNode2" presStyleLbl="node1" presStyleIdx="2" presStyleCnt="4"/>
      <dgm:spPr/>
    </dgm:pt>
    <dgm:pt modelId="{145D2A64-A4BB-4B50-91D0-1CD174625140}" type="pres">
      <dgm:prSet presAssocID="{8E5CCA96-77DF-46F6-9E14-3B2F47D71159}" presName="childNode2" presStyleLbl="bgAcc1" presStyleIdx="3" presStyleCnt="4" custLinFactNeighborX="9017" custLinFactNeighborY="30331">
        <dgm:presLayoutVars>
          <dgm:bulletEnabled val="1"/>
        </dgm:presLayoutVars>
      </dgm:prSet>
      <dgm:spPr/>
    </dgm:pt>
    <dgm:pt modelId="{D42056E0-5912-48E3-AF22-37AA1185F449}" type="pres">
      <dgm:prSet presAssocID="{8E5CCA96-77DF-46F6-9E14-3B2F47D71159}" presName="childNode2tx" presStyleLbl="bgAcc1" presStyleIdx="3" presStyleCnt="4">
        <dgm:presLayoutVars>
          <dgm:bulletEnabled val="1"/>
        </dgm:presLayoutVars>
      </dgm:prSet>
      <dgm:spPr/>
    </dgm:pt>
    <dgm:pt modelId="{4FF5F38B-DF46-4D8D-803A-6ECE2182301F}" type="pres">
      <dgm:prSet presAssocID="{8E5CCA96-77DF-46F6-9E14-3B2F47D71159}" presName="parentNode2" presStyleLbl="node1" presStyleIdx="3" presStyleCnt="4" custLinFactNeighborX="-8472" custLinFactNeighborY="485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274D6-9E99-4A6F-A6F0-1879798FA564}" type="pres">
      <dgm:prSet presAssocID="{8E5CCA96-77DF-46F6-9E14-3B2F47D71159}" presName="connSite2" presStyleCnt="0"/>
      <dgm:spPr/>
    </dgm:pt>
  </dgm:ptLst>
  <dgm:cxnLst>
    <dgm:cxn modelId="{20BB8FA7-A5AE-4680-BF73-0D671CB95378}" type="presOf" srcId="{8E5CCA96-77DF-46F6-9E14-3B2F47D71159}" destId="{4FF5F38B-DF46-4D8D-803A-6ECE2182301F}" srcOrd="0" destOrd="0" presId="urn:microsoft.com/office/officeart/2005/8/layout/hProcess4"/>
    <dgm:cxn modelId="{7DE5C4FD-CC1C-4A49-8C14-D656A14A151B}" type="presOf" srcId="{4654B5AD-7A5E-44F4-807B-A9A263F060BA}" destId="{F25A757F-1D44-46F5-94BE-E548C1448130}" srcOrd="0" destOrd="0" presId="urn:microsoft.com/office/officeart/2005/8/layout/hProcess4"/>
    <dgm:cxn modelId="{458E427F-36EB-4BF6-AA67-524139ADF7AD}" srcId="{198D3273-E18F-4FC0-9BA7-064C9BDBF117}" destId="{1A00F1BD-E346-44AE-A4AA-453303B4D2EA}" srcOrd="0" destOrd="0" parTransId="{B9522793-DD42-477C-8F58-151B800CAB9B}" sibTransId="{41F47731-4F46-48B7-A2D3-BA7716434771}"/>
    <dgm:cxn modelId="{DF8006D1-FE99-413E-A3E9-1AEF7AC7836F}" srcId="{C4FF28D2-5E6F-494F-A26A-CD265A654CE0}" destId="{FE77A409-D20E-4AAB-8895-6C473CBCB752}" srcOrd="2" destOrd="0" parTransId="{18019289-D0A9-4FD7-B217-F41E209AA981}" sibTransId="{B8893A18-D15D-4B29-8D50-4F22B047DB6E}"/>
    <dgm:cxn modelId="{C6479FE6-8F6C-4FDC-A9DE-F628D25EF071}" type="presOf" srcId="{56F72FCE-A2B1-455E-AE3D-477B79E2738D}" destId="{3D629467-D68E-4AB0-BC1B-DBC1F41F2A80}" srcOrd="0" destOrd="0" presId="urn:microsoft.com/office/officeart/2005/8/layout/hProcess4"/>
    <dgm:cxn modelId="{6DC48CE2-DECA-4480-BA14-2DABE900533D}" type="presOf" srcId="{198D3273-E18F-4FC0-9BA7-064C9BDBF117}" destId="{5AA925DA-6F7C-47F4-A2A6-42B12B1C436A}" srcOrd="0" destOrd="0" presId="urn:microsoft.com/office/officeart/2005/8/layout/hProcess4"/>
    <dgm:cxn modelId="{7AF7ED39-4F36-4A04-B001-81DAB67959DA}" type="presOf" srcId="{1EAE44C0-2EBD-4579-B063-E9C4B4F704FA}" destId="{FB4C4D96-F46A-44CB-8BFD-34C973041509}" srcOrd="0" destOrd="0" presId="urn:microsoft.com/office/officeart/2005/8/layout/hProcess4"/>
    <dgm:cxn modelId="{186A81E9-B3B5-4380-BB48-25F9390770C5}" srcId="{C4FF28D2-5E6F-494F-A26A-CD265A654CE0}" destId="{198D3273-E18F-4FC0-9BA7-064C9BDBF117}" srcOrd="0" destOrd="0" parTransId="{96553F39-9DC6-4D25-B7D2-40AAF14FE6B4}" sibTransId="{1EAE44C0-2EBD-4579-B063-E9C4B4F704FA}"/>
    <dgm:cxn modelId="{41482AD7-2245-4D15-9F17-A5C5B155AA21}" type="presOf" srcId="{08E7378D-F9BF-4301-B895-7FCD792688A4}" destId="{B72C0577-4FE8-4E2E-AB87-1B038F5B2370}" srcOrd="0" destOrd="0" presId="urn:microsoft.com/office/officeart/2005/8/layout/hProcess4"/>
    <dgm:cxn modelId="{01A26C73-D08D-42E2-A600-4E2F1D58A14A}" srcId="{56F72FCE-A2B1-455E-AE3D-477B79E2738D}" destId="{4654B5AD-7A5E-44F4-807B-A9A263F060BA}" srcOrd="0" destOrd="0" parTransId="{84E8DBA7-057A-40E7-9D4A-032443E4F662}" sibTransId="{2A19B964-BC63-422A-877A-6DA3DE2767D9}"/>
    <dgm:cxn modelId="{7D17C93E-3311-4117-965C-D64515E368FA}" type="presOf" srcId="{4654B5AD-7A5E-44F4-807B-A9A263F060BA}" destId="{A918DF94-452E-485E-B4A3-46F54319F8ED}" srcOrd="1" destOrd="0" presId="urn:microsoft.com/office/officeart/2005/8/layout/hProcess4"/>
    <dgm:cxn modelId="{13F0537E-DBB2-4A31-A90E-5A95493930C4}" type="presOf" srcId="{C4FF28D2-5E6F-494F-A26A-CD265A654CE0}" destId="{0B0C2326-54EC-48C0-9AF9-E27431D21B40}" srcOrd="0" destOrd="0" presId="urn:microsoft.com/office/officeart/2005/8/layout/hProcess4"/>
    <dgm:cxn modelId="{F43CF070-7272-4C47-BE73-CED12BE9E242}" type="presOf" srcId="{1A00F1BD-E346-44AE-A4AA-453303B4D2EA}" destId="{2DCFF046-4BE2-4268-B847-8D8556B1FED4}" srcOrd="0" destOrd="0" presId="urn:microsoft.com/office/officeart/2005/8/layout/hProcess4"/>
    <dgm:cxn modelId="{5CA07594-A660-46F6-8DD7-DC6F567BBB29}" type="presOf" srcId="{7C5E532C-F3D5-4149-8237-E3D14F64F716}" destId="{BF1D81FD-5465-4B6C-ACEA-3A02A09530D2}" srcOrd="1" destOrd="0" presId="urn:microsoft.com/office/officeart/2005/8/layout/hProcess4"/>
    <dgm:cxn modelId="{6C8FDDC6-E126-42D1-8729-4ECFF199F72B}" srcId="{C4FF28D2-5E6F-494F-A26A-CD265A654CE0}" destId="{56F72FCE-A2B1-455E-AE3D-477B79E2738D}" srcOrd="1" destOrd="0" parTransId="{4676FB81-903C-4386-B9A4-3D3F3EE59E27}" sibTransId="{08E7378D-F9BF-4301-B895-7FCD792688A4}"/>
    <dgm:cxn modelId="{32F80760-256A-4571-9758-E12B3A733A86}" type="presOf" srcId="{7C5E532C-F3D5-4149-8237-E3D14F64F716}" destId="{8C7446B8-5DC4-463F-8A98-5B819C6BE3E9}" srcOrd="0" destOrd="0" presId="urn:microsoft.com/office/officeart/2005/8/layout/hProcess4"/>
    <dgm:cxn modelId="{FB2BEE88-4313-44B6-9B36-1B250E116CE8}" type="presOf" srcId="{B8893A18-D15D-4B29-8D50-4F22B047DB6E}" destId="{53AA02B6-FDD2-4A28-AE11-4130C85C3AF5}" srcOrd="0" destOrd="0" presId="urn:microsoft.com/office/officeart/2005/8/layout/hProcess4"/>
    <dgm:cxn modelId="{608E3AAA-C2DB-436E-8C29-52D5C63C6910}" type="presOf" srcId="{1A00F1BD-E346-44AE-A4AA-453303B4D2EA}" destId="{15791BC6-28E9-40E4-917D-3D5324E7FD16}" srcOrd="1" destOrd="0" presId="urn:microsoft.com/office/officeart/2005/8/layout/hProcess4"/>
    <dgm:cxn modelId="{8A69EFD7-7299-42A0-AC0D-04D814AE021F}" type="presOf" srcId="{FE77A409-D20E-4AAB-8895-6C473CBCB752}" destId="{9A3D29DA-65B0-4F62-871E-228EA890C739}" srcOrd="0" destOrd="0" presId="urn:microsoft.com/office/officeart/2005/8/layout/hProcess4"/>
    <dgm:cxn modelId="{1E3DF9DA-6A55-401A-BED1-CD69DF254B40}" srcId="{FE77A409-D20E-4AAB-8895-6C473CBCB752}" destId="{7C5E532C-F3D5-4149-8237-E3D14F64F716}" srcOrd="0" destOrd="0" parTransId="{EE124342-1E7F-497A-B0CA-03149561F508}" sibTransId="{C7F6348D-2447-4353-8CAB-54EC6F557E50}"/>
    <dgm:cxn modelId="{C4AD26FC-1047-416E-86AB-3226FFA776A0}" srcId="{C4FF28D2-5E6F-494F-A26A-CD265A654CE0}" destId="{8E5CCA96-77DF-46F6-9E14-3B2F47D71159}" srcOrd="3" destOrd="0" parTransId="{B9B0C718-E3DF-4F04-9B0A-B92B28D59FBA}" sibTransId="{79282F37-DD6A-4206-ADB9-9F7D23E030AA}"/>
    <dgm:cxn modelId="{841FAFB9-15B7-4104-98AB-8CA527B1F7BF}" type="presParOf" srcId="{0B0C2326-54EC-48C0-9AF9-E27431D21B40}" destId="{53837AC3-A25F-4CB8-B25F-90282DBC6334}" srcOrd="0" destOrd="0" presId="urn:microsoft.com/office/officeart/2005/8/layout/hProcess4"/>
    <dgm:cxn modelId="{4C282ADF-27B1-41BE-9E00-A94AE0DCE687}" type="presParOf" srcId="{0B0C2326-54EC-48C0-9AF9-E27431D21B40}" destId="{2E0804A7-E0EC-407A-BFB1-95D3DFA7B54D}" srcOrd="1" destOrd="0" presId="urn:microsoft.com/office/officeart/2005/8/layout/hProcess4"/>
    <dgm:cxn modelId="{62C7EF6F-346D-4014-8144-2525EFAB42EA}" type="presParOf" srcId="{0B0C2326-54EC-48C0-9AF9-E27431D21B40}" destId="{431ADD40-1281-4111-B565-B99CAE6AE1C4}" srcOrd="2" destOrd="0" presId="urn:microsoft.com/office/officeart/2005/8/layout/hProcess4"/>
    <dgm:cxn modelId="{E2AB5D38-3663-4DE6-94CA-227BF2B25B83}" type="presParOf" srcId="{431ADD40-1281-4111-B565-B99CAE6AE1C4}" destId="{F3C01C69-3586-4C6A-B2CE-2C8918247AE9}" srcOrd="0" destOrd="0" presId="urn:microsoft.com/office/officeart/2005/8/layout/hProcess4"/>
    <dgm:cxn modelId="{3DFB407D-8914-4BCA-B28D-C76A8E7C7F9D}" type="presParOf" srcId="{F3C01C69-3586-4C6A-B2CE-2C8918247AE9}" destId="{912820DA-CE5B-46DA-AD28-01C0CC834C2E}" srcOrd="0" destOrd="0" presId="urn:microsoft.com/office/officeart/2005/8/layout/hProcess4"/>
    <dgm:cxn modelId="{1038DF50-F4D9-4D20-AB96-7ABCF2FD0151}" type="presParOf" srcId="{F3C01C69-3586-4C6A-B2CE-2C8918247AE9}" destId="{2DCFF046-4BE2-4268-B847-8D8556B1FED4}" srcOrd="1" destOrd="0" presId="urn:microsoft.com/office/officeart/2005/8/layout/hProcess4"/>
    <dgm:cxn modelId="{F859DE4E-9F74-48E1-8C06-C216F9ECC226}" type="presParOf" srcId="{F3C01C69-3586-4C6A-B2CE-2C8918247AE9}" destId="{15791BC6-28E9-40E4-917D-3D5324E7FD16}" srcOrd="2" destOrd="0" presId="urn:microsoft.com/office/officeart/2005/8/layout/hProcess4"/>
    <dgm:cxn modelId="{C45A4365-F3F1-40D5-85C9-4F67E00C721D}" type="presParOf" srcId="{F3C01C69-3586-4C6A-B2CE-2C8918247AE9}" destId="{5AA925DA-6F7C-47F4-A2A6-42B12B1C436A}" srcOrd="3" destOrd="0" presId="urn:microsoft.com/office/officeart/2005/8/layout/hProcess4"/>
    <dgm:cxn modelId="{7E191D66-7F39-45F9-A059-E293F63E8B0F}" type="presParOf" srcId="{F3C01C69-3586-4C6A-B2CE-2C8918247AE9}" destId="{D4EE41FA-92A0-4794-9898-7155E4D55A0A}" srcOrd="4" destOrd="0" presId="urn:microsoft.com/office/officeart/2005/8/layout/hProcess4"/>
    <dgm:cxn modelId="{9A673062-8867-4D45-9166-0A9AE4CA28D8}" type="presParOf" srcId="{431ADD40-1281-4111-B565-B99CAE6AE1C4}" destId="{FB4C4D96-F46A-44CB-8BFD-34C973041509}" srcOrd="1" destOrd="0" presId="urn:microsoft.com/office/officeart/2005/8/layout/hProcess4"/>
    <dgm:cxn modelId="{408CEDE0-95FE-4CFC-BF00-093ADAC61733}" type="presParOf" srcId="{431ADD40-1281-4111-B565-B99CAE6AE1C4}" destId="{BDD94604-2BD8-4018-BC43-74CE78429F47}" srcOrd="2" destOrd="0" presId="urn:microsoft.com/office/officeart/2005/8/layout/hProcess4"/>
    <dgm:cxn modelId="{F5F0658E-8B9F-4608-BA6B-4B65FC28FED3}" type="presParOf" srcId="{BDD94604-2BD8-4018-BC43-74CE78429F47}" destId="{A2A9C853-121C-4A8F-B4DD-20A6A581275B}" srcOrd="0" destOrd="0" presId="urn:microsoft.com/office/officeart/2005/8/layout/hProcess4"/>
    <dgm:cxn modelId="{74F278EC-1A23-4C6B-AAE5-F446168D19D7}" type="presParOf" srcId="{BDD94604-2BD8-4018-BC43-74CE78429F47}" destId="{F25A757F-1D44-46F5-94BE-E548C1448130}" srcOrd="1" destOrd="0" presId="urn:microsoft.com/office/officeart/2005/8/layout/hProcess4"/>
    <dgm:cxn modelId="{A91A2A91-3C31-403A-8B79-D5C9A1FA2617}" type="presParOf" srcId="{BDD94604-2BD8-4018-BC43-74CE78429F47}" destId="{A918DF94-452E-485E-B4A3-46F54319F8ED}" srcOrd="2" destOrd="0" presId="urn:microsoft.com/office/officeart/2005/8/layout/hProcess4"/>
    <dgm:cxn modelId="{7F7F1719-FADD-464A-87A5-661F6DB194A5}" type="presParOf" srcId="{BDD94604-2BD8-4018-BC43-74CE78429F47}" destId="{3D629467-D68E-4AB0-BC1B-DBC1F41F2A80}" srcOrd="3" destOrd="0" presId="urn:microsoft.com/office/officeart/2005/8/layout/hProcess4"/>
    <dgm:cxn modelId="{61C64F79-EFC6-4C1F-96E6-333A1FB9FF98}" type="presParOf" srcId="{BDD94604-2BD8-4018-BC43-74CE78429F47}" destId="{974764ED-F4BC-4495-9054-56689C700653}" srcOrd="4" destOrd="0" presId="urn:microsoft.com/office/officeart/2005/8/layout/hProcess4"/>
    <dgm:cxn modelId="{7264C565-A28A-4DEA-B54D-A4544F215B2F}" type="presParOf" srcId="{431ADD40-1281-4111-B565-B99CAE6AE1C4}" destId="{B72C0577-4FE8-4E2E-AB87-1B038F5B2370}" srcOrd="3" destOrd="0" presId="urn:microsoft.com/office/officeart/2005/8/layout/hProcess4"/>
    <dgm:cxn modelId="{42ACA0E3-C7E3-4A12-BC06-0E83ED675622}" type="presParOf" srcId="{431ADD40-1281-4111-B565-B99CAE6AE1C4}" destId="{DE855A1D-7E20-4551-A771-955A1517D825}" srcOrd="4" destOrd="0" presId="urn:microsoft.com/office/officeart/2005/8/layout/hProcess4"/>
    <dgm:cxn modelId="{7A9BA8E1-141C-41E5-A194-F251D0CA115A}" type="presParOf" srcId="{DE855A1D-7E20-4551-A771-955A1517D825}" destId="{9ACD7316-9042-4E65-BD04-A1C87D035B8D}" srcOrd="0" destOrd="0" presId="urn:microsoft.com/office/officeart/2005/8/layout/hProcess4"/>
    <dgm:cxn modelId="{3425807B-CD35-485E-B8ED-7D59DDEA1359}" type="presParOf" srcId="{DE855A1D-7E20-4551-A771-955A1517D825}" destId="{8C7446B8-5DC4-463F-8A98-5B819C6BE3E9}" srcOrd="1" destOrd="0" presId="urn:microsoft.com/office/officeart/2005/8/layout/hProcess4"/>
    <dgm:cxn modelId="{D9E4A16B-1A9F-41BB-9988-9A9BCC1CA35D}" type="presParOf" srcId="{DE855A1D-7E20-4551-A771-955A1517D825}" destId="{BF1D81FD-5465-4B6C-ACEA-3A02A09530D2}" srcOrd="2" destOrd="0" presId="urn:microsoft.com/office/officeart/2005/8/layout/hProcess4"/>
    <dgm:cxn modelId="{03414B64-7A23-4A6C-808B-1620618D6A98}" type="presParOf" srcId="{DE855A1D-7E20-4551-A771-955A1517D825}" destId="{9A3D29DA-65B0-4F62-871E-228EA890C739}" srcOrd="3" destOrd="0" presId="urn:microsoft.com/office/officeart/2005/8/layout/hProcess4"/>
    <dgm:cxn modelId="{F5E2A593-3ADE-4A45-B11B-844256341C16}" type="presParOf" srcId="{DE855A1D-7E20-4551-A771-955A1517D825}" destId="{736B9D33-081F-4114-AB15-7A2683853888}" srcOrd="4" destOrd="0" presId="urn:microsoft.com/office/officeart/2005/8/layout/hProcess4"/>
    <dgm:cxn modelId="{C484DDF8-6CA5-45CA-AFD4-08E782A52AEF}" type="presParOf" srcId="{431ADD40-1281-4111-B565-B99CAE6AE1C4}" destId="{53AA02B6-FDD2-4A28-AE11-4130C85C3AF5}" srcOrd="5" destOrd="0" presId="urn:microsoft.com/office/officeart/2005/8/layout/hProcess4"/>
    <dgm:cxn modelId="{31F365BB-FA48-444C-B854-13CDE20BEEEE}" type="presParOf" srcId="{431ADD40-1281-4111-B565-B99CAE6AE1C4}" destId="{A13EBE8C-CE44-4835-A89A-84AA11E2D586}" srcOrd="6" destOrd="0" presId="urn:microsoft.com/office/officeart/2005/8/layout/hProcess4"/>
    <dgm:cxn modelId="{54045FDF-EF36-4749-A6A8-9674D1886756}" type="presParOf" srcId="{A13EBE8C-CE44-4835-A89A-84AA11E2D586}" destId="{46D7A71E-595F-459B-90FF-DFBBC92F48F8}" srcOrd="0" destOrd="0" presId="urn:microsoft.com/office/officeart/2005/8/layout/hProcess4"/>
    <dgm:cxn modelId="{901DC8B8-6233-4308-9019-F5E54C452477}" type="presParOf" srcId="{A13EBE8C-CE44-4835-A89A-84AA11E2D586}" destId="{145D2A64-A4BB-4B50-91D0-1CD174625140}" srcOrd="1" destOrd="0" presId="urn:microsoft.com/office/officeart/2005/8/layout/hProcess4"/>
    <dgm:cxn modelId="{4C94788F-15C1-4E57-943C-2DB1115558CB}" type="presParOf" srcId="{A13EBE8C-CE44-4835-A89A-84AA11E2D586}" destId="{D42056E0-5912-48E3-AF22-37AA1185F449}" srcOrd="2" destOrd="0" presId="urn:microsoft.com/office/officeart/2005/8/layout/hProcess4"/>
    <dgm:cxn modelId="{4984C6B4-08BA-4F22-842A-B6DAC839AC72}" type="presParOf" srcId="{A13EBE8C-CE44-4835-A89A-84AA11E2D586}" destId="{4FF5F38B-DF46-4D8D-803A-6ECE2182301F}" srcOrd="3" destOrd="0" presId="urn:microsoft.com/office/officeart/2005/8/layout/hProcess4"/>
    <dgm:cxn modelId="{C7346CF7-423E-4213-98C1-7CF38959073F}" type="presParOf" srcId="{A13EBE8C-CE44-4835-A89A-84AA11E2D586}" destId="{0E9274D6-9E99-4A6F-A6F0-1879798FA56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43C00D-7F92-486C-8FB1-006D7D3E41C5}" type="doc">
      <dgm:prSet loTypeId="urn:microsoft.com/office/officeart/2005/8/layout/vList5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997D041-35E3-420B-B4AF-1F4D92158ED3}">
      <dgm:prSet phldrT="[Text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latin typeface="+mn-lt"/>
            </a:rPr>
            <a:t>Direct communication with target individuals-educational approaches </a:t>
          </a:r>
        </a:p>
        <a:p>
          <a:pPr marL="228600" indent="0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dirty="0"/>
        </a:p>
      </dgm:t>
    </dgm:pt>
    <dgm:pt modelId="{9FBD5F02-D18D-49B6-B396-ECAFF8805599}" type="parTrans" cxnId="{67AA8FC1-0045-418D-8AE1-8DD302BEF30A}">
      <dgm:prSet/>
      <dgm:spPr/>
      <dgm:t>
        <a:bodyPr/>
        <a:lstStyle/>
        <a:p>
          <a:endParaRPr lang="en-US"/>
        </a:p>
      </dgm:t>
    </dgm:pt>
    <dgm:pt modelId="{5E3F7F62-AA2C-4C24-9CE9-A6AA37EB7840}" type="sibTrans" cxnId="{67AA8FC1-0045-418D-8AE1-8DD302BEF30A}">
      <dgm:prSet/>
      <dgm:spPr/>
      <dgm:t>
        <a:bodyPr/>
        <a:lstStyle/>
        <a:p>
          <a:endParaRPr lang="en-US"/>
        </a:p>
      </dgm:t>
    </dgm:pt>
    <dgm:pt modelId="{F2651931-1E8B-4E5B-882F-12BAAB84FA1A}">
      <dgm:prSet phldrT="[Text]" custT="1"/>
      <dgm:spPr>
        <a:solidFill>
          <a:srgbClr val="7030A0"/>
        </a:solidFill>
      </dgm:spPr>
      <dgm:t>
        <a:bodyPr/>
        <a:lstStyle/>
        <a:p>
          <a:pPr algn="l"/>
          <a:r>
            <a:rPr lang="en-US" sz="2400" dirty="0" smtClean="0">
              <a:latin typeface="+mn-lt"/>
            </a:rPr>
            <a:t>Enabling factors </a:t>
          </a:r>
        </a:p>
      </dgm:t>
    </dgm:pt>
    <dgm:pt modelId="{A9964823-CAE5-4591-B0C5-43337E5D1D25}" type="parTrans" cxnId="{F523B70B-3875-4772-8472-CF6655B8D7E9}">
      <dgm:prSet/>
      <dgm:spPr/>
      <dgm:t>
        <a:bodyPr/>
        <a:lstStyle/>
        <a:p>
          <a:endParaRPr lang="en-US"/>
        </a:p>
      </dgm:t>
    </dgm:pt>
    <dgm:pt modelId="{E52A82AF-3BEE-4726-A94A-7DDCDC008F61}" type="sibTrans" cxnId="{F523B70B-3875-4772-8472-CF6655B8D7E9}">
      <dgm:prSet/>
      <dgm:spPr/>
      <dgm:t>
        <a:bodyPr/>
        <a:lstStyle/>
        <a:p>
          <a:endParaRPr lang="en-US"/>
        </a:p>
      </dgm:t>
    </dgm:pt>
    <dgm:pt modelId="{E8D9EADE-CF31-4CE3-9199-33EFA1CEBC23}">
      <dgm:prSet phldrT="[Text]"/>
      <dgm:spPr/>
      <dgm:t>
        <a:bodyPr/>
        <a:lstStyle/>
        <a:p>
          <a:r>
            <a:rPr lang="en-US" dirty="0" smtClean="0"/>
            <a:t>Organization change, avail services, accessibility, advocacy , resource mobilization </a:t>
          </a:r>
          <a:endParaRPr lang="en-US" dirty="0"/>
        </a:p>
      </dgm:t>
    </dgm:pt>
    <dgm:pt modelId="{688840D8-CDFD-4830-B48A-D654074F3B50}" type="parTrans" cxnId="{4447B44B-0A76-4FD1-B68F-D944A805E8A0}">
      <dgm:prSet/>
      <dgm:spPr/>
      <dgm:t>
        <a:bodyPr/>
        <a:lstStyle/>
        <a:p>
          <a:endParaRPr lang="en-US"/>
        </a:p>
      </dgm:t>
    </dgm:pt>
    <dgm:pt modelId="{8BB8C159-58E3-4C28-B3D2-D3305DBBAB9C}" type="sibTrans" cxnId="{4447B44B-0A76-4FD1-B68F-D944A805E8A0}">
      <dgm:prSet/>
      <dgm:spPr/>
      <dgm:t>
        <a:bodyPr/>
        <a:lstStyle/>
        <a:p>
          <a:endParaRPr lang="en-US"/>
        </a:p>
      </dgm:t>
    </dgm:pt>
    <dgm:pt modelId="{E01A265E-683E-45F1-9421-879A954AAC98}">
      <dgm:prSet phldrT="[Text]" custT="1"/>
      <dgm:spPr>
        <a:solidFill>
          <a:srgbClr val="002060"/>
        </a:solidFill>
      </dgm:spPr>
      <dgm:t>
        <a:bodyPr/>
        <a:lstStyle/>
        <a:p>
          <a:pPr algn="l"/>
          <a:r>
            <a:rPr lang="en-US" sz="2400" dirty="0" smtClean="0">
              <a:latin typeface="+mn-lt"/>
            </a:rPr>
            <a:t>Reinforcing factors </a:t>
          </a:r>
        </a:p>
      </dgm:t>
    </dgm:pt>
    <dgm:pt modelId="{3987B2C0-124D-4C61-AFBD-E90B8F14C609}" type="parTrans" cxnId="{240E024C-2363-4489-945E-305C7A11A0B9}">
      <dgm:prSet/>
      <dgm:spPr/>
      <dgm:t>
        <a:bodyPr/>
        <a:lstStyle/>
        <a:p>
          <a:endParaRPr lang="en-US"/>
        </a:p>
      </dgm:t>
    </dgm:pt>
    <dgm:pt modelId="{BC65B890-8F67-4BF9-9507-98EE219E6457}" type="sibTrans" cxnId="{240E024C-2363-4489-945E-305C7A11A0B9}">
      <dgm:prSet/>
      <dgm:spPr/>
      <dgm:t>
        <a:bodyPr/>
        <a:lstStyle/>
        <a:p>
          <a:endParaRPr lang="en-US"/>
        </a:p>
      </dgm:t>
    </dgm:pt>
    <dgm:pt modelId="{95B73287-D256-44C7-889D-8D1FC2FB32D6}">
      <dgm:prSet phldrT="[Text]"/>
      <dgm:spPr/>
      <dgm:t>
        <a:bodyPr/>
        <a:lstStyle/>
        <a:p>
          <a:r>
            <a:rPr lang="en-US" dirty="0" smtClean="0"/>
            <a:t>In direct communication with the social environments , influential peoples </a:t>
          </a:r>
          <a:endParaRPr lang="en-US" dirty="0"/>
        </a:p>
      </dgm:t>
    </dgm:pt>
    <dgm:pt modelId="{FC34FC66-A258-4259-86B1-4100983968E3}" type="parTrans" cxnId="{1F11F581-D832-4C7F-AA6E-ED3E22EC9E44}">
      <dgm:prSet/>
      <dgm:spPr/>
      <dgm:t>
        <a:bodyPr/>
        <a:lstStyle/>
        <a:p>
          <a:endParaRPr lang="en-US"/>
        </a:p>
      </dgm:t>
    </dgm:pt>
    <dgm:pt modelId="{045ABD06-7164-4898-AA1C-3000C508FE20}" type="sibTrans" cxnId="{1F11F581-D832-4C7F-AA6E-ED3E22EC9E44}">
      <dgm:prSet/>
      <dgm:spPr/>
      <dgm:t>
        <a:bodyPr/>
        <a:lstStyle/>
        <a:p>
          <a:endParaRPr lang="en-US"/>
        </a:p>
      </dgm:t>
    </dgm:pt>
    <dgm:pt modelId="{FE028BC0-88B0-4715-B2FB-53F6FA650FAD}">
      <dgm:prSet phldrT="[Text]" custT="1"/>
      <dgm:spPr>
        <a:solidFill>
          <a:srgbClr val="0070C0"/>
        </a:solidFill>
      </dgm:spPr>
      <dgm:t>
        <a:bodyPr/>
        <a:lstStyle/>
        <a:p>
          <a:pPr algn="l"/>
          <a:r>
            <a:rPr lang="en-US" sz="2400" dirty="0" smtClean="0">
              <a:latin typeface="+mn-lt"/>
            </a:rPr>
            <a:t>Predisposing factors </a:t>
          </a:r>
          <a:endParaRPr lang="en-US" sz="2400" dirty="0">
            <a:latin typeface="+mn-lt"/>
          </a:endParaRPr>
        </a:p>
      </dgm:t>
    </dgm:pt>
    <dgm:pt modelId="{4B5621D3-2F48-4E0B-BB0D-33835423706C}" type="parTrans" cxnId="{1835C012-31F2-4C1A-BEFB-3C3E16CA9E76}">
      <dgm:prSet/>
      <dgm:spPr/>
      <dgm:t>
        <a:bodyPr/>
        <a:lstStyle/>
        <a:p>
          <a:endParaRPr lang="en-US"/>
        </a:p>
      </dgm:t>
    </dgm:pt>
    <dgm:pt modelId="{E989C9A3-DB4F-40CF-AD8C-2CF3EB0BFCA3}" type="sibTrans" cxnId="{1835C012-31F2-4C1A-BEFB-3C3E16CA9E76}">
      <dgm:prSet/>
      <dgm:spPr/>
      <dgm:t>
        <a:bodyPr/>
        <a:lstStyle/>
        <a:p>
          <a:endParaRPr lang="en-US"/>
        </a:p>
      </dgm:t>
    </dgm:pt>
    <dgm:pt modelId="{ADA784F6-25F3-484D-9F69-9692F5EFDB17}">
      <dgm:prSet phldrT="[Text]" custT="1"/>
      <dgm:spPr/>
      <dgm:t>
        <a:bodyPr/>
        <a:lstStyle/>
        <a:p>
          <a:pPr algn="l"/>
          <a:r>
            <a:rPr lang="en-US" sz="2400" b="1" dirty="0" smtClean="0">
              <a:solidFill>
                <a:srgbClr val="FF0000"/>
              </a:solidFill>
              <a:latin typeface="+mn-lt"/>
            </a:rPr>
            <a:t>Approaches to change </a:t>
          </a:r>
          <a:endParaRPr lang="en-US" sz="2400" b="1" dirty="0">
            <a:solidFill>
              <a:srgbClr val="FF0000"/>
            </a:solidFill>
            <a:latin typeface="+mn-lt"/>
          </a:endParaRPr>
        </a:p>
      </dgm:t>
    </dgm:pt>
    <dgm:pt modelId="{184D19D2-C506-41E7-B655-7759E76FF3C1}" type="sibTrans" cxnId="{5CF55101-EAEF-428E-BFC2-6528B7EDC290}">
      <dgm:prSet/>
      <dgm:spPr/>
      <dgm:t>
        <a:bodyPr/>
        <a:lstStyle/>
        <a:p>
          <a:endParaRPr lang="en-US"/>
        </a:p>
      </dgm:t>
    </dgm:pt>
    <dgm:pt modelId="{C5A7BB3A-B73A-4E57-8A6E-563CEA785823}" type="parTrans" cxnId="{5CF55101-EAEF-428E-BFC2-6528B7EDC290}">
      <dgm:prSet/>
      <dgm:spPr/>
      <dgm:t>
        <a:bodyPr/>
        <a:lstStyle/>
        <a:p>
          <a:endParaRPr lang="en-US"/>
        </a:p>
      </dgm:t>
    </dgm:pt>
    <dgm:pt modelId="{7852501C-3069-4894-812C-D563EB38D2A4}">
      <dgm:prSet custT="1"/>
      <dgm:spPr>
        <a:solidFill>
          <a:srgbClr val="00B050"/>
        </a:solidFill>
      </dgm:spPr>
      <dgm:t>
        <a:bodyPr/>
        <a:lstStyle/>
        <a:p>
          <a:r>
            <a:rPr lang="en-US" sz="2800" dirty="0" smtClean="0">
              <a:solidFill>
                <a:srgbClr val="FFFF00"/>
              </a:solidFill>
            </a:rPr>
            <a:t>Determinants of behaviors </a:t>
          </a:r>
          <a:endParaRPr lang="en-US" sz="2800" dirty="0">
            <a:solidFill>
              <a:srgbClr val="FFFF00"/>
            </a:solidFill>
          </a:endParaRPr>
        </a:p>
      </dgm:t>
    </dgm:pt>
    <dgm:pt modelId="{CA0C0CC8-D4B2-4360-AFA5-F947D391A575}" type="parTrans" cxnId="{6FCA4F5C-4790-430A-A9FD-F19E4C93E17A}">
      <dgm:prSet/>
      <dgm:spPr/>
      <dgm:t>
        <a:bodyPr/>
        <a:lstStyle/>
        <a:p>
          <a:endParaRPr lang="en-US"/>
        </a:p>
      </dgm:t>
    </dgm:pt>
    <dgm:pt modelId="{E9836C48-26FC-40B3-AB58-A10EA98A667F}" type="sibTrans" cxnId="{6FCA4F5C-4790-430A-A9FD-F19E4C93E17A}">
      <dgm:prSet/>
      <dgm:spPr/>
      <dgm:t>
        <a:bodyPr/>
        <a:lstStyle/>
        <a:p>
          <a:endParaRPr lang="en-US"/>
        </a:p>
      </dgm:t>
    </dgm:pt>
    <dgm:pt modelId="{0D4764AF-226E-46B5-BE7E-45253FBCDBD3}" type="pres">
      <dgm:prSet presAssocID="{2343C00D-7F92-486C-8FB1-006D7D3E41C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0D833A-5755-485C-B9B0-E03B215313C1}" type="pres">
      <dgm:prSet presAssocID="{7852501C-3069-4894-812C-D563EB38D2A4}" presName="linNode" presStyleCnt="0"/>
      <dgm:spPr/>
    </dgm:pt>
    <dgm:pt modelId="{2EAC162A-ECFC-409C-BFC6-ADAEF5B0067D}" type="pres">
      <dgm:prSet presAssocID="{7852501C-3069-4894-812C-D563EB38D2A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434857-4A7A-42E4-AA2C-95ADAA167E50}" type="pres">
      <dgm:prSet presAssocID="{7852501C-3069-4894-812C-D563EB38D2A4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67C16-B0EA-4870-A116-6F68D6F44E18}" type="pres">
      <dgm:prSet presAssocID="{E9836C48-26FC-40B3-AB58-A10EA98A667F}" presName="sp" presStyleCnt="0"/>
      <dgm:spPr/>
    </dgm:pt>
    <dgm:pt modelId="{6BF1CA15-DD95-47E7-A3CA-8BECF68F4749}" type="pres">
      <dgm:prSet presAssocID="{FE028BC0-88B0-4715-B2FB-53F6FA650FAD}" presName="linNode" presStyleCnt="0"/>
      <dgm:spPr/>
    </dgm:pt>
    <dgm:pt modelId="{EEA5135E-E9F5-4261-B583-31D64653C2B3}" type="pres">
      <dgm:prSet presAssocID="{FE028BC0-88B0-4715-B2FB-53F6FA650FAD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70538-B12E-4729-8212-00188F5033BF}" type="pres">
      <dgm:prSet presAssocID="{FE028BC0-88B0-4715-B2FB-53F6FA650FAD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DF6F22-8F13-4FE4-8897-6C9BBEDCD8F3}" type="pres">
      <dgm:prSet presAssocID="{E989C9A3-DB4F-40CF-AD8C-2CF3EB0BFCA3}" presName="sp" presStyleCnt="0"/>
      <dgm:spPr/>
    </dgm:pt>
    <dgm:pt modelId="{BFDFA602-4322-453D-A017-FA376BCC489C}" type="pres">
      <dgm:prSet presAssocID="{F2651931-1E8B-4E5B-882F-12BAAB84FA1A}" presName="linNode" presStyleCnt="0"/>
      <dgm:spPr/>
    </dgm:pt>
    <dgm:pt modelId="{FE707053-55DC-4B6D-993D-C79F7AD09953}" type="pres">
      <dgm:prSet presAssocID="{F2651931-1E8B-4E5B-882F-12BAAB84FA1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7D8BAA-E8F6-44DB-B61A-D41878669C48}" type="pres">
      <dgm:prSet presAssocID="{F2651931-1E8B-4E5B-882F-12BAAB84FA1A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FEF109-9346-4BAA-9717-63F27508A774}" type="pres">
      <dgm:prSet presAssocID="{E52A82AF-3BEE-4726-A94A-7DDCDC008F61}" presName="sp" presStyleCnt="0"/>
      <dgm:spPr/>
    </dgm:pt>
    <dgm:pt modelId="{985BA779-3B44-45D6-9495-FD0BAC407BF6}" type="pres">
      <dgm:prSet presAssocID="{E01A265E-683E-45F1-9421-879A954AAC98}" presName="linNode" presStyleCnt="0"/>
      <dgm:spPr/>
    </dgm:pt>
    <dgm:pt modelId="{44CCAE86-7D9B-43F5-82E8-20DD97E3F320}" type="pres">
      <dgm:prSet presAssocID="{E01A265E-683E-45F1-9421-879A954AAC98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39C53-FE08-4B46-9BEB-EEDAF8CAB8D0}" type="pres">
      <dgm:prSet presAssocID="{E01A265E-683E-45F1-9421-879A954AAC98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E1AB79-5B40-4A72-9421-A2B593C89F6A}" type="presOf" srcId="{2343C00D-7F92-486C-8FB1-006D7D3E41C5}" destId="{0D4764AF-226E-46B5-BE7E-45253FBCDBD3}" srcOrd="0" destOrd="0" presId="urn:microsoft.com/office/officeart/2005/8/layout/vList5"/>
    <dgm:cxn modelId="{9CC7E230-49A1-4217-B056-F8BCBCC121EC}" type="presOf" srcId="{F2651931-1E8B-4E5B-882F-12BAAB84FA1A}" destId="{FE707053-55DC-4B6D-993D-C79F7AD09953}" srcOrd="0" destOrd="0" presId="urn:microsoft.com/office/officeart/2005/8/layout/vList5"/>
    <dgm:cxn modelId="{D993CDE7-1CBD-4146-A066-A600D532C049}" type="presOf" srcId="{ADA784F6-25F3-484D-9F69-9692F5EFDB17}" destId="{76434857-4A7A-42E4-AA2C-95ADAA167E50}" srcOrd="0" destOrd="0" presId="urn:microsoft.com/office/officeart/2005/8/layout/vList5"/>
    <dgm:cxn modelId="{8EBBA3A1-60E9-4C55-BA96-9CEE8AF68016}" type="presOf" srcId="{95B73287-D256-44C7-889D-8D1FC2FB32D6}" destId="{79C39C53-FE08-4B46-9BEB-EEDAF8CAB8D0}" srcOrd="0" destOrd="0" presId="urn:microsoft.com/office/officeart/2005/8/layout/vList5"/>
    <dgm:cxn modelId="{1C0C5994-4D61-4B18-A703-69B24623A720}" type="presOf" srcId="{7852501C-3069-4894-812C-D563EB38D2A4}" destId="{2EAC162A-ECFC-409C-BFC6-ADAEF5B0067D}" srcOrd="0" destOrd="0" presId="urn:microsoft.com/office/officeart/2005/8/layout/vList5"/>
    <dgm:cxn modelId="{AC1F535F-54A1-4C14-9629-2FEBCF4EF466}" type="presOf" srcId="{E01A265E-683E-45F1-9421-879A954AAC98}" destId="{44CCAE86-7D9B-43F5-82E8-20DD97E3F320}" srcOrd="0" destOrd="0" presId="urn:microsoft.com/office/officeart/2005/8/layout/vList5"/>
    <dgm:cxn modelId="{240E024C-2363-4489-945E-305C7A11A0B9}" srcId="{2343C00D-7F92-486C-8FB1-006D7D3E41C5}" destId="{E01A265E-683E-45F1-9421-879A954AAC98}" srcOrd="3" destOrd="0" parTransId="{3987B2C0-124D-4C61-AFBD-E90B8F14C609}" sibTransId="{BC65B890-8F67-4BF9-9507-98EE219E6457}"/>
    <dgm:cxn modelId="{4447B44B-0A76-4FD1-B68F-D944A805E8A0}" srcId="{F2651931-1E8B-4E5B-882F-12BAAB84FA1A}" destId="{E8D9EADE-CF31-4CE3-9199-33EFA1CEBC23}" srcOrd="0" destOrd="0" parTransId="{688840D8-CDFD-4830-B48A-D654074F3B50}" sibTransId="{8BB8C159-58E3-4C28-B3D2-D3305DBBAB9C}"/>
    <dgm:cxn modelId="{1F11F581-D832-4C7F-AA6E-ED3E22EC9E44}" srcId="{E01A265E-683E-45F1-9421-879A954AAC98}" destId="{95B73287-D256-44C7-889D-8D1FC2FB32D6}" srcOrd="0" destOrd="0" parTransId="{FC34FC66-A258-4259-86B1-4100983968E3}" sibTransId="{045ABD06-7164-4898-AA1C-3000C508FE20}"/>
    <dgm:cxn modelId="{F523B70B-3875-4772-8472-CF6655B8D7E9}" srcId="{2343C00D-7F92-486C-8FB1-006D7D3E41C5}" destId="{F2651931-1E8B-4E5B-882F-12BAAB84FA1A}" srcOrd="2" destOrd="0" parTransId="{A9964823-CAE5-4591-B0C5-43337E5D1D25}" sibTransId="{E52A82AF-3BEE-4726-A94A-7DDCDC008F61}"/>
    <dgm:cxn modelId="{B9192E9E-CD41-4A10-ABA5-54D0F3F9BE8E}" type="presOf" srcId="{E8D9EADE-CF31-4CE3-9199-33EFA1CEBC23}" destId="{7B7D8BAA-E8F6-44DB-B61A-D41878669C48}" srcOrd="0" destOrd="0" presId="urn:microsoft.com/office/officeart/2005/8/layout/vList5"/>
    <dgm:cxn modelId="{67AA8FC1-0045-418D-8AE1-8DD302BEF30A}" srcId="{FE028BC0-88B0-4715-B2FB-53F6FA650FAD}" destId="{2997D041-35E3-420B-B4AF-1F4D92158ED3}" srcOrd="0" destOrd="0" parTransId="{9FBD5F02-D18D-49B6-B396-ECAFF8805599}" sibTransId="{5E3F7F62-AA2C-4C24-9CE9-A6AA37EB7840}"/>
    <dgm:cxn modelId="{6FCA4F5C-4790-430A-A9FD-F19E4C93E17A}" srcId="{2343C00D-7F92-486C-8FB1-006D7D3E41C5}" destId="{7852501C-3069-4894-812C-D563EB38D2A4}" srcOrd="0" destOrd="0" parTransId="{CA0C0CC8-D4B2-4360-AFA5-F947D391A575}" sibTransId="{E9836C48-26FC-40B3-AB58-A10EA98A667F}"/>
    <dgm:cxn modelId="{1175F0B0-9BFF-425B-80EA-B2DABB045F78}" type="presOf" srcId="{FE028BC0-88B0-4715-B2FB-53F6FA650FAD}" destId="{EEA5135E-E9F5-4261-B583-31D64653C2B3}" srcOrd="0" destOrd="0" presId="urn:microsoft.com/office/officeart/2005/8/layout/vList5"/>
    <dgm:cxn modelId="{01CA6F35-75A1-4701-80F4-BEE49D62E474}" type="presOf" srcId="{2997D041-35E3-420B-B4AF-1F4D92158ED3}" destId="{A9670538-B12E-4729-8212-00188F5033BF}" srcOrd="0" destOrd="0" presId="urn:microsoft.com/office/officeart/2005/8/layout/vList5"/>
    <dgm:cxn modelId="{5CF55101-EAEF-428E-BFC2-6528B7EDC290}" srcId="{7852501C-3069-4894-812C-D563EB38D2A4}" destId="{ADA784F6-25F3-484D-9F69-9692F5EFDB17}" srcOrd="0" destOrd="0" parTransId="{C5A7BB3A-B73A-4E57-8A6E-563CEA785823}" sibTransId="{184D19D2-C506-41E7-B655-7759E76FF3C1}"/>
    <dgm:cxn modelId="{1835C012-31F2-4C1A-BEFB-3C3E16CA9E76}" srcId="{2343C00D-7F92-486C-8FB1-006D7D3E41C5}" destId="{FE028BC0-88B0-4715-B2FB-53F6FA650FAD}" srcOrd="1" destOrd="0" parTransId="{4B5621D3-2F48-4E0B-BB0D-33835423706C}" sibTransId="{E989C9A3-DB4F-40CF-AD8C-2CF3EB0BFCA3}"/>
    <dgm:cxn modelId="{70D75C5F-4956-45A8-88A1-4257F07D892C}" type="presParOf" srcId="{0D4764AF-226E-46B5-BE7E-45253FBCDBD3}" destId="{8E0D833A-5755-485C-B9B0-E03B215313C1}" srcOrd="0" destOrd="0" presId="urn:microsoft.com/office/officeart/2005/8/layout/vList5"/>
    <dgm:cxn modelId="{86B4D8D7-490C-4776-BEB8-49B4B1BC070B}" type="presParOf" srcId="{8E0D833A-5755-485C-B9B0-E03B215313C1}" destId="{2EAC162A-ECFC-409C-BFC6-ADAEF5B0067D}" srcOrd="0" destOrd="0" presId="urn:microsoft.com/office/officeart/2005/8/layout/vList5"/>
    <dgm:cxn modelId="{34600FB0-58BC-45DE-BCBE-F46AB16E61AF}" type="presParOf" srcId="{8E0D833A-5755-485C-B9B0-E03B215313C1}" destId="{76434857-4A7A-42E4-AA2C-95ADAA167E50}" srcOrd="1" destOrd="0" presId="urn:microsoft.com/office/officeart/2005/8/layout/vList5"/>
    <dgm:cxn modelId="{EFF5B242-E9DF-446B-A938-D0EE880230D7}" type="presParOf" srcId="{0D4764AF-226E-46B5-BE7E-45253FBCDBD3}" destId="{5EA67C16-B0EA-4870-A116-6F68D6F44E18}" srcOrd="1" destOrd="0" presId="urn:microsoft.com/office/officeart/2005/8/layout/vList5"/>
    <dgm:cxn modelId="{5A8E5142-D862-46B2-8B34-CA19B3AA1D9F}" type="presParOf" srcId="{0D4764AF-226E-46B5-BE7E-45253FBCDBD3}" destId="{6BF1CA15-DD95-47E7-A3CA-8BECF68F4749}" srcOrd="2" destOrd="0" presId="urn:microsoft.com/office/officeart/2005/8/layout/vList5"/>
    <dgm:cxn modelId="{CDD3B9B3-3180-481B-B720-24228834EABD}" type="presParOf" srcId="{6BF1CA15-DD95-47E7-A3CA-8BECF68F4749}" destId="{EEA5135E-E9F5-4261-B583-31D64653C2B3}" srcOrd="0" destOrd="0" presId="urn:microsoft.com/office/officeart/2005/8/layout/vList5"/>
    <dgm:cxn modelId="{03AAF8F8-6EA8-4E6A-9674-64CD64983409}" type="presParOf" srcId="{6BF1CA15-DD95-47E7-A3CA-8BECF68F4749}" destId="{A9670538-B12E-4729-8212-00188F5033BF}" srcOrd="1" destOrd="0" presId="urn:microsoft.com/office/officeart/2005/8/layout/vList5"/>
    <dgm:cxn modelId="{27E967B8-EDA3-400A-9ACA-CED3FACD441F}" type="presParOf" srcId="{0D4764AF-226E-46B5-BE7E-45253FBCDBD3}" destId="{1BDF6F22-8F13-4FE4-8897-6C9BBEDCD8F3}" srcOrd="3" destOrd="0" presId="urn:microsoft.com/office/officeart/2005/8/layout/vList5"/>
    <dgm:cxn modelId="{15D7A742-4FBA-4E69-9058-AF7851015CC1}" type="presParOf" srcId="{0D4764AF-226E-46B5-BE7E-45253FBCDBD3}" destId="{BFDFA602-4322-453D-A017-FA376BCC489C}" srcOrd="4" destOrd="0" presId="urn:microsoft.com/office/officeart/2005/8/layout/vList5"/>
    <dgm:cxn modelId="{988594F7-B946-40C9-A630-4E9B21E485B5}" type="presParOf" srcId="{BFDFA602-4322-453D-A017-FA376BCC489C}" destId="{FE707053-55DC-4B6D-993D-C79F7AD09953}" srcOrd="0" destOrd="0" presId="urn:microsoft.com/office/officeart/2005/8/layout/vList5"/>
    <dgm:cxn modelId="{1189621A-018A-43B5-89CE-C0DBDEE73955}" type="presParOf" srcId="{BFDFA602-4322-453D-A017-FA376BCC489C}" destId="{7B7D8BAA-E8F6-44DB-B61A-D41878669C48}" srcOrd="1" destOrd="0" presId="urn:microsoft.com/office/officeart/2005/8/layout/vList5"/>
    <dgm:cxn modelId="{714FCF63-CAD1-4AAB-A11D-D5CA24C9F4E7}" type="presParOf" srcId="{0D4764AF-226E-46B5-BE7E-45253FBCDBD3}" destId="{A0FEF109-9346-4BAA-9717-63F27508A774}" srcOrd="5" destOrd="0" presId="urn:microsoft.com/office/officeart/2005/8/layout/vList5"/>
    <dgm:cxn modelId="{2C6845EF-F314-48FF-826E-6C955792DA51}" type="presParOf" srcId="{0D4764AF-226E-46B5-BE7E-45253FBCDBD3}" destId="{985BA779-3B44-45D6-9495-FD0BAC407BF6}" srcOrd="6" destOrd="0" presId="urn:microsoft.com/office/officeart/2005/8/layout/vList5"/>
    <dgm:cxn modelId="{84F378CA-CD1E-40C9-9525-D81143ACF85E}" type="presParOf" srcId="{985BA779-3B44-45D6-9495-FD0BAC407BF6}" destId="{44CCAE86-7D9B-43F5-82E8-20DD97E3F320}" srcOrd="0" destOrd="0" presId="urn:microsoft.com/office/officeart/2005/8/layout/vList5"/>
    <dgm:cxn modelId="{3E3B96C0-AADE-42B4-81CA-1CA051C329A9}" type="presParOf" srcId="{985BA779-3B44-45D6-9495-FD0BAC407BF6}" destId="{79C39C53-FE08-4B46-9BEB-EEDAF8CAB8D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6BDCF7-4AE4-4FA7-89F0-9BD9B05AF13D}">
      <dsp:nvSpPr>
        <dsp:cNvPr id="0" name=""/>
        <dsp:cNvSpPr/>
      </dsp:nvSpPr>
      <dsp:spPr>
        <a:xfrm>
          <a:off x="2411" y="595463"/>
          <a:ext cx="2419052" cy="24190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31750" rIns="133129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Knowledge </a:t>
          </a:r>
          <a:endParaRPr lang="en-US" sz="2500" kern="1200" dirty="0"/>
        </a:p>
      </dsp:txBody>
      <dsp:txXfrm>
        <a:off x="356673" y="949725"/>
        <a:ext cx="1710528" cy="1710528"/>
      </dsp:txXfrm>
    </dsp:sp>
    <dsp:sp modelId="{560981F0-A039-428A-9289-6894BF46F4E7}">
      <dsp:nvSpPr>
        <dsp:cNvPr id="0" name=""/>
        <dsp:cNvSpPr/>
      </dsp:nvSpPr>
      <dsp:spPr>
        <a:xfrm>
          <a:off x="1937652" y="595463"/>
          <a:ext cx="2419052" cy="24190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31750" rIns="133129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Beliefs </a:t>
          </a:r>
          <a:endParaRPr lang="en-US" sz="2500" kern="1200" dirty="0"/>
        </a:p>
      </dsp:txBody>
      <dsp:txXfrm>
        <a:off x="2291914" y="949725"/>
        <a:ext cx="1710528" cy="1710528"/>
      </dsp:txXfrm>
    </dsp:sp>
    <dsp:sp modelId="{6EDDD5BC-3FBA-433A-99A4-E3FEEF1143E9}">
      <dsp:nvSpPr>
        <dsp:cNvPr id="0" name=""/>
        <dsp:cNvSpPr/>
      </dsp:nvSpPr>
      <dsp:spPr>
        <a:xfrm>
          <a:off x="3872894" y="595463"/>
          <a:ext cx="2419052" cy="24190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31750" rIns="133129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Attitude </a:t>
          </a:r>
          <a:endParaRPr lang="en-US" sz="2500" kern="1200" dirty="0"/>
        </a:p>
      </dsp:txBody>
      <dsp:txXfrm>
        <a:off x="4227156" y="949725"/>
        <a:ext cx="1710528" cy="1710528"/>
      </dsp:txXfrm>
    </dsp:sp>
    <dsp:sp modelId="{15D5B43B-0438-4BD5-9F6B-05B09811AFBE}">
      <dsp:nvSpPr>
        <dsp:cNvPr id="0" name=""/>
        <dsp:cNvSpPr/>
      </dsp:nvSpPr>
      <dsp:spPr>
        <a:xfrm>
          <a:off x="5808136" y="595463"/>
          <a:ext cx="2419052" cy="24190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31750" rIns="133129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Value </a:t>
          </a:r>
          <a:endParaRPr lang="en-US" sz="2500" kern="1200" dirty="0"/>
        </a:p>
      </dsp:txBody>
      <dsp:txXfrm>
        <a:off x="6162398" y="949725"/>
        <a:ext cx="1710528" cy="17105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FF046-4BE2-4268-B847-8D8556B1FED4}">
      <dsp:nvSpPr>
        <dsp:cNvPr id="0" name=""/>
        <dsp:cNvSpPr/>
      </dsp:nvSpPr>
      <dsp:spPr>
        <a:xfrm>
          <a:off x="152394" y="1265240"/>
          <a:ext cx="1678210" cy="183596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Knowledge, attitude, beliefs, values </a:t>
          </a:r>
          <a:endParaRPr lang="en-US" sz="2100" kern="1200" dirty="0"/>
        </a:p>
      </dsp:txBody>
      <dsp:txXfrm>
        <a:off x="194645" y="1307491"/>
        <a:ext cx="1593708" cy="1358043"/>
      </dsp:txXfrm>
    </dsp:sp>
    <dsp:sp modelId="{FB4C4D96-F46A-44CB-8BFD-34C973041509}">
      <dsp:nvSpPr>
        <dsp:cNvPr id="0" name=""/>
        <dsp:cNvSpPr/>
      </dsp:nvSpPr>
      <dsp:spPr>
        <a:xfrm>
          <a:off x="936611" y="1730861"/>
          <a:ext cx="1986879" cy="1986879"/>
        </a:xfrm>
        <a:prstGeom prst="leftCircularArrow">
          <a:avLst>
            <a:gd name="adj1" fmla="val 2857"/>
            <a:gd name="adj2" fmla="val 349165"/>
            <a:gd name="adj3" fmla="val 2122485"/>
            <a:gd name="adj4" fmla="val 9022298"/>
            <a:gd name="adj5" fmla="val 3333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925DA-6F7C-47F4-A2A6-42B12B1C436A}">
      <dsp:nvSpPr>
        <dsp:cNvPr id="0" name=""/>
        <dsp:cNvSpPr/>
      </dsp:nvSpPr>
      <dsp:spPr>
        <a:xfrm>
          <a:off x="245017" y="2591810"/>
          <a:ext cx="1749889" cy="59321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Predisposing factors </a:t>
          </a:r>
          <a:endParaRPr lang="en-US" sz="1800" b="1" kern="1200" dirty="0"/>
        </a:p>
      </dsp:txBody>
      <dsp:txXfrm>
        <a:off x="262392" y="2609185"/>
        <a:ext cx="1715139" cy="558466"/>
      </dsp:txXfrm>
    </dsp:sp>
    <dsp:sp modelId="{F25A757F-1D44-46F5-94BE-E548C1448130}">
      <dsp:nvSpPr>
        <dsp:cNvPr id="0" name=""/>
        <dsp:cNvSpPr/>
      </dsp:nvSpPr>
      <dsp:spPr>
        <a:xfrm>
          <a:off x="2265233" y="1420765"/>
          <a:ext cx="1678210" cy="154674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Availability, affordability, accessibility &amp; others resources </a:t>
          </a:r>
          <a:endParaRPr lang="en-US" sz="1600" kern="1200" dirty="0"/>
        </a:p>
      </dsp:txBody>
      <dsp:txXfrm>
        <a:off x="2300828" y="1787806"/>
        <a:ext cx="1607020" cy="1144108"/>
      </dsp:txXfrm>
    </dsp:sp>
    <dsp:sp modelId="{B72C0577-4FE8-4E2E-AB87-1B038F5B2370}">
      <dsp:nvSpPr>
        <dsp:cNvPr id="0" name=""/>
        <dsp:cNvSpPr/>
      </dsp:nvSpPr>
      <dsp:spPr>
        <a:xfrm>
          <a:off x="3212113" y="626832"/>
          <a:ext cx="2053967" cy="2053967"/>
        </a:xfrm>
        <a:prstGeom prst="circularArrow">
          <a:avLst>
            <a:gd name="adj1" fmla="val 2764"/>
            <a:gd name="adj2" fmla="val 337024"/>
            <a:gd name="adj3" fmla="val 19372249"/>
            <a:gd name="adj4" fmla="val 12460295"/>
            <a:gd name="adj5" fmla="val 3225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629467-D68E-4AB0-BC1B-DBC1F41F2A80}">
      <dsp:nvSpPr>
        <dsp:cNvPr id="0" name=""/>
        <dsp:cNvSpPr/>
      </dsp:nvSpPr>
      <dsp:spPr>
        <a:xfrm>
          <a:off x="2638169" y="1205442"/>
          <a:ext cx="1491742" cy="59321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Enabling factors </a:t>
          </a:r>
          <a:endParaRPr lang="en-US" sz="1800" b="1" kern="1200" dirty="0"/>
        </a:p>
      </dsp:txBody>
      <dsp:txXfrm>
        <a:off x="2655544" y="1222817"/>
        <a:ext cx="1456992" cy="558466"/>
      </dsp:txXfrm>
    </dsp:sp>
    <dsp:sp modelId="{8C7446B8-5DC4-463F-8A98-5B819C6BE3E9}">
      <dsp:nvSpPr>
        <dsp:cNvPr id="0" name=""/>
        <dsp:cNvSpPr/>
      </dsp:nvSpPr>
      <dsp:spPr>
        <a:xfrm>
          <a:off x="4400240" y="1445787"/>
          <a:ext cx="1678210" cy="13841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latin typeface="Baskerville Old Face" pitchFamily="18" charset="0"/>
            </a:rPr>
            <a:t>Peer influence &amp; social pressure </a:t>
          </a:r>
          <a:endParaRPr lang="en-US" sz="1800" b="0" kern="1200" dirty="0">
            <a:latin typeface="Baskerville Old Face" pitchFamily="18" charset="0"/>
          </a:endParaRPr>
        </a:p>
      </dsp:txBody>
      <dsp:txXfrm>
        <a:off x="4432094" y="1477641"/>
        <a:ext cx="1614502" cy="1023856"/>
      </dsp:txXfrm>
    </dsp:sp>
    <dsp:sp modelId="{53AA02B6-FDD2-4A28-AE11-4130C85C3AF5}">
      <dsp:nvSpPr>
        <dsp:cNvPr id="0" name=""/>
        <dsp:cNvSpPr/>
      </dsp:nvSpPr>
      <dsp:spPr>
        <a:xfrm>
          <a:off x="5714999" y="1874841"/>
          <a:ext cx="2058030" cy="2058030"/>
        </a:xfrm>
        <a:prstGeom prst="leftCircularArrow">
          <a:avLst>
            <a:gd name="adj1" fmla="val 2758"/>
            <a:gd name="adj2" fmla="val 336316"/>
            <a:gd name="adj3" fmla="val 2859315"/>
            <a:gd name="adj4" fmla="val 9771977"/>
            <a:gd name="adj5" fmla="val 3218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D29DA-65B0-4F62-871E-228EA890C739}">
      <dsp:nvSpPr>
        <dsp:cNvPr id="0" name=""/>
        <dsp:cNvSpPr/>
      </dsp:nvSpPr>
      <dsp:spPr>
        <a:xfrm>
          <a:off x="4773176" y="2419661"/>
          <a:ext cx="1491742" cy="8205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Baskerville Old Face" pitchFamily="18" charset="0"/>
            </a:rPr>
            <a:t>Reinforcing factors </a:t>
          </a:r>
          <a:endParaRPr lang="en-US" sz="1600" b="1" kern="1200" dirty="0">
            <a:latin typeface="Baskerville Old Face" pitchFamily="18" charset="0"/>
          </a:endParaRPr>
        </a:p>
      </dsp:txBody>
      <dsp:txXfrm>
        <a:off x="4797210" y="2443695"/>
        <a:ext cx="1443674" cy="772529"/>
      </dsp:txXfrm>
    </dsp:sp>
    <dsp:sp modelId="{145D2A64-A4BB-4B50-91D0-1CD174625140}">
      <dsp:nvSpPr>
        <dsp:cNvPr id="0" name=""/>
        <dsp:cNvSpPr/>
      </dsp:nvSpPr>
      <dsp:spPr>
        <a:xfrm>
          <a:off x="6686571" y="1922465"/>
          <a:ext cx="1678210" cy="13841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5F38B-DF46-4D8D-803A-6ECE2182301F}">
      <dsp:nvSpPr>
        <dsp:cNvPr id="0" name=""/>
        <dsp:cNvSpPr/>
      </dsp:nvSpPr>
      <dsp:spPr>
        <a:xfrm>
          <a:off x="6781802" y="1493834"/>
          <a:ext cx="1491742" cy="59321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Behaviors </a:t>
          </a:r>
          <a:endParaRPr lang="en-US" sz="2600" kern="1200" dirty="0"/>
        </a:p>
      </dsp:txBody>
      <dsp:txXfrm>
        <a:off x="6799177" y="1511209"/>
        <a:ext cx="1456992" cy="558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34857-4A7A-42E4-AA2C-95ADAA167E50}">
      <dsp:nvSpPr>
        <dsp:cNvPr id="0" name=""/>
        <dsp:cNvSpPr/>
      </dsp:nvSpPr>
      <dsp:spPr>
        <a:xfrm rot="5400000">
          <a:off x="4934411" y="-1924852"/>
          <a:ext cx="1012537" cy="512064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rgbClr val="FF0000"/>
              </a:solidFill>
              <a:latin typeface="+mn-lt"/>
            </a:rPr>
            <a:t>Approaches to change </a:t>
          </a:r>
          <a:endParaRPr lang="en-US" sz="2400" b="1" kern="1200" dirty="0">
            <a:solidFill>
              <a:srgbClr val="FF0000"/>
            </a:solidFill>
            <a:latin typeface="+mn-lt"/>
          </a:endParaRPr>
        </a:p>
      </dsp:txBody>
      <dsp:txXfrm rot="-5400000">
        <a:off x="2880360" y="178627"/>
        <a:ext cx="5071212" cy="913681"/>
      </dsp:txXfrm>
    </dsp:sp>
    <dsp:sp modelId="{2EAC162A-ECFC-409C-BFC6-ADAEF5B0067D}">
      <dsp:nvSpPr>
        <dsp:cNvPr id="0" name=""/>
        <dsp:cNvSpPr/>
      </dsp:nvSpPr>
      <dsp:spPr>
        <a:xfrm>
          <a:off x="0" y="2631"/>
          <a:ext cx="2880360" cy="1265671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FFFF00"/>
              </a:solidFill>
            </a:rPr>
            <a:t>Determinants of behaviors </a:t>
          </a:r>
          <a:endParaRPr lang="en-US" sz="2800" kern="1200" dirty="0">
            <a:solidFill>
              <a:srgbClr val="FFFF00"/>
            </a:solidFill>
          </a:endParaRPr>
        </a:p>
      </dsp:txBody>
      <dsp:txXfrm>
        <a:off x="61785" y="64416"/>
        <a:ext cx="2756790" cy="1142101"/>
      </dsp:txXfrm>
    </dsp:sp>
    <dsp:sp modelId="{A9670538-B12E-4729-8212-00188F5033BF}">
      <dsp:nvSpPr>
        <dsp:cNvPr id="0" name=""/>
        <dsp:cNvSpPr/>
      </dsp:nvSpPr>
      <dsp:spPr>
        <a:xfrm rot="5400000">
          <a:off x="4934411" y="-595897"/>
          <a:ext cx="1012537" cy="512064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800" kern="1200" dirty="0" smtClean="0">
              <a:latin typeface="+mn-lt"/>
            </a:rPr>
            <a:t>Direct communication with target individuals-educational approaches </a:t>
          </a:r>
        </a:p>
        <a:p>
          <a:pPr marL="228600" lvl="1" indent="0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kern="1200" dirty="0"/>
        </a:p>
      </dsp:txBody>
      <dsp:txXfrm rot="-5400000">
        <a:off x="2880360" y="1507582"/>
        <a:ext cx="5071212" cy="913681"/>
      </dsp:txXfrm>
    </dsp:sp>
    <dsp:sp modelId="{EEA5135E-E9F5-4261-B583-31D64653C2B3}">
      <dsp:nvSpPr>
        <dsp:cNvPr id="0" name=""/>
        <dsp:cNvSpPr/>
      </dsp:nvSpPr>
      <dsp:spPr>
        <a:xfrm>
          <a:off x="0" y="1331586"/>
          <a:ext cx="2880360" cy="1265671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n-lt"/>
            </a:rPr>
            <a:t>Predisposing factors </a:t>
          </a:r>
          <a:endParaRPr lang="en-US" sz="2400" kern="1200" dirty="0">
            <a:latin typeface="+mn-lt"/>
          </a:endParaRPr>
        </a:p>
      </dsp:txBody>
      <dsp:txXfrm>
        <a:off x="61785" y="1393371"/>
        <a:ext cx="2756790" cy="1142101"/>
      </dsp:txXfrm>
    </dsp:sp>
    <dsp:sp modelId="{7B7D8BAA-E8F6-44DB-B61A-D41878669C48}">
      <dsp:nvSpPr>
        <dsp:cNvPr id="0" name=""/>
        <dsp:cNvSpPr/>
      </dsp:nvSpPr>
      <dsp:spPr>
        <a:xfrm rot="5400000">
          <a:off x="4934411" y="733057"/>
          <a:ext cx="1012537" cy="512064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Organization change, avail services, accessibility, advocacy , resource mobilization </a:t>
          </a:r>
          <a:endParaRPr lang="en-US" sz="2000" kern="1200" dirty="0"/>
        </a:p>
      </dsp:txBody>
      <dsp:txXfrm rot="-5400000">
        <a:off x="2880360" y="2836536"/>
        <a:ext cx="5071212" cy="913681"/>
      </dsp:txXfrm>
    </dsp:sp>
    <dsp:sp modelId="{FE707053-55DC-4B6D-993D-C79F7AD09953}">
      <dsp:nvSpPr>
        <dsp:cNvPr id="0" name=""/>
        <dsp:cNvSpPr/>
      </dsp:nvSpPr>
      <dsp:spPr>
        <a:xfrm>
          <a:off x="0" y="2660541"/>
          <a:ext cx="2880360" cy="1265671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n-lt"/>
            </a:rPr>
            <a:t>Enabling factors </a:t>
          </a:r>
        </a:p>
      </dsp:txBody>
      <dsp:txXfrm>
        <a:off x="61785" y="2722326"/>
        <a:ext cx="2756790" cy="1142101"/>
      </dsp:txXfrm>
    </dsp:sp>
    <dsp:sp modelId="{79C39C53-FE08-4B46-9BEB-EEDAF8CAB8D0}">
      <dsp:nvSpPr>
        <dsp:cNvPr id="0" name=""/>
        <dsp:cNvSpPr/>
      </dsp:nvSpPr>
      <dsp:spPr>
        <a:xfrm rot="5400000">
          <a:off x="4934411" y="2062012"/>
          <a:ext cx="1012537" cy="512064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 direct communication with the social environments , influential peoples </a:t>
          </a:r>
          <a:endParaRPr lang="en-US" sz="2000" kern="1200" dirty="0"/>
        </a:p>
      </dsp:txBody>
      <dsp:txXfrm rot="-5400000">
        <a:off x="2880360" y="4165491"/>
        <a:ext cx="5071212" cy="913681"/>
      </dsp:txXfrm>
    </dsp:sp>
    <dsp:sp modelId="{44CCAE86-7D9B-43F5-82E8-20DD97E3F320}">
      <dsp:nvSpPr>
        <dsp:cNvPr id="0" name=""/>
        <dsp:cNvSpPr/>
      </dsp:nvSpPr>
      <dsp:spPr>
        <a:xfrm>
          <a:off x="0" y="3989496"/>
          <a:ext cx="2880360" cy="1265671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n-lt"/>
            </a:rPr>
            <a:t>Reinforcing factors </a:t>
          </a:r>
        </a:p>
      </dsp:txBody>
      <dsp:txXfrm>
        <a:off x="61785" y="4051281"/>
        <a:ext cx="2756790" cy="1142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6C926-0E81-410F-9FC8-8A7904A07696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D4CDA-54E4-49CA-9CF9-99FA2546B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5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578B-4029-4CCA-8230-6046E85C1D7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82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D4CDA-54E4-49CA-9CF9-99FA2546BE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5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6802EA-85E7-46A0-9096-80819519D22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98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B41AC-DAB8-4705-92DF-3FADD87D50E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14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3EF2-BFB5-4608-A5AB-2DAD58F5E15F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14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60E-6FAD-4634-BAB7-97BF2EE022E3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1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C073-79C5-4B1F-9DD6-C14F5CAB022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C430-F3DB-4C49-8FE2-17EA7C8FDDC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40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3BB5-20A3-4EA4-8481-A0135212C834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DD0B-ECA9-4976-B27C-1976EB678340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3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3C9F-29F5-4B25-8CB0-2E182BA52351}" type="datetime1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8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F5F-CB40-46EE-A4AE-C7FBFB4F3DE6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4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D624370-8B82-46F9-B73D-BAD864357080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5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0241-FDE2-48E1-8A9D-D29713106684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1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2F39FD-E88A-452D-8529-20294D8A03D6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25EF4D-BC77-4793-9E74-2407CDBA51E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13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49" y="4352501"/>
            <a:ext cx="8991600" cy="9144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endParaRPr lang="en-US" sz="4400" dirty="0">
              <a:solidFill>
                <a:srgbClr val="7030A0"/>
              </a:solidFill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62600"/>
            <a:ext cx="9015549" cy="8382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By: Dereje Geleta (BSc, MPH) </a:t>
            </a:r>
            <a:endParaRPr lang="en-US" sz="4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" y="2983470"/>
            <a:ext cx="8969829" cy="114300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400" b="1" kern="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  <a:ea typeface="+mj-ea"/>
              <a:cs typeface="+mj-cs"/>
            </a:endParaRP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Health and Human Behavior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53145" y="0"/>
            <a:ext cx="4137593" cy="298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84045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Determines Human Behavior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399" cy="391636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en-US" dirty="0">
              <a:latin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There </a:t>
            </a:r>
            <a:r>
              <a:rPr lang="en-US" dirty="0">
                <a:latin typeface="Times New Roman" pitchFamily="18" charset="0"/>
              </a:rPr>
              <a:t>are </a:t>
            </a:r>
            <a:r>
              <a:rPr lang="en-US" b="1" u="sng" dirty="0">
                <a:solidFill>
                  <a:srgbClr val="00B0F0"/>
                </a:solidFill>
                <a:latin typeface="Times New Roman" pitchFamily="18" charset="0"/>
              </a:rPr>
              <a:t>three categories </a:t>
            </a:r>
            <a:r>
              <a:rPr lang="en-US" dirty="0">
                <a:latin typeface="Times New Roman" pitchFamily="18" charset="0"/>
              </a:rPr>
              <a:t>of factors affecting (determining) individual or collective behavior, each of which has a different type of influence on behavior: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  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</a:rPr>
              <a:t>A. predisposing factor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dirty="0">
                <a:solidFill>
                  <a:srgbClr val="00B0F0"/>
                </a:solidFill>
                <a:latin typeface="Times New Roman" pitchFamily="18" charset="0"/>
              </a:rPr>
              <a:t>  B. Enabling factors 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dirty="0">
                <a:solidFill>
                  <a:srgbClr val="00B0F0"/>
                </a:solidFill>
                <a:latin typeface="Times New Roman" pitchFamily="18" charset="0"/>
              </a:rPr>
              <a:t>  C. Reinforcing factors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6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1.Predisposing factors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599" cy="38401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Are 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antecedents</a:t>
            </a: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 or </a:t>
            </a:r>
            <a:r>
              <a:rPr lang="en-US" sz="2800" u="sng" dirty="0" smtClean="0">
                <a:solidFill>
                  <a:srgbClr val="0070C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prior</a:t>
            </a: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 to behavior that provide the </a:t>
            </a:r>
            <a:r>
              <a:rPr lang="en-US" sz="2800" b="1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rationale or motivation </a:t>
            </a: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for the behavior to occur.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E.g. Knowledge, Perception, Belief , Attitude, Values etc. 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They are generally referred to </a:t>
            </a:r>
            <a:r>
              <a:rPr lang="en-US" sz="2800" b="1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cognitive variables </a:t>
            </a: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because they are </a:t>
            </a:r>
            <a:r>
              <a:rPr lang="en-US" sz="2800" b="1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inside the mind </a:t>
            </a: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–inside head factors and have to do with knowing or believing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8E205-5AAA-47EB-95D3-7133104EEB72}" type="datetime1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A333-6A7A-47B4-9ACE-C4FFF41ACD0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94510"/>
      </p:ext>
    </p:extLst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1. Knowledge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Knowledge is</a:t>
            </a:r>
            <a:r>
              <a:rPr lang="en-US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en-US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but not </a:t>
            </a:r>
            <a:r>
              <a:rPr lang="en-US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sufficient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behavior change.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is necessary, because</a:t>
            </a:r>
            <a:r>
              <a:rPr lang="en-US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without adequate knowledge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people may unaware of and concerned about health problem and </a:t>
            </a:r>
            <a:r>
              <a:rPr lang="en-US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manage their behavior.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39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b="1" dirty="0">
                <a:solidFill>
                  <a:srgbClr val="FF0000"/>
                </a:solidFill>
              </a:rPr>
              <a:t>Attitude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458200" cy="3840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dirty="0">
                <a:latin typeface="Baskerville Old Face" pitchFamily="18" charset="0"/>
                <a:cs typeface="Andalus" pitchFamily="2" charset="-78"/>
              </a:rPr>
              <a:t> </a:t>
            </a:r>
            <a:r>
              <a:rPr lang="en-US" b="1" dirty="0">
                <a:latin typeface="Baskerville Old Face" pitchFamily="18" charset="0"/>
                <a:cs typeface="Andalus" pitchFamily="2" charset="-78"/>
              </a:rPr>
              <a:t>Social psychologists define an attitude as </a:t>
            </a:r>
            <a:r>
              <a:rPr lang="en-US" u="sng" dirty="0">
                <a:solidFill>
                  <a:srgbClr val="00B0F0"/>
                </a:solidFill>
                <a:latin typeface="Baskerville Old Face" pitchFamily="18" charset="0"/>
                <a:cs typeface="Andalus" pitchFamily="2" charset="-78"/>
              </a:rPr>
              <a:t>an enduring evaluation, positive or negative, of people, objects, or ideas.</a:t>
            </a:r>
          </a:p>
          <a:p>
            <a:pPr marL="552450" indent="-552450">
              <a:buFont typeface="Wingdings" pitchFamily="2" charset="2"/>
              <a:buChar char="Ø"/>
              <a:defRPr/>
            </a:pPr>
            <a:r>
              <a:rPr lang="en-US" dirty="0">
                <a:latin typeface="Baskerville Old Face" pitchFamily="18" charset="0"/>
                <a:cs typeface="Andalus" pitchFamily="2" charset="-78"/>
              </a:rPr>
              <a:t>We are </a:t>
            </a:r>
            <a:r>
              <a:rPr lang="en-US" u="sng" dirty="0">
                <a:solidFill>
                  <a:srgbClr val="00B050"/>
                </a:solidFill>
                <a:latin typeface="Baskerville Old Face" pitchFamily="18" charset="0"/>
                <a:cs typeface="Andalus" pitchFamily="2" charset="-78"/>
              </a:rPr>
              <a:t>not neutral observers </a:t>
            </a:r>
            <a:r>
              <a:rPr lang="en-US" dirty="0">
                <a:solidFill>
                  <a:srgbClr val="00B050"/>
                </a:solidFill>
                <a:latin typeface="Baskerville Old Face" pitchFamily="18" charset="0"/>
                <a:cs typeface="Andalus" pitchFamily="2" charset="-78"/>
              </a:rPr>
              <a:t>of the world</a:t>
            </a:r>
            <a:r>
              <a:rPr lang="en-US" dirty="0">
                <a:latin typeface="Baskerville Old Face" pitchFamily="18" charset="0"/>
                <a:cs typeface="Andalus" pitchFamily="2" charset="-78"/>
              </a:rPr>
              <a:t>; we evaluate what we encounter.</a:t>
            </a:r>
          </a:p>
          <a:p>
            <a:pPr marL="552450" indent="-552450">
              <a:defRPr/>
            </a:pPr>
            <a:endParaRPr lang="en-US" dirty="0">
              <a:latin typeface="Baskerville Old Face" pitchFamily="18" charset="0"/>
              <a:cs typeface="Andalus" pitchFamily="2" charset="-78"/>
            </a:endParaRPr>
          </a:p>
          <a:p>
            <a:pPr marL="552450" indent="-552450">
              <a:buFont typeface="Wingdings" pitchFamily="2" charset="2"/>
              <a:buChar char="Ø"/>
              <a:defRPr/>
            </a:pPr>
            <a:r>
              <a:rPr lang="en-US" dirty="0">
                <a:latin typeface="Baskerville Old Face" pitchFamily="18" charset="0"/>
                <a:cs typeface="Andalus" pitchFamily="2" charset="-78"/>
              </a:rPr>
              <a:t>Attitudes are often a matter of </a:t>
            </a:r>
            <a:r>
              <a:rPr lang="en-US" u="sng" dirty="0">
                <a:solidFill>
                  <a:srgbClr val="0070C0"/>
                </a:solidFill>
                <a:latin typeface="Baskerville Old Face" pitchFamily="18" charset="0"/>
                <a:cs typeface="Andalus" pitchFamily="2" charset="-78"/>
              </a:rPr>
              <a:t>good or bad</a:t>
            </a:r>
            <a:r>
              <a:rPr lang="en-US" dirty="0">
                <a:latin typeface="Baskerville Old Face" pitchFamily="18" charset="0"/>
                <a:cs typeface="Andalus" pitchFamily="2" charset="-78"/>
              </a:rPr>
              <a:t>; as soon as you know what something is, you start to know whether you </a:t>
            </a:r>
            <a:r>
              <a:rPr lang="en-US" u="sng" dirty="0">
                <a:solidFill>
                  <a:srgbClr val="0070C0"/>
                </a:solidFill>
                <a:latin typeface="Baskerville Old Face" pitchFamily="18" charset="0"/>
                <a:cs typeface="Andalus" pitchFamily="2" charset="-78"/>
              </a:rPr>
              <a:t>like it or dislike it.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" pitchFamily="18" charset="0"/>
              </a:rPr>
              <a:t>3</a:t>
            </a:r>
            <a:r>
              <a:rPr lang="en-US" b="1" dirty="0" smtClean="0">
                <a:solidFill>
                  <a:srgbClr val="FF0000"/>
                </a:solidFill>
                <a:latin typeface="Times" pitchFamily="18" charset="0"/>
              </a:rPr>
              <a:t>. Belief</a:t>
            </a:r>
            <a:endParaRPr lang="en-US" b="1" dirty="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ea typeface="Andalus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ea typeface="Andalus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ea typeface="Andalus"/>
                <a:cs typeface="Times New Roman" pitchFamily="18" charset="0"/>
              </a:rPr>
              <a:t>Beliefs are what one </a:t>
            </a:r>
            <a:r>
              <a:rPr lang="en-US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perceive as a </a:t>
            </a:r>
            <a:r>
              <a:rPr lang="en-US" b="1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true,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Andalus"/>
                <a:cs typeface="Times New Roman" pitchFamily="18" charset="0"/>
              </a:rPr>
              <a:t>it may be correct or not.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ea typeface="Andalus"/>
                <a:cs typeface="Times New Roman" pitchFamily="18" charset="0"/>
              </a:rPr>
              <a:t>It also refers to a conviction that a</a:t>
            </a:r>
            <a:r>
              <a:rPr lang="en-US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 </a:t>
            </a:r>
            <a:r>
              <a:rPr lang="en-US" u="sng" dirty="0" smtClean="0">
                <a:solidFill>
                  <a:srgbClr val="00B0F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phenomenon or object is true or real.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ea typeface="Andalus"/>
                <a:cs typeface="Times New Roman" pitchFamily="18" charset="0"/>
              </a:rPr>
              <a:t>It is different from knowledge in that it is </a:t>
            </a:r>
            <a:r>
              <a:rPr lang="en-US" b="1" u="sng" dirty="0" smtClean="0">
                <a:solidFill>
                  <a:srgbClr val="7030A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perceived </a:t>
            </a:r>
            <a:r>
              <a:rPr lang="en-US" dirty="0" smtClean="0">
                <a:latin typeface="Times New Roman" pitchFamily="18" charset="0"/>
                <a:ea typeface="Andalus"/>
                <a:cs typeface="Times New Roman" pitchFamily="18" charset="0"/>
              </a:rPr>
              <a:t>whereas knowledge is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 </a:t>
            </a:r>
            <a:r>
              <a:rPr lang="en-US" u="sng" dirty="0" smtClean="0">
                <a:solidFill>
                  <a:srgbClr val="7030A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accepted </a:t>
            </a:r>
            <a:r>
              <a:rPr lang="en-US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as </a:t>
            </a:r>
            <a:r>
              <a:rPr lang="en-US" b="1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objective</a:t>
            </a:r>
            <a:r>
              <a:rPr lang="en-US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 truth.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8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ea typeface="Andalus"/>
                <a:cs typeface="Times New Roman" pitchFamily="18" charset="0"/>
              </a:rPr>
              <a:t>Beliefs are derived from </a:t>
            </a:r>
            <a:r>
              <a:rPr lang="en-US" u="sng" dirty="0" smtClean="0">
                <a:solidFill>
                  <a:srgbClr val="7030A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parents, grand parents, and other people </a:t>
            </a:r>
            <a:r>
              <a:rPr lang="en-US" dirty="0" smtClean="0">
                <a:latin typeface="Times New Roman" pitchFamily="18" charset="0"/>
                <a:ea typeface="Andalus"/>
                <a:cs typeface="Times New Roman" pitchFamily="18" charset="0"/>
              </a:rPr>
              <a:t>we respect to listen and are accepted as true.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ea typeface="Andalus"/>
                <a:cs typeface="Times New Roman" pitchFamily="18" charset="0"/>
              </a:rPr>
              <a:t> But we accept beliefs </a:t>
            </a:r>
            <a:r>
              <a:rPr lang="en-US" u="sng" dirty="0" smtClean="0">
                <a:solidFill>
                  <a:srgbClr val="00206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without trying to prove </a:t>
            </a:r>
            <a:r>
              <a:rPr lang="en-US" dirty="0" smtClean="0">
                <a:latin typeface="Times New Roman" pitchFamily="18" charset="0"/>
                <a:ea typeface="Andalus"/>
                <a:cs typeface="Times New Roman" pitchFamily="18" charset="0"/>
              </a:rPr>
              <a:t>that they are true or false.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Difficulty index of changing beliefs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It is usually difficult to change those beliefs that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  are held by the </a:t>
            </a:r>
            <a:r>
              <a:rPr lang="en-US" sz="2800" u="sng" dirty="0" smtClean="0">
                <a:solidFill>
                  <a:srgbClr val="7030A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whole community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 Have been </a:t>
            </a:r>
            <a:r>
              <a:rPr lang="en-US" sz="2800" u="sng" dirty="0" smtClean="0">
                <a:solidFill>
                  <a:srgbClr val="7030A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deep rooted in the culture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 Come from </a:t>
            </a:r>
            <a:r>
              <a:rPr lang="en-US" sz="2800" u="sng" dirty="0" smtClean="0">
                <a:solidFill>
                  <a:srgbClr val="7030A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highly respected and trusted sources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 Are part of the a </a:t>
            </a:r>
            <a:r>
              <a:rPr lang="en-US" sz="2800" u="sng" dirty="0" smtClean="0">
                <a:solidFill>
                  <a:srgbClr val="7030A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religion or traditional medical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system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9226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>
              <a:solidFill>
                <a:srgbClr val="A50021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</a:rPr>
              <a:t>It is usually easier to influence those beliefs that:</a:t>
            </a:r>
          </a:p>
          <a:p>
            <a:pPr>
              <a:buNone/>
            </a:pPr>
            <a:endParaRPr lang="en-US" sz="2800" dirty="0" smtClean="0">
              <a:solidFill>
                <a:srgbClr val="A50021"/>
              </a:solidFill>
              <a:latin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</a:rPr>
              <a:t>are held </a:t>
            </a:r>
            <a:r>
              <a:rPr lang="en-US" sz="2800" u="sng" dirty="0" smtClean="0">
                <a:solidFill>
                  <a:srgbClr val="00B0F0"/>
                </a:solidFill>
                <a:latin typeface="Times New Roman" pitchFamily="18" charset="0"/>
              </a:rPr>
              <a:t>by individuals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</a:rPr>
              <a:t>have been </a:t>
            </a:r>
            <a:r>
              <a:rPr lang="en-US" sz="2800" u="sng" dirty="0" smtClean="0">
                <a:solidFill>
                  <a:srgbClr val="00B0F0"/>
                </a:solidFill>
                <a:latin typeface="Times New Roman" pitchFamily="18" charset="0"/>
              </a:rPr>
              <a:t>acquired recently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</a:rPr>
              <a:t>come from </a:t>
            </a:r>
            <a:r>
              <a:rPr lang="en-US" sz="2800" u="sng" dirty="0" smtClean="0">
                <a:solidFill>
                  <a:srgbClr val="00B0F0"/>
                </a:solidFill>
                <a:latin typeface="Times New Roman" pitchFamily="18" charset="0"/>
              </a:rPr>
              <a:t>not highly respected sources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</a:rPr>
              <a:t>are </a:t>
            </a:r>
            <a:r>
              <a:rPr lang="en-US" sz="2800" u="sng" dirty="0" smtClean="0">
                <a:solidFill>
                  <a:srgbClr val="00B0F0"/>
                </a:solidFill>
                <a:latin typeface="Times New Roman" pitchFamily="18" charset="0"/>
              </a:rPr>
              <a:t>not part of religion or traditional </a:t>
            </a:r>
            <a:r>
              <a:rPr lang="en-US" sz="2800" dirty="0" smtClean="0">
                <a:latin typeface="Times New Roman" pitchFamily="18" charset="0"/>
              </a:rPr>
              <a:t>medical system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73256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" pitchFamily="18" charset="0"/>
              </a:rPr>
              <a:t>Types of Beliefs</a:t>
            </a:r>
            <a:endParaRPr lang="en-US" b="1" dirty="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Harmful belief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belief which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damage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health. 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Helpful beliefs: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belief which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preserves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health. 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Neutral beliefs: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belief which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neither damages nor preserves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health.  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What do you if you are unsure???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3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Baskerville Old Face" pitchFamily="18" charset="0"/>
                <a:cs typeface="Times New Roman" pitchFamily="18" charset="0"/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itchFamily="18" charset="0"/>
                <a:cs typeface="Times New Roman" pitchFamily="18" charset="0"/>
              </a:rPr>
              <a:t>. VALUE</a:t>
            </a:r>
            <a:endParaRPr lang="en-US" sz="4000" b="1" dirty="0">
              <a:solidFill>
                <a:srgbClr val="FF0000"/>
              </a:solidFill>
              <a:latin typeface="Baskerville Old Face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7924800" cy="3581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>
              <a:ea typeface="Andalus"/>
              <a:cs typeface="Andalu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The relative </a:t>
            </a:r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preference/judgment</a:t>
            </a: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 individual gives every thing around is known as </a:t>
            </a:r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value.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value is something is held to be </a:t>
            </a:r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important or worth</a:t>
            </a: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; and prized by an individuals or community</a:t>
            </a:r>
            <a:r>
              <a:rPr lang="en-US" sz="2400" i="1" dirty="0" smtClean="0">
                <a:latin typeface="Times New Roman" pitchFamily="18" charset="0"/>
                <a:ea typeface="Andalus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8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Times" pitchFamily="18" charset="0"/>
              </a:rPr>
              <a:t>Learning Objective</a:t>
            </a:r>
            <a:endParaRPr lang="en-US" b="1" dirty="0"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2209800"/>
            <a:ext cx="8382000" cy="4038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 smtClean="0">
                <a:latin typeface="Garamond" pitchFamily="18" charset="0"/>
              </a:rPr>
              <a:t>At the end of this session; students will be able to: </a:t>
            </a:r>
            <a:endParaRPr lang="en-US" sz="3200" dirty="0" smtClean="0">
              <a:latin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</a:rPr>
              <a:t>- Recognize the concept of Behavior</a:t>
            </a:r>
          </a:p>
          <a:p>
            <a:r>
              <a:rPr lang="en-US" sz="3200" dirty="0" smtClean="0">
                <a:latin typeface="Times New Roman" pitchFamily="18" charset="0"/>
              </a:rPr>
              <a:t>- Lists the components of behaviour 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- List down the Determinants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of human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behaviors</a:t>
            </a:r>
            <a:endParaRPr lang="en-US" sz="3200" dirty="0" smtClean="0">
              <a:latin typeface="Times New Roman" pitchFamily="18" charset="0"/>
            </a:endParaRPr>
          </a:p>
          <a:p>
            <a:endParaRPr lang="en-US" sz="32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3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Value conflict and value clarification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People value life, i.e. health. However, in opposite engaged in unhealthy behavior, for instance, smoking. This reveals </a:t>
            </a:r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conflict of </a:t>
            </a:r>
            <a:r>
              <a:rPr lang="en-US" sz="2400" u="sng" dirty="0" smtClean="0">
                <a:solidFill>
                  <a:srgbClr val="00B050"/>
                </a:solidFill>
                <a:latin typeface="Goudy Old Style" pitchFamily="18" charset="0"/>
                <a:ea typeface="Andalus"/>
                <a:cs typeface="Times New Roman" pitchFamily="18" charset="0"/>
              </a:rPr>
              <a:t>values=inconsistencies</a:t>
            </a:r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 between two or more values. </a:t>
            </a:r>
            <a:endParaRPr lang="en-US" sz="2400" b="1" i="1" dirty="0" smtClean="0">
              <a:latin typeface="Times New Roman" pitchFamily="18" charset="0"/>
              <a:ea typeface="Andalus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In health education one shouldn’t </a:t>
            </a:r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seek to change values </a:t>
            </a: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rather should help people </a:t>
            </a:r>
            <a:r>
              <a:rPr lang="en-US" sz="2400" dirty="0" smtClean="0">
                <a:latin typeface="Garamond" pitchFamily="18" charset="0"/>
                <a:ea typeface="Andalus"/>
                <a:cs typeface="Times New Roman" pitchFamily="18" charset="0"/>
              </a:rPr>
              <a:t>recognize</a:t>
            </a: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 </a:t>
            </a:r>
            <a:r>
              <a:rPr lang="en-US" sz="2400" i="1" u="sng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inconsistencies</a:t>
            </a:r>
            <a:r>
              <a:rPr lang="en-US" sz="2400" i="1" dirty="0" smtClean="0">
                <a:latin typeface="Times New Roman" pitchFamily="18" charset="0"/>
                <a:ea typeface="Andalus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between and among their values.</a:t>
            </a:r>
            <a:r>
              <a:rPr lang="en-US" sz="2400" b="1" i="1" dirty="0" smtClean="0">
                <a:latin typeface="Times New Roman" pitchFamily="18" charset="0"/>
                <a:ea typeface="Andalus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  <a:ea typeface="Andalus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We, often trying to encourage people to think about their values. This process is called </a:t>
            </a:r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value-clarification</a:t>
            </a:r>
            <a:endParaRPr lang="en-US" sz="2400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9CE2-C75B-4696-840C-800D5B4A5477}" type="datetime1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Dereje G. (BSc,MPH)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06269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071563"/>
            <a:ext cx="8229600" cy="5714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>
                <a:latin typeface="+mn-lt"/>
                <a:ea typeface="Andalus"/>
                <a:cs typeface="Andalus"/>
              </a:rPr>
              <a:t>Difficult index; Relationship between Attitude and Value </a:t>
            </a:r>
            <a:endParaRPr lang="en-US" sz="2400" dirty="0">
              <a:latin typeface="+mn-lt"/>
              <a:ea typeface="Andalus"/>
              <a:cs typeface="Andalu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28596" y="3248020"/>
          <a:ext cx="8229600" cy="360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21</a:t>
            </a:fld>
            <a:endParaRPr lang="en-US"/>
          </a:p>
        </p:txBody>
      </p:sp>
      <p:sp>
        <p:nvSpPr>
          <p:cNvPr id="68614" name="TextBox 7"/>
          <p:cNvSpPr txBox="1">
            <a:spLocks noChangeArrowheads="1"/>
          </p:cNvSpPr>
          <p:nvPr/>
        </p:nvSpPr>
        <p:spPr bwMode="auto">
          <a:xfrm>
            <a:off x="2357422" y="4857760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itchFamily="34" charset="0"/>
              </a:rPr>
              <a:t>&lt;</a:t>
            </a:r>
          </a:p>
        </p:txBody>
      </p:sp>
      <p:sp>
        <p:nvSpPr>
          <p:cNvPr id="68615" name="TextBox 8"/>
          <p:cNvSpPr txBox="1">
            <a:spLocks noChangeArrowheads="1"/>
          </p:cNvSpPr>
          <p:nvPr/>
        </p:nvSpPr>
        <p:spPr bwMode="auto">
          <a:xfrm>
            <a:off x="6286512" y="485776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itchFamily="34" charset="0"/>
              </a:rPr>
              <a:t>&lt;</a:t>
            </a:r>
          </a:p>
        </p:txBody>
      </p:sp>
      <p:sp>
        <p:nvSpPr>
          <p:cNvPr id="68616" name="TextBox 9"/>
          <p:cNvSpPr txBox="1">
            <a:spLocks noChangeArrowheads="1"/>
          </p:cNvSpPr>
          <p:nvPr/>
        </p:nvSpPr>
        <p:spPr bwMode="auto">
          <a:xfrm>
            <a:off x="4429124" y="4786322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itchFamily="34" charset="0"/>
              </a:rPr>
              <a:t>&lt;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3000" y="2000240"/>
            <a:ext cx="7467600" cy="1571636"/>
          </a:xfrm>
          <a:prstGeom prst="rect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Values are more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permanent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resistant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change than    attitudes and beliefs and they determine attitude.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ea typeface="Andalus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ea typeface="Andalus"/>
                <a:cs typeface="Times New Roman" pitchFamily="18" charset="0"/>
              </a:rPr>
              <a:t>In terms of difficulty of changing:</a:t>
            </a:r>
            <a:r>
              <a:rPr lang="en-US" dirty="0" smtClean="0">
                <a:ea typeface="Andalus"/>
                <a:cs typeface="Andalus"/>
              </a:rPr>
              <a:t/>
            </a:r>
            <a:br>
              <a:rPr lang="en-US" dirty="0" smtClean="0">
                <a:ea typeface="Andalus"/>
                <a:cs typeface="Andalus"/>
              </a:rPr>
            </a:br>
            <a:r>
              <a:rPr lang="en-US" dirty="0" smtClean="0">
                <a:latin typeface="Goudy Old Style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1963789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Enabling Factors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ea typeface="Andalus"/>
                <a:cs typeface="Andalus"/>
              </a:rPr>
              <a:t>Enabling factors are those</a:t>
            </a:r>
            <a:r>
              <a:rPr lang="en-US" dirty="0" smtClean="0">
                <a:solidFill>
                  <a:srgbClr val="00B0F0"/>
                </a:solidFill>
                <a:ea typeface="Andalus"/>
                <a:cs typeface="Andalus"/>
              </a:rPr>
              <a:t> </a:t>
            </a:r>
            <a:r>
              <a:rPr lang="en-US" u="sng" dirty="0" smtClean="0">
                <a:solidFill>
                  <a:srgbClr val="00B0F0"/>
                </a:solidFill>
                <a:ea typeface="Andalus"/>
                <a:cs typeface="Andalus"/>
              </a:rPr>
              <a:t>antecedents</a:t>
            </a:r>
            <a:r>
              <a:rPr lang="en-US" dirty="0" smtClean="0">
                <a:solidFill>
                  <a:srgbClr val="00B0F0"/>
                </a:solidFill>
                <a:ea typeface="Andalus"/>
                <a:cs typeface="Andalus"/>
              </a:rPr>
              <a:t> </a:t>
            </a:r>
            <a:r>
              <a:rPr lang="en-US" dirty="0" smtClean="0">
                <a:ea typeface="Andalus"/>
                <a:cs typeface="Andalus"/>
              </a:rPr>
              <a:t>to behavior that facilitate a motivation to be realized</a:t>
            </a:r>
            <a:r>
              <a:rPr lang="en-US" b="1" dirty="0" smtClean="0">
                <a:ea typeface="Andalus"/>
                <a:cs typeface="Andalus"/>
              </a:rPr>
              <a:t>.</a:t>
            </a:r>
            <a:r>
              <a:rPr lang="en-US" dirty="0" smtClean="0">
                <a:ea typeface="Andalus"/>
                <a:cs typeface="Andalus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ea typeface="Andalus"/>
                <a:cs typeface="Andalus"/>
              </a:rPr>
              <a:t>They help individuals </a:t>
            </a:r>
            <a:r>
              <a:rPr lang="en-US" u="sng" dirty="0" smtClean="0">
                <a:solidFill>
                  <a:srgbClr val="00B0F0"/>
                </a:solidFill>
                <a:ea typeface="Andalus"/>
                <a:cs typeface="Andalus"/>
              </a:rPr>
              <a:t>to choose, decide and adopt </a:t>
            </a:r>
            <a:r>
              <a:rPr lang="en-US" dirty="0" smtClean="0">
                <a:ea typeface="Andalus"/>
                <a:cs typeface="Andalus"/>
              </a:rPr>
              <a:t>behaviors and may be </a:t>
            </a:r>
            <a:r>
              <a:rPr lang="en-US" u="sng" dirty="0" smtClean="0">
                <a:solidFill>
                  <a:srgbClr val="7030A0"/>
                </a:solidFill>
                <a:ea typeface="Andalus"/>
                <a:cs typeface="Andalus"/>
              </a:rPr>
              <a:t>barriers and assets </a:t>
            </a:r>
            <a:r>
              <a:rPr lang="en-US" dirty="0" smtClean="0">
                <a:ea typeface="Andalus"/>
                <a:cs typeface="Andalus"/>
              </a:rPr>
              <a:t>to needed changes.  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ea typeface="Andalus"/>
                <a:cs typeface="Andalus"/>
              </a:rPr>
              <a:t>The </a:t>
            </a:r>
            <a:r>
              <a:rPr lang="en-US" u="sng" dirty="0" smtClean="0">
                <a:solidFill>
                  <a:srgbClr val="00B050"/>
                </a:solidFill>
                <a:ea typeface="Andalus"/>
                <a:cs typeface="Andalus"/>
              </a:rPr>
              <a:t>absence of enabling </a:t>
            </a:r>
            <a:r>
              <a:rPr lang="en-US" dirty="0" smtClean="0">
                <a:ea typeface="Andalus"/>
                <a:cs typeface="Andalus"/>
              </a:rPr>
              <a:t>conditions </a:t>
            </a:r>
            <a:r>
              <a:rPr lang="en-US" u="sng" dirty="0" smtClean="0">
                <a:solidFill>
                  <a:srgbClr val="00B050"/>
                </a:solidFill>
                <a:ea typeface="Andalus"/>
                <a:cs typeface="Andalus"/>
              </a:rPr>
              <a:t>inhibits  action/s</a:t>
            </a:r>
            <a:endParaRPr lang="en-US" u="sng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381999" cy="39925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</a:rPr>
              <a:t>Enabling factors are those s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</a:rPr>
              <a:t>kills, resources, </a:t>
            </a:r>
            <a:r>
              <a:rPr lang="en-US" dirty="0" smtClean="0">
                <a:latin typeface="Times New Roman" pitchFamily="18" charset="0"/>
              </a:rPr>
              <a:t>barriers that can </a:t>
            </a:r>
            <a:r>
              <a:rPr lang="en-US" u="sng" dirty="0" smtClean="0">
                <a:solidFill>
                  <a:srgbClr val="00B050"/>
                </a:solidFill>
                <a:latin typeface="Times New Roman" pitchFamily="18" charset="0"/>
              </a:rPr>
              <a:t>help or hinder the desired behavioral </a:t>
            </a:r>
            <a:r>
              <a:rPr lang="en-US" dirty="0" smtClean="0">
                <a:latin typeface="Times New Roman" pitchFamily="18" charset="0"/>
              </a:rPr>
              <a:t>changes as well as environmental changes.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</a:rPr>
              <a:t>The health-care environment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             </a:t>
            </a:r>
            <a:r>
              <a:rPr lang="en-US" i="1" dirty="0" smtClean="0">
                <a:latin typeface="Times New Roman" pitchFamily="18" charset="0"/>
              </a:rPr>
              <a:t>-</a:t>
            </a:r>
            <a:r>
              <a:rPr lang="en-US" i="1" dirty="0" smtClean="0">
                <a:solidFill>
                  <a:srgbClr val="00B050"/>
                </a:solidFill>
                <a:latin typeface="Times New Roman" pitchFamily="18" charset="0"/>
              </a:rPr>
              <a:t>availability</a:t>
            </a:r>
          </a:p>
          <a:p>
            <a:pPr>
              <a:buNone/>
            </a:pPr>
            <a:r>
              <a:rPr lang="en-US" i="1" dirty="0" smtClean="0">
                <a:solidFill>
                  <a:srgbClr val="00B050"/>
                </a:solidFill>
                <a:latin typeface="Times New Roman" pitchFamily="18" charset="0"/>
              </a:rPr>
              <a:t>             -accessibility</a:t>
            </a:r>
          </a:p>
          <a:p>
            <a:pPr>
              <a:buNone/>
            </a:pPr>
            <a:r>
              <a:rPr lang="en-US" i="1" dirty="0" smtClean="0">
                <a:solidFill>
                  <a:srgbClr val="00B050"/>
                </a:solidFill>
                <a:latin typeface="Times New Roman" pitchFamily="18" charset="0"/>
              </a:rPr>
              <a:t>             -affordability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</a:rPr>
              <a:t>New skills: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</a:rPr>
              <a:t>different skills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</a:rPr>
              <a:t>Resources. E.g.. Facilities, money, time, labor services, skills, transportation, materials and the distribution and their location.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2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Reinforcing Factors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ea typeface="Andalus"/>
              <a:cs typeface="Andalus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Reinforcing factors are those factors </a:t>
            </a:r>
            <a:r>
              <a:rPr lang="en-US" sz="2800" u="sng" dirty="0" smtClean="0">
                <a:solidFill>
                  <a:srgbClr val="7030A0"/>
                </a:solidFill>
                <a:latin typeface="Times New Roman" pitchFamily="18" charset="0"/>
                <a:ea typeface="Andalus"/>
                <a:cs typeface="Times New Roman" pitchFamily="18" charset="0"/>
              </a:rPr>
              <a:t>subsequent</a:t>
            </a: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 to a behavior that provide the </a:t>
            </a:r>
            <a:r>
              <a:rPr lang="en-US" sz="2800" b="1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continuing reward or incentives </a:t>
            </a:r>
            <a:r>
              <a:rPr lang="en-US" sz="2800" dirty="0" smtClean="0">
                <a:latin typeface="Times New Roman" pitchFamily="18" charset="0"/>
                <a:ea typeface="Andalus"/>
                <a:cs typeface="Times New Roman" pitchFamily="18" charset="0"/>
              </a:rPr>
              <a:t>for the behavior to be </a:t>
            </a:r>
            <a:r>
              <a:rPr lang="en-US" sz="2800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persistent</a:t>
            </a:r>
            <a:r>
              <a:rPr lang="en-US" sz="2800" b="1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 </a:t>
            </a:r>
            <a:r>
              <a:rPr lang="en-US" sz="2800" u="sng" dirty="0" smtClean="0">
                <a:latin typeface="Times New Roman" pitchFamily="18" charset="0"/>
                <a:ea typeface="Andalus"/>
                <a:cs typeface="Times New Roman" pitchFamily="18" charset="0"/>
              </a:rPr>
              <a:t>and repeated.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</a:rPr>
              <a:t>Are those consequences of actions that determine whether the actor </a:t>
            </a:r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</a:rPr>
              <a:t>receives positive or negative feedback </a:t>
            </a:r>
            <a:r>
              <a:rPr lang="en-US" sz="2400" dirty="0" smtClean="0">
                <a:latin typeface="Times New Roman" pitchFamily="18" charset="0"/>
              </a:rPr>
              <a:t>and is supported socially or by significant others</a:t>
            </a:r>
            <a:r>
              <a:rPr lang="en-US" sz="2400" i="1" u="sng" dirty="0" smtClean="0">
                <a:solidFill>
                  <a:srgbClr val="00B050"/>
                </a:solidFill>
                <a:latin typeface="Times New Roman" pitchFamily="18" charset="0"/>
              </a:rPr>
              <a:t> after </a:t>
            </a:r>
            <a:r>
              <a:rPr lang="en-US" sz="2400" dirty="0" smtClean="0">
                <a:latin typeface="Times New Roman" pitchFamily="18" charset="0"/>
              </a:rPr>
              <a:t>it occur/s</a:t>
            </a:r>
            <a:r>
              <a:rPr lang="en-US" dirty="0" smtClean="0">
                <a:latin typeface="Times New Roman" pitchFamily="18" charset="0"/>
              </a:rPr>
              <a:t>.</a:t>
            </a:r>
            <a:r>
              <a:rPr lang="en-US" i="1" dirty="0" smtClean="0">
                <a:latin typeface="Times New Roman" pitchFamily="18" charset="0"/>
              </a:rPr>
              <a:t>  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89157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458199" cy="40687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</a:rPr>
              <a:t>Among these important people are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</a:rPr>
              <a:t>elders, friends, peers, parents, grand parents, village leaders, religious leaders</a:t>
            </a:r>
            <a:r>
              <a:rPr lang="en-US" dirty="0" smtClean="0">
                <a:latin typeface="Times New Roman" pitchFamily="18" charset="0"/>
              </a:rPr>
              <a:t> and people with a lot of experience and skills (teachers, health workers, etc.).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</a:rPr>
              <a:t>Examples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</a:rPr>
              <a:t>The woman does not adopt FP because </a:t>
            </a:r>
            <a:r>
              <a:rPr lang="en-US" sz="3200" u="sng" dirty="0" smtClean="0">
                <a:solidFill>
                  <a:srgbClr val="7030A0"/>
                </a:solidFill>
                <a:latin typeface="Times New Roman" pitchFamily="18" charset="0"/>
              </a:rPr>
              <a:t>her husband disapproves.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</a:rPr>
              <a:t>The young man who starts smoking because </a:t>
            </a:r>
            <a:r>
              <a:rPr lang="en-US" sz="3200" u="sng" dirty="0" smtClean="0">
                <a:solidFill>
                  <a:srgbClr val="7030A0"/>
                </a:solidFill>
                <a:latin typeface="Times New Roman" pitchFamily="18" charset="0"/>
              </a:rPr>
              <a:t>his friends encourage </a:t>
            </a:r>
            <a:r>
              <a:rPr lang="en-US" sz="3200" dirty="0" smtClean="0">
                <a:latin typeface="Times New Roman" pitchFamily="18" charset="0"/>
              </a:rPr>
              <a:t>him to do so</a:t>
            </a:r>
            <a:endParaRPr lang="en-US" sz="32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2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52974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 </a:t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  </a:t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sz="2400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latin typeface="Andalus" pitchFamily="2" charset="-78"/>
                <a:cs typeface="Andalus" pitchFamily="2" charset="-78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285852" y="857232"/>
            <a:ext cx="3214710" cy="9715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cs typeface="Andalus" pitchFamily="2" charset="-78"/>
              </a:rPr>
              <a:t>Predisposing factors 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1295400" y="3276600"/>
            <a:ext cx="3214710" cy="1033458"/>
          </a:xfrm>
          <a:prstGeom prst="ellipse">
            <a:avLst/>
          </a:prstGeom>
          <a:gradFill>
            <a:gsLst>
              <a:gs pos="0">
                <a:srgbClr val="00B050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cs typeface="Andalus" pitchFamily="2" charset="-78"/>
              </a:rPr>
              <a:t>Reinforcing factors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1143000" y="2057400"/>
            <a:ext cx="3214710" cy="919170"/>
          </a:xfrm>
          <a:prstGeom prst="ellipse">
            <a:avLst/>
          </a:prstGeom>
          <a:gradFill>
            <a:gsLst>
              <a:gs pos="0">
                <a:schemeClr val="tx2">
                  <a:lumMod val="50000"/>
                  <a:lumOff val="5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cs typeface="Andalus" pitchFamily="2" charset="-78"/>
              </a:rPr>
              <a:t>Enabling factors 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5715000" y="1066800"/>
            <a:ext cx="2357454" cy="6953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cs typeface="Andalus" pitchFamily="2" charset="-78"/>
              </a:rPr>
              <a:t>create intention to act 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5715000" y="1981200"/>
            <a:ext cx="2286016" cy="7858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cs typeface="Andalus" pitchFamily="2" charset="-78"/>
              </a:rPr>
              <a:t>Realizes the intentions 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5867400" y="3276600"/>
            <a:ext cx="2571768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cs typeface="Andalus" pitchFamily="2" charset="-78"/>
              </a:rPr>
              <a:t>Encourage behaviors to persist </a:t>
            </a:r>
            <a:r>
              <a:rPr lang="en-US" dirty="0">
                <a:latin typeface="Andalus" pitchFamily="2" charset="-78"/>
                <a:cs typeface="Andalus" pitchFamily="2" charset="-78"/>
              </a:rPr>
              <a:t/>
            </a:r>
            <a:br>
              <a:rPr lang="en-US" dirty="0">
                <a:latin typeface="Andalus" pitchFamily="2" charset="-78"/>
                <a:cs typeface="Andalus" pitchFamily="2" charset="-78"/>
              </a:rPr>
            </a:b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4495800" y="1219200"/>
            <a:ext cx="1214437" cy="28575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572000" y="3733800"/>
            <a:ext cx="1214438" cy="28575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495800" y="2438400"/>
            <a:ext cx="1214438" cy="28575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357290" y="214290"/>
            <a:ext cx="6357982" cy="50006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  <a:cs typeface="Andalus" pitchFamily="2" charset="-78"/>
              </a:rPr>
              <a:t>Summary of factors affect human behaviors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66800" y="5105400"/>
            <a:ext cx="7543800" cy="71437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000" b="1" dirty="0">
                <a:solidFill>
                  <a:srgbClr val="002060"/>
                </a:solidFill>
                <a:cs typeface="Andalus" pitchFamily="2" charset="-78"/>
              </a:rPr>
              <a:t>Remember: Any given behavior can be explained as a function of the collective influence of these three factors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38800" y="4419600"/>
            <a:ext cx="3143250" cy="3698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+mn-lt"/>
                <a:cs typeface="Andalus" pitchFamily="2" charset="-78"/>
              </a:rPr>
              <a:t>Sustainable behavior  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7086600" y="4191000"/>
            <a:ext cx="285750" cy="214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8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401050" cy="776288"/>
          </a:xfrm>
        </p:spPr>
        <p:txBody>
          <a:bodyPr>
            <a:normAutofit fontScale="90000"/>
          </a:bodyPr>
          <a:lstStyle/>
          <a:p>
            <a:r>
              <a:rPr lang="en-US" sz="2800" b="1" smtClean="0">
                <a:solidFill>
                  <a:schemeClr val="tx1"/>
                </a:solidFill>
                <a:latin typeface="Baskerville Old Face" pitchFamily="18" charset="0"/>
              </a:rPr>
              <a:t>Theoretical sequence to address determinants of  behaviors</a:t>
            </a:r>
            <a:br>
              <a:rPr lang="en-US" sz="2800" b="1" smtClean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n-US" sz="2800" b="1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495160"/>
              </p:ext>
            </p:extLst>
          </p:nvPr>
        </p:nvGraphicFramePr>
        <p:xfrm>
          <a:off x="457200" y="1935163"/>
          <a:ext cx="840108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27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195945" y="5562600"/>
            <a:ext cx="61722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en-US" sz="2800" b="1" dirty="0">
                <a:latin typeface="Baskerville Old Face" pitchFamily="18" charset="0"/>
                <a:ea typeface="+mj-ea"/>
                <a:cs typeface="+mj-cs"/>
              </a:rPr>
              <a:t>                    </a:t>
            </a: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en-US" sz="2400" b="1" i="1" dirty="0">
                <a:latin typeface="Baskerville Old Face" pitchFamily="18" charset="0"/>
                <a:ea typeface="+mj-ea"/>
                <a:cs typeface="+mj-cs"/>
              </a:rPr>
              <a:t>In practice simultaneously</a:t>
            </a:r>
          </a:p>
          <a:p>
            <a:pPr eaLnBrk="0" hangingPunct="0">
              <a:defRPr/>
            </a:pPr>
            <a:endParaRPr lang="en-US" sz="2800" b="1" dirty="0">
              <a:latin typeface="Baskerville Old Face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829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6524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i="1" dirty="0" smtClean="0">
                <a:latin typeface="+mn-lt"/>
              </a:rPr>
              <a:t>Educational approaches to behavior change </a:t>
            </a:r>
            <a:endParaRPr lang="en-US" sz="2800" b="1" i="1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461906"/>
              </p:ext>
            </p:extLst>
          </p:nvPr>
        </p:nvGraphicFramePr>
        <p:xfrm>
          <a:off x="685800" y="1219200"/>
          <a:ext cx="8001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By: Dereje G (</a:t>
            </a:r>
            <a:r>
              <a:rPr lang="en-US" dirty="0" err="1" smtClean="0"/>
              <a:t>Bsc,MPH</a:t>
            </a:r>
            <a:r>
              <a:rPr lang="en-US" dirty="0" smtClean="0"/>
              <a:t>), HU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7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reference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Lawrence W. Green et al. 1980. 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Health education planning a diagnostic approach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Randall R. Cottrell, James T. Girvan, James F. McKenzie 2006.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Principles&amp; foundations of health promotion and education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 Third ed. USA.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BruceG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Wlter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H, Nell H. Introduction to Health education and Health promotion;2</a:t>
            </a:r>
            <a:r>
              <a:rPr lang="en-US" sz="2800" i="1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edition, 1984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Ramachandran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L.  and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Dharmalingam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 T. 1995. 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Health education’s new approach.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5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" pitchFamily="18" charset="0"/>
              </a:rPr>
              <a:t>Behaviour</a:t>
            </a:r>
            <a:endParaRPr lang="en-US" sz="4800" b="1" dirty="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Behavior</a:t>
            </a:r>
            <a:r>
              <a:rPr lang="en-US" dirty="0" smtClean="0">
                <a:latin typeface="Times New Roman" pitchFamily="18" charset="0"/>
              </a:rPr>
              <a:t>- is an </a:t>
            </a:r>
            <a:r>
              <a:rPr lang="en-US" b="1" i="1" u="sng" dirty="0" smtClean="0">
                <a:latin typeface="Times New Roman" pitchFamily="18" charset="0"/>
              </a:rPr>
              <a:t>action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that has specific 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b="1" i="1" u="sng" dirty="0" smtClean="0">
                <a:latin typeface="Times New Roman" pitchFamily="18" charset="0"/>
              </a:rPr>
              <a:t>frequency</a:t>
            </a:r>
            <a:r>
              <a:rPr lang="en-US" b="1" i="1" dirty="0" smtClean="0">
                <a:latin typeface="Times New Roman" pitchFamily="18" charset="0"/>
              </a:rPr>
              <a:t>,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i="1" u="sng" dirty="0" smtClean="0">
                <a:latin typeface="Times New Roman" pitchFamily="18" charset="0"/>
              </a:rPr>
              <a:t>duration</a:t>
            </a:r>
            <a:r>
              <a:rPr lang="en-US" u="sng" dirty="0" smtClean="0">
                <a:latin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</a:rPr>
              <a:t>and </a:t>
            </a:r>
            <a:r>
              <a:rPr lang="en-US" b="1" u="sng" dirty="0" smtClean="0">
                <a:latin typeface="Times New Roman" pitchFamily="18" charset="0"/>
              </a:rPr>
              <a:t>purpose, </a:t>
            </a:r>
            <a:r>
              <a:rPr lang="en-US" dirty="0" smtClean="0">
                <a:latin typeface="Times New Roman" pitchFamily="18" charset="0"/>
              </a:rPr>
              <a:t>whether </a:t>
            </a:r>
            <a:r>
              <a:rPr lang="en-US" b="1" i="1" u="sng" dirty="0" smtClean="0">
                <a:latin typeface="Times New Roman" pitchFamily="18" charset="0"/>
              </a:rPr>
              <a:t>conscious </a:t>
            </a:r>
            <a:r>
              <a:rPr lang="en-US" u="sng" dirty="0" smtClean="0">
                <a:latin typeface="Times New Roman" pitchFamily="18" charset="0"/>
              </a:rPr>
              <a:t>or</a:t>
            </a:r>
            <a:r>
              <a:rPr lang="en-US" b="1" i="1" u="sng" dirty="0" smtClean="0">
                <a:latin typeface="Times New Roman" pitchFamily="18" charset="0"/>
              </a:rPr>
              <a:t> unconscious</a:t>
            </a:r>
            <a:r>
              <a:rPr lang="en-US" u="sng" dirty="0" smtClean="0">
                <a:latin typeface="Times New Roman" pitchFamily="18" charset="0"/>
              </a:rPr>
              <a:t>. 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u="sng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It is both the </a:t>
            </a:r>
            <a:r>
              <a:rPr lang="en-US" u="sng" dirty="0" smtClean="0">
                <a:latin typeface="Times New Roman" pitchFamily="18" charset="0"/>
              </a:rPr>
              <a:t>act and the way we act</a:t>
            </a:r>
            <a:r>
              <a:rPr lang="en-US" dirty="0" smtClean="0">
                <a:latin typeface="Times New Roman" pitchFamily="18" charset="0"/>
              </a:rPr>
              <a:t>.</a:t>
            </a:r>
            <a:endParaRPr lang="en-US" i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i="1" dirty="0" smtClean="0">
                <a:latin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00CC"/>
                </a:solidFill>
                <a:latin typeface="Times New Roman" pitchFamily="18" charset="0"/>
              </a:rPr>
              <a:t>Action</a:t>
            </a:r>
            <a:r>
              <a:rPr lang="en-US" i="1" dirty="0" smtClean="0">
                <a:latin typeface="Times New Roman" pitchFamily="18" charset="0"/>
              </a:rPr>
              <a:t> –</a:t>
            </a:r>
            <a:r>
              <a:rPr lang="en-US" dirty="0" smtClean="0">
                <a:latin typeface="Times New Roman" pitchFamily="18" charset="0"/>
              </a:rPr>
              <a:t>types of overt behavior, such as Hand washing, Exercise, diet, ANC follow Up, Health Seeking,  drinking, smoking, chat chewing, </a:t>
            </a:r>
            <a:r>
              <a:rPr lang="en-US" dirty="0" err="1" smtClean="0">
                <a:latin typeface="Times New Roman" pitchFamily="18" charset="0"/>
              </a:rPr>
              <a:t>etc</a:t>
            </a:r>
            <a:r>
              <a:rPr lang="en-US" dirty="0" smtClean="0">
                <a:latin typeface="Times New Roman" pitchFamily="18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To say a person has Physical exercise behavior</a:t>
            </a:r>
            <a:endParaRPr lang="en-US" i="1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i="1" dirty="0" smtClean="0">
                <a:latin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00CC"/>
                </a:solidFill>
                <a:latin typeface="Times New Roman" pitchFamily="18" charset="0"/>
              </a:rPr>
              <a:t>Duration</a:t>
            </a:r>
            <a:r>
              <a:rPr lang="en-US" dirty="0" smtClean="0">
                <a:latin typeface="Times New Roman" pitchFamily="18" charset="0"/>
              </a:rPr>
              <a:t> –it is the time spent since the action started or noticed such as for a week/months (it for a week/month)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b="1" i="1" dirty="0" smtClean="0">
                <a:solidFill>
                  <a:srgbClr val="0000CC"/>
                </a:solidFill>
                <a:latin typeface="Times New Roman" pitchFamily="18" charset="0"/>
              </a:rPr>
              <a:t>Frequency</a:t>
            </a:r>
            <a:r>
              <a:rPr lang="en-US" dirty="0" smtClean="0">
                <a:latin typeface="Times New Roman" pitchFamily="18" charset="0"/>
              </a:rPr>
              <a:t>- how it is repeated in a certain period of time.</a:t>
            </a:r>
            <a:endParaRPr lang="en-US" i="1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i="1" dirty="0" smtClean="0">
                <a:solidFill>
                  <a:srgbClr val="0000CC"/>
                </a:solidFill>
                <a:latin typeface="Times New Roman" pitchFamily="18" charset="0"/>
              </a:rPr>
              <a:t>Purpose </a:t>
            </a:r>
            <a:r>
              <a:rPr lang="en-US" i="1" dirty="0" smtClean="0">
                <a:latin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</a:rPr>
              <a:t>is he/she doing consciously or not</a:t>
            </a:r>
          </a:p>
          <a:p>
            <a:pPr>
              <a:lnSpc>
                <a:spcPct val="80000"/>
              </a:lnSpc>
            </a:pPr>
            <a:endParaRPr lang="en-US" dirty="0" smtClean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7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End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66800" y="1935163"/>
            <a:ext cx="7620000" cy="4160837"/>
          </a:xfrm>
          <a:gradFill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  <a:latin typeface="Garamond" pitchFamily="18" charset="0"/>
              </a:rPr>
              <a:t>           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Garamond" pitchFamily="18" charset="0"/>
                <a:cs typeface="Times New Roman" pitchFamily="18" charset="0"/>
              </a:rPr>
              <a:t>                  </a:t>
            </a:r>
          </a:p>
          <a:p>
            <a:pPr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FFFF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Garamond" pitchFamily="18" charset="0"/>
                <a:cs typeface="Times New Roman" pitchFamily="18" charset="0"/>
              </a:rPr>
              <a:t>                  </a:t>
            </a:r>
            <a:r>
              <a:rPr lang="en-US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 !!</a:t>
            </a: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EE170-FC46-4A46-BD6E-6DF54F5FE8C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0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Components of Behaviour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3434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200" dirty="0" smtClean="0">
                <a:latin typeface="Times New Roman" pitchFamily="18" charset="0"/>
              </a:rPr>
              <a:t>Basically </a:t>
            </a:r>
            <a:r>
              <a:rPr lang="en-US" sz="3200" dirty="0">
                <a:latin typeface="Times New Roman" pitchFamily="18" charset="0"/>
              </a:rPr>
              <a:t>our behavior has 3 domains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A) Cognitive domain</a:t>
            </a:r>
            <a:r>
              <a:rPr lang="en-US" dirty="0">
                <a:latin typeface="Times New Roman" pitchFamily="18" charset="0"/>
              </a:rPr>
              <a:t>- “stored information</a:t>
            </a:r>
            <a:r>
              <a:rPr lang="en-US" b="1" i="1" dirty="0">
                <a:latin typeface="Times New Roman" pitchFamily="18" charset="0"/>
              </a:rPr>
              <a:t>”</a:t>
            </a:r>
          </a:p>
          <a:p>
            <a:pPr marL="641033" lvl="1">
              <a:buClr>
                <a:schemeClr val="accent3"/>
              </a:buClr>
              <a:buNone/>
              <a:defRPr/>
            </a:pPr>
            <a:endParaRPr lang="en-US" sz="1600" dirty="0">
              <a:cs typeface="Andalus" pitchFamily="2" charset="-78"/>
            </a:endParaRPr>
          </a:p>
          <a:p>
            <a:pPr marL="641033" lvl="1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400" dirty="0">
                <a:cs typeface="Andalus" pitchFamily="2" charset="-78"/>
              </a:rPr>
              <a:t>Encodes, stores, retrieves, processes information; </a:t>
            </a:r>
          </a:p>
          <a:p>
            <a:pPr marL="641033" lvl="1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400" dirty="0">
                <a:cs typeface="Andalus" pitchFamily="2" charset="-78"/>
              </a:rPr>
              <a:t>purpose is manipulation of </a:t>
            </a:r>
            <a:r>
              <a:rPr lang="en-US" sz="2400" dirty="0" smtClean="0">
                <a:cs typeface="Andalus" pitchFamily="2" charset="-78"/>
              </a:rPr>
              <a:t>information</a:t>
            </a:r>
            <a:endParaRPr lang="en-US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b="1" dirty="0">
                <a:solidFill>
                  <a:srgbClr val="00B0F0"/>
                </a:solidFill>
                <a:latin typeface="Times New Roman" pitchFamily="18" charset="0"/>
              </a:rPr>
              <a:t>       Knowledge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b="1" dirty="0">
                <a:solidFill>
                  <a:srgbClr val="00B0F0"/>
                </a:solidFill>
                <a:latin typeface="Times New Roman" pitchFamily="18" charset="0"/>
              </a:rPr>
              <a:t>       Perception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b="1" dirty="0">
                <a:solidFill>
                  <a:srgbClr val="00B0F0"/>
                </a:solidFill>
                <a:latin typeface="Times New Roman" pitchFamily="18" charset="0"/>
              </a:rPr>
              <a:t>       Thinking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>
                <a:latin typeface="Times New Roman" pitchFamily="18" charset="0"/>
              </a:rPr>
              <a:t>                                                     </a:t>
            </a:r>
          </a:p>
          <a:p>
            <a:endParaRPr lang="en-US" sz="1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Dereje</a:t>
            </a:r>
            <a:r>
              <a:rPr lang="en-US" dirty="0" smtClean="0"/>
              <a:t> G (</a:t>
            </a:r>
            <a:r>
              <a:rPr lang="en-US" dirty="0" err="1" smtClean="0"/>
              <a:t>Bsc,MPH</a:t>
            </a:r>
            <a:r>
              <a:rPr lang="en-US" dirty="0" smtClean="0"/>
              <a:t>), HU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7789333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200" b="1" dirty="0">
                <a:latin typeface="Times New Roman" pitchFamily="18" charset="0"/>
              </a:rPr>
              <a:t>B) Affective domain</a:t>
            </a:r>
            <a:r>
              <a:rPr lang="en-US" sz="3200" dirty="0">
                <a:latin typeface="Times New Roman" pitchFamily="18" charset="0"/>
              </a:rPr>
              <a:t>-cognition +feeling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>
                <a:latin typeface="Times New Roman" pitchFamily="18" charset="0"/>
              </a:rPr>
              <a:t>   </a:t>
            </a:r>
            <a:r>
              <a:rPr lang="en-US" sz="3200" dirty="0">
                <a:solidFill>
                  <a:srgbClr val="00B0F0"/>
                </a:solidFill>
                <a:latin typeface="Times New Roman" pitchFamily="18" charset="0"/>
              </a:rPr>
              <a:t>Attitude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>
                <a:solidFill>
                  <a:srgbClr val="00B0F0"/>
                </a:solidFill>
                <a:latin typeface="Times New Roman" pitchFamily="18" charset="0"/>
              </a:rPr>
              <a:t>    Beliefs 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>
                <a:solidFill>
                  <a:srgbClr val="00B0F0"/>
                </a:solidFill>
                <a:latin typeface="Times New Roman" pitchFamily="18" charset="0"/>
              </a:rPr>
              <a:t>    Value</a:t>
            </a:r>
          </a:p>
          <a:p>
            <a:pPr marL="274320" lvl="1">
              <a:lnSpc>
                <a:spcPct val="80000"/>
              </a:lnSpc>
              <a:buClr>
                <a:schemeClr val="tx1"/>
              </a:buClr>
              <a:buSzPct val="95000"/>
              <a:buFont typeface="Wingdings" pitchFamily="2" charset="2"/>
              <a:buChar char="ü"/>
            </a:pPr>
            <a:r>
              <a:rPr lang="en-US" sz="3200" dirty="0">
                <a:cs typeface="Andalus" pitchFamily="2" charset="-78"/>
              </a:rPr>
              <a:t>purpose is to create arousal</a:t>
            </a:r>
            <a:endParaRPr lang="en-US" sz="32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200" dirty="0">
                <a:latin typeface="Times New Roman" pitchFamily="18" charset="0"/>
              </a:rPr>
              <a:t> C</a:t>
            </a:r>
            <a:r>
              <a:rPr lang="en-US" sz="3200" b="1" dirty="0">
                <a:latin typeface="Times New Roman" pitchFamily="18" charset="0"/>
              </a:rPr>
              <a:t>) Psychomotor domain</a:t>
            </a:r>
            <a:endParaRPr lang="en-US" sz="32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>
                <a:latin typeface="Times New Roman" pitchFamily="18" charset="0"/>
              </a:rPr>
              <a:t>   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Psycho-mind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Motor – action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5707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" pitchFamily="18" charset="0"/>
              </a:rPr>
              <a:t>Behavior and Health </a:t>
            </a:r>
            <a:endParaRPr lang="en-US" dirty="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981200"/>
            <a:ext cx="8382000" cy="4495799"/>
          </a:xfrm>
        </p:spPr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  <a:defRPr/>
            </a:pPr>
            <a:r>
              <a:rPr kumimoji="1" lang="en-US" altLang="zh-CN" b="1" dirty="0" smtClean="0">
                <a:latin typeface="Times New Roman" pitchFamily="18" charset="0"/>
                <a:cs typeface="Times New Roman" pitchFamily="18" charset="0"/>
              </a:rPr>
              <a:t>1. Healthy </a:t>
            </a:r>
            <a:r>
              <a:rPr kumimoji="1" lang="en-US" altLang="zh-CN" b="1" dirty="0">
                <a:latin typeface="Times New Roman" pitchFamily="18" charset="0"/>
                <a:cs typeface="Times New Roman" pitchFamily="18" charset="0"/>
              </a:rPr>
              <a:t>behavior : </a:t>
            </a:r>
            <a:r>
              <a:rPr kumimoji="1" lang="en-US" altLang="zh-CN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kumimoji="1" lang="en-US" altLang="zh-CN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promote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dirty="0">
                <a:latin typeface="Times New Roman" pitchFamily="18" charset="0"/>
                <a:cs typeface="Times New Roman" pitchFamily="18" charset="0"/>
              </a:rPr>
              <a:t>health</a:t>
            </a:r>
          </a:p>
          <a:p>
            <a:pPr>
              <a:spcBef>
                <a:spcPct val="50000"/>
              </a:spcBef>
              <a:defRPr/>
            </a:pPr>
            <a:r>
              <a:rPr kumimoji="1" lang="en-US" altLang="zh-CN" dirty="0">
                <a:latin typeface="Times New Roman" pitchFamily="18" charset="0"/>
                <a:cs typeface="Times New Roman" pitchFamily="18" charset="0"/>
              </a:rPr>
              <a:t>E.g. Physical exercise,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kumimoji="1" lang="en-US" altLang="zh-CN" dirty="0">
                <a:latin typeface="Times New Roman" pitchFamily="18" charset="0"/>
                <a:cs typeface="Times New Roman" pitchFamily="18" charset="0"/>
              </a:rPr>
              <a:t> BF, seeking </a:t>
            </a:r>
            <a:r>
              <a:rPr kumimoji="1" lang="en-US" altLang="zh-CN" dirty="0" smtClean="0">
                <a:latin typeface="Times New Roman" pitchFamily="18" charset="0"/>
                <a:cs typeface="Times New Roman" pitchFamily="18" charset="0"/>
              </a:rPr>
              <a:t>treatment</a:t>
            </a:r>
          </a:p>
          <a:p>
            <a:pPr>
              <a:spcBef>
                <a:spcPct val="50000"/>
              </a:spcBef>
              <a:buNone/>
              <a:defRPr/>
            </a:pPr>
            <a:endParaRPr kumimoji="1" lang="en-US" altLang="zh-CN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r>
              <a:rPr kumimoji="1" lang="en-US" altLang="zh-CN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kumimoji="1" lang="en-US" altLang="zh-CN" b="1" dirty="0">
                <a:latin typeface="Times New Roman" pitchFamily="18" charset="0"/>
                <a:cs typeface="Times New Roman" pitchFamily="18" charset="0"/>
              </a:rPr>
              <a:t>Ill/unhealthy behavior : </a:t>
            </a:r>
            <a:endParaRPr kumimoji="1"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r>
              <a:rPr kumimoji="1" lang="en-US" altLang="zh-CN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kumimoji="1" lang="en-US" altLang="zh-CN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harm</a:t>
            </a:r>
            <a:r>
              <a:rPr kumimoji="1" lang="en-US" altLang="zh-CN" dirty="0">
                <a:latin typeface="Times New Roman" pitchFamily="18" charset="0"/>
                <a:cs typeface="Times New Roman" pitchFamily="18" charset="0"/>
              </a:rPr>
              <a:t> health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kumimoji="1" lang="en-US" altLang="zh-CN" sz="2400" dirty="0">
                <a:latin typeface="Times New Roman" pitchFamily="18" charset="0"/>
                <a:cs typeface="Times New Roman" pitchFamily="18" charset="0"/>
              </a:rPr>
              <a:t>Smoking, chat chewing, excessive </a:t>
            </a:r>
          </a:p>
          <a:p>
            <a:pPr lvl="1">
              <a:spcBef>
                <a:spcPct val="50000"/>
              </a:spcBef>
              <a:buNone/>
              <a:defRPr/>
            </a:pPr>
            <a:r>
              <a:rPr kumimoji="1" lang="en-US" altLang="zh-CN" sz="2400" dirty="0">
                <a:latin typeface="Times New Roman" pitchFamily="18" charset="0"/>
                <a:cs typeface="Times New Roman" pitchFamily="18" charset="0"/>
              </a:rPr>
              <a:t>alcohol consumption, unsafe sex, </a:t>
            </a:r>
          </a:p>
          <a:p>
            <a:pPr lvl="1">
              <a:spcBef>
                <a:spcPct val="50000"/>
              </a:spcBef>
              <a:buNone/>
              <a:defRPr/>
            </a:pPr>
            <a:r>
              <a:rPr kumimoji="1" lang="en-US" altLang="zh-CN" sz="2400" dirty="0">
                <a:latin typeface="Times New Roman" pitchFamily="18" charset="0"/>
                <a:cs typeface="Times New Roman" pitchFamily="18" charset="0"/>
              </a:rPr>
              <a:t>sedentary life style   etc.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3" descr="C:\Users\www\Desktop\optometry Picture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828800"/>
            <a:ext cx="3175702" cy="2282536"/>
          </a:xfrm>
          <a:prstGeom prst="rect">
            <a:avLst/>
          </a:prstGeom>
          <a:noFill/>
        </p:spPr>
      </p:pic>
      <p:pic>
        <p:nvPicPr>
          <p:cNvPr id="7" name="Picture 2" descr="C:\Users\www\Desktop\optometry Picture\download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90133" y="4111336"/>
            <a:ext cx="2473036" cy="2484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0231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6605"/>
            <a:ext cx="8415338" cy="1237396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Why Dealing With Human Behaviour Is    Concern Of Public Health??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 bwMode="auto">
          <a:xfrm>
            <a:off x="6324600" y="3429000"/>
            <a:ext cx="2438400" cy="2743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D68-33D7-4608-BC07-29B612744A6D}" type="datetime1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A333-6A7A-47B4-9ACE-C4FFF41ACD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2362200" cy="29718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0000"/>
                </a:solidFill>
              </a:rPr>
              <a:t>Bacteria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/>
              <a:t>The world is experiencing shift in cause of ill- Health</a:t>
            </a:r>
            <a:r>
              <a:rPr lang="en-US" sz="2400" dirty="0" smtClean="0"/>
              <a:t>: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3733800" y="4495800"/>
            <a:ext cx="2133600" cy="4846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6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1" y="0"/>
            <a:ext cx="7543800" cy="1450757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981200"/>
            <a:ext cx="8382000" cy="4144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smtClean="0"/>
              <a:t>Risk factors:  </a:t>
            </a:r>
            <a:r>
              <a:rPr lang="en-US" sz="2800" b="1" dirty="0" smtClean="0">
                <a:solidFill>
                  <a:srgbClr val="C00000"/>
                </a:solidFill>
              </a:rPr>
              <a:t>traditional risk to modern risk </a:t>
            </a:r>
          </a:p>
          <a:p>
            <a:pPr algn="just">
              <a:buFont typeface="Wingdings" pitchFamily="2" charset="2"/>
              <a:buChar char="Ø"/>
            </a:pPr>
            <a:endParaRPr lang="en-US" sz="2800" b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sz="2800" b="1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D68-33D7-4608-BC07-29B612744A6D}" type="datetime1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A333-6A7A-47B4-9ACE-C4FFF41ACD0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35553" y="2424816"/>
            <a:ext cx="6781800" cy="3945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5151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Disease burden: </a:t>
            </a:r>
            <a:r>
              <a:rPr lang="en-US" sz="2800" b="1" dirty="0">
                <a:solidFill>
                  <a:srgbClr val="00B050"/>
                </a:solidFill>
              </a:rPr>
              <a:t>Communicable disease to non-communicable </a:t>
            </a:r>
            <a:r>
              <a:rPr lang="en-US" sz="2800" dirty="0"/>
              <a:t>–</a:t>
            </a:r>
            <a:r>
              <a:rPr lang="en-US" sz="2800" b="1" dirty="0">
                <a:solidFill>
                  <a:srgbClr val="FF0000"/>
                </a:solidFill>
              </a:rPr>
              <a:t>double burden </a:t>
            </a:r>
            <a:r>
              <a:rPr lang="en-US" sz="2800" dirty="0"/>
              <a:t>(for developing countries) 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Human behaviors plays significant role as a cause as well as a solutions for existing and emerging problems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EF4D-BC77-4793-9E74-2407CDBA51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3081</TotalTime>
  <Words>1656</Words>
  <Application>Microsoft Office PowerPoint</Application>
  <PresentationFormat>On-screen Show (4:3)</PresentationFormat>
  <Paragraphs>282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宋体</vt:lpstr>
      <vt:lpstr>Andalus</vt:lpstr>
      <vt:lpstr>Arial</vt:lpstr>
      <vt:lpstr>Arial Black</vt:lpstr>
      <vt:lpstr>Baskerville Old Face</vt:lpstr>
      <vt:lpstr>Calibri</vt:lpstr>
      <vt:lpstr>Calibri Light</vt:lpstr>
      <vt:lpstr>Garamond</vt:lpstr>
      <vt:lpstr>Goudy Old Style</vt:lpstr>
      <vt:lpstr>Times</vt:lpstr>
      <vt:lpstr>Times New Roman</vt:lpstr>
      <vt:lpstr>Wingdings</vt:lpstr>
      <vt:lpstr>Wingdings 2</vt:lpstr>
      <vt:lpstr>Retrospect</vt:lpstr>
      <vt:lpstr>PowerPoint Presentation</vt:lpstr>
      <vt:lpstr>Learning Objective</vt:lpstr>
      <vt:lpstr>Behaviour</vt:lpstr>
      <vt:lpstr>Components of Behaviour</vt:lpstr>
      <vt:lpstr>Cont. …</vt:lpstr>
      <vt:lpstr>Behavior and Health </vt:lpstr>
      <vt:lpstr> Why Dealing With Human Behaviour Is    Concern Of Public Health??</vt:lpstr>
      <vt:lpstr>Cont …</vt:lpstr>
      <vt:lpstr>Cont. …</vt:lpstr>
      <vt:lpstr>Factors Determines Human Behavior</vt:lpstr>
      <vt:lpstr>1.Predisposing factors</vt:lpstr>
      <vt:lpstr>1. Knowledge </vt:lpstr>
      <vt:lpstr>2. Attitude</vt:lpstr>
      <vt:lpstr>3. Belief</vt:lpstr>
      <vt:lpstr>Cont …</vt:lpstr>
      <vt:lpstr>Difficulty index of changing beliefs</vt:lpstr>
      <vt:lpstr>Cont …</vt:lpstr>
      <vt:lpstr>Types of Beliefs</vt:lpstr>
      <vt:lpstr>4. VALUE</vt:lpstr>
      <vt:lpstr>Value conflict and value clarification</vt:lpstr>
      <vt:lpstr>Difficult index; Relationship between Attitude and Value </vt:lpstr>
      <vt:lpstr>2. Enabling Factors</vt:lpstr>
      <vt:lpstr>Cont …</vt:lpstr>
      <vt:lpstr>3. Reinforcing Factors</vt:lpstr>
      <vt:lpstr>Cont …</vt:lpstr>
      <vt:lpstr>                                </vt:lpstr>
      <vt:lpstr>Theoretical sequence to address determinants of  behaviors  </vt:lpstr>
      <vt:lpstr>Educational approaches to behavior change </vt:lpstr>
      <vt:lpstr>Some reference materials</vt:lpstr>
      <vt:lpstr>              The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Human Behavior</dc:title>
  <dc:creator>user</dc:creator>
  <cp:lastModifiedBy>Dereje_G</cp:lastModifiedBy>
  <cp:revision>108</cp:revision>
  <dcterms:created xsi:type="dcterms:W3CDTF">2015-10-25T22:34:39Z</dcterms:created>
  <dcterms:modified xsi:type="dcterms:W3CDTF">2020-03-06T17:00:01Z</dcterms:modified>
</cp:coreProperties>
</file>