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3.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ink/ink1.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66" r:id="rId3"/>
    <p:sldMasterId id="2147483678" r:id="rId4"/>
  </p:sldMasterIdLst>
  <p:sldIdLst>
    <p:sldId id="258" r:id="rId5"/>
    <p:sldId id="264" r:id="rId6"/>
    <p:sldId id="279" r:id="rId7"/>
    <p:sldId id="265" r:id="rId8"/>
    <p:sldId id="281" r:id="rId9"/>
    <p:sldId id="266" r:id="rId10"/>
    <p:sldId id="280" r:id="rId11"/>
    <p:sldId id="282" r:id="rId12"/>
    <p:sldId id="267" r:id="rId13"/>
    <p:sldId id="268" r:id="rId14"/>
    <p:sldId id="269" r:id="rId15"/>
    <p:sldId id="270" r:id="rId16"/>
    <p:sldId id="271" r:id="rId17"/>
    <p:sldId id="272" r:id="rId18"/>
    <p:sldId id="283" r:id="rId19"/>
    <p:sldId id="273" r:id="rId20"/>
    <p:sldId id="274" r:id="rId21"/>
    <p:sldId id="275" r:id="rId22"/>
    <p:sldId id="276" r:id="rId23"/>
    <p:sldId id="277" r:id="rId24"/>
    <p:sldId id="278" r:id="rId25"/>
    <p:sldId id="257"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ink/ink1.xml><?xml version="1.0" encoding="utf-8"?>
<inkml:ink xmlns:inkml="http://www.w3.org/2003/InkML">
  <inkml:definitions>
    <inkml:context xml:id="ctx0">
      <inkml:inkSource xml:id="inkSrc0">
        <inkml:traceFormat>
          <inkml:channel name="X" type="integer" max="32767" units="cm"/>
          <inkml:channel name="Y" type="integer" max="32767" units="cm"/>
        </inkml:traceFormat>
        <inkml:channelProperties>
          <inkml:channelProperty channel="X" name="resolution" value="229.13986" units="1/cm"/>
          <inkml:channelProperty channel="Y" name="resolution" value="404.53085" units="1/cm"/>
        </inkml:channelProperties>
      </inkml:inkSource>
      <inkml:timestamp xml:id="ts0" timeString="2018-03-15T01:17:13.693"/>
    </inkml:context>
    <inkml:brush xml:id="br0">
      <inkml:brushProperty name="width" value="0.05292" units="cm"/>
      <inkml:brushProperty name="height" value="0.05292" units="cm"/>
      <inkml:brushProperty name="color" value="#FF0000"/>
    </inkml:brush>
  </inkml:definitions>
  <inkml:trace contextRef="#ctx0" brushRef="#br0">18361 6020,'0'0,"-157"-15,157 15,-182 5,182-5,-239 14,-34 9,33 5,41 5,42 18,9 0,-1 0,149-51,-149 61,149-61,-157 69,157-69,-190 98,190-98,-191 135,191-135,-190 159,190-159,-157 171,157-171,-107 177,107-177,-50 163,50-163,-17 177,17-177,17 200,-17-200,41 204,34 6,-75-210,116 186,24-14,25-23,1-37,24-19,-25-19,34-18,24-14,17 4,33-13,-9 0,9-6,-25-3,-16-6,-50-13,0-15,-17-8,17-10,0 0,-17 0,9 5,16-9,-190 32,191-34,24-16,17-11,-232 61,215-55,0-15,-25-9,-190 79,157-79,-17-10,-140 89,0 0,0 0,232-186,-232 186,0 0,0 0,174-247,-174 247,66-158,-66 158,33-195,-58-15,25 210,-74-186,-26 37,-15 15,115 134,-257-210,108 131,-8-4,-8-1,-17 9,-16 24,-17 15,0 12,7 10,-15 18,-9 15,-24 14,16-1,0 1,0 9,-24 23,32 4,1 6,-1 23,9-5</inkml:trace>
  <inkml:trace contextRef="#ctx0" brushRef="#br0" timeOffset="87973.0317">23935 18188,'0'0,"0"0,0 0,0 0,0 0,0 0,0 0,0 0,0 0,0 0,-157 24,157-24,0 0,0 0,0 0,0 0,0 0,-165 14,165-14,0 0,0 0,-207 0,207 0,-157 0,157 0,-198-4,-34-1,1 5,32 0,9 0,-9 5,-15-1,-1-4,0 9,-34 1,-15-1,-1 0,-32 19,-43 14,-49 1,9-7</inkml:trace>
  <inkml:trace contextRef="#ctx0" brushRef="#br0" timeOffset="89562.1226">23042 17333,'0'0,"0"0,0 0,0 0,0 0,0 0,0 0,0 0,0 0,0 0,0 0,0 0,0 0,0 0,0 0,0 0,0 0,0 0,0 0,0 0,0 0,0 0,0 0,0 0,0 0,0 0,0 0,0 0,0 0,0 0,0 0,0 0,0 0,0 0,0 0,0 0,0 0,0 0,0 0,0 0,0 0,0 0,0 0,0 0,0 0,0 0,0 0,0 0,0 0,0 0,0 0,0 0,0 0,0 0,0 0,0 0,0 0,0 0,0 0,0 0,0 0,0 0,0 0,0 0,0 0,-215-23,215 23,0 0,0 0,0 0,-215-42,215 42,-157-42,-49 6,-18-7,224 43,-256-42,-33 5,-42 0,8 8,1 17,-42 16,-50 33,414-37</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BDDC63A-2D92-4CA6-B6BC-C08D994AC8A6}" type="datetimeFigureOut">
              <a:rPr lang="en-US" smtClean="0"/>
              <a:t>3/23/2020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121DCB-AAD2-4E26-A5B4-68D80559BD6C}" type="slidenum">
              <a:rPr lang="en-US" smtClean="0"/>
              <a:t>‹#›</a:t>
            </a:fld>
            <a:endParaRPr lang="en-US"/>
          </a:p>
        </p:txBody>
      </p:sp>
    </p:spTree>
    <p:extLst>
      <p:ext uri="{BB962C8B-B14F-4D97-AF65-F5344CB8AC3E}">
        <p14:creationId xmlns:p14="http://schemas.microsoft.com/office/powerpoint/2010/main" val="9251230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BDDC63A-2D92-4CA6-B6BC-C08D994AC8A6}" type="datetimeFigureOut">
              <a:rPr lang="en-US" smtClean="0"/>
              <a:t>3/23/2020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121DCB-AAD2-4E26-A5B4-68D80559BD6C}" type="slidenum">
              <a:rPr lang="en-US" smtClean="0"/>
              <a:t>‹#›</a:t>
            </a:fld>
            <a:endParaRPr lang="en-US"/>
          </a:p>
        </p:txBody>
      </p:sp>
    </p:spTree>
    <p:extLst>
      <p:ext uri="{BB962C8B-B14F-4D97-AF65-F5344CB8AC3E}">
        <p14:creationId xmlns:p14="http://schemas.microsoft.com/office/powerpoint/2010/main" val="1296755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BDDC63A-2D92-4CA6-B6BC-C08D994AC8A6}" type="datetimeFigureOut">
              <a:rPr lang="en-US" smtClean="0"/>
              <a:t>3/23/2020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121DCB-AAD2-4E26-A5B4-68D80559BD6C}" type="slidenum">
              <a:rPr lang="en-US" smtClean="0"/>
              <a:t>‹#›</a:t>
            </a:fld>
            <a:endParaRPr lang="en-US"/>
          </a:p>
        </p:txBody>
      </p:sp>
    </p:spTree>
    <p:extLst>
      <p:ext uri="{BB962C8B-B14F-4D97-AF65-F5344CB8AC3E}">
        <p14:creationId xmlns:p14="http://schemas.microsoft.com/office/powerpoint/2010/main" val="23228761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457200" y="274320"/>
            <a:ext cx="8229600" cy="1143000"/>
          </a:xfrm>
          <a:prstGeom prst="rect">
            <a:avLst/>
          </a:prstGeom>
        </p:spPr>
        <p:txBody>
          <a:bodyPr wrap="square" lIns="0" tIns="0" rIns="0" bIns="0">
            <a:spAutoFit/>
          </a:bodyPr>
          <a:lstStyle>
            <a:lvl1pPr>
              <a:defRPr sz="3200" b="1" i="0">
                <a:solidFill>
                  <a:schemeClr val="tx1"/>
                </a:solidFill>
                <a:latin typeface="Times New Roman"/>
                <a:cs typeface="Times New Roman"/>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solidFill>
                <a:prstClr val="black">
                  <a:tint val="75000"/>
                </a:prstClr>
              </a:solidFill>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solidFill>
                  <a:prstClr val="black">
                    <a:tint val="75000"/>
                  </a:prstClr>
                </a:solidFill>
              </a:rPr>
              <a:pPr/>
              <a:t>3/23/2020</a:t>
            </a:fld>
            <a:endParaRPr lang="en-US">
              <a:solidFill>
                <a:prstClr val="black">
                  <a:tint val="75000"/>
                </a:prstClr>
              </a:solidFill>
            </a:endParaRPr>
          </a:p>
        </p:txBody>
      </p:sp>
      <p:sp>
        <p:nvSpPr>
          <p:cNvPr id="6" name="Holder 6"/>
          <p:cNvSpPr>
            <a:spLocks noGrp="1"/>
          </p:cNvSpPr>
          <p:nvPr>
            <p:ph type="sldNum" sz="quarter" idx="7"/>
          </p:nvPr>
        </p:nvSpPr>
        <p:spPr/>
        <p:txBody>
          <a:bodyPr lIns="0" tIns="0" rIns="0" bIns="0"/>
          <a:lstStyle>
            <a:lvl1pPr>
              <a:defRPr sz="1200" b="0" i="0">
                <a:solidFill>
                  <a:srgbClr val="888888"/>
                </a:solidFill>
                <a:latin typeface="Calibri"/>
                <a:cs typeface="Calibri"/>
              </a:defRPr>
            </a:lvl1pPr>
          </a:lstStyle>
          <a:p>
            <a:pPr marL="38100">
              <a:lnSpc>
                <a:spcPts val="1240"/>
              </a:lnSpc>
            </a:pPr>
            <a:fld id="{81D60167-4931-47E6-BA6A-407CBD079E47}" type="slidenum">
              <a:rPr dirty="0"/>
              <a:pPr marL="38100">
                <a:lnSpc>
                  <a:spcPts val="1240"/>
                </a:lnSpc>
              </a:pPr>
              <a:t>‹#›</a:t>
            </a:fld>
            <a:endParaRPr dirty="0"/>
          </a:p>
        </p:txBody>
      </p:sp>
    </p:spTree>
    <p:extLst>
      <p:ext uri="{BB962C8B-B14F-4D97-AF65-F5344CB8AC3E}">
        <p14:creationId xmlns:p14="http://schemas.microsoft.com/office/powerpoint/2010/main" val="41611273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1" i="0">
                <a:solidFill>
                  <a:schemeClr val="tx1"/>
                </a:solidFill>
                <a:latin typeface="Times New Roman"/>
                <a:cs typeface="Times New Roman"/>
              </a:defRPr>
            </a:lvl1pPr>
          </a:lstStyle>
          <a:p>
            <a:endParaRPr/>
          </a:p>
        </p:txBody>
      </p:sp>
      <p:sp>
        <p:nvSpPr>
          <p:cNvPr id="3" name="Holder 3"/>
          <p:cNvSpPr>
            <a:spLocks noGrp="1"/>
          </p:cNvSpPr>
          <p:nvPr>
            <p:ph type="body" idx="1"/>
          </p:nvPr>
        </p:nvSpPr>
        <p:spPr/>
        <p:txBody>
          <a:bodyPr lIns="0" tIns="0" rIns="0" bIns="0"/>
          <a:lstStyle>
            <a:lvl1pPr>
              <a:defRPr sz="2800" b="0" i="0">
                <a:solidFill>
                  <a:schemeClr val="tx1"/>
                </a:solidFill>
                <a:latin typeface="Times New Roman"/>
                <a:cs typeface="Times New Roman"/>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solidFill>
                <a:prstClr val="black">
                  <a:tint val="75000"/>
                </a:prstClr>
              </a:solidFill>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solidFill>
                  <a:prstClr val="black">
                    <a:tint val="75000"/>
                  </a:prstClr>
                </a:solidFill>
              </a:rPr>
              <a:pPr/>
              <a:t>3/23/2020</a:t>
            </a:fld>
            <a:endParaRPr lang="en-US">
              <a:solidFill>
                <a:prstClr val="black">
                  <a:tint val="75000"/>
                </a:prstClr>
              </a:solidFill>
            </a:endParaRPr>
          </a:p>
        </p:txBody>
      </p:sp>
      <p:sp>
        <p:nvSpPr>
          <p:cNvPr id="6" name="Holder 6"/>
          <p:cNvSpPr>
            <a:spLocks noGrp="1"/>
          </p:cNvSpPr>
          <p:nvPr>
            <p:ph type="sldNum" sz="quarter" idx="7"/>
          </p:nvPr>
        </p:nvSpPr>
        <p:spPr/>
        <p:txBody>
          <a:bodyPr lIns="0" tIns="0" rIns="0" bIns="0"/>
          <a:lstStyle>
            <a:lvl1pPr>
              <a:defRPr sz="1200" b="0" i="0">
                <a:solidFill>
                  <a:srgbClr val="888888"/>
                </a:solidFill>
                <a:latin typeface="Calibri"/>
                <a:cs typeface="Calibri"/>
              </a:defRPr>
            </a:lvl1pPr>
          </a:lstStyle>
          <a:p>
            <a:pPr marL="38100">
              <a:lnSpc>
                <a:spcPts val="1240"/>
              </a:lnSpc>
            </a:pPr>
            <a:fld id="{81D60167-4931-47E6-BA6A-407CBD079E47}" type="slidenum">
              <a:rPr dirty="0"/>
              <a:pPr marL="38100">
                <a:lnSpc>
                  <a:spcPts val="1240"/>
                </a:lnSpc>
              </a:pPr>
              <a:t>‹#›</a:t>
            </a:fld>
            <a:endParaRPr dirty="0"/>
          </a:p>
        </p:txBody>
      </p:sp>
    </p:spTree>
    <p:extLst>
      <p:ext uri="{BB962C8B-B14F-4D97-AF65-F5344CB8AC3E}">
        <p14:creationId xmlns:p14="http://schemas.microsoft.com/office/powerpoint/2010/main" val="14391352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1" i="0">
                <a:solidFill>
                  <a:schemeClr val="tx1"/>
                </a:solidFill>
                <a:latin typeface="Times New Roman"/>
                <a:cs typeface="Times New Roman"/>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solidFill>
                <a:prstClr val="black">
                  <a:tint val="75000"/>
                </a:prstClr>
              </a:solidFill>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solidFill>
                  <a:prstClr val="black">
                    <a:tint val="75000"/>
                  </a:prstClr>
                </a:solidFill>
              </a:rPr>
              <a:pPr/>
              <a:t>3/23/2020</a:t>
            </a:fld>
            <a:endParaRPr lang="en-US">
              <a:solidFill>
                <a:prstClr val="black">
                  <a:tint val="75000"/>
                </a:prstClr>
              </a:solidFill>
            </a:endParaRPr>
          </a:p>
        </p:txBody>
      </p:sp>
      <p:sp>
        <p:nvSpPr>
          <p:cNvPr id="7" name="Holder 7"/>
          <p:cNvSpPr>
            <a:spLocks noGrp="1"/>
          </p:cNvSpPr>
          <p:nvPr>
            <p:ph type="sldNum" sz="quarter" idx="7"/>
          </p:nvPr>
        </p:nvSpPr>
        <p:spPr/>
        <p:txBody>
          <a:bodyPr lIns="0" tIns="0" rIns="0" bIns="0"/>
          <a:lstStyle>
            <a:lvl1pPr>
              <a:defRPr sz="1200" b="0" i="0">
                <a:solidFill>
                  <a:srgbClr val="888888"/>
                </a:solidFill>
                <a:latin typeface="Calibri"/>
                <a:cs typeface="Calibri"/>
              </a:defRPr>
            </a:lvl1pPr>
          </a:lstStyle>
          <a:p>
            <a:pPr marL="38100">
              <a:lnSpc>
                <a:spcPts val="1240"/>
              </a:lnSpc>
            </a:pPr>
            <a:fld id="{81D60167-4931-47E6-BA6A-407CBD079E47}" type="slidenum">
              <a:rPr dirty="0"/>
              <a:pPr marL="38100">
                <a:lnSpc>
                  <a:spcPts val="1240"/>
                </a:lnSpc>
              </a:pPr>
              <a:t>‹#›</a:t>
            </a:fld>
            <a:endParaRPr dirty="0"/>
          </a:p>
        </p:txBody>
      </p:sp>
    </p:spTree>
    <p:extLst>
      <p:ext uri="{BB962C8B-B14F-4D97-AF65-F5344CB8AC3E}">
        <p14:creationId xmlns:p14="http://schemas.microsoft.com/office/powerpoint/2010/main" val="40088968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1" i="0">
                <a:solidFill>
                  <a:schemeClr val="tx1"/>
                </a:solidFill>
                <a:latin typeface="Times New Roman"/>
                <a:cs typeface="Times New Roman"/>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solidFill>
                <a:prstClr val="black">
                  <a:tint val="75000"/>
                </a:prstClr>
              </a:solidFill>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solidFill>
                  <a:prstClr val="black">
                    <a:tint val="75000"/>
                  </a:prstClr>
                </a:solidFill>
              </a:rPr>
              <a:pPr/>
              <a:t>3/23/2020</a:t>
            </a:fld>
            <a:endParaRPr lang="en-US">
              <a:solidFill>
                <a:prstClr val="black">
                  <a:tint val="75000"/>
                </a:prstClr>
              </a:solidFill>
            </a:endParaRPr>
          </a:p>
        </p:txBody>
      </p:sp>
      <p:sp>
        <p:nvSpPr>
          <p:cNvPr id="5" name="Holder 5"/>
          <p:cNvSpPr>
            <a:spLocks noGrp="1"/>
          </p:cNvSpPr>
          <p:nvPr>
            <p:ph type="sldNum" sz="quarter" idx="7"/>
          </p:nvPr>
        </p:nvSpPr>
        <p:spPr/>
        <p:txBody>
          <a:bodyPr lIns="0" tIns="0" rIns="0" bIns="0"/>
          <a:lstStyle>
            <a:lvl1pPr>
              <a:defRPr sz="1200" b="0" i="0">
                <a:solidFill>
                  <a:srgbClr val="888888"/>
                </a:solidFill>
                <a:latin typeface="Calibri"/>
                <a:cs typeface="Calibri"/>
              </a:defRPr>
            </a:lvl1pPr>
          </a:lstStyle>
          <a:p>
            <a:pPr marL="38100">
              <a:lnSpc>
                <a:spcPts val="1240"/>
              </a:lnSpc>
            </a:pPr>
            <a:fld id="{81D60167-4931-47E6-BA6A-407CBD079E47}" type="slidenum">
              <a:rPr dirty="0"/>
              <a:pPr marL="38100">
                <a:lnSpc>
                  <a:spcPts val="1240"/>
                </a:lnSpc>
              </a:pPr>
              <a:t>‹#›</a:t>
            </a:fld>
            <a:endParaRPr dirty="0"/>
          </a:p>
        </p:txBody>
      </p:sp>
    </p:spTree>
    <p:extLst>
      <p:ext uri="{BB962C8B-B14F-4D97-AF65-F5344CB8AC3E}">
        <p14:creationId xmlns:p14="http://schemas.microsoft.com/office/powerpoint/2010/main" val="9750630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solidFill>
                <a:prstClr val="black">
                  <a:tint val="75000"/>
                </a:prstClr>
              </a:solidFill>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solidFill>
                  <a:prstClr val="black">
                    <a:tint val="75000"/>
                  </a:prstClr>
                </a:solidFill>
              </a:rPr>
              <a:pPr/>
              <a:t>3/23/2020</a:t>
            </a:fld>
            <a:endParaRPr lang="en-US">
              <a:solidFill>
                <a:prstClr val="black">
                  <a:tint val="75000"/>
                </a:prstClr>
              </a:solidFill>
            </a:endParaRPr>
          </a:p>
        </p:txBody>
      </p:sp>
      <p:sp>
        <p:nvSpPr>
          <p:cNvPr id="4" name="Holder 4"/>
          <p:cNvSpPr>
            <a:spLocks noGrp="1"/>
          </p:cNvSpPr>
          <p:nvPr>
            <p:ph type="sldNum" sz="quarter" idx="7"/>
          </p:nvPr>
        </p:nvSpPr>
        <p:spPr/>
        <p:txBody>
          <a:bodyPr lIns="0" tIns="0" rIns="0" bIns="0"/>
          <a:lstStyle>
            <a:lvl1pPr>
              <a:defRPr sz="1200" b="0" i="0">
                <a:solidFill>
                  <a:srgbClr val="888888"/>
                </a:solidFill>
                <a:latin typeface="Calibri"/>
                <a:cs typeface="Calibri"/>
              </a:defRPr>
            </a:lvl1pPr>
          </a:lstStyle>
          <a:p>
            <a:pPr marL="38100">
              <a:lnSpc>
                <a:spcPts val="1240"/>
              </a:lnSpc>
            </a:pPr>
            <a:fld id="{81D60167-4931-47E6-BA6A-407CBD079E47}" type="slidenum">
              <a:rPr dirty="0"/>
              <a:pPr marL="38100">
                <a:lnSpc>
                  <a:spcPts val="1240"/>
                </a:lnSpc>
              </a:pPr>
              <a:t>‹#›</a:t>
            </a:fld>
            <a:endParaRPr dirty="0"/>
          </a:p>
        </p:txBody>
      </p:sp>
    </p:spTree>
    <p:extLst>
      <p:ext uri="{BB962C8B-B14F-4D97-AF65-F5344CB8AC3E}">
        <p14:creationId xmlns:p14="http://schemas.microsoft.com/office/powerpoint/2010/main" val="38847886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1035050" y="1552575"/>
            <a:ext cx="10179050" cy="5305425"/>
            <a:chOff x="-652" y="978"/>
            <a:chExt cx="6412" cy="3342"/>
          </a:xfrm>
        </p:grpSpPr>
        <p:sp>
          <p:nvSpPr>
            <p:cNvPr id="5" name="Freeform 3"/>
            <p:cNvSpPr>
              <a:spLocks/>
            </p:cNvSpPr>
            <p:nvPr/>
          </p:nvSpPr>
          <p:spPr bwMode="auto">
            <a:xfrm>
              <a:off x="2061" y="1707"/>
              <a:ext cx="3699" cy="2613"/>
            </a:xfrm>
            <a:custGeom>
              <a:avLst/>
              <a:gdLst>
                <a:gd name="T0" fmla="*/ 1523 w 3699"/>
                <a:gd name="T1" fmla="*/ 2611 h 2613"/>
                <a:gd name="T2" fmla="*/ 3698 w 3699"/>
                <a:gd name="T3" fmla="*/ 2612 h 2613"/>
                <a:gd name="T4" fmla="*/ 3698 w 3699"/>
                <a:gd name="T5" fmla="*/ 2228 h 2613"/>
                <a:gd name="T6" fmla="*/ 0 w 3699"/>
                <a:gd name="T7" fmla="*/ 0 h 2613"/>
                <a:gd name="T8" fmla="*/ 160 w 3699"/>
                <a:gd name="T9" fmla="*/ 118 h 2613"/>
                <a:gd name="T10" fmla="*/ 292 w 3699"/>
                <a:gd name="T11" fmla="*/ 219 h 2613"/>
                <a:gd name="T12" fmla="*/ 441 w 3699"/>
                <a:gd name="T13" fmla="*/ 347 h 2613"/>
                <a:gd name="T14" fmla="*/ 585 w 3699"/>
                <a:gd name="T15" fmla="*/ 482 h 2613"/>
                <a:gd name="T16" fmla="*/ 796 w 3699"/>
                <a:gd name="T17" fmla="*/ 711 h 2613"/>
                <a:gd name="T18" fmla="*/ 983 w 3699"/>
                <a:gd name="T19" fmla="*/ 955 h 2613"/>
                <a:gd name="T20" fmla="*/ 1119 w 3699"/>
                <a:gd name="T21" fmla="*/ 1168 h 2613"/>
                <a:gd name="T22" fmla="*/ 1238 w 3699"/>
                <a:gd name="T23" fmla="*/ 1388 h 2613"/>
                <a:gd name="T24" fmla="*/ 1331 w 3699"/>
                <a:gd name="T25" fmla="*/ 1608 h 2613"/>
                <a:gd name="T26" fmla="*/ 1400 w 3699"/>
                <a:gd name="T27" fmla="*/ 1809 h 2613"/>
                <a:gd name="T28" fmla="*/ 1447 w 3699"/>
                <a:gd name="T29" fmla="*/ 1979 h 2613"/>
                <a:gd name="T30" fmla="*/ 1490 w 3699"/>
                <a:gd name="T31" fmla="*/ 2190 h 2613"/>
                <a:gd name="T32" fmla="*/ 1511 w 3699"/>
                <a:gd name="T33" fmla="*/ 2374 h 2613"/>
                <a:gd name="T34" fmla="*/ 1523 w 3699"/>
                <a:gd name="T35" fmla="*/ 2611 h 26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699" h="2613">
                  <a:moveTo>
                    <a:pt x="1523" y="2611"/>
                  </a:moveTo>
                  <a:lnTo>
                    <a:pt x="3698" y="2612"/>
                  </a:lnTo>
                  <a:lnTo>
                    <a:pt x="3698" y="2228"/>
                  </a:lnTo>
                  <a:lnTo>
                    <a:pt x="0" y="0"/>
                  </a:lnTo>
                  <a:lnTo>
                    <a:pt x="160" y="118"/>
                  </a:lnTo>
                  <a:lnTo>
                    <a:pt x="292" y="219"/>
                  </a:lnTo>
                  <a:lnTo>
                    <a:pt x="441" y="347"/>
                  </a:lnTo>
                  <a:lnTo>
                    <a:pt x="585" y="482"/>
                  </a:lnTo>
                  <a:lnTo>
                    <a:pt x="796" y="711"/>
                  </a:lnTo>
                  <a:lnTo>
                    <a:pt x="983" y="955"/>
                  </a:lnTo>
                  <a:lnTo>
                    <a:pt x="1119" y="1168"/>
                  </a:lnTo>
                  <a:lnTo>
                    <a:pt x="1238" y="1388"/>
                  </a:lnTo>
                  <a:lnTo>
                    <a:pt x="1331" y="1608"/>
                  </a:lnTo>
                  <a:lnTo>
                    <a:pt x="1400" y="1809"/>
                  </a:lnTo>
                  <a:lnTo>
                    <a:pt x="1447" y="1979"/>
                  </a:lnTo>
                  <a:lnTo>
                    <a:pt x="1490" y="2190"/>
                  </a:lnTo>
                  <a:lnTo>
                    <a:pt x="1511" y="2374"/>
                  </a:lnTo>
                  <a:lnTo>
                    <a:pt x="1523" y="2611"/>
                  </a:lnTo>
                </a:path>
              </a:pathLst>
            </a:custGeom>
            <a:gradFill rotWithShape="0">
              <a:gsLst>
                <a:gs pos="0">
                  <a:schemeClr val="accent2">
                    <a:gamma/>
                    <a:shade val="46275"/>
                    <a:invGamma/>
                  </a:schemeClr>
                </a:gs>
                <a:gs pos="100000">
                  <a:schemeClr val="accent2"/>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defRPr/>
              </a:pPr>
              <a:endParaRPr lang="en-US">
                <a:solidFill>
                  <a:srgbClr val="FFFFFF"/>
                </a:solidFill>
              </a:endParaRPr>
            </a:p>
          </p:txBody>
        </p:sp>
        <p:sp>
          <p:nvSpPr>
            <p:cNvPr id="6" name="Arc 4"/>
            <p:cNvSpPr>
              <a:spLocks/>
            </p:cNvSpPr>
            <p:nvPr/>
          </p:nvSpPr>
          <p:spPr bwMode="auto">
            <a:xfrm>
              <a:off x="-652" y="978"/>
              <a:ext cx="4237" cy="3342"/>
            </a:xfrm>
            <a:custGeom>
              <a:avLst/>
              <a:gdLst>
                <a:gd name="T0" fmla="*/ 0 w 21600"/>
                <a:gd name="T1" fmla="*/ 0 h 21231"/>
                <a:gd name="T2" fmla="*/ 0 w 21600"/>
                <a:gd name="T3" fmla="*/ 0 h 21231"/>
                <a:gd name="T4" fmla="*/ 0 w 21600"/>
                <a:gd name="T5" fmla="*/ 0 h 21231"/>
                <a:gd name="T6" fmla="*/ 0 60000 65536"/>
                <a:gd name="T7" fmla="*/ 0 60000 65536"/>
                <a:gd name="T8" fmla="*/ 0 60000 65536"/>
              </a:gdLst>
              <a:ahLst/>
              <a:cxnLst>
                <a:cxn ang="T6">
                  <a:pos x="T0" y="T1"/>
                </a:cxn>
                <a:cxn ang="T7">
                  <a:pos x="T2" y="T3"/>
                </a:cxn>
                <a:cxn ang="T8">
                  <a:pos x="T4" y="T5"/>
                </a:cxn>
              </a:cxnLst>
              <a:rect l="0" t="0" r="r" b="b"/>
              <a:pathLst>
                <a:path w="21600" h="21231" fill="none" extrusionOk="0">
                  <a:moveTo>
                    <a:pt x="3976" y="0"/>
                  </a:moveTo>
                  <a:cubicBezTo>
                    <a:pt x="14194" y="1914"/>
                    <a:pt x="21600" y="10835"/>
                    <a:pt x="21600" y="21231"/>
                  </a:cubicBezTo>
                </a:path>
                <a:path w="21600" h="21231" stroke="0" extrusionOk="0">
                  <a:moveTo>
                    <a:pt x="3976" y="0"/>
                  </a:moveTo>
                  <a:cubicBezTo>
                    <a:pt x="14194" y="1914"/>
                    <a:pt x="21600" y="10835"/>
                    <a:pt x="21600" y="21231"/>
                  </a:cubicBezTo>
                  <a:lnTo>
                    <a:pt x="0" y="21231"/>
                  </a:lnTo>
                  <a:lnTo>
                    <a:pt x="3976" y="0"/>
                  </a:lnTo>
                  <a:close/>
                </a:path>
              </a:pathLst>
            </a:custGeom>
            <a:noFill/>
            <a:ln w="12700" cap="rnd">
              <a:solidFill>
                <a:schemeClr val="accent2"/>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mtClean="0">
                <a:solidFill>
                  <a:srgbClr val="FFFFFF"/>
                </a:solidFill>
              </a:endParaRPr>
            </a:p>
          </p:txBody>
        </p:sp>
      </p:grpSp>
      <p:sp>
        <p:nvSpPr>
          <p:cNvPr id="91141" name="Rectangle 5"/>
          <p:cNvSpPr>
            <a:spLocks noGrp="1" noChangeArrowheads="1"/>
          </p:cNvSpPr>
          <p:nvPr>
            <p:ph type="ctrTitle" sz="quarter"/>
          </p:nvPr>
        </p:nvSpPr>
        <p:spPr>
          <a:xfrm>
            <a:off x="1293813" y="762000"/>
            <a:ext cx="7772400" cy="1143000"/>
          </a:xfrm>
        </p:spPr>
        <p:txBody>
          <a:bodyPr anchor="b"/>
          <a:lstStyle>
            <a:lvl1pPr>
              <a:defRPr/>
            </a:lvl1pPr>
          </a:lstStyle>
          <a:p>
            <a:pPr lvl="0"/>
            <a:r>
              <a:rPr lang="zh-CN" altLang="en-US" noProof="0" smtClean="0"/>
              <a:t>单击此处编辑母版标题样式</a:t>
            </a:r>
          </a:p>
        </p:txBody>
      </p:sp>
      <p:sp>
        <p:nvSpPr>
          <p:cNvPr id="91142" name="Rectangle 6"/>
          <p:cNvSpPr>
            <a:spLocks noGrp="1" noChangeArrowheads="1"/>
          </p:cNvSpPr>
          <p:nvPr>
            <p:ph type="subTitle" sz="quarter" idx="1"/>
          </p:nvPr>
        </p:nvSpPr>
        <p:spPr>
          <a:xfrm>
            <a:off x="685800" y="3429000"/>
            <a:ext cx="6400800" cy="1752600"/>
          </a:xfrm>
        </p:spPr>
        <p:txBody>
          <a:bodyPr lIns="92075" tIns="46038" rIns="92075" bIns="46038" anchor="ctr"/>
          <a:lstStyle>
            <a:lvl1pPr marL="0" indent="0" algn="ctr">
              <a:buFont typeface="Wingdings" pitchFamily="2" charset="2"/>
              <a:buNone/>
              <a:defRPr/>
            </a:lvl1pPr>
          </a:lstStyle>
          <a:p>
            <a:pPr lvl="0"/>
            <a:r>
              <a:rPr lang="zh-CN" altLang="en-US" noProof="0" smtClean="0"/>
              <a:t>单击此处编辑母版副标题样式</a:t>
            </a:r>
          </a:p>
        </p:txBody>
      </p:sp>
      <p:sp>
        <p:nvSpPr>
          <p:cNvPr id="7" name="Rectangle 7"/>
          <p:cNvSpPr>
            <a:spLocks noGrp="1" noChangeArrowheads="1"/>
          </p:cNvSpPr>
          <p:nvPr>
            <p:ph type="dt" sz="quarter" idx="10"/>
          </p:nvPr>
        </p:nvSpPr>
        <p:spPr/>
        <p:txBody>
          <a:bodyPr/>
          <a:lstStyle>
            <a:lvl1pPr>
              <a:defRPr/>
            </a:lvl1pPr>
          </a:lstStyle>
          <a:p>
            <a:fld id="{84E2A932-12A1-4576-840F-5608FC94AF5D}" type="datetime1">
              <a:rPr lang="zh-CN" altLang="en-US">
                <a:solidFill>
                  <a:srgbClr val="FFFFFF"/>
                </a:solidFill>
              </a:rPr>
              <a:pPr/>
              <a:t>2020/3/23</a:t>
            </a:fld>
            <a:endParaRPr lang="en-US" altLang="zh-CN">
              <a:solidFill>
                <a:srgbClr val="FFFFFF"/>
              </a:solidFill>
            </a:endParaRPr>
          </a:p>
        </p:txBody>
      </p:sp>
      <p:sp>
        <p:nvSpPr>
          <p:cNvPr id="8" name="Rectangle 8"/>
          <p:cNvSpPr>
            <a:spLocks noGrp="1" noChangeArrowheads="1"/>
          </p:cNvSpPr>
          <p:nvPr>
            <p:ph type="ftr" sz="quarter" idx="11"/>
          </p:nvPr>
        </p:nvSpPr>
        <p:spPr/>
        <p:txBody>
          <a:bodyPr/>
          <a:lstStyle>
            <a:lvl1pPr>
              <a:defRPr/>
            </a:lvl1pPr>
          </a:lstStyle>
          <a:p>
            <a:endParaRPr lang="en-US" altLang="zh-CN">
              <a:solidFill>
                <a:srgbClr val="FFFFFF"/>
              </a:solidFill>
            </a:endParaRPr>
          </a:p>
        </p:txBody>
      </p:sp>
      <p:sp>
        <p:nvSpPr>
          <p:cNvPr id="9" name="Rectangle 9"/>
          <p:cNvSpPr>
            <a:spLocks noGrp="1" noChangeArrowheads="1"/>
          </p:cNvSpPr>
          <p:nvPr>
            <p:ph type="sldNum" sz="quarter" idx="12"/>
          </p:nvPr>
        </p:nvSpPr>
        <p:spPr/>
        <p:txBody>
          <a:bodyPr/>
          <a:lstStyle>
            <a:lvl1pPr>
              <a:defRPr/>
            </a:lvl1pPr>
          </a:lstStyle>
          <a:p>
            <a:fld id="{2DD90332-30F3-40C9-8A3B-468E30313079}" type="slidenum">
              <a:rPr lang="zh-CN" altLang="en-US">
                <a:solidFill>
                  <a:srgbClr val="FFFFFF"/>
                </a:solidFill>
              </a:rPr>
              <a:pPr/>
              <a:t>‹#›</a:t>
            </a:fld>
            <a:endParaRPr lang="en-US" altLang="zh-CN">
              <a:solidFill>
                <a:srgbClr val="FFFFFF"/>
              </a:solidFill>
            </a:endParaRPr>
          </a:p>
        </p:txBody>
      </p:sp>
    </p:spTree>
    <p:extLst>
      <p:ext uri="{BB962C8B-B14F-4D97-AF65-F5344CB8AC3E}">
        <p14:creationId xmlns:p14="http://schemas.microsoft.com/office/powerpoint/2010/main" val="132378569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a:ln/>
        </p:spPr>
        <p:txBody>
          <a:bodyPr/>
          <a:lstStyle>
            <a:lvl1pPr>
              <a:defRPr/>
            </a:lvl1pPr>
          </a:lstStyle>
          <a:p>
            <a:fld id="{D715981C-DB43-40EE-B71D-1964F7A94862}" type="datetime1">
              <a:rPr lang="zh-CN" altLang="en-US">
                <a:solidFill>
                  <a:srgbClr val="FFFFFF"/>
                </a:solidFill>
              </a:rPr>
              <a:pPr/>
              <a:t>2020/3/23</a:t>
            </a:fld>
            <a:endParaRPr lang="en-US" altLang="zh-CN">
              <a:solidFill>
                <a:srgbClr val="FFFFFF"/>
              </a:solidFill>
            </a:endParaRPr>
          </a:p>
        </p:txBody>
      </p:sp>
      <p:sp>
        <p:nvSpPr>
          <p:cNvPr id="5" name="Rectangle 7"/>
          <p:cNvSpPr>
            <a:spLocks noGrp="1" noChangeArrowheads="1"/>
          </p:cNvSpPr>
          <p:nvPr>
            <p:ph type="ftr" sz="quarter" idx="11"/>
          </p:nvPr>
        </p:nvSpPr>
        <p:spPr>
          <a:ln/>
        </p:spPr>
        <p:txBody>
          <a:bodyPr/>
          <a:lstStyle>
            <a:lvl1pPr>
              <a:defRPr/>
            </a:lvl1pPr>
          </a:lstStyle>
          <a:p>
            <a:endParaRPr lang="en-US" altLang="zh-CN">
              <a:solidFill>
                <a:srgbClr val="FFFFFF"/>
              </a:solidFill>
            </a:endParaRPr>
          </a:p>
        </p:txBody>
      </p:sp>
      <p:sp>
        <p:nvSpPr>
          <p:cNvPr id="6" name="Rectangle 8"/>
          <p:cNvSpPr>
            <a:spLocks noGrp="1" noChangeArrowheads="1"/>
          </p:cNvSpPr>
          <p:nvPr>
            <p:ph type="sldNum" sz="quarter" idx="12"/>
          </p:nvPr>
        </p:nvSpPr>
        <p:spPr>
          <a:ln/>
        </p:spPr>
        <p:txBody>
          <a:bodyPr/>
          <a:lstStyle>
            <a:lvl1pPr>
              <a:defRPr/>
            </a:lvl1pPr>
          </a:lstStyle>
          <a:p>
            <a:fld id="{FA55EF87-809E-4290-BCD9-9C68BDE71D3F}" type="slidenum">
              <a:rPr lang="zh-CN" altLang="en-US">
                <a:solidFill>
                  <a:srgbClr val="FFFFFF"/>
                </a:solidFill>
              </a:rPr>
              <a:pPr/>
              <a:t>‹#›</a:t>
            </a:fld>
            <a:endParaRPr lang="en-US" altLang="zh-CN">
              <a:solidFill>
                <a:srgbClr val="FFFFFF"/>
              </a:solidFill>
            </a:endParaRPr>
          </a:p>
        </p:txBody>
      </p:sp>
    </p:spTree>
    <p:extLst>
      <p:ext uri="{BB962C8B-B14F-4D97-AF65-F5344CB8AC3E}">
        <p14:creationId xmlns:p14="http://schemas.microsoft.com/office/powerpoint/2010/main" val="55122887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dt" sz="half" idx="10"/>
          </p:nvPr>
        </p:nvSpPr>
        <p:spPr>
          <a:ln/>
        </p:spPr>
        <p:txBody>
          <a:bodyPr/>
          <a:lstStyle>
            <a:lvl1pPr>
              <a:defRPr/>
            </a:lvl1pPr>
          </a:lstStyle>
          <a:p>
            <a:fld id="{A296D751-E00E-45EC-909E-1000EDA3C141}" type="datetime1">
              <a:rPr lang="zh-CN" altLang="en-US">
                <a:solidFill>
                  <a:srgbClr val="FFFFFF"/>
                </a:solidFill>
              </a:rPr>
              <a:pPr/>
              <a:t>2020/3/23</a:t>
            </a:fld>
            <a:endParaRPr lang="en-US" altLang="zh-CN">
              <a:solidFill>
                <a:srgbClr val="FFFFFF"/>
              </a:solidFill>
            </a:endParaRPr>
          </a:p>
        </p:txBody>
      </p:sp>
      <p:sp>
        <p:nvSpPr>
          <p:cNvPr id="5" name="Rectangle 7"/>
          <p:cNvSpPr>
            <a:spLocks noGrp="1" noChangeArrowheads="1"/>
          </p:cNvSpPr>
          <p:nvPr>
            <p:ph type="ftr" sz="quarter" idx="11"/>
          </p:nvPr>
        </p:nvSpPr>
        <p:spPr>
          <a:ln/>
        </p:spPr>
        <p:txBody>
          <a:bodyPr/>
          <a:lstStyle>
            <a:lvl1pPr>
              <a:defRPr/>
            </a:lvl1pPr>
          </a:lstStyle>
          <a:p>
            <a:endParaRPr lang="en-US" altLang="zh-CN">
              <a:solidFill>
                <a:srgbClr val="FFFFFF"/>
              </a:solidFill>
            </a:endParaRPr>
          </a:p>
        </p:txBody>
      </p:sp>
      <p:sp>
        <p:nvSpPr>
          <p:cNvPr id="6" name="Rectangle 8"/>
          <p:cNvSpPr>
            <a:spLocks noGrp="1" noChangeArrowheads="1"/>
          </p:cNvSpPr>
          <p:nvPr>
            <p:ph type="sldNum" sz="quarter" idx="12"/>
          </p:nvPr>
        </p:nvSpPr>
        <p:spPr>
          <a:ln/>
        </p:spPr>
        <p:txBody>
          <a:bodyPr/>
          <a:lstStyle>
            <a:lvl1pPr>
              <a:defRPr/>
            </a:lvl1pPr>
          </a:lstStyle>
          <a:p>
            <a:fld id="{6CDE8821-82FF-4296-896F-5089FD50E985}" type="slidenum">
              <a:rPr lang="zh-CN" altLang="en-US">
                <a:solidFill>
                  <a:srgbClr val="FFFFFF"/>
                </a:solidFill>
              </a:rPr>
              <a:pPr/>
              <a:t>‹#›</a:t>
            </a:fld>
            <a:endParaRPr lang="en-US" altLang="zh-CN">
              <a:solidFill>
                <a:srgbClr val="FFFFFF"/>
              </a:solidFill>
            </a:endParaRPr>
          </a:p>
        </p:txBody>
      </p:sp>
    </p:spTree>
    <p:extLst>
      <p:ext uri="{BB962C8B-B14F-4D97-AF65-F5344CB8AC3E}">
        <p14:creationId xmlns:p14="http://schemas.microsoft.com/office/powerpoint/2010/main" val="10875500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BDDC63A-2D92-4CA6-B6BC-C08D994AC8A6}" type="datetimeFigureOut">
              <a:rPr lang="en-US" smtClean="0"/>
              <a:t>3/23/2020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121DCB-AAD2-4E26-A5B4-68D80559BD6C}" type="slidenum">
              <a:rPr lang="en-US" smtClean="0"/>
              <a:t>‹#›</a:t>
            </a:fld>
            <a:endParaRPr lang="en-US"/>
          </a:p>
        </p:txBody>
      </p:sp>
    </p:spTree>
    <p:extLst>
      <p:ext uri="{BB962C8B-B14F-4D97-AF65-F5344CB8AC3E}">
        <p14:creationId xmlns:p14="http://schemas.microsoft.com/office/powerpoint/2010/main" val="90175297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dt" sz="half" idx="10"/>
          </p:nvPr>
        </p:nvSpPr>
        <p:spPr>
          <a:ln/>
        </p:spPr>
        <p:txBody>
          <a:bodyPr/>
          <a:lstStyle>
            <a:lvl1pPr>
              <a:defRPr/>
            </a:lvl1pPr>
          </a:lstStyle>
          <a:p>
            <a:fld id="{8E4C02EA-19CD-4594-A900-42A471F4009E}" type="datetime1">
              <a:rPr lang="zh-CN" altLang="en-US">
                <a:solidFill>
                  <a:srgbClr val="FFFFFF"/>
                </a:solidFill>
              </a:rPr>
              <a:pPr/>
              <a:t>2020/3/23</a:t>
            </a:fld>
            <a:endParaRPr lang="en-US" altLang="zh-CN">
              <a:solidFill>
                <a:srgbClr val="FFFFFF"/>
              </a:solidFill>
            </a:endParaRPr>
          </a:p>
        </p:txBody>
      </p:sp>
      <p:sp>
        <p:nvSpPr>
          <p:cNvPr id="6" name="Rectangle 7"/>
          <p:cNvSpPr>
            <a:spLocks noGrp="1" noChangeArrowheads="1"/>
          </p:cNvSpPr>
          <p:nvPr>
            <p:ph type="ftr" sz="quarter" idx="11"/>
          </p:nvPr>
        </p:nvSpPr>
        <p:spPr>
          <a:ln/>
        </p:spPr>
        <p:txBody>
          <a:bodyPr/>
          <a:lstStyle>
            <a:lvl1pPr>
              <a:defRPr/>
            </a:lvl1pPr>
          </a:lstStyle>
          <a:p>
            <a:endParaRPr lang="en-US" altLang="zh-CN">
              <a:solidFill>
                <a:srgbClr val="FFFFFF"/>
              </a:solidFill>
            </a:endParaRPr>
          </a:p>
        </p:txBody>
      </p:sp>
      <p:sp>
        <p:nvSpPr>
          <p:cNvPr id="7" name="Rectangle 8"/>
          <p:cNvSpPr>
            <a:spLocks noGrp="1" noChangeArrowheads="1"/>
          </p:cNvSpPr>
          <p:nvPr>
            <p:ph type="sldNum" sz="quarter" idx="12"/>
          </p:nvPr>
        </p:nvSpPr>
        <p:spPr>
          <a:ln/>
        </p:spPr>
        <p:txBody>
          <a:bodyPr/>
          <a:lstStyle>
            <a:lvl1pPr>
              <a:defRPr/>
            </a:lvl1pPr>
          </a:lstStyle>
          <a:p>
            <a:fld id="{14DEF693-F976-4A11-ADE7-587193D4F6AB}" type="slidenum">
              <a:rPr lang="zh-CN" altLang="en-US">
                <a:solidFill>
                  <a:srgbClr val="FFFFFF"/>
                </a:solidFill>
              </a:rPr>
              <a:pPr/>
              <a:t>‹#›</a:t>
            </a:fld>
            <a:endParaRPr lang="en-US" altLang="zh-CN">
              <a:solidFill>
                <a:srgbClr val="FFFFFF"/>
              </a:solidFill>
            </a:endParaRPr>
          </a:p>
        </p:txBody>
      </p:sp>
    </p:spTree>
    <p:extLst>
      <p:ext uri="{BB962C8B-B14F-4D97-AF65-F5344CB8AC3E}">
        <p14:creationId xmlns:p14="http://schemas.microsoft.com/office/powerpoint/2010/main" val="400837259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dt" sz="half" idx="10"/>
          </p:nvPr>
        </p:nvSpPr>
        <p:spPr>
          <a:ln/>
        </p:spPr>
        <p:txBody>
          <a:bodyPr/>
          <a:lstStyle>
            <a:lvl1pPr>
              <a:defRPr/>
            </a:lvl1pPr>
          </a:lstStyle>
          <a:p>
            <a:fld id="{CC3245B9-6215-45A0-B41B-73CFF3DDFD00}" type="datetime1">
              <a:rPr lang="zh-CN" altLang="en-US">
                <a:solidFill>
                  <a:srgbClr val="FFFFFF"/>
                </a:solidFill>
              </a:rPr>
              <a:pPr/>
              <a:t>2020/3/23</a:t>
            </a:fld>
            <a:endParaRPr lang="en-US" altLang="zh-CN">
              <a:solidFill>
                <a:srgbClr val="FFFFFF"/>
              </a:solidFill>
            </a:endParaRPr>
          </a:p>
        </p:txBody>
      </p:sp>
      <p:sp>
        <p:nvSpPr>
          <p:cNvPr id="8" name="Rectangle 7"/>
          <p:cNvSpPr>
            <a:spLocks noGrp="1" noChangeArrowheads="1"/>
          </p:cNvSpPr>
          <p:nvPr>
            <p:ph type="ftr" sz="quarter" idx="11"/>
          </p:nvPr>
        </p:nvSpPr>
        <p:spPr>
          <a:ln/>
        </p:spPr>
        <p:txBody>
          <a:bodyPr/>
          <a:lstStyle>
            <a:lvl1pPr>
              <a:defRPr/>
            </a:lvl1pPr>
          </a:lstStyle>
          <a:p>
            <a:endParaRPr lang="en-US" altLang="zh-CN">
              <a:solidFill>
                <a:srgbClr val="FFFFFF"/>
              </a:solidFill>
            </a:endParaRPr>
          </a:p>
        </p:txBody>
      </p:sp>
      <p:sp>
        <p:nvSpPr>
          <p:cNvPr id="9" name="Rectangle 8"/>
          <p:cNvSpPr>
            <a:spLocks noGrp="1" noChangeArrowheads="1"/>
          </p:cNvSpPr>
          <p:nvPr>
            <p:ph type="sldNum" sz="quarter" idx="12"/>
          </p:nvPr>
        </p:nvSpPr>
        <p:spPr>
          <a:ln/>
        </p:spPr>
        <p:txBody>
          <a:bodyPr/>
          <a:lstStyle>
            <a:lvl1pPr>
              <a:defRPr/>
            </a:lvl1pPr>
          </a:lstStyle>
          <a:p>
            <a:fld id="{8681D1F9-E95D-4DA4-A182-C3A4E19A8FA9}" type="slidenum">
              <a:rPr lang="zh-CN" altLang="en-US">
                <a:solidFill>
                  <a:srgbClr val="FFFFFF"/>
                </a:solidFill>
              </a:rPr>
              <a:pPr/>
              <a:t>‹#›</a:t>
            </a:fld>
            <a:endParaRPr lang="en-US" altLang="zh-CN">
              <a:solidFill>
                <a:srgbClr val="FFFFFF"/>
              </a:solidFill>
            </a:endParaRPr>
          </a:p>
        </p:txBody>
      </p:sp>
    </p:spTree>
    <p:extLst>
      <p:ext uri="{BB962C8B-B14F-4D97-AF65-F5344CB8AC3E}">
        <p14:creationId xmlns:p14="http://schemas.microsoft.com/office/powerpoint/2010/main" val="379549169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dt" sz="half" idx="10"/>
          </p:nvPr>
        </p:nvSpPr>
        <p:spPr>
          <a:ln/>
        </p:spPr>
        <p:txBody>
          <a:bodyPr/>
          <a:lstStyle>
            <a:lvl1pPr>
              <a:defRPr/>
            </a:lvl1pPr>
          </a:lstStyle>
          <a:p>
            <a:fld id="{A26E5B5C-C2E9-4DB6-84B1-028A2D75D270}" type="datetime1">
              <a:rPr lang="zh-CN" altLang="en-US">
                <a:solidFill>
                  <a:srgbClr val="FFFFFF"/>
                </a:solidFill>
              </a:rPr>
              <a:pPr/>
              <a:t>2020/3/23</a:t>
            </a:fld>
            <a:endParaRPr lang="en-US" altLang="zh-CN">
              <a:solidFill>
                <a:srgbClr val="FFFFFF"/>
              </a:solidFill>
            </a:endParaRPr>
          </a:p>
        </p:txBody>
      </p:sp>
      <p:sp>
        <p:nvSpPr>
          <p:cNvPr id="4" name="Rectangle 7"/>
          <p:cNvSpPr>
            <a:spLocks noGrp="1" noChangeArrowheads="1"/>
          </p:cNvSpPr>
          <p:nvPr>
            <p:ph type="ftr" sz="quarter" idx="11"/>
          </p:nvPr>
        </p:nvSpPr>
        <p:spPr>
          <a:ln/>
        </p:spPr>
        <p:txBody>
          <a:bodyPr/>
          <a:lstStyle>
            <a:lvl1pPr>
              <a:defRPr/>
            </a:lvl1pPr>
          </a:lstStyle>
          <a:p>
            <a:endParaRPr lang="en-US" altLang="zh-CN">
              <a:solidFill>
                <a:srgbClr val="FFFFFF"/>
              </a:solidFill>
            </a:endParaRPr>
          </a:p>
        </p:txBody>
      </p:sp>
      <p:sp>
        <p:nvSpPr>
          <p:cNvPr id="5" name="Rectangle 8"/>
          <p:cNvSpPr>
            <a:spLocks noGrp="1" noChangeArrowheads="1"/>
          </p:cNvSpPr>
          <p:nvPr>
            <p:ph type="sldNum" sz="quarter" idx="12"/>
          </p:nvPr>
        </p:nvSpPr>
        <p:spPr>
          <a:ln/>
        </p:spPr>
        <p:txBody>
          <a:bodyPr/>
          <a:lstStyle>
            <a:lvl1pPr>
              <a:defRPr/>
            </a:lvl1pPr>
          </a:lstStyle>
          <a:p>
            <a:fld id="{8EFEA4B8-D79C-409A-A541-0938B976F199}" type="slidenum">
              <a:rPr lang="zh-CN" altLang="en-US">
                <a:solidFill>
                  <a:srgbClr val="FFFFFF"/>
                </a:solidFill>
              </a:rPr>
              <a:pPr/>
              <a:t>‹#›</a:t>
            </a:fld>
            <a:endParaRPr lang="en-US" altLang="zh-CN">
              <a:solidFill>
                <a:srgbClr val="FFFFFF"/>
              </a:solidFill>
            </a:endParaRPr>
          </a:p>
        </p:txBody>
      </p:sp>
    </p:spTree>
    <p:extLst>
      <p:ext uri="{BB962C8B-B14F-4D97-AF65-F5344CB8AC3E}">
        <p14:creationId xmlns:p14="http://schemas.microsoft.com/office/powerpoint/2010/main" val="125233861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fld id="{84BD8AA8-2676-40A7-B631-F1D59EE4B933}" type="datetime1">
              <a:rPr lang="zh-CN" altLang="en-US">
                <a:solidFill>
                  <a:srgbClr val="FFFFFF"/>
                </a:solidFill>
              </a:rPr>
              <a:pPr/>
              <a:t>2020/3/23</a:t>
            </a:fld>
            <a:endParaRPr lang="en-US" altLang="zh-CN">
              <a:solidFill>
                <a:srgbClr val="FFFFFF"/>
              </a:solidFill>
            </a:endParaRPr>
          </a:p>
        </p:txBody>
      </p:sp>
      <p:sp>
        <p:nvSpPr>
          <p:cNvPr id="3" name="Rectangle 7"/>
          <p:cNvSpPr>
            <a:spLocks noGrp="1" noChangeArrowheads="1"/>
          </p:cNvSpPr>
          <p:nvPr>
            <p:ph type="ftr" sz="quarter" idx="11"/>
          </p:nvPr>
        </p:nvSpPr>
        <p:spPr>
          <a:ln/>
        </p:spPr>
        <p:txBody>
          <a:bodyPr/>
          <a:lstStyle>
            <a:lvl1pPr>
              <a:defRPr/>
            </a:lvl1pPr>
          </a:lstStyle>
          <a:p>
            <a:endParaRPr lang="en-US" altLang="zh-CN">
              <a:solidFill>
                <a:srgbClr val="FFFFFF"/>
              </a:solidFill>
            </a:endParaRPr>
          </a:p>
        </p:txBody>
      </p:sp>
      <p:sp>
        <p:nvSpPr>
          <p:cNvPr id="4" name="Rectangle 8"/>
          <p:cNvSpPr>
            <a:spLocks noGrp="1" noChangeArrowheads="1"/>
          </p:cNvSpPr>
          <p:nvPr>
            <p:ph type="sldNum" sz="quarter" idx="12"/>
          </p:nvPr>
        </p:nvSpPr>
        <p:spPr>
          <a:ln/>
        </p:spPr>
        <p:txBody>
          <a:bodyPr/>
          <a:lstStyle>
            <a:lvl1pPr>
              <a:defRPr/>
            </a:lvl1pPr>
          </a:lstStyle>
          <a:p>
            <a:fld id="{34B84E91-A5F9-459C-8C91-5426A54A7005}" type="slidenum">
              <a:rPr lang="zh-CN" altLang="en-US">
                <a:solidFill>
                  <a:srgbClr val="FFFFFF"/>
                </a:solidFill>
              </a:rPr>
              <a:pPr/>
              <a:t>‹#›</a:t>
            </a:fld>
            <a:endParaRPr lang="en-US" altLang="zh-CN">
              <a:solidFill>
                <a:srgbClr val="FFFFFF"/>
              </a:solidFill>
            </a:endParaRPr>
          </a:p>
        </p:txBody>
      </p:sp>
    </p:spTree>
    <p:extLst>
      <p:ext uri="{BB962C8B-B14F-4D97-AF65-F5344CB8AC3E}">
        <p14:creationId xmlns:p14="http://schemas.microsoft.com/office/powerpoint/2010/main" val="340975690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dt" sz="half" idx="10"/>
          </p:nvPr>
        </p:nvSpPr>
        <p:spPr>
          <a:ln/>
        </p:spPr>
        <p:txBody>
          <a:bodyPr/>
          <a:lstStyle>
            <a:lvl1pPr>
              <a:defRPr/>
            </a:lvl1pPr>
          </a:lstStyle>
          <a:p>
            <a:fld id="{3DC21B72-1015-4ECC-A985-C38C94D5A3B3}" type="datetime1">
              <a:rPr lang="zh-CN" altLang="en-US">
                <a:solidFill>
                  <a:srgbClr val="FFFFFF"/>
                </a:solidFill>
              </a:rPr>
              <a:pPr/>
              <a:t>2020/3/23</a:t>
            </a:fld>
            <a:endParaRPr lang="en-US" altLang="zh-CN">
              <a:solidFill>
                <a:srgbClr val="FFFFFF"/>
              </a:solidFill>
            </a:endParaRPr>
          </a:p>
        </p:txBody>
      </p:sp>
      <p:sp>
        <p:nvSpPr>
          <p:cNvPr id="6" name="Rectangle 7"/>
          <p:cNvSpPr>
            <a:spLocks noGrp="1" noChangeArrowheads="1"/>
          </p:cNvSpPr>
          <p:nvPr>
            <p:ph type="ftr" sz="quarter" idx="11"/>
          </p:nvPr>
        </p:nvSpPr>
        <p:spPr>
          <a:ln/>
        </p:spPr>
        <p:txBody>
          <a:bodyPr/>
          <a:lstStyle>
            <a:lvl1pPr>
              <a:defRPr/>
            </a:lvl1pPr>
          </a:lstStyle>
          <a:p>
            <a:endParaRPr lang="en-US" altLang="zh-CN">
              <a:solidFill>
                <a:srgbClr val="FFFFFF"/>
              </a:solidFill>
            </a:endParaRPr>
          </a:p>
        </p:txBody>
      </p:sp>
      <p:sp>
        <p:nvSpPr>
          <p:cNvPr id="7" name="Rectangle 8"/>
          <p:cNvSpPr>
            <a:spLocks noGrp="1" noChangeArrowheads="1"/>
          </p:cNvSpPr>
          <p:nvPr>
            <p:ph type="sldNum" sz="quarter" idx="12"/>
          </p:nvPr>
        </p:nvSpPr>
        <p:spPr>
          <a:ln/>
        </p:spPr>
        <p:txBody>
          <a:bodyPr/>
          <a:lstStyle>
            <a:lvl1pPr>
              <a:defRPr/>
            </a:lvl1pPr>
          </a:lstStyle>
          <a:p>
            <a:fld id="{99856023-7E8E-4530-A8E6-AE47DE0775C5}" type="slidenum">
              <a:rPr lang="zh-CN" altLang="en-US">
                <a:solidFill>
                  <a:srgbClr val="FFFFFF"/>
                </a:solidFill>
              </a:rPr>
              <a:pPr/>
              <a:t>‹#›</a:t>
            </a:fld>
            <a:endParaRPr lang="en-US" altLang="zh-CN">
              <a:solidFill>
                <a:srgbClr val="FFFFFF"/>
              </a:solidFill>
            </a:endParaRPr>
          </a:p>
        </p:txBody>
      </p:sp>
    </p:spTree>
    <p:extLst>
      <p:ext uri="{BB962C8B-B14F-4D97-AF65-F5344CB8AC3E}">
        <p14:creationId xmlns:p14="http://schemas.microsoft.com/office/powerpoint/2010/main" val="203533282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dt" sz="half" idx="10"/>
          </p:nvPr>
        </p:nvSpPr>
        <p:spPr>
          <a:ln/>
        </p:spPr>
        <p:txBody>
          <a:bodyPr/>
          <a:lstStyle>
            <a:lvl1pPr>
              <a:defRPr/>
            </a:lvl1pPr>
          </a:lstStyle>
          <a:p>
            <a:fld id="{8E506C77-3A65-448E-9C25-81E47A116312}" type="datetime1">
              <a:rPr lang="zh-CN" altLang="en-US">
                <a:solidFill>
                  <a:srgbClr val="FFFFFF"/>
                </a:solidFill>
              </a:rPr>
              <a:pPr/>
              <a:t>2020/3/23</a:t>
            </a:fld>
            <a:endParaRPr lang="en-US" altLang="zh-CN">
              <a:solidFill>
                <a:srgbClr val="FFFFFF"/>
              </a:solidFill>
            </a:endParaRPr>
          </a:p>
        </p:txBody>
      </p:sp>
      <p:sp>
        <p:nvSpPr>
          <p:cNvPr id="6" name="Rectangle 7"/>
          <p:cNvSpPr>
            <a:spLocks noGrp="1" noChangeArrowheads="1"/>
          </p:cNvSpPr>
          <p:nvPr>
            <p:ph type="ftr" sz="quarter" idx="11"/>
          </p:nvPr>
        </p:nvSpPr>
        <p:spPr>
          <a:ln/>
        </p:spPr>
        <p:txBody>
          <a:bodyPr/>
          <a:lstStyle>
            <a:lvl1pPr>
              <a:defRPr/>
            </a:lvl1pPr>
          </a:lstStyle>
          <a:p>
            <a:endParaRPr lang="en-US" altLang="zh-CN">
              <a:solidFill>
                <a:srgbClr val="FFFFFF"/>
              </a:solidFill>
            </a:endParaRPr>
          </a:p>
        </p:txBody>
      </p:sp>
      <p:sp>
        <p:nvSpPr>
          <p:cNvPr id="7" name="Rectangle 8"/>
          <p:cNvSpPr>
            <a:spLocks noGrp="1" noChangeArrowheads="1"/>
          </p:cNvSpPr>
          <p:nvPr>
            <p:ph type="sldNum" sz="quarter" idx="12"/>
          </p:nvPr>
        </p:nvSpPr>
        <p:spPr>
          <a:ln/>
        </p:spPr>
        <p:txBody>
          <a:bodyPr/>
          <a:lstStyle>
            <a:lvl1pPr>
              <a:defRPr/>
            </a:lvl1pPr>
          </a:lstStyle>
          <a:p>
            <a:fld id="{ABB6C86E-73DD-457C-BD7F-EA2A87A5A9BD}" type="slidenum">
              <a:rPr lang="zh-CN" altLang="en-US">
                <a:solidFill>
                  <a:srgbClr val="FFFFFF"/>
                </a:solidFill>
              </a:rPr>
              <a:pPr/>
              <a:t>‹#›</a:t>
            </a:fld>
            <a:endParaRPr lang="en-US" altLang="zh-CN">
              <a:solidFill>
                <a:srgbClr val="FFFFFF"/>
              </a:solidFill>
            </a:endParaRPr>
          </a:p>
        </p:txBody>
      </p:sp>
    </p:spTree>
    <p:extLst>
      <p:ext uri="{BB962C8B-B14F-4D97-AF65-F5344CB8AC3E}">
        <p14:creationId xmlns:p14="http://schemas.microsoft.com/office/powerpoint/2010/main" val="305594050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a:ln/>
        </p:spPr>
        <p:txBody>
          <a:bodyPr/>
          <a:lstStyle>
            <a:lvl1pPr>
              <a:defRPr/>
            </a:lvl1pPr>
          </a:lstStyle>
          <a:p>
            <a:fld id="{2D67C411-8F4F-4E2D-892B-0F40EEE23486}" type="datetime1">
              <a:rPr lang="zh-CN" altLang="en-US">
                <a:solidFill>
                  <a:srgbClr val="FFFFFF"/>
                </a:solidFill>
              </a:rPr>
              <a:pPr/>
              <a:t>2020/3/23</a:t>
            </a:fld>
            <a:endParaRPr lang="en-US" altLang="zh-CN">
              <a:solidFill>
                <a:srgbClr val="FFFFFF"/>
              </a:solidFill>
            </a:endParaRPr>
          </a:p>
        </p:txBody>
      </p:sp>
      <p:sp>
        <p:nvSpPr>
          <p:cNvPr id="5" name="Rectangle 7"/>
          <p:cNvSpPr>
            <a:spLocks noGrp="1" noChangeArrowheads="1"/>
          </p:cNvSpPr>
          <p:nvPr>
            <p:ph type="ftr" sz="quarter" idx="11"/>
          </p:nvPr>
        </p:nvSpPr>
        <p:spPr>
          <a:ln/>
        </p:spPr>
        <p:txBody>
          <a:bodyPr/>
          <a:lstStyle>
            <a:lvl1pPr>
              <a:defRPr/>
            </a:lvl1pPr>
          </a:lstStyle>
          <a:p>
            <a:endParaRPr lang="en-US" altLang="zh-CN">
              <a:solidFill>
                <a:srgbClr val="FFFFFF"/>
              </a:solidFill>
            </a:endParaRPr>
          </a:p>
        </p:txBody>
      </p:sp>
      <p:sp>
        <p:nvSpPr>
          <p:cNvPr id="6" name="Rectangle 8"/>
          <p:cNvSpPr>
            <a:spLocks noGrp="1" noChangeArrowheads="1"/>
          </p:cNvSpPr>
          <p:nvPr>
            <p:ph type="sldNum" sz="quarter" idx="12"/>
          </p:nvPr>
        </p:nvSpPr>
        <p:spPr>
          <a:ln/>
        </p:spPr>
        <p:txBody>
          <a:bodyPr/>
          <a:lstStyle>
            <a:lvl1pPr>
              <a:defRPr/>
            </a:lvl1pPr>
          </a:lstStyle>
          <a:p>
            <a:fld id="{10B25B93-E90B-4FC7-BB29-0E0447B99E59}" type="slidenum">
              <a:rPr lang="zh-CN" altLang="en-US">
                <a:solidFill>
                  <a:srgbClr val="FFFFFF"/>
                </a:solidFill>
              </a:rPr>
              <a:pPr/>
              <a:t>‹#›</a:t>
            </a:fld>
            <a:endParaRPr lang="en-US" altLang="zh-CN">
              <a:solidFill>
                <a:srgbClr val="FFFFFF"/>
              </a:solidFill>
            </a:endParaRPr>
          </a:p>
        </p:txBody>
      </p:sp>
    </p:spTree>
    <p:extLst>
      <p:ext uri="{BB962C8B-B14F-4D97-AF65-F5344CB8AC3E}">
        <p14:creationId xmlns:p14="http://schemas.microsoft.com/office/powerpoint/2010/main" val="145349079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a:ln/>
        </p:spPr>
        <p:txBody>
          <a:bodyPr/>
          <a:lstStyle>
            <a:lvl1pPr>
              <a:defRPr/>
            </a:lvl1pPr>
          </a:lstStyle>
          <a:p>
            <a:fld id="{79451BF8-3928-45A2-9CF9-A44BD5C5EECE}" type="datetime1">
              <a:rPr lang="zh-CN" altLang="en-US">
                <a:solidFill>
                  <a:srgbClr val="FFFFFF"/>
                </a:solidFill>
              </a:rPr>
              <a:pPr/>
              <a:t>2020/3/23</a:t>
            </a:fld>
            <a:endParaRPr lang="en-US" altLang="zh-CN">
              <a:solidFill>
                <a:srgbClr val="FFFFFF"/>
              </a:solidFill>
            </a:endParaRPr>
          </a:p>
        </p:txBody>
      </p:sp>
      <p:sp>
        <p:nvSpPr>
          <p:cNvPr id="5" name="Rectangle 7"/>
          <p:cNvSpPr>
            <a:spLocks noGrp="1" noChangeArrowheads="1"/>
          </p:cNvSpPr>
          <p:nvPr>
            <p:ph type="ftr" sz="quarter" idx="11"/>
          </p:nvPr>
        </p:nvSpPr>
        <p:spPr>
          <a:ln/>
        </p:spPr>
        <p:txBody>
          <a:bodyPr/>
          <a:lstStyle>
            <a:lvl1pPr>
              <a:defRPr/>
            </a:lvl1pPr>
          </a:lstStyle>
          <a:p>
            <a:endParaRPr lang="en-US" altLang="zh-CN">
              <a:solidFill>
                <a:srgbClr val="FFFFFF"/>
              </a:solidFill>
            </a:endParaRPr>
          </a:p>
        </p:txBody>
      </p:sp>
      <p:sp>
        <p:nvSpPr>
          <p:cNvPr id="6" name="Rectangle 8"/>
          <p:cNvSpPr>
            <a:spLocks noGrp="1" noChangeArrowheads="1"/>
          </p:cNvSpPr>
          <p:nvPr>
            <p:ph type="sldNum" sz="quarter" idx="12"/>
          </p:nvPr>
        </p:nvSpPr>
        <p:spPr>
          <a:ln/>
        </p:spPr>
        <p:txBody>
          <a:bodyPr/>
          <a:lstStyle>
            <a:lvl1pPr>
              <a:defRPr/>
            </a:lvl1pPr>
          </a:lstStyle>
          <a:p>
            <a:fld id="{97E65160-278E-434D-9DDB-6D987F94071E}" type="slidenum">
              <a:rPr lang="zh-CN" altLang="en-US">
                <a:solidFill>
                  <a:srgbClr val="FFFFFF"/>
                </a:solidFill>
              </a:rPr>
              <a:pPr/>
              <a:t>‹#›</a:t>
            </a:fld>
            <a:endParaRPr lang="en-US" altLang="zh-CN">
              <a:solidFill>
                <a:srgbClr val="FFFFFF"/>
              </a:solidFill>
            </a:endParaRPr>
          </a:p>
        </p:txBody>
      </p:sp>
    </p:spTree>
    <p:extLst>
      <p:ext uri="{BB962C8B-B14F-4D97-AF65-F5344CB8AC3E}">
        <p14:creationId xmlns:p14="http://schemas.microsoft.com/office/powerpoint/2010/main" val="22942205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1035050" y="1552575"/>
            <a:ext cx="10179050" cy="5305425"/>
            <a:chOff x="-652" y="978"/>
            <a:chExt cx="6412" cy="3342"/>
          </a:xfrm>
        </p:grpSpPr>
        <p:sp>
          <p:nvSpPr>
            <p:cNvPr id="5" name="Freeform 3"/>
            <p:cNvSpPr>
              <a:spLocks/>
            </p:cNvSpPr>
            <p:nvPr/>
          </p:nvSpPr>
          <p:spPr bwMode="auto">
            <a:xfrm>
              <a:off x="2061" y="1707"/>
              <a:ext cx="3699" cy="2613"/>
            </a:xfrm>
            <a:custGeom>
              <a:avLst/>
              <a:gdLst>
                <a:gd name="T0" fmla="*/ 1523 w 3699"/>
                <a:gd name="T1" fmla="*/ 2611 h 2613"/>
                <a:gd name="T2" fmla="*/ 3698 w 3699"/>
                <a:gd name="T3" fmla="*/ 2612 h 2613"/>
                <a:gd name="T4" fmla="*/ 3698 w 3699"/>
                <a:gd name="T5" fmla="*/ 2228 h 2613"/>
                <a:gd name="T6" fmla="*/ 0 w 3699"/>
                <a:gd name="T7" fmla="*/ 0 h 2613"/>
                <a:gd name="T8" fmla="*/ 160 w 3699"/>
                <a:gd name="T9" fmla="*/ 118 h 2613"/>
                <a:gd name="T10" fmla="*/ 292 w 3699"/>
                <a:gd name="T11" fmla="*/ 219 h 2613"/>
                <a:gd name="T12" fmla="*/ 441 w 3699"/>
                <a:gd name="T13" fmla="*/ 347 h 2613"/>
                <a:gd name="T14" fmla="*/ 585 w 3699"/>
                <a:gd name="T15" fmla="*/ 482 h 2613"/>
                <a:gd name="T16" fmla="*/ 796 w 3699"/>
                <a:gd name="T17" fmla="*/ 711 h 2613"/>
                <a:gd name="T18" fmla="*/ 983 w 3699"/>
                <a:gd name="T19" fmla="*/ 955 h 2613"/>
                <a:gd name="T20" fmla="*/ 1119 w 3699"/>
                <a:gd name="T21" fmla="*/ 1168 h 2613"/>
                <a:gd name="T22" fmla="*/ 1238 w 3699"/>
                <a:gd name="T23" fmla="*/ 1388 h 2613"/>
                <a:gd name="T24" fmla="*/ 1331 w 3699"/>
                <a:gd name="T25" fmla="*/ 1608 h 2613"/>
                <a:gd name="T26" fmla="*/ 1400 w 3699"/>
                <a:gd name="T27" fmla="*/ 1809 h 2613"/>
                <a:gd name="T28" fmla="*/ 1447 w 3699"/>
                <a:gd name="T29" fmla="*/ 1979 h 2613"/>
                <a:gd name="T30" fmla="*/ 1490 w 3699"/>
                <a:gd name="T31" fmla="*/ 2190 h 2613"/>
                <a:gd name="T32" fmla="*/ 1511 w 3699"/>
                <a:gd name="T33" fmla="*/ 2374 h 2613"/>
                <a:gd name="T34" fmla="*/ 1523 w 3699"/>
                <a:gd name="T35" fmla="*/ 2611 h 26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699" h="2613">
                  <a:moveTo>
                    <a:pt x="1523" y="2611"/>
                  </a:moveTo>
                  <a:lnTo>
                    <a:pt x="3698" y="2612"/>
                  </a:lnTo>
                  <a:lnTo>
                    <a:pt x="3698" y="2228"/>
                  </a:lnTo>
                  <a:lnTo>
                    <a:pt x="0" y="0"/>
                  </a:lnTo>
                  <a:lnTo>
                    <a:pt x="160" y="118"/>
                  </a:lnTo>
                  <a:lnTo>
                    <a:pt x="292" y="219"/>
                  </a:lnTo>
                  <a:lnTo>
                    <a:pt x="441" y="347"/>
                  </a:lnTo>
                  <a:lnTo>
                    <a:pt x="585" y="482"/>
                  </a:lnTo>
                  <a:lnTo>
                    <a:pt x="796" y="711"/>
                  </a:lnTo>
                  <a:lnTo>
                    <a:pt x="983" y="955"/>
                  </a:lnTo>
                  <a:lnTo>
                    <a:pt x="1119" y="1168"/>
                  </a:lnTo>
                  <a:lnTo>
                    <a:pt x="1238" y="1388"/>
                  </a:lnTo>
                  <a:lnTo>
                    <a:pt x="1331" y="1608"/>
                  </a:lnTo>
                  <a:lnTo>
                    <a:pt x="1400" y="1809"/>
                  </a:lnTo>
                  <a:lnTo>
                    <a:pt x="1447" y="1979"/>
                  </a:lnTo>
                  <a:lnTo>
                    <a:pt x="1490" y="2190"/>
                  </a:lnTo>
                  <a:lnTo>
                    <a:pt x="1511" y="2374"/>
                  </a:lnTo>
                  <a:lnTo>
                    <a:pt x="1523" y="2611"/>
                  </a:lnTo>
                </a:path>
              </a:pathLst>
            </a:custGeom>
            <a:gradFill rotWithShape="0">
              <a:gsLst>
                <a:gs pos="0">
                  <a:schemeClr val="accent2">
                    <a:gamma/>
                    <a:shade val="46275"/>
                    <a:invGamma/>
                  </a:schemeClr>
                </a:gs>
                <a:gs pos="100000">
                  <a:schemeClr val="accent2"/>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defRPr/>
              </a:pPr>
              <a:endParaRPr lang="en-US">
                <a:solidFill>
                  <a:srgbClr val="FFFFFF"/>
                </a:solidFill>
              </a:endParaRPr>
            </a:p>
          </p:txBody>
        </p:sp>
        <p:sp>
          <p:nvSpPr>
            <p:cNvPr id="6" name="Arc 4"/>
            <p:cNvSpPr>
              <a:spLocks/>
            </p:cNvSpPr>
            <p:nvPr/>
          </p:nvSpPr>
          <p:spPr bwMode="auto">
            <a:xfrm>
              <a:off x="-652" y="978"/>
              <a:ext cx="4237" cy="3342"/>
            </a:xfrm>
            <a:custGeom>
              <a:avLst/>
              <a:gdLst>
                <a:gd name="T0" fmla="*/ 0 w 21600"/>
                <a:gd name="T1" fmla="*/ 0 h 21231"/>
                <a:gd name="T2" fmla="*/ 0 w 21600"/>
                <a:gd name="T3" fmla="*/ 0 h 21231"/>
                <a:gd name="T4" fmla="*/ 0 w 21600"/>
                <a:gd name="T5" fmla="*/ 0 h 21231"/>
                <a:gd name="T6" fmla="*/ 0 60000 65536"/>
                <a:gd name="T7" fmla="*/ 0 60000 65536"/>
                <a:gd name="T8" fmla="*/ 0 60000 65536"/>
              </a:gdLst>
              <a:ahLst/>
              <a:cxnLst>
                <a:cxn ang="T6">
                  <a:pos x="T0" y="T1"/>
                </a:cxn>
                <a:cxn ang="T7">
                  <a:pos x="T2" y="T3"/>
                </a:cxn>
                <a:cxn ang="T8">
                  <a:pos x="T4" y="T5"/>
                </a:cxn>
              </a:cxnLst>
              <a:rect l="0" t="0" r="r" b="b"/>
              <a:pathLst>
                <a:path w="21600" h="21231" fill="none" extrusionOk="0">
                  <a:moveTo>
                    <a:pt x="3976" y="0"/>
                  </a:moveTo>
                  <a:cubicBezTo>
                    <a:pt x="14194" y="1914"/>
                    <a:pt x="21600" y="10835"/>
                    <a:pt x="21600" y="21231"/>
                  </a:cubicBezTo>
                </a:path>
                <a:path w="21600" h="21231" stroke="0" extrusionOk="0">
                  <a:moveTo>
                    <a:pt x="3976" y="0"/>
                  </a:moveTo>
                  <a:cubicBezTo>
                    <a:pt x="14194" y="1914"/>
                    <a:pt x="21600" y="10835"/>
                    <a:pt x="21600" y="21231"/>
                  </a:cubicBezTo>
                  <a:lnTo>
                    <a:pt x="0" y="21231"/>
                  </a:lnTo>
                  <a:lnTo>
                    <a:pt x="3976" y="0"/>
                  </a:lnTo>
                  <a:close/>
                </a:path>
              </a:pathLst>
            </a:custGeom>
            <a:noFill/>
            <a:ln w="12700" cap="rnd">
              <a:solidFill>
                <a:schemeClr val="accent2"/>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mtClean="0">
                <a:solidFill>
                  <a:srgbClr val="FFFFFF"/>
                </a:solidFill>
              </a:endParaRPr>
            </a:p>
          </p:txBody>
        </p:sp>
      </p:grpSp>
      <p:sp>
        <p:nvSpPr>
          <p:cNvPr id="91141" name="Rectangle 5"/>
          <p:cNvSpPr>
            <a:spLocks noGrp="1" noChangeArrowheads="1"/>
          </p:cNvSpPr>
          <p:nvPr>
            <p:ph type="ctrTitle" sz="quarter"/>
          </p:nvPr>
        </p:nvSpPr>
        <p:spPr>
          <a:xfrm>
            <a:off x="1293813" y="762000"/>
            <a:ext cx="7772400" cy="1143000"/>
          </a:xfrm>
        </p:spPr>
        <p:txBody>
          <a:bodyPr anchor="b"/>
          <a:lstStyle>
            <a:lvl1pPr>
              <a:defRPr/>
            </a:lvl1pPr>
          </a:lstStyle>
          <a:p>
            <a:pPr lvl="0"/>
            <a:r>
              <a:rPr lang="zh-CN" altLang="en-US" noProof="0" smtClean="0"/>
              <a:t>单击此处编辑母版标题样式</a:t>
            </a:r>
          </a:p>
        </p:txBody>
      </p:sp>
      <p:sp>
        <p:nvSpPr>
          <p:cNvPr id="91142" name="Rectangle 6"/>
          <p:cNvSpPr>
            <a:spLocks noGrp="1" noChangeArrowheads="1"/>
          </p:cNvSpPr>
          <p:nvPr>
            <p:ph type="subTitle" sz="quarter" idx="1"/>
          </p:nvPr>
        </p:nvSpPr>
        <p:spPr>
          <a:xfrm>
            <a:off x="685800" y="3429000"/>
            <a:ext cx="6400800" cy="1752600"/>
          </a:xfrm>
        </p:spPr>
        <p:txBody>
          <a:bodyPr lIns="92075" tIns="46038" rIns="92075" bIns="46038" anchor="ctr"/>
          <a:lstStyle>
            <a:lvl1pPr marL="0" indent="0" algn="ctr">
              <a:buFont typeface="Wingdings" pitchFamily="2" charset="2"/>
              <a:buNone/>
              <a:defRPr/>
            </a:lvl1pPr>
          </a:lstStyle>
          <a:p>
            <a:pPr lvl="0"/>
            <a:r>
              <a:rPr lang="zh-CN" altLang="en-US" noProof="0" smtClean="0"/>
              <a:t>单击此处编辑母版副标题样式</a:t>
            </a:r>
          </a:p>
        </p:txBody>
      </p:sp>
      <p:sp>
        <p:nvSpPr>
          <p:cNvPr id="7" name="Rectangle 7"/>
          <p:cNvSpPr>
            <a:spLocks noGrp="1" noChangeArrowheads="1"/>
          </p:cNvSpPr>
          <p:nvPr>
            <p:ph type="dt" sz="quarter" idx="10"/>
          </p:nvPr>
        </p:nvSpPr>
        <p:spPr/>
        <p:txBody>
          <a:bodyPr/>
          <a:lstStyle>
            <a:lvl1pPr>
              <a:defRPr/>
            </a:lvl1pPr>
          </a:lstStyle>
          <a:p>
            <a:fld id="{84E2A932-12A1-4576-840F-5608FC94AF5D}" type="datetime1">
              <a:rPr lang="zh-CN" altLang="en-US">
                <a:solidFill>
                  <a:srgbClr val="FFFFFF"/>
                </a:solidFill>
              </a:rPr>
              <a:pPr/>
              <a:t>2020/3/23</a:t>
            </a:fld>
            <a:endParaRPr lang="en-US" altLang="zh-CN">
              <a:solidFill>
                <a:srgbClr val="FFFFFF"/>
              </a:solidFill>
            </a:endParaRPr>
          </a:p>
        </p:txBody>
      </p:sp>
      <p:sp>
        <p:nvSpPr>
          <p:cNvPr id="8" name="Rectangle 8"/>
          <p:cNvSpPr>
            <a:spLocks noGrp="1" noChangeArrowheads="1"/>
          </p:cNvSpPr>
          <p:nvPr>
            <p:ph type="ftr" sz="quarter" idx="11"/>
          </p:nvPr>
        </p:nvSpPr>
        <p:spPr/>
        <p:txBody>
          <a:bodyPr/>
          <a:lstStyle>
            <a:lvl1pPr>
              <a:defRPr/>
            </a:lvl1pPr>
          </a:lstStyle>
          <a:p>
            <a:endParaRPr lang="en-US" altLang="zh-CN">
              <a:solidFill>
                <a:srgbClr val="FFFFFF"/>
              </a:solidFill>
            </a:endParaRPr>
          </a:p>
        </p:txBody>
      </p:sp>
      <p:sp>
        <p:nvSpPr>
          <p:cNvPr id="9" name="Rectangle 9"/>
          <p:cNvSpPr>
            <a:spLocks noGrp="1" noChangeArrowheads="1"/>
          </p:cNvSpPr>
          <p:nvPr>
            <p:ph type="sldNum" sz="quarter" idx="12"/>
          </p:nvPr>
        </p:nvSpPr>
        <p:spPr/>
        <p:txBody>
          <a:bodyPr/>
          <a:lstStyle>
            <a:lvl1pPr>
              <a:defRPr/>
            </a:lvl1pPr>
          </a:lstStyle>
          <a:p>
            <a:fld id="{2DD90332-30F3-40C9-8A3B-468E30313079}" type="slidenum">
              <a:rPr lang="zh-CN" altLang="en-US">
                <a:solidFill>
                  <a:srgbClr val="FFFFFF"/>
                </a:solidFill>
              </a:rPr>
              <a:pPr/>
              <a:t>‹#›</a:t>
            </a:fld>
            <a:endParaRPr lang="en-US" altLang="zh-CN">
              <a:solidFill>
                <a:srgbClr val="FFFFFF"/>
              </a:solidFill>
            </a:endParaRPr>
          </a:p>
        </p:txBody>
      </p:sp>
    </p:spTree>
    <p:extLst>
      <p:ext uri="{BB962C8B-B14F-4D97-AF65-F5344CB8AC3E}">
        <p14:creationId xmlns:p14="http://schemas.microsoft.com/office/powerpoint/2010/main" val="365967891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a:ln/>
        </p:spPr>
        <p:txBody>
          <a:bodyPr/>
          <a:lstStyle>
            <a:lvl1pPr>
              <a:defRPr/>
            </a:lvl1pPr>
          </a:lstStyle>
          <a:p>
            <a:fld id="{D715981C-DB43-40EE-B71D-1964F7A94862}" type="datetime1">
              <a:rPr lang="zh-CN" altLang="en-US">
                <a:solidFill>
                  <a:srgbClr val="FFFFFF"/>
                </a:solidFill>
              </a:rPr>
              <a:pPr/>
              <a:t>2020/3/23</a:t>
            </a:fld>
            <a:endParaRPr lang="en-US" altLang="zh-CN">
              <a:solidFill>
                <a:srgbClr val="FFFFFF"/>
              </a:solidFill>
            </a:endParaRPr>
          </a:p>
        </p:txBody>
      </p:sp>
      <p:sp>
        <p:nvSpPr>
          <p:cNvPr id="5" name="Rectangle 7"/>
          <p:cNvSpPr>
            <a:spLocks noGrp="1" noChangeArrowheads="1"/>
          </p:cNvSpPr>
          <p:nvPr>
            <p:ph type="ftr" sz="quarter" idx="11"/>
          </p:nvPr>
        </p:nvSpPr>
        <p:spPr>
          <a:ln/>
        </p:spPr>
        <p:txBody>
          <a:bodyPr/>
          <a:lstStyle>
            <a:lvl1pPr>
              <a:defRPr/>
            </a:lvl1pPr>
          </a:lstStyle>
          <a:p>
            <a:endParaRPr lang="en-US" altLang="zh-CN">
              <a:solidFill>
                <a:srgbClr val="FFFFFF"/>
              </a:solidFill>
            </a:endParaRPr>
          </a:p>
        </p:txBody>
      </p:sp>
      <p:sp>
        <p:nvSpPr>
          <p:cNvPr id="6" name="Rectangle 8"/>
          <p:cNvSpPr>
            <a:spLocks noGrp="1" noChangeArrowheads="1"/>
          </p:cNvSpPr>
          <p:nvPr>
            <p:ph type="sldNum" sz="quarter" idx="12"/>
          </p:nvPr>
        </p:nvSpPr>
        <p:spPr>
          <a:ln/>
        </p:spPr>
        <p:txBody>
          <a:bodyPr/>
          <a:lstStyle>
            <a:lvl1pPr>
              <a:defRPr/>
            </a:lvl1pPr>
          </a:lstStyle>
          <a:p>
            <a:fld id="{FA55EF87-809E-4290-BCD9-9C68BDE71D3F}" type="slidenum">
              <a:rPr lang="zh-CN" altLang="en-US">
                <a:solidFill>
                  <a:srgbClr val="FFFFFF"/>
                </a:solidFill>
              </a:rPr>
              <a:pPr/>
              <a:t>‹#›</a:t>
            </a:fld>
            <a:endParaRPr lang="en-US" altLang="zh-CN">
              <a:solidFill>
                <a:srgbClr val="FFFFFF"/>
              </a:solidFill>
            </a:endParaRPr>
          </a:p>
        </p:txBody>
      </p:sp>
    </p:spTree>
    <p:extLst>
      <p:ext uri="{BB962C8B-B14F-4D97-AF65-F5344CB8AC3E}">
        <p14:creationId xmlns:p14="http://schemas.microsoft.com/office/powerpoint/2010/main" val="34516069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BDDC63A-2D92-4CA6-B6BC-C08D994AC8A6}" type="datetimeFigureOut">
              <a:rPr lang="en-US" smtClean="0"/>
              <a:t>3/23/2020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121DCB-AAD2-4E26-A5B4-68D80559BD6C}" type="slidenum">
              <a:rPr lang="en-US" smtClean="0"/>
              <a:t>‹#›</a:t>
            </a:fld>
            <a:endParaRPr lang="en-US"/>
          </a:p>
        </p:txBody>
      </p:sp>
    </p:spTree>
    <p:extLst>
      <p:ext uri="{BB962C8B-B14F-4D97-AF65-F5344CB8AC3E}">
        <p14:creationId xmlns:p14="http://schemas.microsoft.com/office/powerpoint/2010/main" val="283895370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dt" sz="half" idx="10"/>
          </p:nvPr>
        </p:nvSpPr>
        <p:spPr>
          <a:ln/>
        </p:spPr>
        <p:txBody>
          <a:bodyPr/>
          <a:lstStyle>
            <a:lvl1pPr>
              <a:defRPr/>
            </a:lvl1pPr>
          </a:lstStyle>
          <a:p>
            <a:fld id="{A296D751-E00E-45EC-909E-1000EDA3C141}" type="datetime1">
              <a:rPr lang="zh-CN" altLang="en-US">
                <a:solidFill>
                  <a:srgbClr val="FFFFFF"/>
                </a:solidFill>
              </a:rPr>
              <a:pPr/>
              <a:t>2020/3/23</a:t>
            </a:fld>
            <a:endParaRPr lang="en-US" altLang="zh-CN">
              <a:solidFill>
                <a:srgbClr val="FFFFFF"/>
              </a:solidFill>
            </a:endParaRPr>
          </a:p>
        </p:txBody>
      </p:sp>
      <p:sp>
        <p:nvSpPr>
          <p:cNvPr id="5" name="Rectangle 7"/>
          <p:cNvSpPr>
            <a:spLocks noGrp="1" noChangeArrowheads="1"/>
          </p:cNvSpPr>
          <p:nvPr>
            <p:ph type="ftr" sz="quarter" idx="11"/>
          </p:nvPr>
        </p:nvSpPr>
        <p:spPr>
          <a:ln/>
        </p:spPr>
        <p:txBody>
          <a:bodyPr/>
          <a:lstStyle>
            <a:lvl1pPr>
              <a:defRPr/>
            </a:lvl1pPr>
          </a:lstStyle>
          <a:p>
            <a:endParaRPr lang="en-US" altLang="zh-CN">
              <a:solidFill>
                <a:srgbClr val="FFFFFF"/>
              </a:solidFill>
            </a:endParaRPr>
          </a:p>
        </p:txBody>
      </p:sp>
      <p:sp>
        <p:nvSpPr>
          <p:cNvPr id="6" name="Rectangle 8"/>
          <p:cNvSpPr>
            <a:spLocks noGrp="1" noChangeArrowheads="1"/>
          </p:cNvSpPr>
          <p:nvPr>
            <p:ph type="sldNum" sz="quarter" idx="12"/>
          </p:nvPr>
        </p:nvSpPr>
        <p:spPr>
          <a:ln/>
        </p:spPr>
        <p:txBody>
          <a:bodyPr/>
          <a:lstStyle>
            <a:lvl1pPr>
              <a:defRPr/>
            </a:lvl1pPr>
          </a:lstStyle>
          <a:p>
            <a:fld id="{6CDE8821-82FF-4296-896F-5089FD50E985}" type="slidenum">
              <a:rPr lang="zh-CN" altLang="en-US">
                <a:solidFill>
                  <a:srgbClr val="FFFFFF"/>
                </a:solidFill>
              </a:rPr>
              <a:pPr/>
              <a:t>‹#›</a:t>
            </a:fld>
            <a:endParaRPr lang="en-US" altLang="zh-CN">
              <a:solidFill>
                <a:srgbClr val="FFFFFF"/>
              </a:solidFill>
            </a:endParaRPr>
          </a:p>
        </p:txBody>
      </p:sp>
    </p:spTree>
    <p:extLst>
      <p:ext uri="{BB962C8B-B14F-4D97-AF65-F5344CB8AC3E}">
        <p14:creationId xmlns:p14="http://schemas.microsoft.com/office/powerpoint/2010/main" val="392258811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dt" sz="half" idx="10"/>
          </p:nvPr>
        </p:nvSpPr>
        <p:spPr>
          <a:ln/>
        </p:spPr>
        <p:txBody>
          <a:bodyPr/>
          <a:lstStyle>
            <a:lvl1pPr>
              <a:defRPr/>
            </a:lvl1pPr>
          </a:lstStyle>
          <a:p>
            <a:fld id="{8E4C02EA-19CD-4594-A900-42A471F4009E}" type="datetime1">
              <a:rPr lang="zh-CN" altLang="en-US">
                <a:solidFill>
                  <a:srgbClr val="FFFFFF"/>
                </a:solidFill>
              </a:rPr>
              <a:pPr/>
              <a:t>2020/3/23</a:t>
            </a:fld>
            <a:endParaRPr lang="en-US" altLang="zh-CN">
              <a:solidFill>
                <a:srgbClr val="FFFFFF"/>
              </a:solidFill>
            </a:endParaRPr>
          </a:p>
        </p:txBody>
      </p:sp>
      <p:sp>
        <p:nvSpPr>
          <p:cNvPr id="6" name="Rectangle 7"/>
          <p:cNvSpPr>
            <a:spLocks noGrp="1" noChangeArrowheads="1"/>
          </p:cNvSpPr>
          <p:nvPr>
            <p:ph type="ftr" sz="quarter" idx="11"/>
          </p:nvPr>
        </p:nvSpPr>
        <p:spPr>
          <a:ln/>
        </p:spPr>
        <p:txBody>
          <a:bodyPr/>
          <a:lstStyle>
            <a:lvl1pPr>
              <a:defRPr/>
            </a:lvl1pPr>
          </a:lstStyle>
          <a:p>
            <a:endParaRPr lang="en-US" altLang="zh-CN">
              <a:solidFill>
                <a:srgbClr val="FFFFFF"/>
              </a:solidFill>
            </a:endParaRPr>
          </a:p>
        </p:txBody>
      </p:sp>
      <p:sp>
        <p:nvSpPr>
          <p:cNvPr id="7" name="Rectangle 8"/>
          <p:cNvSpPr>
            <a:spLocks noGrp="1" noChangeArrowheads="1"/>
          </p:cNvSpPr>
          <p:nvPr>
            <p:ph type="sldNum" sz="quarter" idx="12"/>
          </p:nvPr>
        </p:nvSpPr>
        <p:spPr>
          <a:ln/>
        </p:spPr>
        <p:txBody>
          <a:bodyPr/>
          <a:lstStyle>
            <a:lvl1pPr>
              <a:defRPr/>
            </a:lvl1pPr>
          </a:lstStyle>
          <a:p>
            <a:fld id="{14DEF693-F976-4A11-ADE7-587193D4F6AB}" type="slidenum">
              <a:rPr lang="zh-CN" altLang="en-US">
                <a:solidFill>
                  <a:srgbClr val="FFFFFF"/>
                </a:solidFill>
              </a:rPr>
              <a:pPr/>
              <a:t>‹#›</a:t>
            </a:fld>
            <a:endParaRPr lang="en-US" altLang="zh-CN">
              <a:solidFill>
                <a:srgbClr val="FFFFFF"/>
              </a:solidFill>
            </a:endParaRPr>
          </a:p>
        </p:txBody>
      </p:sp>
    </p:spTree>
    <p:extLst>
      <p:ext uri="{BB962C8B-B14F-4D97-AF65-F5344CB8AC3E}">
        <p14:creationId xmlns:p14="http://schemas.microsoft.com/office/powerpoint/2010/main" val="97949313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dt" sz="half" idx="10"/>
          </p:nvPr>
        </p:nvSpPr>
        <p:spPr>
          <a:ln/>
        </p:spPr>
        <p:txBody>
          <a:bodyPr/>
          <a:lstStyle>
            <a:lvl1pPr>
              <a:defRPr/>
            </a:lvl1pPr>
          </a:lstStyle>
          <a:p>
            <a:fld id="{CC3245B9-6215-45A0-B41B-73CFF3DDFD00}" type="datetime1">
              <a:rPr lang="zh-CN" altLang="en-US">
                <a:solidFill>
                  <a:srgbClr val="FFFFFF"/>
                </a:solidFill>
              </a:rPr>
              <a:pPr/>
              <a:t>2020/3/23</a:t>
            </a:fld>
            <a:endParaRPr lang="en-US" altLang="zh-CN">
              <a:solidFill>
                <a:srgbClr val="FFFFFF"/>
              </a:solidFill>
            </a:endParaRPr>
          </a:p>
        </p:txBody>
      </p:sp>
      <p:sp>
        <p:nvSpPr>
          <p:cNvPr id="8" name="Rectangle 7"/>
          <p:cNvSpPr>
            <a:spLocks noGrp="1" noChangeArrowheads="1"/>
          </p:cNvSpPr>
          <p:nvPr>
            <p:ph type="ftr" sz="quarter" idx="11"/>
          </p:nvPr>
        </p:nvSpPr>
        <p:spPr>
          <a:ln/>
        </p:spPr>
        <p:txBody>
          <a:bodyPr/>
          <a:lstStyle>
            <a:lvl1pPr>
              <a:defRPr/>
            </a:lvl1pPr>
          </a:lstStyle>
          <a:p>
            <a:endParaRPr lang="en-US" altLang="zh-CN">
              <a:solidFill>
                <a:srgbClr val="FFFFFF"/>
              </a:solidFill>
            </a:endParaRPr>
          </a:p>
        </p:txBody>
      </p:sp>
      <p:sp>
        <p:nvSpPr>
          <p:cNvPr id="9" name="Rectangle 8"/>
          <p:cNvSpPr>
            <a:spLocks noGrp="1" noChangeArrowheads="1"/>
          </p:cNvSpPr>
          <p:nvPr>
            <p:ph type="sldNum" sz="quarter" idx="12"/>
          </p:nvPr>
        </p:nvSpPr>
        <p:spPr>
          <a:ln/>
        </p:spPr>
        <p:txBody>
          <a:bodyPr/>
          <a:lstStyle>
            <a:lvl1pPr>
              <a:defRPr/>
            </a:lvl1pPr>
          </a:lstStyle>
          <a:p>
            <a:fld id="{8681D1F9-E95D-4DA4-A182-C3A4E19A8FA9}" type="slidenum">
              <a:rPr lang="zh-CN" altLang="en-US">
                <a:solidFill>
                  <a:srgbClr val="FFFFFF"/>
                </a:solidFill>
              </a:rPr>
              <a:pPr/>
              <a:t>‹#›</a:t>
            </a:fld>
            <a:endParaRPr lang="en-US" altLang="zh-CN">
              <a:solidFill>
                <a:srgbClr val="FFFFFF"/>
              </a:solidFill>
            </a:endParaRPr>
          </a:p>
        </p:txBody>
      </p:sp>
    </p:spTree>
    <p:extLst>
      <p:ext uri="{BB962C8B-B14F-4D97-AF65-F5344CB8AC3E}">
        <p14:creationId xmlns:p14="http://schemas.microsoft.com/office/powerpoint/2010/main" val="144552585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dt" sz="half" idx="10"/>
          </p:nvPr>
        </p:nvSpPr>
        <p:spPr>
          <a:ln/>
        </p:spPr>
        <p:txBody>
          <a:bodyPr/>
          <a:lstStyle>
            <a:lvl1pPr>
              <a:defRPr/>
            </a:lvl1pPr>
          </a:lstStyle>
          <a:p>
            <a:fld id="{A26E5B5C-C2E9-4DB6-84B1-028A2D75D270}" type="datetime1">
              <a:rPr lang="zh-CN" altLang="en-US">
                <a:solidFill>
                  <a:srgbClr val="FFFFFF"/>
                </a:solidFill>
              </a:rPr>
              <a:pPr/>
              <a:t>2020/3/23</a:t>
            </a:fld>
            <a:endParaRPr lang="en-US" altLang="zh-CN">
              <a:solidFill>
                <a:srgbClr val="FFFFFF"/>
              </a:solidFill>
            </a:endParaRPr>
          </a:p>
        </p:txBody>
      </p:sp>
      <p:sp>
        <p:nvSpPr>
          <p:cNvPr id="4" name="Rectangle 7"/>
          <p:cNvSpPr>
            <a:spLocks noGrp="1" noChangeArrowheads="1"/>
          </p:cNvSpPr>
          <p:nvPr>
            <p:ph type="ftr" sz="quarter" idx="11"/>
          </p:nvPr>
        </p:nvSpPr>
        <p:spPr>
          <a:ln/>
        </p:spPr>
        <p:txBody>
          <a:bodyPr/>
          <a:lstStyle>
            <a:lvl1pPr>
              <a:defRPr/>
            </a:lvl1pPr>
          </a:lstStyle>
          <a:p>
            <a:endParaRPr lang="en-US" altLang="zh-CN">
              <a:solidFill>
                <a:srgbClr val="FFFFFF"/>
              </a:solidFill>
            </a:endParaRPr>
          </a:p>
        </p:txBody>
      </p:sp>
      <p:sp>
        <p:nvSpPr>
          <p:cNvPr id="5" name="Rectangle 8"/>
          <p:cNvSpPr>
            <a:spLocks noGrp="1" noChangeArrowheads="1"/>
          </p:cNvSpPr>
          <p:nvPr>
            <p:ph type="sldNum" sz="quarter" idx="12"/>
          </p:nvPr>
        </p:nvSpPr>
        <p:spPr>
          <a:ln/>
        </p:spPr>
        <p:txBody>
          <a:bodyPr/>
          <a:lstStyle>
            <a:lvl1pPr>
              <a:defRPr/>
            </a:lvl1pPr>
          </a:lstStyle>
          <a:p>
            <a:fld id="{8EFEA4B8-D79C-409A-A541-0938B976F199}" type="slidenum">
              <a:rPr lang="zh-CN" altLang="en-US">
                <a:solidFill>
                  <a:srgbClr val="FFFFFF"/>
                </a:solidFill>
              </a:rPr>
              <a:pPr/>
              <a:t>‹#›</a:t>
            </a:fld>
            <a:endParaRPr lang="en-US" altLang="zh-CN">
              <a:solidFill>
                <a:srgbClr val="FFFFFF"/>
              </a:solidFill>
            </a:endParaRPr>
          </a:p>
        </p:txBody>
      </p:sp>
    </p:spTree>
    <p:extLst>
      <p:ext uri="{BB962C8B-B14F-4D97-AF65-F5344CB8AC3E}">
        <p14:creationId xmlns:p14="http://schemas.microsoft.com/office/powerpoint/2010/main" val="268778647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fld id="{84BD8AA8-2676-40A7-B631-F1D59EE4B933}" type="datetime1">
              <a:rPr lang="zh-CN" altLang="en-US">
                <a:solidFill>
                  <a:srgbClr val="FFFFFF"/>
                </a:solidFill>
              </a:rPr>
              <a:pPr/>
              <a:t>2020/3/23</a:t>
            </a:fld>
            <a:endParaRPr lang="en-US" altLang="zh-CN">
              <a:solidFill>
                <a:srgbClr val="FFFFFF"/>
              </a:solidFill>
            </a:endParaRPr>
          </a:p>
        </p:txBody>
      </p:sp>
      <p:sp>
        <p:nvSpPr>
          <p:cNvPr id="3" name="Rectangle 7"/>
          <p:cNvSpPr>
            <a:spLocks noGrp="1" noChangeArrowheads="1"/>
          </p:cNvSpPr>
          <p:nvPr>
            <p:ph type="ftr" sz="quarter" idx="11"/>
          </p:nvPr>
        </p:nvSpPr>
        <p:spPr>
          <a:ln/>
        </p:spPr>
        <p:txBody>
          <a:bodyPr/>
          <a:lstStyle>
            <a:lvl1pPr>
              <a:defRPr/>
            </a:lvl1pPr>
          </a:lstStyle>
          <a:p>
            <a:endParaRPr lang="en-US" altLang="zh-CN">
              <a:solidFill>
                <a:srgbClr val="FFFFFF"/>
              </a:solidFill>
            </a:endParaRPr>
          </a:p>
        </p:txBody>
      </p:sp>
      <p:sp>
        <p:nvSpPr>
          <p:cNvPr id="4" name="Rectangle 8"/>
          <p:cNvSpPr>
            <a:spLocks noGrp="1" noChangeArrowheads="1"/>
          </p:cNvSpPr>
          <p:nvPr>
            <p:ph type="sldNum" sz="quarter" idx="12"/>
          </p:nvPr>
        </p:nvSpPr>
        <p:spPr>
          <a:ln/>
        </p:spPr>
        <p:txBody>
          <a:bodyPr/>
          <a:lstStyle>
            <a:lvl1pPr>
              <a:defRPr/>
            </a:lvl1pPr>
          </a:lstStyle>
          <a:p>
            <a:fld id="{34B84E91-A5F9-459C-8C91-5426A54A7005}" type="slidenum">
              <a:rPr lang="zh-CN" altLang="en-US">
                <a:solidFill>
                  <a:srgbClr val="FFFFFF"/>
                </a:solidFill>
              </a:rPr>
              <a:pPr/>
              <a:t>‹#›</a:t>
            </a:fld>
            <a:endParaRPr lang="en-US" altLang="zh-CN">
              <a:solidFill>
                <a:srgbClr val="FFFFFF"/>
              </a:solidFill>
            </a:endParaRPr>
          </a:p>
        </p:txBody>
      </p:sp>
    </p:spTree>
    <p:extLst>
      <p:ext uri="{BB962C8B-B14F-4D97-AF65-F5344CB8AC3E}">
        <p14:creationId xmlns:p14="http://schemas.microsoft.com/office/powerpoint/2010/main" val="294984858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dt" sz="half" idx="10"/>
          </p:nvPr>
        </p:nvSpPr>
        <p:spPr>
          <a:ln/>
        </p:spPr>
        <p:txBody>
          <a:bodyPr/>
          <a:lstStyle>
            <a:lvl1pPr>
              <a:defRPr/>
            </a:lvl1pPr>
          </a:lstStyle>
          <a:p>
            <a:fld id="{3DC21B72-1015-4ECC-A985-C38C94D5A3B3}" type="datetime1">
              <a:rPr lang="zh-CN" altLang="en-US">
                <a:solidFill>
                  <a:srgbClr val="FFFFFF"/>
                </a:solidFill>
              </a:rPr>
              <a:pPr/>
              <a:t>2020/3/23</a:t>
            </a:fld>
            <a:endParaRPr lang="en-US" altLang="zh-CN">
              <a:solidFill>
                <a:srgbClr val="FFFFFF"/>
              </a:solidFill>
            </a:endParaRPr>
          </a:p>
        </p:txBody>
      </p:sp>
      <p:sp>
        <p:nvSpPr>
          <p:cNvPr id="6" name="Rectangle 7"/>
          <p:cNvSpPr>
            <a:spLocks noGrp="1" noChangeArrowheads="1"/>
          </p:cNvSpPr>
          <p:nvPr>
            <p:ph type="ftr" sz="quarter" idx="11"/>
          </p:nvPr>
        </p:nvSpPr>
        <p:spPr>
          <a:ln/>
        </p:spPr>
        <p:txBody>
          <a:bodyPr/>
          <a:lstStyle>
            <a:lvl1pPr>
              <a:defRPr/>
            </a:lvl1pPr>
          </a:lstStyle>
          <a:p>
            <a:endParaRPr lang="en-US" altLang="zh-CN">
              <a:solidFill>
                <a:srgbClr val="FFFFFF"/>
              </a:solidFill>
            </a:endParaRPr>
          </a:p>
        </p:txBody>
      </p:sp>
      <p:sp>
        <p:nvSpPr>
          <p:cNvPr id="7" name="Rectangle 8"/>
          <p:cNvSpPr>
            <a:spLocks noGrp="1" noChangeArrowheads="1"/>
          </p:cNvSpPr>
          <p:nvPr>
            <p:ph type="sldNum" sz="quarter" idx="12"/>
          </p:nvPr>
        </p:nvSpPr>
        <p:spPr>
          <a:ln/>
        </p:spPr>
        <p:txBody>
          <a:bodyPr/>
          <a:lstStyle>
            <a:lvl1pPr>
              <a:defRPr/>
            </a:lvl1pPr>
          </a:lstStyle>
          <a:p>
            <a:fld id="{99856023-7E8E-4530-A8E6-AE47DE0775C5}" type="slidenum">
              <a:rPr lang="zh-CN" altLang="en-US">
                <a:solidFill>
                  <a:srgbClr val="FFFFFF"/>
                </a:solidFill>
              </a:rPr>
              <a:pPr/>
              <a:t>‹#›</a:t>
            </a:fld>
            <a:endParaRPr lang="en-US" altLang="zh-CN">
              <a:solidFill>
                <a:srgbClr val="FFFFFF"/>
              </a:solidFill>
            </a:endParaRPr>
          </a:p>
        </p:txBody>
      </p:sp>
    </p:spTree>
    <p:extLst>
      <p:ext uri="{BB962C8B-B14F-4D97-AF65-F5344CB8AC3E}">
        <p14:creationId xmlns:p14="http://schemas.microsoft.com/office/powerpoint/2010/main" val="317340721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dt" sz="half" idx="10"/>
          </p:nvPr>
        </p:nvSpPr>
        <p:spPr>
          <a:ln/>
        </p:spPr>
        <p:txBody>
          <a:bodyPr/>
          <a:lstStyle>
            <a:lvl1pPr>
              <a:defRPr/>
            </a:lvl1pPr>
          </a:lstStyle>
          <a:p>
            <a:fld id="{8E506C77-3A65-448E-9C25-81E47A116312}" type="datetime1">
              <a:rPr lang="zh-CN" altLang="en-US">
                <a:solidFill>
                  <a:srgbClr val="FFFFFF"/>
                </a:solidFill>
              </a:rPr>
              <a:pPr/>
              <a:t>2020/3/23</a:t>
            </a:fld>
            <a:endParaRPr lang="en-US" altLang="zh-CN">
              <a:solidFill>
                <a:srgbClr val="FFFFFF"/>
              </a:solidFill>
            </a:endParaRPr>
          </a:p>
        </p:txBody>
      </p:sp>
      <p:sp>
        <p:nvSpPr>
          <p:cNvPr id="6" name="Rectangle 7"/>
          <p:cNvSpPr>
            <a:spLocks noGrp="1" noChangeArrowheads="1"/>
          </p:cNvSpPr>
          <p:nvPr>
            <p:ph type="ftr" sz="quarter" idx="11"/>
          </p:nvPr>
        </p:nvSpPr>
        <p:spPr>
          <a:ln/>
        </p:spPr>
        <p:txBody>
          <a:bodyPr/>
          <a:lstStyle>
            <a:lvl1pPr>
              <a:defRPr/>
            </a:lvl1pPr>
          </a:lstStyle>
          <a:p>
            <a:endParaRPr lang="en-US" altLang="zh-CN">
              <a:solidFill>
                <a:srgbClr val="FFFFFF"/>
              </a:solidFill>
            </a:endParaRPr>
          </a:p>
        </p:txBody>
      </p:sp>
      <p:sp>
        <p:nvSpPr>
          <p:cNvPr id="7" name="Rectangle 8"/>
          <p:cNvSpPr>
            <a:spLocks noGrp="1" noChangeArrowheads="1"/>
          </p:cNvSpPr>
          <p:nvPr>
            <p:ph type="sldNum" sz="quarter" idx="12"/>
          </p:nvPr>
        </p:nvSpPr>
        <p:spPr>
          <a:ln/>
        </p:spPr>
        <p:txBody>
          <a:bodyPr/>
          <a:lstStyle>
            <a:lvl1pPr>
              <a:defRPr/>
            </a:lvl1pPr>
          </a:lstStyle>
          <a:p>
            <a:fld id="{ABB6C86E-73DD-457C-BD7F-EA2A87A5A9BD}" type="slidenum">
              <a:rPr lang="zh-CN" altLang="en-US">
                <a:solidFill>
                  <a:srgbClr val="FFFFFF"/>
                </a:solidFill>
              </a:rPr>
              <a:pPr/>
              <a:t>‹#›</a:t>
            </a:fld>
            <a:endParaRPr lang="en-US" altLang="zh-CN">
              <a:solidFill>
                <a:srgbClr val="FFFFFF"/>
              </a:solidFill>
            </a:endParaRPr>
          </a:p>
        </p:txBody>
      </p:sp>
    </p:spTree>
    <p:extLst>
      <p:ext uri="{BB962C8B-B14F-4D97-AF65-F5344CB8AC3E}">
        <p14:creationId xmlns:p14="http://schemas.microsoft.com/office/powerpoint/2010/main" val="332253655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a:ln/>
        </p:spPr>
        <p:txBody>
          <a:bodyPr/>
          <a:lstStyle>
            <a:lvl1pPr>
              <a:defRPr/>
            </a:lvl1pPr>
          </a:lstStyle>
          <a:p>
            <a:fld id="{2D67C411-8F4F-4E2D-892B-0F40EEE23486}" type="datetime1">
              <a:rPr lang="zh-CN" altLang="en-US">
                <a:solidFill>
                  <a:srgbClr val="FFFFFF"/>
                </a:solidFill>
              </a:rPr>
              <a:pPr/>
              <a:t>2020/3/23</a:t>
            </a:fld>
            <a:endParaRPr lang="en-US" altLang="zh-CN">
              <a:solidFill>
                <a:srgbClr val="FFFFFF"/>
              </a:solidFill>
            </a:endParaRPr>
          </a:p>
        </p:txBody>
      </p:sp>
      <p:sp>
        <p:nvSpPr>
          <p:cNvPr id="5" name="Rectangle 7"/>
          <p:cNvSpPr>
            <a:spLocks noGrp="1" noChangeArrowheads="1"/>
          </p:cNvSpPr>
          <p:nvPr>
            <p:ph type="ftr" sz="quarter" idx="11"/>
          </p:nvPr>
        </p:nvSpPr>
        <p:spPr>
          <a:ln/>
        </p:spPr>
        <p:txBody>
          <a:bodyPr/>
          <a:lstStyle>
            <a:lvl1pPr>
              <a:defRPr/>
            </a:lvl1pPr>
          </a:lstStyle>
          <a:p>
            <a:endParaRPr lang="en-US" altLang="zh-CN">
              <a:solidFill>
                <a:srgbClr val="FFFFFF"/>
              </a:solidFill>
            </a:endParaRPr>
          </a:p>
        </p:txBody>
      </p:sp>
      <p:sp>
        <p:nvSpPr>
          <p:cNvPr id="6" name="Rectangle 8"/>
          <p:cNvSpPr>
            <a:spLocks noGrp="1" noChangeArrowheads="1"/>
          </p:cNvSpPr>
          <p:nvPr>
            <p:ph type="sldNum" sz="quarter" idx="12"/>
          </p:nvPr>
        </p:nvSpPr>
        <p:spPr>
          <a:ln/>
        </p:spPr>
        <p:txBody>
          <a:bodyPr/>
          <a:lstStyle>
            <a:lvl1pPr>
              <a:defRPr/>
            </a:lvl1pPr>
          </a:lstStyle>
          <a:p>
            <a:fld id="{10B25B93-E90B-4FC7-BB29-0E0447B99E59}" type="slidenum">
              <a:rPr lang="zh-CN" altLang="en-US">
                <a:solidFill>
                  <a:srgbClr val="FFFFFF"/>
                </a:solidFill>
              </a:rPr>
              <a:pPr/>
              <a:t>‹#›</a:t>
            </a:fld>
            <a:endParaRPr lang="en-US" altLang="zh-CN">
              <a:solidFill>
                <a:srgbClr val="FFFFFF"/>
              </a:solidFill>
            </a:endParaRPr>
          </a:p>
        </p:txBody>
      </p:sp>
    </p:spTree>
    <p:extLst>
      <p:ext uri="{BB962C8B-B14F-4D97-AF65-F5344CB8AC3E}">
        <p14:creationId xmlns:p14="http://schemas.microsoft.com/office/powerpoint/2010/main" val="95584974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a:ln/>
        </p:spPr>
        <p:txBody>
          <a:bodyPr/>
          <a:lstStyle>
            <a:lvl1pPr>
              <a:defRPr/>
            </a:lvl1pPr>
          </a:lstStyle>
          <a:p>
            <a:fld id="{79451BF8-3928-45A2-9CF9-A44BD5C5EECE}" type="datetime1">
              <a:rPr lang="zh-CN" altLang="en-US">
                <a:solidFill>
                  <a:srgbClr val="FFFFFF"/>
                </a:solidFill>
              </a:rPr>
              <a:pPr/>
              <a:t>2020/3/23</a:t>
            </a:fld>
            <a:endParaRPr lang="en-US" altLang="zh-CN">
              <a:solidFill>
                <a:srgbClr val="FFFFFF"/>
              </a:solidFill>
            </a:endParaRPr>
          </a:p>
        </p:txBody>
      </p:sp>
      <p:sp>
        <p:nvSpPr>
          <p:cNvPr id="5" name="Rectangle 7"/>
          <p:cNvSpPr>
            <a:spLocks noGrp="1" noChangeArrowheads="1"/>
          </p:cNvSpPr>
          <p:nvPr>
            <p:ph type="ftr" sz="quarter" idx="11"/>
          </p:nvPr>
        </p:nvSpPr>
        <p:spPr>
          <a:ln/>
        </p:spPr>
        <p:txBody>
          <a:bodyPr/>
          <a:lstStyle>
            <a:lvl1pPr>
              <a:defRPr/>
            </a:lvl1pPr>
          </a:lstStyle>
          <a:p>
            <a:endParaRPr lang="en-US" altLang="zh-CN">
              <a:solidFill>
                <a:srgbClr val="FFFFFF"/>
              </a:solidFill>
            </a:endParaRPr>
          </a:p>
        </p:txBody>
      </p:sp>
      <p:sp>
        <p:nvSpPr>
          <p:cNvPr id="6" name="Rectangle 8"/>
          <p:cNvSpPr>
            <a:spLocks noGrp="1" noChangeArrowheads="1"/>
          </p:cNvSpPr>
          <p:nvPr>
            <p:ph type="sldNum" sz="quarter" idx="12"/>
          </p:nvPr>
        </p:nvSpPr>
        <p:spPr>
          <a:ln/>
        </p:spPr>
        <p:txBody>
          <a:bodyPr/>
          <a:lstStyle>
            <a:lvl1pPr>
              <a:defRPr/>
            </a:lvl1pPr>
          </a:lstStyle>
          <a:p>
            <a:fld id="{97E65160-278E-434D-9DDB-6D987F94071E}" type="slidenum">
              <a:rPr lang="zh-CN" altLang="en-US">
                <a:solidFill>
                  <a:srgbClr val="FFFFFF"/>
                </a:solidFill>
              </a:rPr>
              <a:pPr/>
              <a:t>‹#›</a:t>
            </a:fld>
            <a:endParaRPr lang="en-US" altLang="zh-CN">
              <a:solidFill>
                <a:srgbClr val="FFFFFF"/>
              </a:solidFill>
            </a:endParaRPr>
          </a:p>
        </p:txBody>
      </p:sp>
    </p:spTree>
    <p:extLst>
      <p:ext uri="{BB962C8B-B14F-4D97-AF65-F5344CB8AC3E}">
        <p14:creationId xmlns:p14="http://schemas.microsoft.com/office/powerpoint/2010/main" val="20107626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BDDC63A-2D92-4CA6-B6BC-C08D994AC8A6}" type="datetimeFigureOut">
              <a:rPr lang="en-US" smtClean="0"/>
              <a:t>3/23/2020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121DCB-AAD2-4E26-A5B4-68D80559BD6C}" type="slidenum">
              <a:rPr lang="en-US" smtClean="0"/>
              <a:t>‹#›</a:t>
            </a:fld>
            <a:endParaRPr lang="en-US"/>
          </a:p>
        </p:txBody>
      </p:sp>
    </p:spTree>
    <p:extLst>
      <p:ext uri="{BB962C8B-B14F-4D97-AF65-F5344CB8AC3E}">
        <p14:creationId xmlns:p14="http://schemas.microsoft.com/office/powerpoint/2010/main" val="22693182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BDDC63A-2D92-4CA6-B6BC-C08D994AC8A6}" type="datetimeFigureOut">
              <a:rPr lang="en-US" smtClean="0"/>
              <a:t>3/23/2020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D121DCB-AAD2-4E26-A5B4-68D80559BD6C}" type="slidenum">
              <a:rPr lang="en-US" smtClean="0"/>
              <a:t>‹#›</a:t>
            </a:fld>
            <a:endParaRPr lang="en-US"/>
          </a:p>
        </p:txBody>
      </p:sp>
    </p:spTree>
    <p:extLst>
      <p:ext uri="{BB962C8B-B14F-4D97-AF65-F5344CB8AC3E}">
        <p14:creationId xmlns:p14="http://schemas.microsoft.com/office/powerpoint/2010/main" val="132191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BDDC63A-2D92-4CA6-B6BC-C08D994AC8A6}" type="datetimeFigureOut">
              <a:rPr lang="en-US" smtClean="0"/>
              <a:t>3/23/2020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121DCB-AAD2-4E26-A5B4-68D80559BD6C}" type="slidenum">
              <a:rPr lang="en-US" smtClean="0"/>
              <a:t>‹#›</a:t>
            </a:fld>
            <a:endParaRPr lang="en-US"/>
          </a:p>
        </p:txBody>
      </p:sp>
    </p:spTree>
    <p:extLst>
      <p:ext uri="{BB962C8B-B14F-4D97-AF65-F5344CB8AC3E}">
        <p14:creationId xmlns:p14="http://schemas.microsoft.com/office/powerpoint/2010/main" val="5020049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DDC63A-2D92-4CA6-B6BC-C08D994AC8A6}" type="datetimeFigureOut">
              <a:rPr lang="en-US" smtClean="0"/>
              <a:t>3/23/2020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D121DCB-AAD2-4E26-A5B4-68D80559BD6C}" type="slidenum">
              <a:rPr lang="en-US" smtClean="0"/>
              <a:t>‹#›</a:t>
            </a:fld>
            <a:endParaRPr lang="en-US"/>
          </a:p>
        </p:txBody>
      </p:sp>
    </p:spTree>
    <p:extLst>
      <p:ext uri="{BB962C8B-B14F-4D97-AF65-F5344CB8AC3E}">
        <p14:creationId xmlns:p14="http://schemas.microsoft.com/office/powerpoint/2010/main" val="19870991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BDDC63A-2D92-4CA6-B6BC-C08D994AC8A6}" type="datetimeFigureOut">
              <a:rPr lang="en-US" smtClean="0"/>
              <a:t>3/23/2020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121DCB-AAD2-4E26-A5B4-68D80559BD6C}" type="slidenum">
              <a:rPr lang="en-US" smtClean="0"/>
              <a:t>‹#›</a:t>
            </a:fld>
            <a:endParaRPr lang="en-US"/>
          </a:p>
        </p:txBody>
      </p:sp>
    </p:spTree>
    <p:extLst>
      <p:ext uri="{BB962C8B-B14F-4D97-AF65-F5344CB8AC3E}">
        <p14:creationId xmlns:p14="http://schemas.microsoft.com/office/powerpoint/2010/main" val="35588003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BDDC63A-2D92-4CA6-B6BC-C08D994AC8A6}" type="datetimeFigureOut">
              <a:rPr lang="en-US" smtClean="0"/>
              <a:t>3/23/2020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121DCB-AAD2-4E26-A5B4-68D80559BD6C}" type="slidenum">
              <a:rPr lang="en-US" smtClean="0"/>
              <a:t>‹#›</a:t>
            </a:fld>
            <a:endParaRPr lang="en-US"/>
          </a:p>
        </p:txBody>
      </p:sp>
    </p:spTree>
    <p:extLst>
      <p:ext uri="{BB962C8B-B14F-4D97-AF65-F5344CB8AC3E}">
        <p14:creationId xmlns:p14="http://schemas.microsoft.com/office/powerpoint/2010/main" val="795514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theme" Target="../theme/theme2.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3.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5.xml"/><Relationship Id="rId3" Type="http://schemas.openxmlformats.org/officeDocument/2006/relationships/slideLayout" Target="../slideLayouts/slideLayout30.xml"/><Relationship Id="rId7" Type="http://schemas.openxmlformats.org/officeDocument/2006/relationships/slideLayout" Target="../slideLayouts/slideLayout34.xml"/><Relationship Id="rId12" Type="http://schemas.openxmlformats.org/officeDocument/2006/relationships/theme" Target="../theme/theme4.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slideLayout" Target="../slideLayouts/slideLayout33.xml"/><Relationship Id="rId11" Type="http://schemas.openxmlformats.org/officeDocument/2006/relationships/slideLayout" Target="../slideLayouts/slideLayout38.xml"/><Relationship Id="rId5" Type="http://schemas.openxmlformats.org/officeDocument/2006/relationships/slideLayout" Target="../slideLayouts/slideLayout32.xml"/><Relationship Id="rId10" Type="http://schemas.openxmlformats.org/officeDocument/2006/relationships/slideLayout" Target="../slideLayouts/slideLayout37.xml"/><Relationship Id="rId4" Type="http://schemas.openxmlformats.org/officeDocument/2006/relationships/slideLayout" Target="../slideLayouts/slideLayout31.xml"/><Relationship Id="rId9" Type="http://schemas.openxmlformats.org/officeDocument/2006/relationships/slideLayout" Target="../slideLayouts/slideLayout3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DDC63A-2D92-4CA6-B6BC-C08D994AC8A6}" type="datetimeFigureOut">
              <a:rPr lang="en-US" smtClean="0"/>
              <a:t>3/23/2020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121DCB-AAD2-4E26-A5B4-68D80559BD6C}" type="slidenum">
              <a:rPr lang="en-US" smtClean="0"/>
              <a:t>‹#›</a:t>
            </a:fld>
            <a:endParaRPr lang="en-US"/>
          </a:p>
        </p:txBody>
      </p:sp>
    </p:spTree>
    <p:extLst>
      <p:ext uri="{BB962C8B-B14F-4D97-AF65-F5344CB8AC3E}">
        <p14:creationId xmlns:p14="http://schemas.microsoft.com/office/powerpoint/2010/main" val="10154425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329285" y="18999"/>
            <a:ext cx="8493125" cy="991869"/>
          </a:xfrm>
          <a:prstGeom prst="rect">
            <a:avLst/>
          </a:prstGeom>
        </p:spPr>
        <p:txBody>
          <a:bodyPr wrap="square" lIns="0" tIns="0" rIns="0" bIns="0">
            <a:spAutoFit/>
          </a:bodyPr>
          <a:lstStyle>
            <a:lvl1pPr>
              <a:defRPr sz="3200" b="1" i="0">
                <a:solidFill>
                  <a:schemeClr val="tx1"/>
                </a:solidFill>
                <a:latin typeface="Times New Roman"/>
                <a:cs typeface="Times New Roman"/>
              </a:defRPr>
            </a:lvl1pPr>
          </a:lstStyle>
          <a:p>
            <a:endParaRPr/>
          </a:p>
        </p:txBody>
      </p:sp>
      <p:sp>
        <p:nvSpPr>
          <p:cNvPr id="3" name="Holder 3"/>
          <p:cNvSpPr>
            <a:spLocks noGrp="1"/>
          </p:cNvSpPr>
          <p:nvPr>
            <p:ph type="body" idx="1"/>
          </p:nvPr>
        </p:nvSpPr>
        <p:spPr>
          <a:xfrm>
            <a:off x="231140" y="1077747"/>
            <a:ext cx="8682990" cy="3013710"/>
          </a:xfrm>
          <a:prstGeom prst="rect">
            <a:avLst/>
          </a:prstGeom>
        </p:spPr>
        <p:txBody>
          <a:bodyPr wrap="square" lIns="0" tIns="0" rIns="0" bIns="0">
            <a:spAutoFit/>
          </a:bodyPr>
          <a:lstStyle>
            <a:lvl1pPr>
              <a:defRPr sz="2800" b="0" i="0">
                <a:solidFill>
                  <a:schemeClr val="tx1"/>
                </a:solidFill>
                <a:latin typeface="Times New Roman"/>
                <a:cs typeface="Times New Roman"/>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a:solidFill>
                <a:prstClr val="black">
                  <a:tint val="75000"/>
                </a:prstClr>
              </a:solidFill>
            </a:endParaRP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solidFill>
                  <a:prstClr val="black">
                    <a:tint val="75000"/>
                  </a:prstClr>
                </a:solidFill>
              </a:rPr>
              <a:pPr/>
              <a:t>3/23/2020</a:t>
            </a:fld>
            <a:endParaRPr lang="en-US">
              <a:solidFill>
                <a:prstClr val="black">
                  <a:tint val="75000"/>
                </a:prstClr>
              </a:solidFill>
            </a:endParaRPr>
          </a:p>
        </p:txBody>
      </p:sp>
      <p:sp>
        <p:nvSpPr>
          <p:cNvPr id="6" name="Holder 6"/>
          <p:cNvSpPr>
            <a:spLocks noGrp="1"/>
          </p:cNvSpPr>
          <p:nvPr>
            <p:ph type="sldNum" sz="quarter" idx="7"/>
          </p:nvPr>
        </p:nvSpPr>
        <p:spPr>
          <a:xfrm>
            <a:off x="8401811" y="6465214"/>
            <a:ext cx="231775" cy="177800"/>
          </a:xfrm>
          <a:prstGeom prst="rect">
            <a:avLst/>
          </a:prstGeom>
        </p:spPr>
        <p:txBody>
          <a:bodyPr wrap="square" lIns="0" tIns="0" rIns="0" bIns="0">
            <a:spAutoFit/>
          </a:bodyPr>
          <a:lstStyle>
            <a:lvl1pPr>
              <a:defRPr sz="1200" b="0" i="0">
                <a:solidFill>
                  <a:srgbClr val="888888"/>
                </a:solidFill>
                <a:latin typeface="Calibri"/>
                <a:cs typeface="Calibri"/>
              </a:defRPr>
            </a:lvl1pPr>
          </a:lstStyle>
          <a:p>
            <a:pPr marL="38100">
              <a:lnSpc>
                <a:spcPts val="1240"/>
              </a:lnSpc>
            </a:pPr>
            <a:fld id="{81D60167-4931-47E6-BA6A-407CBD079E47}" type="slidenum">
              <a:rPr dirty="0"/>
              <a:pPr marL="38100">
                <a:lnSpc>
                  <a:spcPts val="1240"/>
                </a:lnSpc>
              </a:pPr>
              <a:t>‹#›</a:t>
            </a:fld>
            <a:endParaRPr dirty="0"/>
          </a:p>
        </p:txBody>
      </p:sp>
    </p:spTree>
    <p:extLst>
      <p:ext uri="{BB962C8B-B14F-4D97-AF65-F5344CB8AC3E}">
        <p14:creationId xmlns:p14="http://schemas.microsoft.com/office/powerpoint/2010/main" val="84771891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2"/>
            </a:gs>
          </a:gsLst>
          <a:lin ang="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1588"/>
            <a:ext cx="9132888" cy="6845300"/>
            <a:chOff x="0" y="1"/>
            <a:chExt cx="5753" cy="4312"/>
          </a:xfrm>
        </p:grpSpPr>
        <p:sp>
          <p:nvSpPr>
            <p:cNvPr id="90115" name="Freeform 3"/>
            <p:cNvSpPr>
              <a:spLocks/>
            </p:cNvSpPr>
            <p:nvPr/>
          </p:nvSpPr>
          <p:spPr bwMode="auto">
            <a:xfrm>
              <a:off x="3394" y="999"/>
              <a:ext cx="2359" cy="3314"/>
            </a:xfrm>
            <a:custGeom>
              <a:avLst/>
              <a:gdLst>
                <a:gd name="T0" fmla="*/ 1905 w 2359"/>
                <a:gd name="T1" fmla="*/ 3312 h 3314"/>
                <a:gd name="T2" fmla="*/ 2358 w 2359"/>
                <a:gd name="T3" fmla="*/ 3313 h 3314"/>
                <a:gd name="T4" fmla="*/ 2358 w 2359"/>
                <a:gd name="T5" fmla="*/ 1437 h 3314"/>
                <a:gd name="T6" fmla="*/ 0 w 2359"/>
                <a:gd name="T7" fmla="*/ 0 h 3314"/>
                <a:gd name="T8" fmla="*/ 201 w 2359"/>
                <a:gd name="T9" fmla="*/ 150 h 3314"/>
                <a:gd name="T10" fmla="*/ 366 w 2359"/>
                <a:gd name="T11" fmla="*/ 279 h 3314"/>
                <a:gd name="T12" fmla="*/ 552 w 2359"/>
                <a:gd name="T13" fmla="*/ 441 h 3314"/>
                <a:gd name="T14" fmla="*/ 732 w 2359"/>
                <a:gd name="T15" fmla="*/ 612 h 3314"/>
                <a:gd name="T16" fmla="*/ 996 w 2359"/>
                <a:gd name="T17" fmla="*/ 903 h 3314"/>
                <a:gd name="T18" fmla="*/ 1230 w 2359"/>
                <a:gd name="T19" fmla="*/ 1212 h 3314"/>
                <a:gd name="T20" fmla="*/ 1400 w 2359"/>
                <a:gd name="T21" fmla="*/ 1482 h 3314"/>
                <a:gd name="T22" fmla="*/ 1548 w 2359"/>
                <a:gd name="T23" fmla="*/ 1761 h 3314"/>
                <a:gd name="T24" fmla="*/ 1665 w 2359"/>
                <a:gd name="T25" fmla="*/ 2040 h 3314"/>
                <a:gd name="T26" fmla="*/ 1751 w 2359"/>
                <a:gd name="T27" fmla="*/ 2295 h 3314"/>
                <a:gd name="T28" fmla="*/ 1809 w 2359"/>
                <a:gd name="T29" fmla="*/ 2511 h 3314"/>
                <a:gd name="T30" fmla="*/ 1863 w 2359"/>
                <a:gd name="T31" fmla="*/ 2778 h 3314"/>
                <a:gd name="T32" fmla="*/ 1890 w 2359"/>
                <a:gd name="T33" fmla="*/ 3012 h 3314"/>
                <a:gd name="T34" fmla="*/ 1905 w 2359"/>
                <a:gd name="T35" fmla="*/ 3312 h 3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59" h="3314">
                  <a:moveTo>
                    <a:pt x="1905" y="3312"/>
                  </a:moveTo>
                  <a:lnTo>
                    <a:pt x="2358" y="3313"/>
                  </a:lnTo>
                  <a:lnTo>
                    <a:pt x="2358" y="1437"/>
                  </a:lnTo>
                  <a:lnTo>
                    <a:pt x="0" y="0"/>
                  </a:lnTo>
                  <a:lnTo>
                    <a:pt x="201" y="150"/>
                  </a:lnTo>
                  <a:lnTo>
                    <a:pt x="366" y="279"/>
                  </a:lnTo>
                  <a:lnTo>
                    <a:pt x="552" y="441"/>
                  </a:lnTo>
                  <a:lnTo>
                    <a:pt x="732" y="612"/>
                  </a:lnTo>
                  <a:lnTo>
                    <a:pt x="996" y="903"/>
                  </a:lnTo>
                  <a:lnTo>
                    <a:pt x="1230" y="1212"/>
                  </a:lnTo>
                  <a:lnTo>
                    <a:pt x="1400" y="1482"/>
                  </a:lnTo>
                  <a:lnTo>
                    <a:pt x="1548" y="1761"/>
                  </a:lnTo>
                  <a:lnTo>
                    <a:pt x="1665" y="2040"/>
                  </a:lnTo>
                  <a:lnTo>
                    <a:pt x="1751" y="2295"/>
                  </a:lnTo>
                  <a:lnTo>
                    <a:pt x="1809" y="2511"/>
                  </a:lnTo>
                  <a:lnTo>
                    <a:pt x="1863" y="2778"/>
                  </a:lnTo>
                  <a:lnTo>
                    <a:pt x="1890" y="3012"/>
                  </a:lnTo>
                  <a:lnTo>
                    <a:pt x="1905" y="3312"/>
                  </a:lnTo>
                </a:path>
              </a:pathLst>
            </a:custGeom>
            <a:gradFill rotWithShape="0">
              <a:gsLst>
                <a:gs pos="0">
                  <a:schemeClr val="accent2">
                    <a:gamma/>
                    <a:shade val="46275"/>
                    <a:invGamma/>
                  </a:schemeClr>
                </a:gs>
                <a:gs pos="100000">
                  <a:schemeClr val="accent2"/>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defRPr/>
              </a:pPr>
              <a:endParaRPr lang="en-US">
                <a:solidFill>
                  <a:srgbClr val="FFFFFF"/>
                </a:solidFill>
              </a:endParaRPr>
            </a:p>
          </p:txBody>
        </p:sp>
        <p:sp>
          <p:nvSpPr>
            <p:cNvPr id="1033" name="Arc 4"/>
            <p:cNvSpPr>
              <a:spLocks/>
            </p:cNvSpPr>
            <p:nvPr/>
          </p:nvSpPr>
          <p:spPr bwMode="auto">
            <a:xfrm>
              <a:off x="0" y="1"/>
              <a:ext cx="5298" cy="431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lnTo>
                    <a:pt x="0" y="0"/>
                  </a:lnTo>
                  <a:close/>
                </a:path>
              </a:pathLst>
            </a:custGeom>
            <a:noFill/>
            <a:ln w="12700" cap="rnd">
              <a:solidFill>
                <a:schemeClr val="accent2"/>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mtClean="0">
                <a:solidFill>
                  <a:srgbClr val="FFFFFF"/>
                </a:solidFill>
              </a:endParaRPr>
            </a:p>
          </p:txBody>
        </p:sp>
      </p:grpSp>
      <p:sp>
        <p:nvSpPr>
          <p:cNvPr id="90117" name="Rectangle 5"/>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zh-CN" altLang="en-US" smtClean="0"/>
              <a:t>单击此处编辑母版标题样式</a:t>
            </a:r>
          </a:p>
        </p:txBody>
      </p:sp>
      <p:sp>
        <p:nvSpPr>
          <p:cNvPr id="90118" name="Rectangle 6"/>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defRPr sz="1400"/>
            </a:lvl1pPr>
          </a:lstStyle>
          <a:p>
            <a:pPr fontAlgn="base">
              <a:spcBef>
                <a:spcPct val="0"/>
              </a:spcBef>
              <a:spcAft>
                <a:spcPct val="0"/>
              </a:spcAft>
            </a:pPr>
            <a:fld id="{F6499980-378E-4787-B619-49C51417A5DC}" type="datetime1">
              <a:rPr lang="zh-CN" altLang="en-US" smtClean="0">
                <a:solidFill>
                  <a:srgbClr val="FFFFFF"/>
                </a:solidFill>
              </a:rPr>
              <a:pPr fontAlgn="base">
                <a:spcBef>
                  <a:spcPct val="0"/>
                </a:spcBef>
                <a:spcAft>
                  <a:spcPct val="0"/>
                </a:spcAft>
              </a:pPr>
              <a:t>2020/3/23</a:t>
            </a:fld>
            <a:endParaRPr lang="en-US" altLang="zh-CN" smtClean="0">
              <a:solidFill>
                <a:srgbClr val="FFFFFF"/>
              </a:solidFill>
            </a:endParaRPr>
          </a:p>
        </p:txBody>
      </p:sp>
      <p:sp>
        <p:nvSpPr>
          <p:cNvPr id="90119" name="Rectangle 7"/>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a:defRPr sz="1400"/>
            </a:lvl1pPr>
          </a:lstStyle>
          <a:p>
            <a:pPr fontAlgn="base">
              <a:spcBef>
                <a:spcPct val="0"/>
              </a:spcBef>
              <a:spcAft>
                <a:spcPct val="0"/>
              </a:spcAft>
            </a:pPr>
            <a:endParaRPr lang="en-US" altLang="zh-CN" smtClean="0">
              <a:solidFill>
                <a:srgbClr val="FFFFFF"/>
              </a:solidFill>
            </a:endParaRPr>
          </a:p>
        </p:txBody>
      </p:sp>
      <p:sp>
        <p:nvSpPr>
          <p:cNvPr id="90120" name="Rectangle 8"/>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r">
              <a:defRPr sz="1400"/>
            </a:lvl1pPr>
          </a:lstStyle>
          <a:p>
            <a:pPr fontAlgn="base">
              <a:spcBef>
                <a:spcPct val="0"/>
              </a:spcBef>
              <a:spcAft>
                <a:spcPct val="0"/>
              </a:spcAft>
            </a:pPr>
            <a:fld id="{57B493D0-44DD-4C88-AD0A-26F7F0235CB4}" type="slidenum">
              <a:rPr lang="zh-CN" altLang="en-US" smtClean="0">
                <a:solidFill>
                  <a:srgbClr val="FFFFFF"/>
                </a:solidFill>
              </a:rPr>
              <a:pPr fontAlgn="base">
                <a:spcBef>
                  <a:spcPct val="0"/>
                </a:spcBef>
                <a:spcAft>
                  <a:spcPct val="0"/>
                </a:spcAft>
              </a:pPr>
              <a:t>‹#›</a:t>
            </a:fld>
            <a:endParaRPr lang="en-US" altLang="zh-CN" smtClean="0">
              <a:solidFill>
                <a:srgbClr val="FFFFFF"/>
              </a:solidFill>
            </a:endParaRPr>
          </a:p>
        </p:txBody>
      </p:sp>
      <p:sp>
        <p:nvSpPr>
          <p:cNvPr id="1031" name="Rectangle 9"/>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Tree>
    <p:extLst>
      <p:ext uri="{BB962C8B-B14F-4D97-AF65-F5344CB8AC3E}">
        <p14:creationId xmlns:p14="http://schemas.microsoft.com/office/powerpoint/2010/main" val="1145351957"/>
      </p:ext>
    </p:extLst>
  </p:cSld>
  <p:clrMap bg1="dk2" tx1="lt1" bg2="dk1" tx2="lt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Lst>
  <p:hf hdr="0" ftr="0" dt="0"/>
  <p:txStyles>
    <p:titleStyle>
      <a:lvl1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Arial" charset="0"/>
          <a:ea typeface="宋体" pitchFamily="2" charset="-122"/>
        </a:defRPr>
      </a:lvl2pPr>
      <a:lvl3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Arial" charset="0"/>
          <a:ea typeface="宋体" pitchFamily="2" charset="-122"/>
        </a:defRPr>
      </a:lvl3pPr>
      <a:lvl4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Arial" charset="0"/>
          <a:ea typeface="宋体" pitchFamily="2" charset="-122"/>
        </a:defRPr>
      </a:lvl4pPr>
      <a:lvl5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Arial" charset="0"/>
          <a:ea typeface="宋体" pitchFamily="2" charset="-122"/>
        </a:defRPr>
      </a:lvl5pPr>
      <a:lvl6pPr marL="457200" algn="ctr" rtl="0" fontAlgn="base">
        <a:spcBef>
          <a:spcPct val="0"/>
        </a:spcBef>
        <a:spcAft>
          <a:spcPct val="0"/>
        </a:spcAft>
        <a:defRPr kumimoji="1" sz="4400">
          <a:solidFill>
            <a:schemeClr val="tx2"/>
          </a:solidFill>
          <a:effectLst>
            <a:outerShdw blurRad="38100" dist="38100" dir="2700000" algn="tl">
              <a:srgbClr val="000000"/>
            </a:outerShdw>
          </a:effectLst>
          <a:latin typeface="Arial" charset="0"/>
          <a:ea typeface="宋体" pitchFamily="2" charset="-122"/>
        </a:defRPr>
      </a:lvl6pPr>
      <a:lvl7pPr marL="914400" algn="ctr" rtl="0" fontAlgn="base">
        <a:spcBef>
          <a:spcPct val="0"/>
        </a:spcBef>
        <a:spcAft>
          <a:spcPct val="0"/>
        </a:spcAft>
        <a:defRPr kumimoji="1" sz="4400">
          <a:solidFill>
            <a:schemeClr val="tx2"/>
          </a:solidFill>
          <a:effectLst>
            <a:outerShdw blurRad="38100" dist="38100" dir="2700000" algn="tl">
              <a:srgbClr val="000000"/>
            </a:outerShdw>
          </a:effectLst>
          <a:latin typeface="Arial" charset="0"/>
          <a:ea typeface="宋体" pitchFamily="2" charset="-122"/>
        </a:defRPr>
      </a:lvl7pPr>
      <a:lvl8pPr marL="1371600" algn="ctr" rtl="0" fontAlgn="base">
        <a:spcBef>
          <a:spcPct val="0"/>
        </a:spcBef>
        <a:spcAft>
          <a:spcPct val="0"/>
        </a:spcAft>
        <a:defRPr kumimoji="1" sz="4400">
          <a:solidFill>
            <a:schemeClr val="tx2"/>
          </a:solidFill>
          <a:effectLst>
            <a:outerShdw blurRad="38100" dist="38100" dir="2700000" algn="tl">
              <a:srgbClr val="000000"/>
            </a:outerShdw>
          </a:effectLst>
          <a:latin typeface="Arial" charset="0"/>
          <a:ea typeface="宋体" pitchFamily="2" charset="-122"/>
        </a:defRPr>
      </a:lvl8pPr>
      <a:lvl9pPr marL="1828800" algn="ctr" rtl="0" fontAlgn="base">
        <a:spcBef>
          <a:spcPct val="0"/>
        </a:spcBef>
        <a:spcAft>
          <a:spcPct val="0"/>
        </a:spcAft>
        <a:defRPr kumimoji="1" sz="4400">
          <a:solidFill>
            <a:schemeClr val="tx2"/>
          </a:solidFill>
          <a:effectLst>
            <a:outerShdw blurRad="38100" dist="38100" dir="2700000" algn="tl">
              <a:srgbClr val="000000"/>
            </a:outerShdw>
          </a:effectLst>
          <a:latin typeface="Arial" charset="0"/>
          <a:ea typeface="宋体" pitchFamily="2" charset="-122"/>
        </a:defRPr>
      </a:lvl9pPr>
    </p:titleStyle>
    <p:bodyStyle>
      <a:lvl1pPr marL="342900" indent="-342900" algn="l" rtl="0" eaLnBrk="0" fontAlgn="base" hangingPunct="0">
        <a:spcBef>
          <a:spcPct val="20000"/>
        </a:spcBef>
        <a:spcAft>
          <a:spcPct val="0"/>
        </a:spcAft>
        <a:buClr>
          <a:schemeClr val="accent2"/>
        </a:buClr>
        <a:buSzPct val="80000"/>
        <a:buFont typeface="Wingdings" pitchFamily="2" charset="2"/>
        <a:buChar char="l"/>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90000"/>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lr>
          <a:schemeClr val="accent1"/>
        </a:buClr>
        <a:buSzPct val="60000"/>
        <a:buFont typeface="Wingdings" pitchFamily="2" charset="2"/>
        <a:buChar char="l"/>
        <a:defRPr kumimoji="1" sz="2400">
          <a:solidFill>
            <a:schemeClr val="tx1"/>
          </a:solidFill>
          <a:latin typeface="+mn-lt"/>
          <a:ea typeface="+mn-ea"/>
        </a:defRPr>
      </a:lvl3pPr>
      <a:lvl4pPr marL="1600200" indent="-228600" algn="l" rtl="0" eaLnBrk="0" fontAlgn="base" hangingPunct="0">
        <a:spcBef>
          <a:spcPct val="20000"/>
        </a:spcBef>
        <a:spcAft>
          <a:spcPct val="0"/>
        </a:spcAft>
        <a:buClr>
          <a:schemeClr val="tx1"/>
        </a:buClr>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lr>
          <a:schemeClr val="accent1"/>
        </a:buClr>
        <a:buChar char="•"/>
        <a:defRPr kumimoji="1" sz="2000">
          <a:solidFill>
            <a:schemeClr val="tx1"/>
          </a:solidFill>
          <a:latin typeface="+mn-lt"/>
          <a:ea typeface="+mn-ea"/>
        </a:defRPr>
      </a:lvl5pPr>
      <a:lvl6pPr marL="2514600" indent="-228600" algn="l" rtl="0" fontAlgn="base">
        <a:spcBef>
          <a:spcPct val="20000"/>
        </a:spcBef>
        <a:spcAft>
          <a:spcPct val="0"/>
        </a:spcAft>
        <a:buClr>
          <a:schemeClr val="accent1"/>
        </a:buClr>
        <a:buChar char="•"/>
        <a:defRPr kumimoji="1" sz="2000">
          <a:solidFill>
            <a:schemeClr val="tx1"/>
          </a:solidFill>
          <a:latin typeface="+mn-lt"/>
          <a:ea typeface="+mn-ea"/>
        </a:defRPr>
      </a:lvl6pPr>
      <a:lvl7pPr marL="2971800" indent="-228600" algn="l" rtl="0" fontAlgn="base">
        <a:spcBef>
          <a:spcPct val="20000"/>
        </a:spcBef>
        <a:spcAft>
          <a:spcPct val="0"/>
        </a:spcAft>
        <a:buClr>
          <a:schemeClr val="accent1"/>
        </a:buClr>
        <a:buChar char="•"/>
        <a:defRPr kumimoji="1" sz="2000">
          <a:solidFill>
            <a:schemeClr val="tx1"/>
          </a:solidFill>
          <a:latin typeface="+mn-lt"/>
          <a:ea typeface="+mn-ea"/>
        </a:defRPr>
      </a:lvl7pPr>
      <a:lvl8pPr marL="3429000" indent="-228600" algn="l" rtl="0" fontAlgn="base">
        <a:spcBef>
          <a:spcPct val="20000"/>
        </a:spcBef>
        <a:spcAft>
          <a:spcPct val="0"/>
        </a:spcAft>
        <a:buClr>
          <a:schemeClr val="accent1"/>
        </a:buClr>
        <a:buChar char="•"/>
        <a:defRPr kumimoji="1" sz="2000">
          <a:solidFill>
            <a:schemeClr val="tx1"/>
          </a:solidFill>
          <a:latin typeface="+mn-lt"/>
          <a:ea typeface="+mn-ea"/>
        </a:defRPr>
      </a:lvl8pPr>
      <a:lvl9pPr marL="3886200" indent="-228600" algn="l" rtl="0" fontAlgn="base">
        <a:spcBef>
          <a:spcPct val="20000"/>
        </a:spcBef>
        <a:spcAft>
          <a:spcPct val="0"/>
        </a:spcAft>
        <a:buClr>
          <a:schemeClr val="accent1"/>
        </a:buClr>
        <a:buChar char="•"/>
        <a:defRPr kumimoji="1"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2"/>
            </a:gs>
          </a:gsLst>
          <a:lin ang="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1588"/>
            <a:ext cx="9132888" cy="6845300"/>
            <a:chOff x="0" y="1"/>
            <a:chExt cx="5753" cy="4312"/>
          </a:xfrm>
        </p:grpSpPr>
        <p:sp>
          <p:nvSpPr>
            <p:cNvPr id="90115" name="Freeform 3"/>
            <p:cNvSpPr>
              <a:spLocks/>
            </p:cNvSpPr>
            <p:nvPr/>
          </p:nvSpPr>
          <p:spPr bwMode="auto">
            <a:xfrm>
              <a:off x="3394" y="999"/>
              <a:ext cx="2359" cy="3314"/>
            </a:xfrm>
            <a:custGeom>
              <a:avLst/>
              <a:gdLst>
                <a:gd name="T0" fmla="*/ 1905 w 2359"/>
                <a:gd name="T1" fmla="*/ 3312 h 3314"/>
                <a:gd name="T2" fmla="*/ 2358 w 2359"/>
                <a:gd name="T3" fmla="*/ 3313 h 3314"/>
                <a:gd name="T4" fmla="*/ 2358 w 2359"/>
                <a:gd name="T5" fmla="*/ 1437 h 3314"/>
                <a:gd name="T6" fmla="*/ 0 w 2359"/>
                <a:gd name="T7" fmla="*/ 0 h 3314"/>
                <a:gd name="T8" fmla="*/ 201 w 2359"/>
                <a:gd name="T9" fmla="*/ 150 h 3314"/>
                <a:gd name="T10" fmla="*/ 366 w 2359"/>
                <a:gd name="T11" fmla="*/ 279 h 3314"/>
                <a:gd name="T12" fmla="*/ 552 w 2359"/>
                <a:gd name="T13" fmla="*/ 441 h 3314"/>
                <a:gd name="T14" fmla="*/ 732 w 2359"/>
                <a:gd name="T15" fmla="*/ 612 h 3314"/>
                <a:gd name="T16" fmla="*/ 996 w 2359"/>
                <a:gd name="T17" fmla="*/ 903 h 3314"/>
                <a:gd name="T18" fmla="*/ 1230 w 2359"/>
                <a:gd name="T19" fmla="*/ 1212 h 3314"/>
                <a:gd name="T20" fmla="*/ 1400 w 2359"/>
                <a:gd name="T21" fmla="*/ 1482 h 3314"/>
                <a:gd name="T22" fmla="*/ 1548 w 2359"/>
                <a:gd name="T23" fmla="*/ 1761 h 3314"/>
                <a:gd name="T24" fmla="*/ 1665 w 2359"/>
                <a:gd name="T25" fmla="*/ 2040 h 3314"/>
                <a:gd name="T26" fmla="*/ 1751 w 2359"/>
                <a:gd name="T27" fmla="*/ 2295 h 3314"/>
                <a:gd name="T28" fmla="*/ 1809 w 2359"/>
                <a:gd name="T29" fmla="*/ 2511 h 3314"/>
                <a:gd name="T30" fmla="*/ 1863 w 2359"/>
                <a:gd name="T31" fmla="*/ 2778 h 3314"/>
                <a:gd name="T32" fmla="*/ 1890 w 2359"/>
                <a:gd name="T33" fmla="*/ 3012 h 3314"/>
                <a:gd name="T34" fmla="*/ 1905 w 2359"/>
                <a:gd name="T35" fmla="*/ 3312 h 3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59" h="3314">
                  <a:moveTo>
                    <a:pt x="1905" y="3312"/>
                  </a:moveTo>
                  <a:lnTo>
                    <a:pt x="2358" y="3313"/>
                  </a:lnTo>
                  <a:lnTo>
                    <a:pt x="2358" y="1437"/>
                  </a:lnTo>
                  <a:lnTo>
                    <a:pt x="0" y="0"/>
                  </a:lnTo>
                  <a:lnTo>
                    <a:pt x="201" y="150"/>
                  </a:lnTo>
                  <a:lnTo>
                    <a:pt x="366" y="279"/>
                  </a:lnTo>
                  <a:lnTo>
                    <a:pt x="552" y="441"/>
                  </a:lnTo>
                  <a:lnTo>
                    <a:pt x="732" y="612"/>
                  </a:lnTo>
                  <a:lnTo>
                    <a:pt x="996" y="903"/>
                  </a:lnTo>
                  <a:lnTo>
                    <a:pt x="1230" y="1212"/>
                  </a:lnTo>
                  <a:lnTo>
                    <a:pt x="1400" y="1482"/>
                  </a:lnTo>
                  <a:lnTo>
                    <a:pt x="1548" y="1761"/>
                  </a:lnTo>
                  <a:lnTo>
                    <a:pt x="1665" y="2040"/>
                  </a:lnTo>
                  <a:lnTo>
                    <a:pt x="1751" y="2295"/>
                  </a:lnTo>
                  <a:lnTo>
                    <a:pt x="1809" y="2511"/>
                  </a:lnTo>
                  <a:lnTo>
                    <a:pt x="1863" y="2778"/>
                  </a:lnTo>
                  <a:lnTo>
                    <a:pt x="1890" y="3012"/>
                  </a:lnTo>
                  <a:lnTo>
                    <a:pt x="1905" y="3312"/>
                  </a:lnTo>
                </a:path>
              </a:pathLst>
            </a:custGeom>
            <a:gradFill rotWithShape="0">
              <a:gsLst>
                <a:gs pos="0">
                  <a:schemeClr val="accent2">
                    <a:gamma/>
                    <a:shade val="46275"/>
                    <a:invGamma/>
                  </a:schemeClr>
                </a:gs>
                <a:gs pos="100000">
                  <a:schemeClr val="accent2"/>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defRPr/>
              </a:pPr>
              <a:endParaRPr lang="en-US">
                <a:solidFill>
                  <a:srgbClr val="FFFFFF"/>
                </a:solidFill>
              </a:endParaRPr>
            </a:p>
          </p:txBody>
        </p:sp>
        <p:sp>
          <p:nvSpPr>
            <p:cNvPr id="1033" name="Arc 4"/>
            <p:cNvSpPr>
              <a:spLocks/>
            </p:cNvSpPr>
            <p:nvPr/>
          </p:nvSpPr>
          <p:spPr bwMode="auto">
            <a:xfrm>
              <a:off x="0" y="1"/>
              <a:ext cx="5298" cy="431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lnTo>
                    <a:pt x="0" y="0"/>
                  </a:lnTo>
                  <a:close/>
                </a:path>
              </a:pathLst>
            </a:custGeom>
            <a:noFill/>
            <a:ln w="12700" cap="rnd">
              <a:solidFill>
                <a:schemeClr val="accent2"/>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mtClean="0">
                <a:solidFill>
                  <a:srgbClr val="FFFFFF"/>
                </a:solidFill>
              </a:endParaRPr>
            </a:p>
          </p:txBody>
        </p:sp>
      </p:grpSp>
      <p:sp>
        <p:nvSpPr>
          <p:cNvPr id="90117" name="Rectangle 5"/>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zh-CN" altLang="en-US" smtClean="0"/>
              <a:t>单击此处编辑母版标题样式</a:t>
            </a:r>
          </a:p>
        </p:txBody>
      </p:sp>
      <p:sp>
        <p:nvSpPr>
          <p:cNvPr id="90118" name="Rectangle 6"/>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defRPr sz="1400"/>
            </a:lvl1pPr>
          </a:lstStyle>
          <a:p>
            <a:pPr fontAlgn="base">
              <a:spcBef>
                <a:spcPct val="0"/>
              </a:spcBef>
              <a:spcAft>
                <a:spcPct val="0"/>
              </a:spcAft>
            </a:pPr>
            <a:fld id="{F6499980-378E-4787-B619-49C51417A5DC}" type="datetime1">
              <a:rPr lang="zh-CN" altLang="en-US" smtClean="0">
                <a:solidFill>
                  <a:srgbClr val="FFFFFF"/>
                </a:solidFill>
              </a:rPr>
              <a:pPr fontAlgn="base">
                <a:spcBef>
                  <a:spcPct val="0"/>
                </a:spcBef>
                <a:spcAft>
                  <a:spcPct val="0"/>
                </a:spcAft>
              </a:pPr>
              <a:t>2020/3/23</a:t>
            </a:fld>
            <a:endParaRPr lang="en-US" altLang="zh-CN" smtClean="0">
              <a:solidFill>
                <a:srgbClr val="FFFFFF"/>
              </a:solidFill>
            </a:endParaRPr>
          </a:p>
        </p:txBody>
      </p:sp>
      <p:sp>
        <p:nvSpPr>
          <p:cNvPr id="90119" name="Rectangle 7"/>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a:defRPr sz="1400"/>
            </a:lvl1pPr>
          </a:lstStyle>
          <a:p>
            <a:pPr fontAlgn="base">
              <a:spcBef>
                <a:spcPct val="0"/>
              </a:spcBef>
              <a:spcAft>
                <a:spcPct val="0"/>
              </a:spcAft>
            </a:pPr>
            <a:endParaRPr lang="en-US" altLang="zh-CN" smtClean="0">
              <a:solidFill>
                <a:srgbClr val="FFFFFF"/>
              </a:solidFill>
            </a:endParaRPr>
          </a:p>
        </p:txBody>
      </p:sp>
      <p:sp>
        <p:nvSpPr>
          <p:cNvPr id="90120" name="Rectangle 8"/>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r">
              <a:defRPr sz="1400"/>
            </a:lvl1pPr>
          </a:lstStyle>
          <a:p>
            <a:pPr fontAlgn="base">
              <a:spcBef>
                <a:spcPct val="0"/>
              </a:spcBef>
              <a:spcAft>
                <a:spcPct val="0"/>
              </a:spcAft>
            </a:pPr>
            <a:fld id="{57B493D0-44DD-4C88-AD0A-26F7F0235CB4}" type="slidenum">
              <a:rPr lang="zh-CN" altLang="en-US" smtClean="0">
                <a:solidFill>
                  <a:srgbClr val="FFFFFF"/>
                </a:solidFill>
              </a:rPr>
              <a:pPr fontAlgn="base">
                <a:spcBef>
                  <a:spcPct val="0"/>
                </a:spcBef>
                <a:spcAft>
                  <a:spcPct val="0"/>
                </a:spcAft>
              </a:pPr>
              <a:t>‹#›</a:t>
            </a:fld>
            <a:endParaRPr lang="en-US" altLang="zh-CN" smtClean="0">
              <a:solidFill>
                <a:srgbClr val="FFFFFF"/>
              </a:solidFill>
            </a:endParaRPr>
          </a:p>
        </p:txBody>
      </p:sp>
      <p:sp>
        <p:nvSpPr>
          <p:cNvPr id="1031" name="Rectangle 9"/>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Tree>
    <p:extLst>
      <p:ext uri="{BB962C8B-B14F-4D97-AF65-F5344CB8AC3E}">
        <p14:creationId xmlns:p14="http://schemas.microsoft.com/office/powerpoint/2010/main" val="3764688589"/>
      </p:ext>
    </p:extLst>
  </p:cSld>
  <p:clrMap bg1="dk2" tx1="lt1" bg2="dk1"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hf hdr="0" ftr="0" dt="0"/>
  <p:txStyles>
    <p:titleStyle>
      <a:lvl1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Arial" charset="0"/>
          <a:ea typeface="宋体" pitchFamily="2" charset="-122"/>
        </a:defRPr>
      </a:lvl2pPr>
      <a:lvl3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Arial" charset="0"/>
          <a:ea typeface="宋体" pitchFamily="2" charset="-122"/>
        </a:defRPr>
      </a:lvl3pPr>
      <a:lvl4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Arial" charset="0"/>
          <a:ea typeface="宋体" pitchFamily="2" charset="-122"/>
        </a:defRPr>
      </a:lvl4pPr>
      <a:lvl5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Arial" charset="0"/>
          <a:ea typeface="宋体" pitchFamily="2" charset="-122"/>
        </a:defRPr>
      </a:lvl5pPr>
      <a:lvl6pPr marL="457200" algn="ctr" rtl="0" fontAlgn="base">
        <a:spcBef>
          <a:spcPct val="0"/>
        </a:spcBef>
        <a:spcAft>
          <a:spcPct val="0"/>
        </a:spcAft>
        <a:defRPr kumimoji="1" sz="4400">
          <a:solidFill>
            <a:schemeClr val="tx2"/>
          </a:solidFill>
          <a:effectLst>
            <a:outerShdw blurRad="38100" dist="38100" dir="2700000" algn="tl">
              <a:srgbClr val="000000"/>
            </a:outerShdw>
          </a:effectLst>
          <a:latin typeface="Arial" charset="0"/>
          <a:ea typeface="宋体" pitchFamily="2" charset="-122"/>
        </a:defRPr>
      </a:lvl6pPr>
      <a:lvl7pPr marL="914400" algn="ctr" rtl="0" fontAlgn="base">
        <a:spcBef>
          <a:spcPct val="0"/>
        </a:spcBef>
        <a:spcAft>
          <a:spcPct val="0"/>
        </a:spcAft>
        <a:defRPr kumimoji="1" sz="4400">
          <a:solidFill>
            <a:schemeClr val="tx2"/>
          </a:solidFill>
          <a:effectLst>
            <a:outerShdw blurRad="38100" dist="38100" dir="2700000" algn="tl">
              <a:srgbClr val="000000"/>
            </a:outerShdw>
          </a:effectLst>
          <a:latin typeface="Arial" charset="0"/>
          <a:ea typeface="宋体" pitchFamily="2" charset="-122"/>
        </a:defRPr>
      </a:lvl7pPr>
      <a:lvl8pPr marL="1371600" algn="ctr" rtl="0" fontAlgn="base">
        <a:spcBef>
          <a:spcPct val="0"/>
        </a:spcBef>
        <a:spcAft>
          <a:spcPct val="0"/>
        </a:spcAft>
        <a:defRPr kumimoji="1" sz="4400">
          <a:solidFill>
            <a:schemeClr val="tx2"/>
          </a:solidFill>
          <a:effectLst>
            <a:outerShdw blurRad="38100" dist="38100" dir="2700000" algn="tl">
              <a:srgbClr val="000000"/>
            </a:outerShdw>
          </a:effectLst>
          <a:latin typeface="Arial" charset="0"/>
          <a:ea typeface="宋体" pitchFamily="2" charset="-122"/>
        </a:defRPr>
      </a:lvl8pPr>
      <a:lvl9pPr marL="1828800" algn="ctr" rtl="0" fontAlgn="base">
        <a:spcBef>
          <a:spcPct val="0"/>
        </a:spcBef>
        <a:spcAft>
          <a:spcPct val="0"/>
        </a:spcAft>
        <a:defRPr kumimoji="1" sz="4400">
          <a:solidFill>
            <a:schemeClr val="tx2"/>
          </a:solidFill>
          <a:effectLst>
            <a:outerShdw blurRad="38100" dist="38100" dir="2700000" algn="tl">
              <a:srgbClr val="000000"/>
            </a:outerShdw>
          </a:effectLst>
          <a:latin typeface="Arial" charset="0"/>
          <a:ea typeface="宋体" pitchFamily="2" charset="-122"/>
        </a:defRPr>
      </a:lvl9pPr>
    </p:titleStyle>
    <p:bodyStyle>
      <a:lvl1pPr marL="342900" indent="-342900" algn="l" rtl="0" eaLnBrk="0" fontAlgn="base" hangingPunct="0">
        <a:spcBef>
          <a:spcPct val="20000"/>
        </a:spcBef>
        <a:spcAft>
          <a:spcPct val="0"/>
        </a:spcAft>
        <a:buClr>
          <a:schemeClr val="accent2"/>
        </a:buClr>
        <a:buSzPct val="80000"/>
        <a:buFont typeface="Wingdings" pitchFamily="2" charset="2"/>
        <a:buChar char="l"/>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90000"/>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lr>
          <a:schemeClr val="accent1"/>
        </a:buClr>
        <a:buSzPct val="60000"/>
        <a:buFont typeface="Wingdings" pitchFamily="2" charset="2"/>
        <a:buChar char="l"/>
        <a:defRPr kumimoji="1" sz="2400">
          <a:solidFill>
            <a:schemeClr val="tx1"/>
          </a:solidFill>
          <a:latin typeface="+mn-lt"/>
          <a:ea typeface="+mn-ea"/>
        </a:defRPr>
      </a:lvl3pPr>
      <a:lvl4pPr marL="1600200" indent="-228600" algn="l" rtl="0" eaLnBrk="0" fontAlgn="base" hangingPunct="0">
        <a:spcBef>
          <a:spcPct val="20000"/>
        </a:spcBef>
        <a:spcAft>
          <a:spcPct val="0"/>
        </a:spcAft>
        <a:buClr>
          <a:schemeClr val="tx1"/>
        </a:buClr>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lr>
          <a:schemeClr val="accent1"/>
        </a:buClr>
        <a:buChar char="•"/>
        <a:defRPr kumimoji="1" sz="2000">
          <a:solidFill>
            <a:schemeClr val="tx1"/>
          </a:solidFill>
          <a:latin typeface="+mn-lt"/>
          <a:ea typeface="+mn-ea"/>
        </a:defRPr>
      </a:lvl5pPr>
      <a:lvl6pPr marL="2514600" indent="-228600" algn="l" rtl="0" fontAlgn="base">
        <a:spcBef>
          <a:spcPct val="20000"/>
        </a:spcBef>
        <a:spcAft>
          <a:spcPct val="0"/>
        </a:spcAft>
        <a:buClr>
          <a:schemeClr val="accent1"/>
        </a:buClr>
        <a:buChar char="•"/>
        <a:defRPr kumimoji="1" sz="2000">
          <a:solidFill>
            <a:schemeClr val="tx1"/>
          </a:solidFill>
          <a:latin typeface="+mn-lt"/>
          <a:ea typeface="+mn-ea"/>
        </a:defRPr>
      </a:lvl6pPr>
      <a:lvl7pPr marL="2971800" indent="-228600" algn="l" rtl="0" fontAlgn="base">
        <a:spcBef>
          <a:spcPct val="20000"/>
        </a:spcBef>
        <a:spcAft>
          <a:spcPct val="0"/>
        </a:spcAft>
        <a:buClr>
          <a:schemeClr val="accent1"/>
        </a:buClr>
        <a:buChar char="•"/>
        <a:defRPr kumimoji="1" sz="2000">
          <a:solidFill>
            <a:schemeClr val="tx1"/>
          </a:solidFill>
          <a:latin typeface="+mn-lt"/>
          <a:ea typeface="+mn-ea"/>
        </a:defRPr>
      </a:lvl7pPr>
      <a:lvl8pPr marL="3429000" indent="-228600" algn="l" rtl="0" fontAlgn="base">
        <a:spcBef>
          <a:spcPct val="20000"/>
        </a:spcBef>
        <a:spcAft>
          <a:spcPct val="0"/>
        </a:spcAft>
        <a:buClr>
          <a:schemeClr val="accent1"/>
        </a:buClr>
        <a:buChar char="•"/>
        <a:defRPr kumimoji="1" sz="2000">
          <a:solidFill>
            <a:schemeClr val="tx1"/>
          </a:solidFill>
          <a:latin typeface="+mn-lt"/>
          <a:ea typeface="+mn-ea"/>
        </a:defRPr>
      </a:lvl8pPr>
      <a:lvl9pPr marL="3886200" indent="-228600" algn="l" rtl="0" fontAlgn="base">
        <a:spcBef>
          <a:spcPct val="20000"/>
        </a:spcBef>
        <a:spcAft>
          <a:spcPct val="0"/>
        </a:spcAft>
        <a:buClr>
          <a:schemeClr val="accent1"/>
        </a:buClr>
        <a:buChar char="•"/>
        <a:defRPr kumimoji="1"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3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34.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4.xml"/></Relationships>
</file>

<file path=ppt/slides/_rels/slide2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png"/><Relationship Id="rId1" Type="http://schemas.openxmlformats.org/officeDocument/2006/relationships/slideLayout" Target="../slideLayouts/slideLayout3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customXml" Target="../ink/ink1.xml"/><Relationship Id="rId1" Type="http://schemas.openxmlformats.org/officeDocument/2006/relationships/slideLayout" Target="../slideLayouts/slideLayout3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34.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152400" y="304800"/>
            <a:ext cx="8915400" cy="838200"/>
          </a:xfrm>
          <a:custGeom>
            <a:avLst/>
            <a:gdLst/>
            <a:ahLst/>
            <a:cxnLst/>
            <a:rect l="l" t="t" r="r" b="b"/>
            <a:pathLst>
              <a:path w="8915400" h="838200">
                <a:moveTo>
                  <a:pt x="8915400" y="0"/>
                </a:moveTo>
                <a:lnTo>
                  <a:pt x="0" y="0"/>
                </a:lnTo>
                <a:lnTo>
                  <a:pt x="0" y="838200"/>
                </a:lnTo>
                <a:lnTo>
                  <a:pt x="8915400" y="838200"/>
                </a:lnTo>
                <a:lnTo>
                  <a:pt x="8915400" y="0"/>
                </a:lnTo>
                <a:close/>
              </a:path>
            </a:pathLst>
          </a:custGeom>
          <a:solidFill>
            <a:srgbClr val="00AFEF"/>
          </a:solidFill>
        </p:spPr>
        <p:txBody>
          <a:bodyPr wrap="square" lIns="0" tIns="0" rIns="0" bIns="0" rtlCol="0"/>
          <a:lstStyle/>
          <a:p>
            <a:endParaRPr>
              <a:solidFill>
                <a:prstClr val="black"/>
              </a:solidFill>
            </a:endParaRPr>
          </a:p>
        </p:txBody>
      </p:sp>
      <p:sp>
        <p:nvSpPr>
          <p:cNvPr id="3" name="object 3"/>
          <p:cNvSpPr txBox="1">
            <a:spLocks noGrp="1"/>
          </p:cNvSpPr>
          <p:nvPr>
            <p:ph type="title"/>
          </p:nvPr>
        </p:nvSpPr>
        <p:spPr>
          <a:xfrm>
            <a:off x="1268349" y="210057"/>
            <a:ext cx="6681470" cy="1001394"/>
          </a:xfrm>
          <a:prstGeom prst="rect">
            <a:avLst/>
          </a:prstGeom>
        </p:spPr>
        <p:txBody>
          <a:bodyPr vert="horz" wrap="square" lIns="0" tIns="12700" rIns="0" bIns="0" rtlCol="0">
            <a:spAutoFit/>
          </a:bodyPr>
          <a:lstStyle/>
          <a:p>
            <a:pPr marL="1543050" marR="5080" indent="-1530985">
              <a:lnSpc>
                <a:spcPct val="100000"/>
              </a:lnSpc>
              <a:spcBef>
                <a:spcPts val="100"/>
              </a:spcBef>
            </a:pPr>
            <a:r>
              <a:rPr dirty="0" smtClean="0"/>
              <a:t>Collection </a:t>
            </a:r>
            <a:r>
              <a:rPr dirty="0"/>
              <a:t>of </a:t>
            </a:r>
            <a:r>
              <a:rPr spc="-35" dirty="0"/>
              <a:t>Water</a:t>
            </a:r>
            <a:r>
              <a:rPr spc="-245" dirty="0"/>
              <a:t> </a:t>
            </a:r>
            <a:r>
              <a:rPr dirty="0"/>
              <a:t>and  </a:t>
            </a:r>
            <a:r>
              <a:rPr spc="-20" dirty="0"/>
              <a:t>Wastewater</a:t>
            </a:r>
            <a:r>
              <a:rPr spc="-85" dirty="0"/>
              <a:t> </a:t>
            </a:r>
            <a:r>
              <a:rPr dirty="0"/>
              <a:t>Samples</a:t>
            </a:r>
          </a:p>
        </p:txBody>
      </p:sp>
      <p:sp>
        <p:nvSpPr>
          <p:cNvPr id="4" name="object 4"/>
          <p:cNvSpPr/>
          <p:nvPr/>
        </p:nvSpPr>
        <p:spPr>
          <a:xfrm>
            <a:off x="228600" y="1143000"/>
            <a:ext cx="8839200" cy="5410200"/>
          </a:xfrm>
          <a:custGeom>
            <a:avLst/>
            <a:gdLst/>
            <a:ahLst/>
            <a:cxnLst/>
            <a:rect l="l" t="t" r="r" b="b"/>
            <a:pathLst>
              <a:path w="8839200" h="5410200">
                <a:moveTo>
                  <a:pt x="0" y="5410200"/>
                </a:moveTo>
                <a:lnTo>
                  <a:pt x="8839200" y="5410200"/>
                </a:lnTo>
                <a:lnTo>
                  <a:pt x="8839200" y="0"/>
                </a:lnTo>
                <a:lnTo>
                  <a:pt x="0" y="0"/>
                </a:lnTo>
                <a:lnTo>
                  <a:pt x="0" y="5410200"/>
                </a:lnTo>
                <a:close/>
              </a:path>
            </a:pathLst>
          </a:custGeom>
          <a:ln w="9144">
            <a:solidFill>
              <a:srgbClr val="4F81BC"/>
            </a:solidFill>
          </a:ln>
        </p:spPr>
        <p:txBody>
          <a:bodyPr wrap="square" lIns="0" tIns="0" rIns="0" bIns="0" rtlCol="0"/>
          <a:lstStyle/>
          <a:p>
            <a:endParaRPr>
              <a:solidFill>
                <a:prstClr val="black"/>
              </a:solidFill>
            </a:endParaRPr>
          </a:p>
        </p:txBody>
      </p:sp>
      <p:sp>
        <p:nvSpPr>
          <p:cNvPr id="5" name="object 5"/>
          <p:cNvSpPr txBox="1"/>
          <p:nvPr/>
        </p:nvSpPr>
        <p:spPr>
          <a:xfrm>
            <a:off x="307340" y="1077747"/>
            <a:ext cx="8683625" cy="3474669"/>
          </a:xfrm>
          <a:prstGeom prst="rect">
            <a:avLst/>
          </a:prstGeom>
        </p:spPr>
        <p:txBody>
          <a:bodyPr vert="horz" wrap="square" lIns="0" tIns="98425" rIns="0" bIns="0" rtlCol="0">
            <a:spAutoFit/>
          </a:bodyPr>
          <a:lstStyle/>
          <a:p>
            <a:pPr marL="2474595">
              <a:spcBef>
                <a:spcPts val="775"/>
              </a:spcBef>
            </a:pPr>
            <a:r>
              <a:rPr sz="2800" b="1" spc="-5" dirty="0" smtClean="0">
                <a:solidFill>
                  <a:prstClr val="black"/>
                </a:solidFill>
                <a:latin typeface="Times New Roman"/>
                <a:cs typeface="Times New Roman"/>
              </a:rPr>
              <a:t>Learning</a:t>
            </a:r>
            <a:r>
              <a:rPr sz="2800" b="1" spc="-10" dirty="0" smtClean="0">
                <a:solidFill>
                  <a:prstClr val="black"/>
                </a:solidFill>
                <a:latin typeface="Times New Roman"/>
                <a:cs typeface="Times New Roman"/>
              </a:rPr>
              <a:t> </a:t>
            </a:r>
            <a:r>
              <a:rPr sz="2800" b="1" spc="-5" dirty="0">
                <a:solidFill>
                  <a:prstClr val="black"/>
                </a:solidFill>
                <a:latin typeface="Times New Roman"/>
                <a:cs typeface="Times New Roman"/>
              </a:rPr>
              <a:t>objectives:</a:t>
            </a:r>
            <a:endParaRPr sz="2800" dirty="0">
              <a:solidFill>
                <a:prstClr val="black"/>
              </a:solidFill>
              <a:latin typeface="Times New Roman"/>
              <a:cs typeface="Times New Roman"/>
            </a:endParaRPr>
          </a:p>
          <a:p>
            <a:pPr marL="469900" indent="-457200">
              <a:spcBef>
                <a:spcPts val="675"/>
              </a:spcBef>
              <a:buFont typeface="Arial"/>
              <a:buChar char="•"/>
              <a:tabLst>
                <a:tab pos="469265" algn="l"/>
                <a:tab pos="469900" algn="l"/>
              </a:tabLst>
            </a:pPr>
            <a:r>
              <a:rPr sz="2800" b="1" spc="-5" dirty="0">
                <a:solidFill>
                  <a:prstClr val="black"/>
                </a:solidFill>
                <a:latin typeface="Times New Roman"/>
                <a:cs typeface="Times New Roman"/>
              </a:rPr>
              <a:t>At </a:t>
            </a:r>
            <a:r>
              <a:rPr sz="2800" b="1" dirty="0">
                <a:solidFill>
                  <a:prstClr val="black"/>
                </a:solidFill>
                <a:latin typeface="Times New Roman"/>
                <a:cs typeface="Times New Roman"/>
              </a:rPr>
              <a:t>the end this </a:t>
            </a:r>
            <a:r>
              <a:rPr sz="2800" b="1" spc="-5" dirty="0">
                <a:solidFill>
                  <a:prstClr val="black"/>
                </a:solidFill>
                <a:latin typeface="Times New Roman"/>
                <a:cs typeface="Times New Roman"/>
              </a:rPr>
              <a:t>of </a:t>
            </a:r>
            <a:r>
              <a:rPr sz="2800" b="1" dirty="0">
                <a:solidFill>
                  <a:prstClr val="black"/>
                </a:solidFill>
                <a:latin typeface="Times New Roman"/>
                <a:cs typeface="Times New Roman"/>
              </a:rPr>
              <a:t>chapter students </a:t>
            </a:r>
            <a:r>
              <a:rPr sz="2800" b="1" spc="-10" dirty="0">
                <a:solidFill>
                  <a:prstClr val="black"/>
                </a:solidFill>
                <a:latin typeface="Times New Roman"/>
                <a:cs typeface="Times New Roman"/>
              </a:rPr>
              <a:t>will </a:t>
            </a:r>
            <a:r>
              <a:rPr sz="2800" b="1" spc="-5" dirty="0">
                <a:solidFill>
                  <a:prstClr val="black"/>
                </a:solidFill>
                <a:latin typeface="Times New Roman"/>
                <a:cs typeface="Times New Roman"/>
              </a:rPr>
              <a:t>be </a:t>
            </a:r>
            <a:r>
              <a:rPr sz="2800" b="1" dirty="0">
                <a:solidFill>
                  <a:prstClr val="black"/>
                </a:solidFill>
                <a:latin typeface="Times New Roman"/>
                <a:cs typeface="Times New Roman"/>
              </a:rPr>
              <a:t>able</a:t>
            </a:r>
            <a:r>
              <a:rPr sz="2800" b="1" spc="15" dirty="0">
                <a:solidFill>
                  <a:prstClr val="black"/>
                </a:solidFill>
                <a:latin typeface="Times New Roman"/>
                <a:cs typeface="Times New Roman"/>
              </a:rPr>
              <a:t> </a:t>
            </a:r>
            <a:r>
              <a:rPr sz="2800" b="1" dirty="0">
                <a:solidFill>
                  <a:prstClr val="black"/>
                </a:solidFill>
                <a:latin typeface="Times New Roman"/>
                <a:cs typeface="Times New Roman"/>
              </a:rPr>
              <a:t>to:</a:t>
            </a:r>
            <a:endParaRPr sz="2800" dirty="0">
              <a:solidFill>
                <a:prstClr val="black"/>
              </a:solidFill>
              <a:latin typeface="Times New Roman"/>
              <a:cs typeface="Times New Roman"/>
            </a:endParaRPr>
          </a:p>
          <a:p>
            <a:pPr marL="527685" indent="-515620">
              <a:spcBef>
                <a:spcPts val="670"/>
              </a:spcBef>
              <a:buFont typeface="Wingdings"/>
              <a:buChar char=""/>
              <a:tabLst>
                <a:tab pos="527685" algn="l"/>
                <a:tab pos="528320" algn="l"/>
                <a:tab pos="1632585" algn="l"/>
              </a:tabLst>
            </a:pPr>
            <a:r>
              <a:rPr sz="2800" b="1" spc="-10" dirty="0">
                <a:solidFill>
                  <a:srgbClr val="001F5F"/>
                </a:solidFill>
                <a:latin typeface="Times New Roman"/>
                <a:cs typeface="Times New Roman"/>
              </a:rPr>
              <a:t>Learn	</a:t>
            </a:r>
            <a:r>
              <a:rPr sz="2800" b="1" spc="-5" dirty="0">
                <a:solidFill>
                  <a:srgbClr val="001F5F"/>
                </a:solidFill>
                <a:latin typeface="Times New Roman"/>
                <a:cs typeface="Times New Roman"/>
              </a:rPr>
              <a:t>the </a:t>
            </a:r>
            <a:r>
              <a:rPr sz="2800" b="1" spc="-10" dirty="0">
                <a:solidFill>
                  <a:srgbClr val="001F5F"/>
                </a:solidFill>
                <a:latin typeface="Times New Roman"/>
                <a:cs typeface="Times New Roman"/>
              </a:rPr>
              <a:t>reasons </a:t>
            </a:r>
            <a:r>
              <a:rPr sz="2800" b="1" dirty="0">
                <a:solidFill>
                  <a:srgbClr val="001F5F"/>
                </a:solidFill>
                <a:latin typeface="Times New Roman"/>
                <a:cs typeface="Times New Roman"/>
              </a:rPr>
              <a:t>for</a:t>
            </a:r>
            <a:r>
              <a:rPr sz="2800" b="1" spc="-60" dirty="0">
                <a:solidFill>
                  <a:srgbClr val="001F5F"/>
                </a:solidFill>
                <a:latin typeface="Times New Roman"/>
                <a:cs typeface="Times New Roman"/>
              </a:rPr>
              <a:t> </a:t>
            </a:r>
            <a:r>
              <a:rPr sz="2800" b="1" dirty="0">
                <a:solidFill>
                  <a:srgbClr val="001F5F"/>
                </a:solidFill>
                <a:latin typeface="Times New Roman"/>
                <a:cs typeface="Times New Roman"/>
              </a:rPr>
              <a:t>sampling</a:t>
            </a:r>
            <a:endParaRPr sz="2800" dirty="0">
              <a:solidFill>
                <a:prstClr val="black"/>
              </a:solidFill>
              <a:latin typeface="Times New Roman"/>
              <a:cs typeface="Times New Roman"/>
            </a:endParaRPr>
          </a:p>
          <a:p>
            <a:pPr marL="527685" marR="5715" indent="-515620">
              <a:spcBef>
                <a:spcPts val="675"/>
              </a:spcBef>
              <a:buFont typeface="Wingdings"/>
              <a:buChar char=""/>
              <a:tabLst>
                <a:tab pos="527685" algn="l"/>
                <a:tab pos="528320" algn="l"/>
                <a:tab pos="1900555" algn="l"/>
                <a:tab pos="2426970" algn="l"/>
                <a:tab pos="4794250" algn="l"/>
                <a:tab pos="5815330" algn="l"/>
                <a:tab pos="7282815" algn="l"/>
              </a:tabLst>
            </a:pPr>
            <a:r>
              <a:rPr sz="2800" b="1" spc="-5" dirty="0">
                <a:solidFill>
                  <a:srgbClr val="001F5F"/>
                </a:solidFill>
                <a:latin typeface="Times New Roman"/>
                <a:cs typeface="Times New Roman"/>
              </a:rPr>
              <a:t>D</a:t>
            </a:r>
            <a:r>
              <a:rPr sz="2800" b="1" spc="-20" dirty="0">
                <a:solidFill>
                  <a:srgbClr val="001F5F"/>
                </a:solidFill>
                <a:latin typeface="Times New Roman"/>
                <a:cs typeface="Times New Roman"/>
              </a:rPr>
              <a:t>e</a:t>
            </a:r>
            <a:r>
              <a:rPr sz="2800" b="1" spc="-5" dirty="0">
                <a:solidFill>
                  <a:srgbClr val="001F5F"/>
                </a:solidFill>
                <a:latin typeface="Times New Roman"/>
                <a:cs typeface="Times New Roman"/>
              </a:rPr>
              <a:t>velop</a:t>
            </a:r>
            <a:r>
              <a:rPr sz="2800" b="1" dirty="0">
                <a:solidFill>
                  <a:srgbClr val="001F5F"/>
                </a:solidFill>
                <a:latin typeface="Times New Roman"/>
                <a:cs typeface="Times New Roman"/>
              </a:rPr>
              <a:t>	</a:t>
            </a:r>
            <a:r>
              <a:rPr sz="2800" b="1" spc="-5" dirty="0">
                <a:solidFill>
                  <a:srgbClr val="001F5F"/>
                </a:solidFill>
                <a:latin typeface="Times New Roman"/>
                <a:cs typeface="Times New Roman"/>
              </a:rPr>
              <a:t>an</a:t>
            </a:r>
            <a:r>
              <a:rPr sz="2800" b="1" dirty="0">
                <a:solidFill>
                  <a:srgbClr val="001F5F"/>
                </a:solidFill>
                <a:latin typeface="Times New Roman"/>
                <a:cs typeface="Times New Roman"/>
              </a:rPr>
              <a:t>	</a:t>
            </a:r>
            <a:r>
              <a:rPr sz="2800" b="1" spc="-5" dirty="0">
                <a:solidFill>
                  <a:srgbClr val="001F5F"/>
                </a:solidFill>
                <a:latin typeface="Times New Roman"/>
                <a:cs typeface="Times New Roman"/>
              </a:rPr>
              <a:t>un</a:t>
            </a:r>
            <a:r>
              <a:rPr sz="2800" b="1" dirty="0">
                <a:solidFill>
                  <a:srgbClr val="001F5F"/>
                </a:solidFill>
                <a:latin typeface="Times New Roman"/>
                <a:cs typeface="Times New Roman"/>
              </a:rPr>
              <a:t>d</a:t>
            </a:r>
            <a:r>
              <a:rPr sz="2800" b="1" spc="-5" dirty="0">
                <a:solidFill>
                  <a:srgbClr val="001F5F"/>
                </a:solidFill>
                <a:latin typeface="Times New Roman"/>
                <a:cs typeface="Times New Roman"/>
              </a:rPr>
              <a:t>erst</a:t>
            </a:r>
            <a:r>
              <a:rPr sz="2800" b="1" dirty="0">
                <a:solidFill>
                  <a:srgbClr val="001F5F"/>
                </a:solidFill>
                <a:latin typeface="Times New Roman"/>
                <a:cs typeface="Times New Roman"/>
              </a:rPr>
              <a:t>a</a:t>
            </a:r>
            <a:r>
              <a:rPr sz="2800" b="1" spc="-5" dirty="0">
                <a:solidFill>
                  <a:srgbClr val="001F5F"/>
                </a:solidFill>
                <a:latin typeface="Times New Roman"/>
                <a:cs typeface="Times New Roman"/>
              </a:rPr>
              <a:t>nd</a:t>
            </a:r>
            <a:r>
              <a:rPr sz="2800" b="1" dirty="0">
                <a:solidFill>
                  <a:srgbClr val="001F5F"/>
                </a:solidFill>
                <a:latin typeface="Times New Roman"/>
                <a:cs typeface="Times New Roman"/>
              </a:rPr>
              <a:t>i</a:t>
            </a:r>
            <a:r>
              <a:rPr sz="2800" b="1" spc="-5" dirty="0">
                <a:solidFill>
                  <a:srgbClr val="001F5F"/>
                </a:solidFill>
                <a:latin typeface="Times New Roman"/>
                <a:cs typeface="Times New Roman"/>
              </a:rPr>
              <a:t>ng</a:t>
            </a:r>
            <a:r>
              <a:rPr sz="2800" b="1" dirty="0">
                <a:solidFill>
                  <a:srgbClr val="001F5F"/>
                </a:solidFill>
                <a:latin typeface="Times New Roman"/>
                <a:cs typeface="Times New Roman"/>
              </a:rPr>
              <a:t>	</a:t>
            </a:r>
            <a:r>
              <a:rPr sz="2800" b="1" spc="-5" dirty="0">
                <a:solidFill>
                  <a:srgbClr val="001F5F"/>
                </a:solidFill>
                <a:latin typeface="Times New Roman"/>
                <a:cs typeface="Times New Roman"/>
              </a:rPr>
              <a:t>about</a:t>
            </a:r>
            <a:r>
              <a:rPr sz="2800" b="1" dirty="0">
                <a:solidFill>
                  <a:srgbClr val="001F5F"/>
                </a:solidFill>
                <a:latin typeface="Times New Roman"/>
                <a:cs typeface="Times New Roman"/>
              </a:rPr>
              <a:t>	</a:t>
            </a:r>
            <a:r>
              <a:rPr sz="2800" b="1" spc="-5" dirty="0">
                <a:solidFill>
                  <a:srgbClr val="001F5F"/>
                </a:solidFill>
                <a:latin typeface="Times New Roman"/>
                <a:cs typeface="Times New Roman"/>
              </a:rPr>
              <a:t>di</a:t>
            </a:r>
            <a:r>
              <a:rPr sz="2800" b="1" dirty="0">
                <a:solidFill>
                  <a:srgbClr val="001F5F"/>
                </a:solidFill>
                <a:latin typeface="Times New Roman"/>
                <a:cs typeface="Times New Roman"/>
              </a:rPr>
              <a:t>f</a:t>
            </a:r>
            <a:r>
              <a:rPr sz="2800" b="1" spc="-5" dirty="0">
                <a:solidFill>
                  <a:srgbClr val="001F5F"/>
                </a:solidFill>
                <a:latin typeface="Times New Roman"/>
                <a:cs typeface="Times New Roman"/>
              </a:rPr>
              <a:t>f</a:t>
            </a:r>
            <a:r>
              <a:rPr sz="2800" b="1" dirty="0">
                <a:solidFill>
                  <a:srgbClr val="001F5F"/>
                </a:solidFill>
                <a:latin typeface="Times New Roman"/>
                <a:cs typeface="Times New Roman"/>
              </a:rPr>
              <a:t>e</a:t>
            </a:r>
            <a:r>
              <a:rPr sz="2800" b="1" spc="-60" dirty="0">
                <a:solidFill>
                  <a:srgbClr val="001F5F"/>
                </a:solidFill>
                <a:latin typeface="Times New Roman"/>
                <a:cs typeface="Times New Roman"/>
              </a:rPr>
              <a:t>r</a:t>
            </a:r>
            <a:r>
              <a:rPr sz="2800" b="1" spc="-5" dirty="0">
                <a:solidFill>
                  <a:srgbClr val="001F5F"/>
                </a:solidFill>
                <a:latin typeface="Times New Roman"/>
                <a:cs typeface="Times New Roman"/>
              </a:rPr>
              <a:t>ent</a:t>
            </a:r>
            <a:r>
              <a:rPr sz="2800" b="1" dirty="0">
                <a:solidFill>
                  <a:srgbClr val="001F5F"/>
                </a:solidFill>
                <a:latin typeface="Times New Roman"/>
                <a:cs typeface="Times New Roman"/>
              </a:rPr>
              <a:t>	</a:t>
            </a:r>
            <a:r>
              <a:rPr sz="2800" b="1" spc="-5" dirty="0">
                <a:solidFill>
                  <a:srgbClr val="001F5F"/>
                </a:solidFill>
                <a:latin typeface="Times New Roman"/>
                <a:cs typeface="Times New Roman"/>
              </a:rPr>
              <a:t>s</a:t>
            </a:r>
            <a:r>
              <a:rPr sz="2800" b="1" dirty="0">
                <a:solidFill>
                  <a:srgbClr val="001F5F"/>
                </a:solidFill>
                <a:latin typeface="Times New Roman"/>
                <a:cs typeface="Times New Roman"/>
              </a:rPr>
              <a:t>am</a:t>
            </a:r>
            <a:r>
              <a:rPr sz="2800" b="1" spc="-5" dirty="0">
                <a:solidFill>
                  <a:srgbClr val="001F5F"/>
                </a:solidFill>
                <a:latin typeface="Times New Roman"/>
                <a:cs typeface="Times New Roman"/>
              </a:rPr>
              <a:t>p</a:t>
            </a:r>
            <a:r>
              <a:rPr sz="2800" b="1" dirty="0">
                <a:solidFill>
                  <a:srgbClr val="001F5F"/>
                </a:solidFill>
                <a:latin typeface="Times New Roman"/>
                <a:cs typeface="Times New Roman"/>
              </a:rPr>
              <a:t>l</a:t>
            </a:r>
            <a:r>
              <a:rPr sz="2800" b="1" spc="-5" dirty="0">
                <a:solidFill>
                  <a:srgbClr val="001F5F"/>
                </a:solidFill>
                <a:latin typeface="Times New Roman"/>
                <a:cs typeface="Times New Roman"/>
              </a:rPr>
              <a:t>i</a:t>
            </a:r>
            <a:r>
              <a:rPr sz="2800" b="1" dirty="0">
                <a:solidFill>
                  <a:srgbClr val="001F5F"/>
                </a:solidFill>
                <a:latin typeface="Times New Roman"/>
                <a:cs typeface="Times New Roman"/>
              </a:rPr>
              <a:t>n</a:t>
            </a:r>
            <a:r>
              <a:rPr sz="2800" b="1" spc="-5" dirty="0">
                <a:solidFill>
                  <a:srgbClr val="001F5F"/>
                </a:solidFill>
                <a:latin typeface="Times New Roman"/>
                <a:cs typeface="Times New Roman"/>
              </a:rPr>
              <a:t>g  methods</a:t>
            </a:r>
            <a:endParaRPr sz="2800" dirty="0">
              <a:solidFill>
                <a:prstClr val="black"/>
              </a:solidFill>
              <a:latin typeface="Times New Roman"/>
              <a:cs typeface="Times New Roman"/>
            </a:endParaRPr>
          </a:p>
          <a:p>
            <a:pPr marL="527685" marR="5080" indent="-515620">
              <a:spcBef>
                <a:spcPts val="670"/>
              </a:spcBef>
              <a:buFont typeface="Wingdings"/>
              <a:buChar char=""/>
              <a:tabLst>
                <a:tab pos="527685" algn="l"/>
                <a:tab pos="528320" algn="l"/>
                <a:tab pos="1815464" algn="l"/>
                <a:tab pos="2451100" algn="l"/>
                <a:tab pos="3751579" algn="l"/>
                <a:tab pos="5615305" algn="l"/>
                <a:tab pos="6074410" algn="l"/>
                <a:tab pos="8373109" algn="l"/>
              </a:tabLst>
            </a:pPr>
            <a:r>
              <a:rPr sz="2800" b="1" spc="-5" dirty="0">
                <a:solidFill>
                  <a:srgbClr val="001F5F"/>
                </a:solidFill>
                <a:latin typeface="Times New Roman"/>
                <a:cs typeface="Times New Roman"/>
              </a:rPr>
              <a:t>Discu</a:t>
            </a:r>
            <a:r>
              <a:rPr sz="2800" b="1" dirty="0">
                <a:solidFill>
                  <a:srgbClr val="001F5F"/>
                </a:solidFill>
                <a:latin typeface="Times New Roman"/>
                <a:cs typeface="Times New Roman"/>
              </a:rPr>
              <a:t>s</a:t>
            </a:r>
            <a:r>
              <a:rPr sz="2800" b="1" spc="-5" dirty="0">
                <a:solidFill>
                  <a:srgbClr val="001F5F"/>
                </a:solidFill>
                <a:latin typeface="Times New Roman"/>
                <a:cs typeface="Times New Roman"/>
              </a:rPr>
              <a:t>s</a:t>
            </a:r>
            <a:r>
              <a:rPr sz="2800" b="1" dirty="0">
                <a:solidFill>
                  <a:srgbClr val="001F5F"/>
                </a:solidFill>
                <a:latin typeface="Times New Roman"/>
                <a:cs typeface="Times New Roman"/>
              </a:rPr>
              <a:t>	</a:t>
            </a:r>
            <a:r>
              <a:rPr sz="2800" b="1" spc="-5" dirty="0">
                <a:solidFill>
                  <a:srgbClr val="001F5F"/>
                </a:solidFill>
                <a:latin typeface="Times New Roman"/>
                <a:cs typeface="Times New Roman"/>
              </a:rPr>
              <a:t>the</a:t>
            </a:r>
            <a:r>
              <a:rPr sz="2800" b="1" dirty="0">
                <a:solidFill>
                  <a:srgbClr val="001F5F"/>
                </a:solidFill>
                <a:latin typeface="Times New Roman"/>
                <a:cs typeface="Times New Roman"/>
              </a:rPr>
              <a:t>	</a:t>
            </a:r>
            <a:r>
              <a:rPr sz="2800" b="1" spc="-60" dirty="0">
                <a:solidFill>
                  <a:srgbClr val="001F5F"/>
                </a:solidFill>
                <a:latin typeface="Times New Roman"/>
                <a:cs typeface="Times New Roman"/>
              </a:rPr>
              <a:t>r</a:t>
            </a:r>
            <a:r>
              <a:rPr sz="2800" b="1" spc="-5" dirty="0">
                <a:solidFill>
                  <a:srgbClr val="001F5F"/>
                </a:solidFill>
                <a:latin typeface="Times New Roman"/>
                <a:cs typeface="Times New Roman"/>
              </a:rPr>
              <a:t>elat</a:t>
            </a:r>
            <a:r>
              <a:rPr sz="2800" b="1" dirty="0">
                <a:solidFill>
                  <a:srgbClr val="001F5F"/>
                </a:solidFill>
                <a:latin typeface="Times New Roman"/>
                <a:cs typeface="Times New Roman"/>
              </a:rPr>
              <a:t>i</a:t>
            </a:r>
            <a:r>
              <a:rPr sz="2800" b="1" spc="-5" dirty="0">
                <a:solidFill>
                  <a:srgbClr val="001F5F"/>
                </a:solidFill>
                <a:latin typeface="Times New Roman"/>
                <a:cs typeface="Times New Roman"/>
              </a:rPr>
              <a:t>ve</a:t>
            </a:r>
            <a:r>
              <a:rPr sz="2800" b="1" dirty="0">
                <a:solidFill>
                  <a:srgbClr val="001F5F"/>
                </a:solidFill>
                <a:latin typeface="Times New Roman"/>
                <a:cs typeface="Times New Roman"/>
              </a:rPr>
              <a:t>	a</a:t>
            </a:r>
            <a:r>
              <a:rPr sz="2800" b="1" spc="-5" dirty="0">
                <a:solidFill>
                  <a:srgbClr val="001F5F"/>
                </a:solidFill>
                <a:latin typeface="Times New Roman"/>
                <a:cs typeface="Times New Roman"/>
              </a:rPr>
              <a:t>d</a:t>
            </a:r>
            <a:r>
              <a:rPr sz="2800" b="1" spc="5" dirty="0">
                <a:solidFill>
                  <a:srgbClr val="001F5F"/>
                </a:solidFill>
                <a:latin typeface="Times New Roman"/>
                <a:cs typeface="Times New Roman"/>
              </a:rPr>
              <a:t>v</a:t>
            </a:r>
            <a:r>
              <a:rPr sz="2800" b="1" dirty="0">
                <a:solidFill>
                  <a:srgbClr val="001F5F"/>
                </a:solidFill>
                <a:latin typeface="Times New Roman"/>
                <a:cs typeface="Times New Roman"/>
              </a:rPr>
              <a:t>a</a:t>
            </a:r>
            <a:r>
              <a:rPr sz="2800" b="1" spc="-5" dirty="0">
                <a:solidFill>
                  <a:srgbClr val="001F5F"/>
                </a:solidFill>
                <a:latin typeface="Times New Roman"/>
                <a:cs typeface="Times New Roman"/>
              </a:rPr>
              <a:t>n</a:t>
            </a:r>
            <a:r>
              <a:rPr sz="2800" b="1" spc="5" dirty="0">
                <a:solidFill>
                  <a:srgbClr val="001F5F"/>
                </a:solidFill>
                <a:latin typeface="Times New Roman"/>
                <a:cs typeface="Times New Roman"/>
              </a:rPr>
              <a:t>t</a:t>
            </a:r>
            <a:r>
              <a:rPr sz="2800" b="1" dirty="0">
                <a:solidFill>
                  <a:srgbClr val="001F5F"/>
                </a:solidFill>
                <a:latin typeface="Times New Roman"/>
                <a:cs typeface="Times New Roman"/>
              </a:rPr>
              <a:t>ag</a:t>
            </a:r>
            <a:r>
              <a:rPr sz="2800" b="1" spc="-5" dirty="0">
                <a:solidFill>
                  <a:srgbClr val="001F5F"/>
                </a:solidFill>
                <a:latin typeface="Times New Roman"/>
                <a:cs typeface="Times New Roman"/>
              </a:rPr>
              <a:t>es</a:t>
            </a:r>
            <a:r>
              <a:rPr sz="2800" b="1" dirty="0">
                <a:solidFill>
                  <a:srgbClr val="001F5F"/>
                </a:solidFill>
                <a:latin typeface="Times New Roman"/>
                <a:cs typeface="Times New Roman"/>
              </a:rPr>
              <a:t>	</a:t>
            </a:r>
            <a:r>
              <a:rPr sz="2800" b="1" spc="-5" dirty="0">
                <a:solidFill>
                  <a:srgbClr val="001F5F"/>
                </a:solidFill>
                <a:latin typeface="Times New Roman"/>
                <a:cs typeface="Times New Roman"/>
              </a:rPr>
              <a:t>&amp;</a:t>
            </a:r>
            <a:r>
              <a:rPr sz="2800" b="1" dirty="0">
                <a:solidFill>
                  <a:srgbClr val="001F5F"/>
                </a:solidFill>
                <a:latin typeface="Times New Roman"/>
                <a:cs typeface="Times New Roman"/>
              </a:rPr>
              <a:t>	</a:t>
            </a:r>
            <a:r>
              <a:rPr sz="2800" b="1" spc="-5" dirty="0">
                <a:solidFill>
                  <a:srgbClr val="001F5F"/>
                </a:solidFill>
                <a:latin typeface="Times New Roman"/>
                <a:cs typeface="Times New Roman"/>
              </a:rPr>
              <a:t>di</a:t>
            </a:r>
            <a:r>
              <a:rPr sz="2800" b="1" dirty="0">
                <a:solidFill>
                  <a:srgbClr val="001F5F"/>
                </a:solidFill>
                <a:latin typeface="Times New Roman"/>
                <a:cs typeface="Times New Roman"/>
              </a:rPr>
              <a:t>s</a:t>
            </a:r>
            <a:r>
              <a:rPr sz="2800" b="1" spc="-5" dirty="0">
                <a:solidFill>
                  <a:srgbClr val="001F5F"/>
                </a:solidFill>
                <a:latin typeface="Times New Roman"/>
                <a:cs typeface="Times New Roman"/>
              </a:rPr>
              <a:t>a</a:t>
            </a:r>
            <a:r>
              <a:rPr sz="2800" b="1" dirty="0">
                <a:solidFill>
                  <a:srgbClr val="001F5F"/>
                </a:solidFill>
                <a:latin typeface="Times New Roman"/>
                <a:cs typeface="Times New Roman"/>
              </a:rPr>
              <a:t>d</a:t>
            </a:r>
            <a:r>
              <a:rPr sz="2800" b="1" spc="-5" dirty="0">
                <a:solidFill>
                  <a:srgbClr val="001F5F"/>
                </a:solidFill>
                <a:latin typeface="Times New Roman"/>
                <a:cs typeface="Times New Roman"/>
              </a:rPr>
              <a:t>v</a:t>
            </a:r>
            <a:r>
              <a:rPr sz="2800" b="1" dirty="0">
                <a:solidFill>
                  <a:srgbClr val="001F5F"/>
                </a:solidFill>
                <a:latin typeface="Times New Roman"/>
                <a:cs typeface="Times New Roman"/>
              </a:rPr>
              <a:t>a</a:t>
            </a:r>
            <a:r>
              <a:rPr sz="2800" b="1" spc="-5" dirty="0">
                <a:solidFill>
                  <a:srgbClr val="001F5F"/>
                </a:solidFill>
                <a:latin typeface="Times New Roman"/>
                <a:cs typeface="Times New Roman"/>
              </a:rPr>
              <a:t>n</a:t>
            </a:r>
            <a:r>
              <a:rPr sz="2800" b="1" dirty="0">
                <a:solidFill>
                  <a:srgbClr val="001F5F"/>
                </a:solidFill>
                <a:latin typeface="Times New Roman"/>
                <a:cs typeface="Times New Roman"/>
              </a:rPr>
              <a:t>t</a:t>
            </a:r>
            <a:r>
              <a:rPr sz="2800" b="1" spc="-5" dirty="0">
                <a:solidFill>
                  <a:srgbClr val="001F5F"/>
                </a:solidFill>
                <a:latin typeface="Times New Roman"/>
                <a:cs typeface="Times New Roman"/>
              </a:rPr>
              <a:t>ages</a:t>
            </a:r>
            <a:r>
              <a:rPr sz="2800" b="1" dirty="0">
                <a:solidFill>
                  <a:srgbClr val="001F5F"/>
                </a:solidFill>
                <a:latin typeface="Times New Roman"/>
                <a:cs typeface="Times New Roman"/>
              </a:rPr>
              <a:t>	of  </a:t>
            </a:r>
            <a:r>
              <a:rPr sz="2800" b="1" spc="-5" dirty="0">
                <a:solidFill>
                  <a:srgbClr val="001F5F"/>
                </a:solidFill>
                <a:latin typeface="Times New Roman"/>
                <a:cs typeface="Times New Roman"/>
              </a:rPr>
              <a:t>each sampling</a:t>
            </a:r>
            <a:r>
              <a:rPr sz="2800" b="1" spc="5" dirty="0">
                <a:solidFill>
                  <a:srgbClr val="001F5F"/>
                </a:solidFill>
                <a:latin typeface="Times New Roman"/>
                <a:cs typeface="Times New Roman"/>
              </a:rPr>
              <a:t> </a:t>
            </a:r>
            <a:r>
              <a:rPr sz="2800" b="1" spc="-5" dirty="0">
                <a:solidFill>
                  <a:srgbClr val="001F5F"/>
                </a:solidFill>
                <a:latin typeface="Times New Roman"/>
                <a:cs typeface="Times New Roman"/>
              </a:rPr>
              <a:t>methods</a:t>
            </a:r>
            <a:endParaRPr sz="2800" dirty="0">
              <a:solidFill>
                <a:prstClr val="black"/>
              </a:solidFill>
              <a:latin typeface="Times New Roman"/>
              <a:cs typeface="Times New Roman"/>
            </a:endParaRPr>
          </a:p>
        </p:txBody>
      </p:sp>
    </p:spTree>
    <p:extLst>
      <p:ext uri="{BB962C8B-B14F-4D97-AF65-F5344CB8AC3E}">
        <p14:creationId xmlns:p14="http://schemas.microsoft.com/office/powerpoint/2010/main" val="25372735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962" name="Group 2"/>
          <p:cNvGrpSpPr>
            <a:grpSpLocks/>
          </p:cNvGrpSpPr>
          <p:nvPr/>
        </p:nvGrpSpPr>
        <p:grpSpPr bwMode="auto">
          <a:xfrm>
            <a:off x="-3124200" y="-381000"/>
            <a:ext cx="14630400" cy="7416800"/>
            <a:chOff x="-1968" y="-240"/>
            <a:chExt cx="9216" cy="4672"/>
          </a:xfrm>
        </p:grpSpPr>
        <p:sp>
          <p:nvSpPr>
            <p:cNvPr id="33905" name="Freeform 3" descr="水滴"/>
            <p:cNvSpPr>
              <a:spLocks/>
            </p:cNvSpPr>
            <p:nvPr/>
          </p:nvSpPr>
          <p:spPr bwMode="auto">
            <a:xfrm>
              <a:off x="1488" y="-240"/>
              <a:ext cx="1392" cy="4672"/>
            </a:xfrm>
            <a:custGeom>
              <a:avLst/>
              <a:gdLst>
                <a:gd name="T0" fmla="*/ 421 w 1152"/>
                <a:gd name="T1" fmla="*/ 8 h 4672"/>
                <a:gd name="T2" fmla="*/ 7434 w 1152"/>
                <a:gd name="T3" fmla="*/ 2264 h 4672"/>
                <a:gd name="T4" fmla="*/ 1697 w 1152"/>
                <a:gd name="T5" fmla="*/ 4664 h 4672"/>
                <a:gd name="T6" fmla="*/ 4880 w 1152"/>
                <a:gd name="T7" fmla="*/ 2216 h 4672"/>
                <a:gd name="T8" fmla="*/ 421 w 1152"/>
                <a:gd name="T9" fmla="*/ 8 h 467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52" h="4672">
                  <a:moveTo>
                    <a:pt x="64" y="8"/>
                  </a:moveTo>
                  <a:cubicBezTo>
                    <a:pt x="128" y="16"/>
                    <a:pt x="1088" y="1488"/>
                    <a:pt x="1120" y="2264"/>
                  </a:cubicBezTo>
                  <a:cubicBezTo>
                    <a:pt x="1152" y="3040"/>
                    <a:pt x="320" y="4672"/>
                    <a:pt x="256" y="4664"/>
                  </a:cubicBezTo>
                  <a:cubicBezTo>
                    <a:pt x="192" y="4656"/>
                    <a:pt x="768" y="2992"/>
                    <a:pt x="736" y="2216"/>
                  </a:cubicBezTo>
                  <a:cubicBezTo>
                    <a:pt x="704" y="1440"/>
                    <a:pt x="0" y="0"/>
                    <a:pt x="64" y="8"/>
                  </a:cubicBezTo>
                  <a:close/>
                </a:path>
              </a:pathLst>
            </a:custGeom>
            <a:blipFill dpi="0" rotWithShape="1">
              <a:blip r:embed="rId2"/>
              <a:srcRect/>
              <a:tile tx="0" ty="0" sx="100000" sy="100000" flip="none" algn="tl"/>
            </a:blip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mtClean="0">
                <a:solidFill>
                  <a:srgbClr val="FFFFFF"/>
                </a:solidFill>
              </a:endParaRPr>
            </a:p>
          </p:txBody>
        </p:sp>
        <p:sp>
          <p:nvSpPr>
            <p:cNvPr id="33906" name="Freeform 4" descr="水滴"/>
            <p:cNvSpPr>
              <a:spLocks/>
            </p:cNvSpPr>
            <p:nvPr/>
          </p:nvSpPr>
          <p:spPr bwMode="auto">
            <a:xfrm>
              <a:off x="2352" y="-240"/>
              <a:ext cx="1392" cy="4672"/>
            </a:xfrm>
            <a:custGeom>
              <a:avLst/>
              <a:gdLst>
                <a:gd name="T0" fmla="*/ 421 w 1152"/>
                <a:gd name="T1" fmla="*/ 8 h 4672"/>
                <a:gd name="T2" fmla="*/ 7434 w 1152"/>
                <a:gd name="T3" fmla="*/ 2264 h 4672"/>
                <a:gd name="T4" fmla="*/ 1697 w 1152"/>
                <a:gd name="T5" fmla="*/ 4664 h 4672"/>
                <a:gd name="T6" fmla="*/ 4880 w 1152"/>
                <a:gd name="T7" fmla="*/ 2216 h 4672"/>
                <a:gd name="T8" fmla="*/ 421 w 1152"/>
                <a:gd name="T9" fmla="*/ 8 h 467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52" h="4672">
                  <a:moveTo>
                    <a:pt x="64" y="8"/>
                  </a:moveTo>
                  <a:cubicBezTo>
                    <a:pt x="128" y="16"/>
                    <a:pt x="1088" y="1488"/>
                    <a:pt x="1120" y="2264"/>
                  </a:cubicBezTo>
                  <a:cubicBezTo>
                    <a:pt x="1152" y="3040"/>
                    <a:pt x="320" y="4672"/>
                    <a:pt x="256" y="4664"/>
                  </a:cubicBezTo>
                  <a:cubicBezTo>
                    <a:pt x="192" y="4656"/>
                    <a:pt x="768" y="2992"/>
                    <a:pt x="736" y="2216"/>
                  </a:cubicBezTo>
                  <a:cubicBezTo>
                    <a:pt x="704" y="1440"/>
                    <a:pt x="0" y="0"/>
                    <a:pt x="64" y="8"/>
                  </a:cubicBezTo>
                  <a:close/>
                </a:path>
              </a:pathLst>
            </a:custGeom>
            <a:blipFill dpi="0" rotWithShape="1">
              <a:blip r:embed="rId2"/>
              <a:srcRect/>
              <a:tile tx="0" ty="0" sx="100000" sy="100000" flip="none" algn="tl"/>
            </a:blip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mtClean="0">
                <a:solidFill>
                  <a:srgbClr val="FFFFFF"/>
                </a:solidFill>
              </a:endParaRPr>
            </a:p>
          </p:txBody>
        </p:sp>
        <p:sp>
          <p:nvSpPr>
            <p:cNvPr id="33907" name="Freeform 5" descr="水滴"/>
            <p:cNvSpPr>
              <a:spLocks/>
            </p:cNvSpPr>
            <p:nvPr/>
          </p:nvSpPr>
          <p:spPr bwMode="auto">
            <a:xfrm>
              <a:off x="3216" y="-240"/>
              <a:ext cx="1392" cy="4672"/>
            </a:xfrm>
            <a:custGeom>
              <a:avLst/>
              <a:gdLst>
                <a:gd name="T0" fmla="*/ 421 w 1152"/>
                <a:gd name="T1" fmla="*/ 8 h 4672"/>
                <a:gd name="T2" fmla="*/ 7434 w 1152"/>
                <a:gd name="T3" fmla="*/ 2264 h 4672"/>
                <a:gd name="T4" fmla="*/ 1697 w 1152"/>
                <a:gd name="T5" fmla="*/ 4664 h 4672"/>
                <a:gd name="T6" fmla="*/ 4880 w 1152"/>
                <a:gd name="T7" fmla="*/ 2216 h 4672"/>
                <a:gd name="T8" fmla="*/ 421 w 1152"/>
                <a:gd name="T9" fmla="*/ 8 h 467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52" h="4672">
                  <a:moveTo>
                    <a:pt x="64" y="8"/>
                  </a:moveTo>
                  <a:cubicBezTo>
                    <a:pt x="128" y="16"/>
                    <a:pt x="1088" y="1488"/>
                    <a:pt x="1120" y="2264"/>
                  </a:cubicBezTo>
                  <a:cubicBezTo>
                    <a:pt x="1152" y="3040"/>
                    <a:pt x="320" y="4672"/>
                    <a:pt x="256" y="4664"/>
                  </a:cubicBezTo>
                  <a:cubicBezTo>
                    <a:pt x="192" y="4656"/>
                    <a:pt x="768" y="2992"/>
                    <a:pt x="736" y="2216"/>
                  </a:cubicBezTo>
                  <a:cubicBezTo>
                    <a:pt x="704" y="1440"/>
                    <a:pt x="0" y="0"/>
                    <a:pt x="64" y="8"/>
                  </a:cubicBezTo>
                  <a:close/>
                </a:path>
              </a:pathLst>
            </a:custGeom>
            <a:blipFill dpi="0" rotWithShape="1">
              <a:blip r:embed="rId2"/>
              <a:srcRect/>
              <a:tile tx="0" ty="0" sx="100000" sy="100000" flip="none" algn="tl"/>
            </a:blip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mtClean="0">
                <a:solidFill>
                  <a:srgbClr val="FFFFFF"/>
                </a:solidFill>
              </a:endParaRPr>
            </a:p>
          </p:txBody>
        </p:sp>
        <p:sp>
          <p:nvSpPr>
            <p:cNvPr id="33908" name="Freeform 6" descr="水滴"/>
            <p:cNvSpPr>
              <a:spLocks/>
            </p:cNvSpPr>
            <p:nvPr/>
          </p:nvSpPr>
          <p:spPr bwMode="auto">
            <a:xfrm>
              <a:off x="-1104" y="-240"/>
              <a:ext cx="1392" cy="4672"/>
            </a:xfrm>
            <a:custGeom>
              <a:avLst/>
              <a:gdLst>
                <a:gd name="T0" fmla="*/ 421 w 1152"/>
                <a:gd name="T1" fmla="*/ 8 h 4672"/>
                <a:gd name="T2" fmla="*/ 7434 w 1152"/>
                <a:gd name="T3" fmla="*/ 2264 h 4672"/>
                <a:gd name="T4" fmla="*/ 1697 w 1152"/>
                <a:gd name="T5" fmla="*/ 4664 h 4672"/>
                <a:gd name="T6" fmla="*/ 4880 w 1152"/>
                <a:gd name="T7" fmla="*/ 2216 h 4672"/>
                <a:gd name="T8" fmla="*/ 421 w 1152"/>
                <a:gd name="T9" fmla="*/ 8 h 467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52" h="4672">
                  <a:moveTo>
                    <a:pt x="64" y="8"/>
                  </a:moveTo>
                  <a:cubicBezTo>
                    <a:pt x="128" y="16"/>
                    <a:pt x="1088" y="1488"/>
                    <a:pt x="1120" y="2264"/>
                  </a:cubicBezTo>
                  <a:cubicBezTo>
                    <a:pt x="1152" y="3040"/>
                    <a:pt x="320" y="4672"/>
                    <a:pt x="256" y="4664"/>
                  </a:cubicBezTo>
                  <a:cubicBezTo>
                    <a:pt x="192" y="4656"/>
                    <a:pt x="768" y="2992"/>
                    <a:pt x="736" y="2216"/>
                  </a:cubicBezTo>
                  <a:cubicBezTo>
                    <a:pt x="704" y="1440"/>
                    <a:pt x="0" y="0"/>
                    <a:pt x="64" y="8"/>
                  </a:cubicBezTo>
                  <a:close/>
                </a:path>
              </a:pathLst>
            </a:custGeom>
            <a:blipFill dpi="0" rotWithShape="1">
              <a:blip r:embed="rId2"/>
              <a:srcRect/>
              <a:tile tx="0" ty="0" sx="100000" sy="100000" flip="none" algn="tl"/>
            </a:blip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mtClean="0">
                <a:solidFill>
                  <a:srgbClr val="FFFFFF"/>
                </a:solidFill>
              </a:endParaRPr>
            </a:p>
          </p:txBody>
        </p:sp>
        <p:sp>
          <p:nvSpPr>
            <p:cNvPr id="33909" name="Freeform 7" descr="水滴"/>
            <p:cNvSpPr>
              <a:spLocks/>
            </p:cNvSpPr>
            <p:nvPr/>
          </p:nvSpPr>
          <p:spPr bwMode="auto">
            <a:xfrm>
              <a:off x="-240" y="-240"/>
              <a:ext cx="1392" cy="4672"/>
            </a:xfrm>
            <a:custGeom>
              <a:avLst/>
              <a:gdLst>
                <a:gd name="T0" fmla="*/ 421 w 1152"/>
                <a:gd name="T1" fmla="*/ 8 h 4672"/>
                <a:gd name="T2" fmla="*/ 7434 w 1152"/>
                <a:gd name="T3" fmla="*/ 2264 h 4672"/>
                <a:gd name="T4" fmla="*/ 1697 w 1152"/>
                <a:gd name="T5" fmla="*/ 4664 h 4672"/>
                <a:gd name="T6" fmla="*/ 4880 w 1152"/>
                <a:gd name="T7" fmla="*/ 2216 h 4672"/>
                <a:gd name="T8" fmla="*/ 421 w 1152"/>
                <a:gd name="T9" fmla="*/ 8 h 467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52" h="4672">
                  <a:moveTo>
                    <a:pt x="64" y="8"/>
                  </a:moveTo>
                  <a:cubicBezTo>
                    <a:pt x="128" y="16"/>
                    <a:pt x="1088" y="1488"/>
                    <a:pt x="1120" y="2264"/>
                  </a:cubicBezTo>
                  <a:cubicBezTo>
                    <a:pt x="1152" y="3040"/>
                    <a:pt x="320" y="4672"/>
                    <a:pt x="256" y="4664"/>
                  </a:cubicBezTo>
                  <a:cubicBezTo>
                    <a:pt x="192" y="4656"/>
                    <a:pt x="768" y="2992"/>
                    <a:pt x="736" y="2216"/>
                  </a:cubicBezTo>
                  <a:cubicBezTo>
                    <a:pt x="704" y="1440"/>
                    <a:pt x="0" y="0"/>
                    <a:pt x="64" y="8"/>
                  </a:cubicBezTo>
                  <a:close/>
                </a:path>
              </a:pathLst>
            </a:custGeom>
            <a:blipFill dpi="0" rotWithShape="1">
              <a:blip r:embed="rId2"/>
              <a:srcRect/>
              <a:tile tx="0" ty="0" sx="100000" sy="100000" flip="none" algn="tl"/>
            </a:blip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mtClean="0">
                <a:solidFill>
                  <a:srgbClr val="FFFFFF"/>
                </a:solidFill>
              </a:endParaRPr>
            </a:p>
          </p:txBody>
        </p:sp>
        <p:sp>
          <p:nvSpPr>
            <p:cNvPr id="33910" name="Freeform 8" descr="水滴"/>
            <p:cNvSpPr>
              <a:spLocks/>
            </p:cNvSpPr>
            <p:nvPr/>
          </p:nvSpPr>
          <p:spPr bwMode="auto">
            <a:xfrm>
              <a:off x="624" y="-240"/>
              <a:ext cx="1392" cy="4672"/>
            </a:xfrm>
            <a:custGeom>
              <a:avLst/>
              <a:gdLst>
                <a:gd name="T0" fmla="*/ 421 w 1152"/>
                <a:gd name="T1" fmla="*/ 8 h 4672"/>
                <a:gd name="T2" fmla="*/ 7434 w 1152"/>
                <a:gd name="T3" fmla="*/ 2264 h 4672"/>
                <a:gd name="T4" fmla="*/ 1697 w 1152"/>
                <a:gd name="T5" fmla="*/ 4664 h 4672"/>
                <a:gd name="T6" fmla="*/ 4880 w 1152"/>
                <a:gd name="T7" fmla="*/ 2216 h 4672"/>
                <a:gd name="T8" fmla="*/ 421 w 1152"/>
                <a:gd name="T9" fmla="*/ 8 h 467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52" h="4672">
                  <a:moveTo>
                    <a:pt x="64" y="8"/>
                  </a:moveTo>
                  <a:cubicBezTo>
                    <a:pt x="128" y="16"/>
                    <a:pt x="1088" y="1488"/>
                    <a:pt x="1120" y="2264"/>
                  </a:cubicBezTo>
                  <a:cubicBezTo>
                    <a:pt x="1152" y="3040"/>
                    <a:pt x="320" y="4672"/>
                    <a:pt x="256" y="4664"/>
                  </a:cubicBezTo>
                  <a:cubicBezTo>
                    <a:pt x="192" y="4656"/>
                    <a:pt x="768" y="2992"/>
                    <a:pt x="736" y="2216"/>
                  </a:cubicBezTo>
                  <a:cubicBezTo>
                    <a:pt x="704" y="1440"/>
                    <a:pt x="0" y="0"/>
                    <a:pt x="64" y="8"/>
                  </a:cubicBezTo>
                  <a:close/>
                </a:path>
              </a:pathLst>
            </a:custGeom>
            <a:blipFill dpi="0" rotWithShape="1">
              <a:blip r:embed="rId2"/>
              <a:srcRect/>
              <a:tile tx="0" ty="0" sx="100000" sy="100000" flip="none" algn="tl"/>
            </a:blip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mtClean="0">
                <a:solidFill>
                  <a:srgbClr val="FFFFFF"/>
                </a:solidFill>
              </a:endParaRPr>
            </a:p>
          </p:txBody>
        </p:sp>
        <p:sp>
          <p:nvSpPr>
            <p:cNvPr id="33911" name="Freeform 9" descr="水滴"/>
            <p:cNvSpPr>
              <a:spLocks/>
            </p:cNvSpPr>
            <p:nvPr/>
          </p:nvSpPr>
          <p:spPr bwMode="auto">
            <a:xfrm>
              <a:off x="4128" y="-240"/>
              <a:ext cx="1392" cy="4672"/>
            </a:xfrm>
            <a:custGeom>
              <a:avLst/>
              <a:gdLst>
                <a:gd name="T0" fmla="*/ 421 w 1152"/>
                <a:gd name="T1" fmla="*/ 8 h 4672"/>
                <a:gd name="T2" fmla="*/ 7434 w 1152"/>
                <a:gd name="T3" fmla="*/ 2264 h 4672"/>
                <a:gd name="T4" fmla="*/ 1697 w 1152"/>
                <a:gd name="T5" fmla="*/ 4664 h 4672"/>
                <a:gd name="T6" fmla="*/ 4880 w 1152"/>
                <a:gd name="T7" fmla="*/ 2216 h 4672"/>
                <a:gd name="T8" fmla="*/ 421 w 1152"/>
                <a:gd name="T9" fmla="*/ 8 h 467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52" h="4672">
                  <a:moveTo>
                    <a:pt x="64" y="8"/>
                  </a:moveTo>
                  <a:cubicBezTo>
                    <a:pt x="128" y="16"/>
                    <a:pt x="1088" y="1488"/>
                    <a:pt x="1120" y="2264"/>
                  </a:cubicBezTo>
                  <a:cubicBezTo>
                    <a:pt x="1152" y="3040"/>
                    <a:pt x="320" y="4672"/>
                    <a:pt x="256" y="4664"/>
                  </a:cubicBezTo>
                  <a:cubicBezTo>
                    <a:pt x="192" y="4656"/>
                    <a:pt x="768" y="2992"/>
                    <a:pt x="736" y="2216"/>
                  </a:cubicBezTo>
                  <a:cubicBezTo>
                    <a:pt x="704" y="1440"/>
                    <a:pt x="0" y="0"/>
                    <a:pt x="64" y="8"/>
                  </a:cubicBezTo>
                  <a:close/>
                </a:path>
              </a:pathLst>
            </a:custGeom>
            <a:blipFill dpi="0" rotWithShape="1">
              <a:blip r:embed="rId2"/>
              <a:srcRect/>
              <a:tile tx="0" ty="0" sx="100000" sy="100000" flip="none" algn="tl"/>
            </a:blip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mtClean="0">
                <a:solidFill>
                  <a:srgbClr val="FFFFFF"/>
                </a:solidFill>
              </a:endParaRPr>
            </a:p>
          </p:txBody>
        </p:sp>
        <p:sp>
          <p:nvSpPr>
            <p:cNvPr id="33912" name="Freeform 10" descr="水滴"/>
            <p:cNvSpPr>
              <a:spLocks/>
            </p:cNvSpPr>
            <p:nvPr/>
          </p:nvSpPr>
          <p:spPr bwMode="auto">
            <a:xfrm>
              <a:off x="4992" y="-240"/>
              <a:ext cx="1392" cy="4672"/>
            </a:xfrm>
            <a:custGeom>
              <a:avLst/>
              <a:gdLst>
                <a:gd name="T0" fmla="*/ 421 w 1152"/>
                <a:gd name="T1" fmla="*/ 8 h 4672"/>
                <a:gd name="T2" fmla="*/ 7434 w 1152"/>
                <a:gd name="T3" fmla="*/ 2264 h 4672"/>
                <a:gd name="T4" fmla="*/ 1697 w 1152"/>
                <a:gd name="T5" fmla="*/ 4664 h 4672"/>
                <a:gd name="T6" fmla="*/ 4880 w 1152"/>
                <a:gd name="T7" fmla="*/ 2216 h 4672"/>
                <a:gd name="T8" fmla="*/ 421 w 1152"/>
                <a:gd name="T9" fmla="*/ 8 h 467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52" h="4672">
                  <a:moveTo>
                    <a:pt x="64" y="8"/>
                  </a:moveTo>
                  <a:cubicBezTo>
                    <a:pt x="128" y="16"/>
                    <a:pt x="1088" y="1488"/>
                    <a:pt x="1120" y="2264"/>
                  </a:cubicBezTo>
                  <a:cubicBezTo>
                    <a:pt x="1152" y="3040"/>
                    <a:pt x="320" y="4672"/>
                    <a:pt x="256" y="4664"/>
                  </a:cubicBezTo>
                  <a:cubicBezTo>
                    <a:pt x="192" y="4656"/>
                    <a:pt x="768" y="2992"/>
                    <a:pt x="736" y="2216"/>
                  </a:cubicBezTo>
                  <a:cubicBezTo>
                    <a:pt x="704" y="1440"/>
                    <a:pt x="0" y="0"/>
                    <a:pt x="64" y="8"/>
                  </a:cubicBezTo>
                  <a:close/>
                </a:path>
              </a:pathLst>
            </a:custGeom>
            <a:blipFill dpi="0" rotWithShape="1">
              <a:blip r:embed="rId2"/>
              <a:srcRect/>
              <a:tile tx="0" ty="0" sx="100000" sy="100000" flip="none" algn="tl"/>
            </a:blip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mtClean="0">
                <a:solidFill>
                  <a:srgbClr val="FFFFFF"/>
                </a:solidFill>
              </a:endParaRPr>
            </a:p>
          </p:txBody>
        </p:sp>
        <p:sp>
          <p:nvSpPr>
            <p:cNvPr id="33913" name="Freeform 11" descr="水滴"/>
            <p:cNvSpPr>
              <a:spLocks/>
            </p:cNvSpPr>
            <p:nvPr/>
          </p:nvSpPr>
          <p:spPr bwMode="auto">
            <a:xfrm>
              <a:off x="5856" y="-240"/>
              <a:ext cx="1392" cy="4672"/>
            </a:xfrm>
            <a:custGeom>
              <a:avLst/>
              <a:gdLst>
                <a:gd name="T0" fmla="*/ 421 w 1152"/>
                <a:gd name="T1" fmla="*/ 8 h 4672"/>
                <a:gd name="T2" fmla="*/ 7434 w 1152"/>
                <a:gd name="T3" fmla="*/ 2264 h 4672"/>
                <a:gd name="T4" fmla="*/ 1697 w 1152"/>
                <a:gd name="T5" fmla="*/ 4664 h 4672"/>
                <a:gd name="T6" fmla="*/ 4880 w 1152"/>
                <a:gd name="T7" fmla="*/ 2216 h 4672"/>
                <a:gd name="T8" fmla="*/ 421 w 1152"/>
                <a:gd name="T9" fmla="*/ 8 h 467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52" h="4672">
                  <a:moveTo>
                    <a:pt x="64" y="8"/>
                  </a:moveTo>
                  <a:cubicBezTo>
                    <a:pt x="128" y="16"/>
                    <a:pt x="1088" y="1488"/>
                    <a:pt x="1120" y="2264"/>
                  </a:cubicBezTo>
                  <a:cubicBezTo>
                    <a:pt x="1152" y="3040"/>
                    <a:pt x="320" y="4672"/>
                    <a:pt x="256" y="4664"/>
                  </a:cubicBezTo>
                  <a:cubicBezTo>
                    <a:pt x="192" y="4656"/>
                    <a:pt x="768" y="2992"/>
                    <a:pt x="736" y="2216"/>
                  </a:cubicBezTo>
                  <a:cubicBezTo>
                    <a:pt x="704" y="1440"/>
                    <a:pt x="0" y="0"/>
                    <a:pt x="64" y="8"/>
                  </a:cubicBezTo>
                  <a:close/>
                </a:path>
              </a:pathLst>
            </a:custGeom>
            <a:blipFill dpi="0" rotWithShape="1">
              <a:blip r:embed="rId2"/>
              <a:srcRect/>
              <a:tile tx="0" ty="0" sx="100000" sy="100000" flip="none" algn="tl"/>
            </a:blip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mtClean="0">
                <a:solidFill>
                  <a:srgbClr val="FFFFFF"/>
                </a:solidFill>
              </a:endParaRPr>
            </a:p>
          </p:txBody>
        </p:sp>
        <p:sp>
          <p:nvSpPr>
            <p:cNvPr id="33914" name="Freeform 12" descr="水滴"/>
            <p:cNvSpPr>
              <a:spLocks/>
            </p:cNvSpPr>
            <p:nvPr/>
          </p:nvSpPr>
          <p:spPr bwMode="auto">
            <a:xfrm>
              <a:off x="-1968" y="-240"/>
              <a:ext cx="1392" cy="4672"/>
            </a:xfrm>
            <a:custGeom>
              <a:avLst/>
              <a:gdLst>
                <a:gd name="T0" fmla="*/ 421 w 1152"/>
                <a:gd name="T1" fmla="*/ 8 h 4672"/>
                <a:gd name="T2" fmla="*/ 7434 w 1152"/>
                <a:gd name="T3" fmla="*/ 2264 h 4672"/>
                <a:gd name="T4" fmla="*/ 1697 w 1152"/>
                <a:gd name="T5" fmla="*/ 4664 h 4672"/>
                <a:gd name="T6" fmla="*/ 4880 w 1152"/>
                <a:gd name="T7" fmla="*/ 2216 h 4672"/>
                <a:gd name="T8" fmla="*/ 421 w 1152"/>
                <a:gd name="T9" fmla="*/ 8 h 467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52" h="4672">
                  <a:moveTo>
                    <a:pt x="64" y="8"/>
                  </a:moveTo>
                  <a:cubicBezTo>
                    <a:pt x="128" y="16"/>
                    <a:pt x="1088" y="1488"/>
                    <a:pt x="1120" y="2264"/>
                  </a:cubicBezTo>
                  <a:cubicBezTo>
                    <a:pt x="1152" y="3040"/>
                    <a:pt x="320" y="4672"/>
                    <a:pt x="256" y="4664"/>
                  </a:cubicBezTo>
                  <a:cubicBezTo>
                    <a:pt x="192" y="4656"/>
                    <a:pt x="768" y="2992"/>
                    <a:pt x="736" y="2216"/>
                  </a:cubicBezTo>
                  <a:cubicBezTo>
                    <a:pt x="704" y="1440"/>
                    <a:pt x="0" y="0"/>
                    <a:pt x="64" y="8"/>
                  </a:cubicBezTo>
                  <a:close/>
                </a:path>
              </a:pathLst>
            </a:custGeom>
            <a:blipFill dpi="0" rotWithShape="1">
              <a:blip r:embed="rId2"/>
              <a:srcRect/>
              <a:tile tx="0" ty="0" sx="100000" sy="100000" flip="none" algn="tl"/>
            </a:blip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mtClean="0">
                <a:solidFill>
                  <a:srgbClr val="FFFFFF"/>
                </a:solidFill>
              </a:endParaRPr>
            </a:p>
          </p:txBody>
        </p:sp>
      </p:grpSp>
      <p:sp>
        <p:nvSpPr>
          <p:cNvPr id="33795" name="Freeform 13" descr="沙滩"/>
          <p:cNvSpPr>
            <a:spLocks/>
          </p:cNvSpPr>
          <p:nvPr/>
        </p:nvSpPr>
        <p:spPr bwMode="auto">
          <a:xfrm>
            <a:off x="-381000" y="-381000"/>
            <a:ext cx="2700338" cy="3389313"/>
          </a:xfrm>
          <a:custGeom>
            <a:avLst/>
            <a:gdLst>
              <a:gd name="T0" fmla="*/ 2147483647 w 1588"/>
              <a:gd name="T1" fmla="*/ 2147483647 h 1455"/>
              <a:gd name="T2" fmla="*/ 2147483647 w 1588"/>
              <a:gd name="T3" fmla="*/ 2147483647 h 1455"/>
              <a:gd name="T4" fmla="*/ 2147483647 w 1588"/>
              <a:gd name="T5" fmla="*/ 2147483647 h 1455"/>
              <a:gd name="T6" fmla="*/ 2147483647 w 1588"/>
              <a:gd name="T7" fmla="*/ 2147483647 h 145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588" h="1455">
                <a:moveTo>
                  <a:pt x="38" y="302"/>
                </a:moveTo>
                <a:cubicBezTo>
                  <a:pt x="76" y="510"/>
                  <a:pt x="1210" y="1455"/>
                  <a:pt x="1399" y="1436"/>
                </a:cubicBezTo>
                <a:cubicBezTo>
                  <a:pt x="1588" y="1417"/>
                  <a:pt x="1399" y="378"/>
                  <a:pt x="1172" y="189"/>
                </a:cubicBezTo>
                <a:cubicBezTo>
                  <a:pt x="945" y="0"/>
                  <a:pt x="0" y="94"/>
                  <a:pt x="38" y="302"/>
                </a:cubicBezTo>
                <a:close/>
              </a:path>
            </a:pathLst>
          </a:custGeom>
          <a:blipFill dpi="0" rotWithShape="1">
            <a:blip r:embed="rId3"/>
            <a:srcRect/>
            <a:tile tx="0" ty="0" sx="100000" sy="100000" flip="none" algn="tl"/>
          </a:blipFill>
          <a:ln w="9525" cap="flat" cmpd="sng">
            <a:solidFill>
              <a:schemeClr val="tx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mtClean="0">
              <a:solidFill>
                <a:srgbClr val="FFFFFF"/>
              </a:solidFill>
            </a:endParaRPr>
          </a:p>
        </p:txBody>
      </p:sp>
      <p:sp>
        <p:nvSpPr>
          <p:cNvPr id="33796" name="Freeform 14" descr="沙滩"/>
          <p:cNvSpPr>
            <a:spLocks/>
          </p:cNvSpPr>
          <p:nvPr/>
        </p:nvSpPr>
        <p:spPr bwMode="auto">
          <a:xfrm>
            <a:off x="1905000" y="-914400"/>
            <a:ext cx="8729663" cy="3863975"/>
          </a:xfrm>
          <a:custGeom>
            <a:avLst/>
            <a:gdLst>
              <a:gd name="T0" fmla="*/ 2147483647 w 5707"/>
              <a:gd name="T1" fmla="*/ 2147483647 h 1531"/>
              <a:gd name="T2" fmla="*/ 2147483647 w 5707"/>
              <a:gd name="T3" fmla="*/ 2147483647 h 1531"/>
              <a:gd name="T4" fmla="*/ 2147483647 w 5707"/>
              <a:gd name="T5" fmla="*/ 2147483647 h 1531"/>
              <a:gd name="T6" fmla="*/ 2147483647 w 5707"/>
              <a:gd name="T7" fmla="*/ 2147483647 h 1531"/>
              <a:gd name="T8" fmla="*/ 2147483647 w 5707"/>
              <a:gd name="T9" fmla="*/ 2147483647 h 1531"/>
              <a:gd name="T10" fmla="*/ 2147483647 w 5707"/>
              <a:gd name="T11" fmla="*/ 2147483647 h 1531"/>
              <a:gd name="T12" fmla="*/ 2147483647 w 5707"/>
              <a:gd name="T13" fmla="*/ 2147483647 h 1531"/>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707" h="1531">
                <a:moveTo>
                  <a:pt x="661" y="189"/>
                </a:moveTo>
                <a:cubicBezTo>
                  <a:pt x="0" y="378"/>
                  <a:pt x="774" y="1115"/>
                  <a:pt x="1001" y="1323"/>
                </a:cubicBezTo>
                <a:cubicBezTo>
                  <a:pt x="1228" y="1531"/>
                  <a:pt x="1531" y="1417"/>
                  <a:pt x="2022" y="1436"/>
                </a:cubicBezTo>
                <a:cubicBezTo>
                  <a:pt x="2513" y="1455"/>
                  <a:pt x="3440" y="1455"/>
                  <a:pt x="3950" y="1436"/>
                </a:cubicBezTo>
                <a:cubicBezTo>
                  <a:pt x="4460" y="1417"/>
                  <a:pt x="4914" y="1531"/>
                  <a:pt x="5084" y="1323"/>
                </a:cubicBezTo>
                <a:cubicBezTo>
                  <a:pt x="5254" y="1115"/>
                  <a:pt x="5707" y="378"/>
                  <a:pt x="4970" y="189"/>
                </a:cubicBezTo>
                <a:cubicBezTo>
                  <a:pt x="4233" y="0"/>
                  <a:pt x="1322" y="0"/>
                  <a:pt x="661" y="189"/>
                </a:cubicBezTo>
                <a:close/>
              </a:path>
            </a:pathLst>
          </a:custGeom>
          <a:blipFill dpi="0" rotWithShape="1">
            <a:blip r:embed="rId3"/>
            <a:srcRect/>
            <a:tile tx="0" ty="0" sx="100000" sy="100000" flip="none" algn="tl"/>
          </a:blipFill>
          <a:ln w="9525" cap="flat" cmpd="sng">
            <a:solidFill>
              <a:schemeClr val="tx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mtClean="0">
              <a:solidFill>
                <a:srgbClr val="FFFFFF"/>
              </a:solidFill>
            </a:endParaRPr>
          </a:p>
        </p:txBody>
      </p:sp>
      <p:sp>
        <p:nvSpPr>
          <p:cNvPr id="33797" name="Freeform 15" descr="沙滩"/>
          <p:cNvSpPr>
            <a:spLocks/>
          </p:cNvSpPr>
          <p:nvPr/>
        </p:nvSpPr>
        <p:spPr bwMode="auto">
          <a:xfrm>
            <a:off x="-1116013" y="1916113"/>
            <a:ext cx="4862513" cy="6721475"/>
          </a:xfrm>
          <a:custGeom>
            <a:avLst/>
            <a:gdLst>
              <a:gd name="T0" fmla="*/ 2147483647 w 3063"/>
              <a:gd name="T1" fmla="*/ 2147483647 h 4234"/>
              <a:gd name="T2" fmla="*/ 2147483647 w 3063"/>
              <a:gd name="T3" fmla="*/ 2147483647 h 4234"/>
              <a:gd name="T4" fmla="*/ 2147483647 w 3063"/>
              <a:gd name="T5" fmla="*/ 2147483647 h 4234"/>
              <a:gd name="T6" fmla="*/ 2147483647 w 3063"/>
              <a:gd name="T7" fmla="*/ 2147483647 h 4234"/>
              <a:gd name="T8" fmla="*/ 2147483647 w 3063"/>
              <a:gd name="T9" fmla="*/ 2147483647 h 4234"/>
              <a:gd name="T10" fmla="*/ 2147483647 w 3063"/>
              <a:gd name="T11" fmla="*/ 2147483647 h 4234"/>
              <a:gd name="T12" fmla="*/ 2147483647 w 3063"/>
              <a:gd name="T13" fmla="*/ 2147483647 h 423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063" h="4234">
                <a:moveTo>
                  <a:pt x="397" y="397"/>
                </a:moveTo>
                <a:cubicBezTo>
                  <a:pt x="718" y="0"/>
                  <a:pt x="1777" y="1153"/>
                  <a:pt x="2212" y="1304"/>
                </a:cubicBezTo>
                <a:cubicBezTo>
                  <a:pt x="2647" y="1455"/>
                  <a:pt x="2949" y="1096"/>
                  <a:pt x="3006" y="1304"/>
                </a:cubicBezTo>
                <a:cubicBezTo>
                  <a:pt x="3063" y="1512"/>
                  <a:pt x="2703" y="2155"/>
                  <a:pt x="2552" y="2552"/>
                </a:cubicBezTo>
                <a:cubicBezTo>
                  <a:pt x="2401" y="2949"/>
                  <a:pt x="2476" y="3497"/>
                  <a:pt x="2098" y="3686"/>
                </a:cubicBezTo>
                <a:cubicBezTo>
                  <a:pt x="1720" y="3875"/>
                  <a:pt x="568" y="4234"/>
                  <a:pt x="284" y="3686"/>
                </a:cubicBezTo>
                <a:cubicBezTo>
                  <a:pt x="0" y="3138"/>
                  <a:pt x="76" y="794"/>
                  <a:pt x="397" y="397"/>
                </a:cubicBezTo>
                <a:close/>
              </a:path>
            </a:pathLst>
          </a:custGeom>
          <a:blipFill dpi="0" rotWithShape="1">
            <a:blip r:embed="rId3"/>
            <a:srcRect/>
            <a:tile tx="0" ty="0" sx="100000" sy="100000" flip="none" algn="tl"/>
          </a:blipFill>
          <a:ln w="9525" cap="flat" cmpd="sng">
            <a:solidFill>
              <a:schemeClr val="tx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mtClean="0">
              <a:solidFill>
                <a:srgbClr val="FFFFFF"/>
              </a:solidFill>
            </a:endParaRPr>
          </a:p>
        </p:txBody>
      </p:sp>
      <p:sp>
        <p:nvSpPr>
          <p:cNvPr id="33798" name="Freeform 16" descr="沙滩"/>
          <p:cNvSpPr>
            <a:spLocks/>
          </p:cNvSpPr>
          <p:nvPr/>
        </p:nvSpPr>
        <p:spPr bwMode="auto">
          <a:xfrm>
            <a:off x="2438400" y="3733800"/>
            <a:ext cx="7843838" cy="4230688"/>
          </a:xfrm>
          <a:custGeom>
            <a:avLst/>
            <a:gdLst>
              <a:gd name="T0" fmla="*/ 2147483647 w 5085"/>
              <a:gd name="T1" fmla="*/ 2147483647 h 2665"/>
              <a:gd name="T2" fmla="*/ 2147483647 w 5085"/>
              <a:gd name="T3" fmla="*/ 2147483647 h 2665"/>
              <a:gd name="T4" fmla="*/ 2147483647 w 5085"/>
              <a:gd name="T5" fmla="*/ 2147483647 h 2665"/>
              <a:gd name="T6" fmla="*/ 2147483647 w 5085"/>
              <a:gd name="T7" fmla="*/ 2147483647 h 2665"/>
              <a:gd name="T8" fmla="*/ 2147483647 w 5085"/>
              <a:gd name="T9" fmla="*/ 2147483647 h 2665"/>
              <a:gd name="T10" fmla="*/ 2147483647 w 5085"/>
              <a:gd name="T11" fmla="*/ 2147483647 h 2665"/>
              <a:gd name="T12" fmla="*/ 2147483647 w 5085"/>
              <a:gd name="T13" fmla="*/ 2147483647 h 2665"/>
              <a:gd name="T14" fmla="*/ 2147483647 w 5085"/>
              <a:gd name="T15" fmla="*/ 2147483647 h 2665"/>
              <a:gd name="T16" fmla="*/ 2147483647 w 5085"/>
              <a:gd name="T17" fmla="*/ 2147483647 h 2665"/>
              <a:gd name="T18" fmla="*/ 2147483647 w 5085"/>
              <a:gd name="T19" fmla="*/ 2147483647 h 266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5085" h="2665">
                <a:moveTo>
                  <a:pt x="567" y="2494"/>
                </a:moveTo>
                <a:cubicBezTo>
                  <a:pt x="0" y="2343"/>
                  <a:pt x="870" y="1832"/>
                  <a:pt x="1021" y="1473"/>
                </a:cubicBezTo>
                <a:cubicBezTo>
                  <a:pt x="1172" y="1114"/>
                  <a:pt x="1361" y="566"/>
                  <a:pt x="1474" y="339"/>
                </a:cubicBezTo>
                <a:cubicBezTo>
                  <a:pt x="1587" y="112"/>
                  <a:pt x="1625" y="151"/>
                  <a:pt x="1701" y="113"/>
                </a:cubicBezTo>
                <a:cubicBezTo>
                  <a:pt x="1777" y="75"/>
                  <a:pt x="1777" y="113"/>
                  <a:pt x="1928" y="113"/>
                </a:cubicBezTo>
                <a:cubicBezTo>
                  <a:pt x="2079" y="113"/>
                  <a:pt x="2211" y="113"/>
                  <a:pt x="2608" y="113"/>
                </a:cubicBezTo>
                <a:cubicBezTo>
                  <a:pt x="3005" y="113"/>
                  <a:pt x="3988" y="0"/>
                  <a:pt x="4309" y="113"/>
                </a:cubicBezTo>
                <a:cubicBezTo>
                  <a:pt x="4630" y="226"/>
                  <a:pt x="4517" y="415"/>
                  <a:pt x="4536" y="793"/>
                </a:cubicBezTo>
                <a:cubicBezTo>
                  <a:pt x="4555" y="1171"/>
                  <a:pt x="5085" y="2097"/>
                  <a:pt x="4423" y="2381"/>
                </a:cubicBezTo>
                <a:cubicBezTo>
                  <a:pt x="3761" y="2665"/>
                  <a:pt x="1134" y="2645"/>
                  <a:pt x="567" y="2494"/>
                </a:cubicBezTo>
                <a:close/>
              </a:path>
            </a:pathLst>
          </a:custGeom>
          <a:blipFill dpi="0" rotWithShape="1">
            <a:blip r:embed="rId3"/>
            <a:srcRect/>
            <a:tile tx="0" ty="0" sx="100000" sy="100000" flip="none" algn="tl"/>
          </a:blipFill>
          <a:ln w="9525" cap="flat" cmpd="sng">
            <a:solidFill>
              <a:schemeClr val="tx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mtClean="0">
              <a:solidFill>
                <a:srgbClr val="FFFFFF"/>
              </a:solidFill>
            </a:endParaRPr>
          </a:p>
        </p:txBody>
      </p:sp>
      <p:sp>
        <p:nvSpPr>
          <p:cNvPr id="40977" name="Line 17"/>
          <p:cNvSpPr>
            <a:spLocks noChangeShapeType="1"/>
          </p:cNvSpPr>
          <p:nvPr/>
        </p:nvSpPr>
        <p:spPr bwMode="auto">
          <a:xfrm>
            <a:off x="7118350" y="3514725"/>
            <a:ext cx="1168400" cy="0"/>
          </a:xfrm>
          <a:prstGeom prst="line">
            <a:avLst/>
          </a:prstGeom>
          <a:noFill/>
          <a:ln w="57150">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mtClean="0">
              <a:solidFill>
                <a:srgbClr val="FFFFFF"/>
              </a:solidFill>
            </a:endParaRPr>
          </a:p>
        </p:txBody>
      </p:sp>
      <p:sp>
        <p:nvSpPr>
          <p:cNvPr id="40978" name="Line 18"/>
          <p:cNvSpPr>
            <a:spLocks noChangeShapeType="1"/>
          </p:cNvSpPr>
          <p:nvPr/>
        </p:nvSpPr>
        <p:spPr bwMode="auto">
          <a:xfrm>
            <a:off x="2051050" y="7938"/>
            <a:ext cx="360363" cy="1079500"/>
          </a:xfrm>
          <a:prstGeom prst="line">
            <a:avLst/>
          </a:prstGeom>
          <a:noFill/>
          <a:ln w="57150">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mtClean="0">
              <a:solidFill>
                <a:srgbClr val="FFFFFF"/>
              </a:solidFill>
            </a:endParaRPr>
          </a:p>
        </p:txBody>
      </p:sp>
      <p:sp>
        <p:nvSpPr>
          <p:cNvPr id="40979" name="Line 19"/>
          <p:cNvSpPr>
            <a:spLocks noChangeShapeType="1"/>
          </p:cNvSpPr>
          <p:nvPr/>
        </p:nvSpPr>
        <p:spPr bwMode="auto">
          <a:xfrm>
            <a:off x="71438" y="1989138"/>
            <a:ext cx="1081087" cy="541337"/>
          </a:xfrm>
          <a:prstGeom prst="line">
            <a:avLst/>
          </a:prstGeom>
          <a:noFill/>
          <a:ln w="57150">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mtClean="0">
              <a:solidFill>
                <a:srgbClr val="FFFFFF"/>
              </a:solidFill>
            </a:endParaRPr>
          </a:p>
        </p:txBody>
      </p:sp>
      <p:sp>
        <p:nvSpPr>
          <p:cNvPr id="40980" name="Line 20"/>
          <p:cNvSpPr>
            <a:spLocks noChangeShapeType="1"/>
          </p:cNvSpPr>
          <p:nvPr/>
        </p:nvSpPr>
        <p:spPr bwMode="auto">
          <a:xfrm flipV="1">
            <a:off x="3132138" y="5768975"/>
            <a:ext cx="539750" cy="1079500"/>
          </a:xfrm>
          <a:prstGeom prst="line">
            <a:avLst/>
          </a:prstGeom>
          <a:noFill/>
          <a:ln w="57150">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mtClean="0">
              <a:solidFill>
                <a:srgbClr val="FFFFFF"/>
              </a:solidFill>
            </a:endParaRPr>
          </a:p>
        </p:txBody>
      </p:sp>
      <p:grpSp>
        <p:nvGrpSpPr>
          <p:cNvPr id="40981" name="Group 21"/>
          <p:cNvGrpSpPr>
            <a:grpSpLocks/>
          </p:cNvGrpSpPr>
          <p:nvPr/>
        </p:nvGrpSpPr>
        <p:grpSpPr bwMode="auto">
          <a:xfrm>
            <a:off x="8712200" y="2001838"/>
            <a:ext cx="312738" cy="2700337"/>
            <a:chOff x="1375" y="2945"/>
            <a:chExt cx="171" cy="1143"/>
          </a:xfrm>
        </p:grpSpPr>
        <p:sp>
          <p:nvSpPr>
            <p:cNvPr id="33900" name="Line 22"/>
            <p:cNvSpPr>
              <a:spLocks noChangeShapeType="1"/>
            </p:cNvSpPr>
            <p:nvPr/>
          </p:nvSpPr>
          <p:spPr bwMode="auto">
            <a:xfrm>
              <a:off x="1461" y="3067"/>
              <a:ext cx="0" cy="907"/>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mtClean="0">
                <a:solidFill>
                  <a:srgbClr val="FFFFFF"/>
                </a:solidFill>
              </a:endParaRPr>
            </a:p>
          </p:txBody>
        </p:sp>
        <p:sp>
          <p:nvSpPr>
            <p:cNvPr id="33901" name="Line 23"/>
            <p:cNvSpPr>
              <a:spLocks noChangeShapeType="1"/>
            </p:cNvSpPr>
            <p:nvPr/>
          </p:nvSpPr>
          <p:spPr bwMode="auto">
            <a:xfrm>
              <a:off x="1375" y="3059"/>
              <a:ext cx="171" cy="0"/>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mtClean="0">
                <a:solidFill>
                  <a:srgbClr val="FFFFFF"/>
                </a:solidFill>
              </a:endParaRPr>
            </a:p>
          </p:txBody>
        </p:sp>
        <p:sp>
          <p:nvSpPr>
            <p:cNvPr id="33902" name="Line 24"/>
            <p:cNvSpPr>
              <a:spLocks noChangeShapeType="1"/>
            </p:cNvSpPr>
            <p:nvPr/>
          </p:nvSpPr>
          <p:spPr bwMode="auto">
            <a:xfrm>
              <a:off x="1375" y="3974"/>
              <a:ext cx="171" cy="0"/>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mtClean="0">
                <a:solidFill>
                  <a:srgbClr val="FFFFFF"/>
                </a:solidFill>
              </a:endParaRPr>
            </a:p>
          </p:txBody>
        </p:sp>
        <p:sp>
          <p:nvSpPr>
            <p:cNvPr id="33903" name="AutoShape 25"/>
            <p:cNvSpPr>
              <a:spLocks noChangeArrowheads="1"/>
            </p:cNvSpPr>
            <p:nvPr/>
          </p:nvSpPr>
          <p:spPr bwMode="auto">
            <a:xfrm>
              <a:off x="1375" y="3974"/>
              <a:ext cx="171" cy="114"/>
            </a:xfrm>
            <a:prstGeom prst="triangle">
              <a:avLst>
                <a:gd name="adj" fmla="val 50000"/>
              </a:avLst>
            </a:prstGeom>
            <a:noFill/>
            <a:ln w="28575" algn="ctr">
              <a:solidFill>
                <a:srgbClr val="000000"/>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ltLang="zh-CN" smtClean="0">
                <a:solidFill>
                  <a:srgbClr val="FFFFFF"/>
                </a:solidFill>
              </a:endParaRPr>
            </a:p>
          </p:txBody>
        </p:sp>
        <p:sp>
          <p:nvSpPr>
            <p:cNvPr id="33904" name="AutoShape 26"/>
            <p:cNvSpPr>
              <a:spLocks noChangeArrowheads="1"/>
            </p:cNvSpPr>
            <p:nvPr/>
          </p:nvSpPr>
          <p:spPr bwMode="auto">
            <a:xfrm rot="10800000">
              <a:off x="1375" y="2945"/>
              <a:ext cx="171" cy="114"/>
            </a:xfrm>
            <a:prstGeom prst="triangle">
              <a:avLst>
                <a:gd name="adj" fmla="val 50000"/>
              </a:avLst>
            </a:prstGeom>
            <a:noFill/>
            <a:ln w="28575" algn="ctr">
              <a:solidFill>
                <a:srgbClr val="000000"/>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ltLang="zh-CN" smtClean="0">
                <a:solidFill>
                  <a:srgbClr val="FFFFFF"/>
                </a:solidFill>
              </a:endParaRPr>
            </a:p>
          </p:txBody>
        </p:sp>
      </p:grpSp>
      <p:grpSp>
        <p:nvGrpSpPr>
          <p:cNvPr id="40987" name="Group 27"/>
          <p:cNvGrpSpPr>
            <a:grpSpLocks/>
          </p:cNvGrpSpPr>
          <p:nvPr/>
        </p:nvGrpSpPr>
        <p:grpSpPr bwMode="auto">
          <a:xfrm rot="1981746">
            <a:off x="2870200" y="1836738"/>
            <a:ext cx="312738" cy="3060700"/>
            <a:chOff x="1375" y="2945"/>
            <a:chExt cx="171" cy="1143"/>
          </a:xfrm>
        </p:grpSpPr>
        <p:sp>
          <p:nvSpPr>
            <p:cNvPr id="33895" name="Line 28"/>
            <p:cNvSpPr>
              <a:spLocks noChangeShapeType="1"/>
            </p:cNvSpPr>
            <p:nvPr/>
          </p:nvSpPr>
          <p:spPr bwMode="auto">
            <a:xfrm>
              <a:off x="1461" y="3067"/>
              <a:ext cx="0" cy="907"/>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mtClean="0">
                <a:solidFill>
                  <a:srgbClr val="FFFFFF"/>
                </a:solidFill>
              </a:endParaRPr>
            </a:p>
          </p:txBody>
        </p:sp>
        <p:sp>
          <p:nvSpPr>
            <p:cNvPr id="33896" name="Line 29"/>
            <p:cNvSpPr>
              <a:spLocks noChangeShapeType="1"/>
            </p:cNvSpPr>
            <p:nvPr/>
          </p:nvSpPr>
          <p:spPr bwMode="auto">
            <a:xfrm>
              <a:off x="1375" y="3059"/>
              <a:ext cx="171" cy="0"/>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mtClean="0">
                <a:solidFill>
                  <a:srgbClr val="FFFFFF"/>
                </a:solidFill>
              </a:endParaRPr>
            </a:p>
          </p:txBody>
        </p:sp>
        <p:sp>
          <p:nvSpPr>
            <p:cNvPr id="33897" name="Line 30"/>
            <p:cNvSpPr>
              <a:spLocks noChangeShapeType="1"/>
            </p:cNvSpPr>
            <p:nvPr/>
          </p:nvSpPr>
          <p:spPr bwMode="auto">
            <a:xfrm>
              <a:off x="1375" y="3974"/>
              <a:ext cx="171" cy="0"/>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mtClean="0">
                <a:solidFill>
                  <a:srgbClr val="FFFFFF"/>
                </a:solidFill>
              </a:endParaRPr>
            </a:p>
          </p:txBody>
        </p:sp>
        <p:sp>
          <p:nvSpPr>
            <p:cNvPr id="33898" name="AutoShape 31"/>
            <p:cNvSpPr>
              <a:spLocks noChangeArrowheads="1"/>
            </p:cNvSpPr>
            <p:nvPr/>
          </p:nvSpPr>
          <p:spPr bwMode="auto">
            <a:xfrm>
              <a:off x="1375" y="3974"/>
              <a:ext cx="171" cy="114"/>
            </a:xfrm>
            <a:prstGeom prst="triangle">
              <a:avLst>
                <a:gd name="adj" fmla="val 50000"/>
              </a:avLst>
            </a:prstGeom>
            <a:noFill/>
            <a:ln w="28575" algn="ctr">
              <a:solidFill>
                <a:srgbClr val="000000"/>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ltLang="zh-CN" smtClean="0">
                <a:solidFill>
                  <a:srgbClr val="FFFFFF"/>
                </a:solidFill>
              </a:endParaRPr>
            </a:p>
          </p:txBody>
        </p:sp>
        <p:sp>
          <p:nvSpPr>
            <p:cNvPr id="33899" name="AutoShape 32"/>
            <p:cNvSpPr>
              <a:spLocks noChangeArrowheads="1"/>
            </p:cNvSpPr>
            <p:nvPr/>
          </p:nvSpPr>
          <p:spPr bwMode="auto">
            <a:xfrm rot="10800000">
              <a:off x="1375" y="2945"/>
              <a:ext cx="171" cy="114"/>
            </a:xfrm>
            <a:prstGeom prst="triangle">
              <a:avLst>
                <a:gd name="adj" fmla="val 50000"/>
              </a:avLst>
            </a:prstGeom>
            <a:noFill/>
            <a:ln w="28575" algn="ctr">
              <a:solidFill>
                <a:srgbClr val="000000"/>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ltLang="zh-CN" smtClean="0">
                <a:solidFill>
                  <a:srgbClr val="FFFFFF"/>
                </a:solidFill>
              </a:endParaRPr>
            </a:p>
          </p:txBody>
        </p:sp>
      </p:grpSp>
      <p:grpSp>
        <p:nvGrpSpPr>
          <p:cNvPr id="40993" name="Group 33"/>
          <p:cNvGrpSpPr>
            <a:grpSpLocks/>
          </p:cNvGrpSpPr>
          <p:nvPr/>
        </p:nvGrpSpPr>
        <p:grpSpPr bwMode="auto">
          <a:xfrm rot="-4568473">
            <a:off x="3964782" y="3494881"/>
            <a:ext cx="312738" cy="2339975"/>
            <a:chOff x="1375" y="2945"/>
            <a:chExt cx="171" cy="1143"/>
          </a:xfrm>
        </p:grpSpPr>
        <p:sp>
          <p:nvSpPr>
            <p:cNvPr id="33890" name="Line 34"/>
            <p:cNvSpPr>
              <a:spLocks noChangeShapeType="1"/>
            </p:cNvSpPr>
            <p:nvPr/>
          </p:nvSpPr>
          <p:spPr bwMode="auto">
            <a:xfrm>
              <a:off x="1461" y="3067"/>
              <a:ext cx="0" cy="907"/>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mtClean="0">
                <a:solidFill>
                  <a:srgbClr val="FFFFFF"/>
                </a:solidFill>
              </a:endParaRPr>
            </a:p>
          </p:txBody>
        </p:sp>
        <p:sp>
          <p:nvSpPr>
            <p:cNvPr id="33891" name="Line 35"/>
            <p:cNvSpPr>
              <a:spLocks noChangeShapeType="1"/>
            </p:cNvSpPr>
            <p:nvPr/>
          </p:nvSpPr>
          <p:spPr bwMode="auto">
            <a:xfrm>
              <a:off x="1375" y="3059"/>
              <a:ext cx="171" cy="0"/>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mtClean="0">
                <a:solidFill>
                  <a:srgbClr val="FFFFFF"/>
                </a:solidFill>
              </a:endParaRPr>
            </a:p>
          </p:txBody>
        </p:sp>
        <p:sp>
          <p:nvSpPr>
            <p:cNvPr id="33892" name="Line 36"/>
            <p:cNvSpPr>
              <a:spLocks noChangeShapeType="1"/>
            </p:cNvSpPr>
            <p:nvPr/>
          </p:nvSpPr>
          <p:spPr bwMode="auto">
            <a:xfrm>
              <a:off x="1375" y="3974"/>
              <a:ext cx="171" cy="0"/>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mtClean="0">
                <a:solidFill>
                  <a:srgbClr val="FFFFFF"/>
                </a:solidFill>
              </a:endParaRPr>
            </a:p>
          </p:txBody>
        </p:sp>
        <p:sp>
          <p:nvSpPr>
            <p:cNvPr id="33893" name="AutoShape 37"/>
            <p:cNvSpPr>
              <a:spLocks noChangeArrowheads="1"/>
            </p:cNvSpPr>
            <p:nvPr/>
          </p:nvSpPr>
          <p:spPr bwMode="auto">
            <a:xfrm>
              <a:off x="1375" y="3974"/>
              <a:ext cx="171" cy="114"/>
            </a:xfrm>
            <a:prstGeom prst="triangle">
              <a:avLst>
                <a:gd name="adj" fmla="val 50000"/>
              </a:avLst>
            </a:prstGeom>
            <a:noFill/>
            <a:ln w="28575" algn="ctr">
              <a:solidFill>
                <a:srgbClr val="000000"/>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ltLang="zh-CN" smtClean="0">
                <a:solidFill>
                  <a:srgbClr val="FFFFFF"/>
                </a:solidFill>
              </a:endParaRPr>
            </a:p>
          </p:txBody>
        </p:sp>
        <p:sp>
          <p:nvSpPr>
            <p:cNvPr id="33894" name="AutoShape 38"/>
            <p:cNvSpPr>
              <a:spLocks noChangeArrowheads="1"/>
            </p:cNvSpPr>
            <p:nvPr/>
          </p:nvSpPr>
          <p:spPr bwMode="auto">
            <a:xfrm rot="10800000">
              <a:off x="1375" y="2945"/>
              <a:ext cx="171" cy="114"/>
            </a:xfrm>
            <a:prstGeom prst="triangle">
              <a:avLst>
                <a:gd name="adj" fmla="val 50000"/>
              </a:avLst>
            </a:prstGeom>
            <a:noFill/>
            <a:ln w="28575" algn="ctr">
              <a:solidFill>
                <a:srgbClr val="000000"/>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ltLang="zh-CN" smtClean="0">
                <a:solidFill>
                  <a:srgbClr val="FFFFFF"/>
                </a:solidFill>
              </a:endParaRPr>
            </a:p>
          </p:txBody>
        </p:sp>
      </p:grpSp>
      <p:grpSp>
        <p:nvGrpSpPr>
          <p:cNvPr id="40999" name="Group 39"/>
          <p:cNvGrpSpPr>
            <a:grpSpLocks/>
          </p:cNvGrpSpPr>
          <p:nvPr/>
        </p:nvGrpSpPr>
        <p:grpSpPr bwMode="auto">
          <a:xfrm>
            <a:off x="6011863" y="1989138"/>
            <a:ext cx="312737" cy="2700337"/>
            <a:chOff x="1375" y="2945"/>
            <a:chExt cx="171" cy="1143"/>
          </a:xfrm>
        </p:grpSpPr>
        <p:sp>
          <p:nvSpPr>
            <p:cNvPr id="33885" name="Line 40"/>
            <p:cNvSpPr>
              <a:spLocks noChangeShapeType="1"/>
            </p:cNvSpPr>
            <p:nvPr/>
          </p:nvSpPr>
          <p:spPr bwMode="auto">
            <a:xfrm>
              <a:off x="1461" y="3067"/>
              <a:ext cx="0" cy="907"/>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mtClean="0">
                <a:solidFill>
                  <a:srgbClr val="FFFFFF"/>
                </a:solidFill>
              </a:endParaRPr>
            </a:p>
          </p:txBody>
        </p:sp>
        <p:sp>
          <p:nvSpPr>
            <p:cNvPr id="33886" name="Line 41"/>
            <p:cNvSpPr>
              <a:spLocks noChangeShapeType="1"/>
            </p:cNvSpPr>
            <p:nvPr/>
          </p:nvSpPr>
          <p:spPr bwMode="auto">
            <a:xfrm>
              <a:off x="1375" y="3059"/>
              <a:ext cx="171" cy="0"/>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mtClean="0">
                <a:solidFill>
                  <a:srgbClr val="FFFFFF"/>
                </a:solidFill>
              </a:endParaRPr>
            </a:p>
          </p:txBody>
        </p:sp>
        <p:sp>
          <p:nvSpPr>
            <p:cNvPr id="33887" name="Line 42"/>
            <p:cNvSpPr>
              <a:spLocks noChangeShapeType="1"/>
            </p:cNvSpPr>
            <p:nvPr/>
          </p:nvSpPr>
          <p:spPr bwMode="auto">
            <a:xfrm>
              <a:off x="1375" y="3974"/>
              <a:ext cx="171" cy="0"/>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mtClean="0">
                <a:solidFill>
                  <a:srgbClr val="FFFFFF"/>
                </a:solidFill>
              </a:endParaRPr>
            </a:p>
          </p:txBody>
        </p:sp>
        <p:sp>
          <p:nvSpPr>
            <p:cNvPr id="33888" name="AutoShape 43"/>
            <p:cNvSpPr>
              <a:spLocks noChangeArrowheads="1"/>
            </p:cNvSpPr>
            <p:nvPr/>
          </p:nvSpPr>
          <p:spPr bwMode="auto">
            <a:xfrm>
              <a:off x="1375" y="3974"/>
              <a:ext cx="171" cy="114"/>
            </a:xfrm>
            <a:prstGeom prst="triangle">
              <a:avLst>
                <a:gd name="adj" fmla="val 50000"/>
              </a:avLst>
            </a:prstGeom>
            <a:noFill/>
            <a:ln w="28575" algn="ctr">
              <a:solidFill>
                <a:srgbClr val="000000"/>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ltLang="zh-CN" smtClean="0">
                <a:solidFill>
                  <a:srgbClr val="FFFFFF"/>
                </a:solidFill>
              </a:endParaRPr>
            </a:p>
          </p:txBody>
        </p:sp>
        <p:sp>
          <p:nvSpPr>
            <p:cNvPr id="33889" name="AutoShape 44"/>
            <p:cNvSpPr>
              <a:spLocks noChangeArrowheads="1"/>
            </p:cNvSpPr>
            <p:nvPr/>
          </p:nvSpPr>
          <p:spPr bwMode="auto">
            <a:xfrm rot="10800000">
              <a:off x="1375" y="2945"/>
              <a:ext cx="171" cy="114"/>
            </a:xfrm>
            <a:prstGeom prst="triangle">
              <a:avLst>
                <a:gd name="adj" fmla="val 50000"/>
              </a:avLst>
            </a:prstGeom>
            <a:noFill/>
            <a:ln w="28575" algn="ctr">
              <a:solidFill>
                <a:srgbClr val="000000"/>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ltLang="zh-CN" smtClean="0">
                <a:solidFill>
                  <a:srgbClr val="FFFFFF"/>
                </a:solidFill>
              </a:endParaRPr>
            </a:p>
          </p:txBody>
        </p:sp>
      </p:grpSp>
      <p:grpSp>
        <p:nvGrpSpPr>
          <p:cNvPr id="41005" name="Group 45"/>
          <p:cNvGrpSpPr>
            <a:grpSpLocks/>
          </p:cNvGrpSpPr>
          <p:nvPr/>
        </p:nvGrpSpPr>
        <p:grpSpPr bwMode="auto">
          <a:xfrm rot="1914514">
            <a:off x="1258888" y="2060575"/>
            <a:ext cx="312737" cy="1620838"/>
            <a:chOff x="1375" y="2945"/>
            <a:chExt cx="171" cy="1143"/>
          </a:xfrm>
        </p:grpSpPr>
        <p:sp>
          <p:nvSpPr>
            <p:cNvPr id="33880" name="Line 46"/>
            <p:cNvSpPr>
              <a:spLocks noChangeShapeType="1"/>
            </p:cNvSpPr>
            <p:nvPr/>
          </p:nvSpPr>
          <p:spPr bwMode="auto">
            <a:xfrm>
              <a:off x="1461" y="3067"/>
              <a:ext cx="0" cy="907"/>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mtClean="0">
                <a:solidFill>
                  <a:srgbClr val="FFFFFF"/>
                </a:solidFill>
              </a:endParaRPr>
            </a:p>
          </p:txBody>
        </p:sp>
        <p:sp>
          <p:nvSpPr>
            <p:cNvPr id="33881" name="Line 47"/>
            <p:cNvSpPr>
              <a:spLocks noChangeShapeType="1"/>
            </p:cNvSpPr>
            <p:nvPr/>
          </p:nvSpPr>
          <p:spPr bwMode="auto">
            <a:xfrm>
              <a:off x="1375" y="3059"/>
              <a:ext cx="171" cy="0"/>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mtClean="0">
                <a:solidFill>
                  <a:srgbClr val="FFFFFF"/>
                </a:solidFill>
              </a:endParaRPr>
            </a:p>
          </p:txBody>
        </p:sp>
        <p:sp>
          <p:nvSpPr>
            <p:cNvPr id="33882" name="Line 48"/>
            <p:cNvSpPr>
              <a:spLocks noChangeShapeType="1"/>
            </p:cNvSpPr>
            <p:nvPr/>
          </p:nvSpPr>
          <p:spPr bwMode="auto">
            <a:xfrm>
              <a:off x="1375" y="3974"/>
              <a:ext cx="171" cy="0"/>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mtClean="0">
                <a:solidFill>
                  <a:srgbClr val="FFFFFF"/>
                </a:solidFill>
              </a:endParaRPr>
            </a:p>
          </p:txBody>
        </p:sp>
        <p:sp>
          <p:nvSpPr>
            <p:cNvPr id="33883" name="AutoShape 49"/>
            <p:cNvSpPr>
              <a:spLocks noChangeArrowheads="1"/>
            </p:cNvSpPr>
            <p:nvPr/>
          </p:nvSpPr>
          <p:spPr bwMode="auto">
            <a:xfrm>
              <a:off x="1375" y="3974"/>
              <a:ext cx="171" cy="114"/>
            </a:xfrm>
            <a:prstGeom prst="triangle">
              <a:avLst>
                <a:gd name="adj" fmla="val 50000"/>
              </a:avLst>
            </a:prstGeom>
            <a:noFill/>
            <a:ln w="28575" algn="ctr">
              <a:solidFill>
                <a:srgbClr val="000000"/>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ltLang="zh-CN" smtClean="0">
                <a:solidFill>
                  <a:srgbClr val="FFFFFF"/>
                </a:solidFill>
              </a:endParaRPr>
            </a:p>
          </p:txBody>
        </p:sp>
        <p:sp>
          <p:nvSpPr>
            <p:cNvPr id="33884" name="AutoShape 50"/>
            <p:cNvSpPr>
              <a:spLocks noChangeArrowheads="1"/>
            </p:cNvSpPr>
            <p:nvPr/>
          </p:nvSpPr>
          <p:spPr bwMode="auto">
            <a:xfrm rot="10800000">
              <a:off x="1375" y="2945"/>
              <a:ext cx="171" cy="114"/>
            </a:xfrm>
            <a:prstGeom prst="triangle">
              <a:avLst>
                <a:gd name="adj" fmla="val 50000"/>
              </a:avLst>
            </a:prstGeom>
            <a:noFill/>
            <a:ln w="28575" algn="ctr">
              <a:solidFill>
                <a:srgbClr val="000000"/>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ltLang="zh-CN" smtClean="0">
                <a:solidFill>
                  <a:srgbClr val="FFFFFF"/>
                </a:solidFill>
              </a:endParaRPr>
            </a:p>
          </p:txBody>
        </p:sp>
      </p:grpSp>
      <p:grpSp>
        <p:nvGrpSpPr>
          <p:cNvPr id="41011" name="Group 51"/>
          <p:cNvGrpSpPr>
            <a:grpSpLocks/>
          </p:cNvGrpSpPr>
          <p:nvPr/>
        </p:nvGrpSpPr>
        <p:grpSpPr bwMode="auto">
          <a:xfrm rot="1914514">
            <a:off x="431800" y="1449388"/>
            <a:ext cx="312738" cy="1620837"/>
            <a:chOff x="1375" y="2945"/>
            <a:chExt cx="171" cy="1143"/>
          </a:xfrm>
        </p:grpSpPr>
        <p:sp>
          <p:nvSpPr>
            <p:cNvPr id="33875" name="Line 52"/>
            <p:cNvSpPr>
              <a:spLocks noChangeShapeType="1"/>
            </p:cNvSpPr>
            <p:nvPr/>
          </p:nvSpPr>
          <p:spPr bwMode="auto">
            <a:xfrm>
              <a:off x="1461" y="3067"/>
              <a:ext cx="0" cy="907"/>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mtClean="0">
                <a:solidFill>
                  <a:srgbClr val="FFFFFF"/>
                </a:solidFill>
              </a:endParaRPr>
            </a:p>
          </p:txBody>
        </p:sp>
        <p:sp>
          <p:nvSpPr>
            <p:cNvPr id="33876" name="Line 53"/>
            <p:cNvSpPr>
              <a:spLocks noChangeShapeType="1"/>
            </p:cNvSpPr>
            <p:nvPr/>
          </p:nvSpPr>
          <p:spPr bwMode="auto">
            <a:xfrm>
              <a:off x="1375" y="3059"/>
              <a:ext cx="171" cy="0"/>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mtClean="0">
                <a:solidFill>
                  <a:srgbClr val="FFFFFF"/>
                </a:solidFill>
              </a:endParaRPr>
            </a:p>
          </p:txBody>
        </p:sp>
        <p:sp>
          <p:nvSpPr>
            <p:cNvPr id="33877" name="Line 54"/>
            <p:cNvSpPr>
              <a:spLocks noChangeShapeType="1"/>
            </p:cNvSpPr>
            <p:nvPr/>
          </p:nvSpPr>
          <p:spPr bwMode="auto">
            <a:xfrm>
              <a:off x="1375" y="3974"/>
              <a:ext cx="171" cy="0"/>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mtClean="0">
                <a:solidFill>
                  <a:srgbClr val="FFFFFF"/>
                </a:solidFill>
              </a:endParaRPr>
            </a:p>
          </p:txBody>
        </p:sp>
        <p:sp>
          <p:nvSpPr>
            <p:cNvPr id="33878" name="AutoShape 55"/>
            <p:cNvSpPr>
              <a:spLocks noChangeArrowheads="1"/>
            </p:cNvSpPr>
            <p:nvPr/>
          </p:nvSpPr>
          <p:spPr bwMode="auto">
            <a:xfrm>
              <a:off x="1375" y="3974"/>
              <a:ext cx="171" cy="114"/>
            </a:xfrm>
            <a:prstGeom prst="triangle">
              <a:avLst>
                <a:gd name="adj" fmla="val 50000"/>
              </a:avLst>
            </a:prstGeom>
            <a:noFill/>
            <a:ln w="28575" algn="ctr">
              <a:solidFill>
                <a:srgbClr val="000000"/>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ltLang="zh-CN" smtClean="0">
                <a:solidFill>
                  <a:srgbClr val="FFFFFF"/>
                </a:solidFill>
              </a:endParaRPr>
            </a:p>
          </p:txBody>
        </p:sp>
        <p:sp>
          <p:nvSpPr>
            <p:cNvPr id="33879" name="AutoShape 56"/>
            <p:cNvSpPr>
              <a:spLocks noChangeArrowheads="1"/>
            </p:cNvSpPr>
            <p:nvPr/>
          </p:nvSpPr>
          <p:spPr bwMode="auto">
            <a:xfrm rot="10800000">
              <a:off x="1375" y="2945"/>
              <a:ext cx="171" cy="114"/>
            </a:xfrm>
            <a:prstGeom prst="triangle">
              <a:avLst>
                <a:gd name="adj" fmla="val 50000"/>
              </a:avLst>
            </a:prstGeom>
            <a:noFill/>
            <a:ln w="28575" algn="ctr">
              <a:solidFill>
                <a:srgbClr val="000000"/>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ltLang="zh-CN" smtClean="0">
                <a:solidFill>
                  <a:srgbClr val="FFFFFF"/>
                </a:solidFill>
              </a:endParaRPr>
            </a:p>
          </p:txBody>
        </p:sp>
      </p:grpSp>
      <p:grpSp>
        <p:nvGrpSpPr>
          <p:cNvPr id="33809" name="Group 57"/>
          <p:cNvGrpSpPr>
            <a:grpSpLocks/>
          </p:cNvGrpSpPr>
          <p:nvPr/>
        </p:nvGrpSpPr>
        <p:grpSpPr bwMode="auto">
          <a:xfrm rot="3195091">
            <a:off x="1348582" y="1953419"/>
            <a:ext cx="184150" cy="242887"/>
            <a:chOff x="6169" y="1934"/>
            <a:chExt cx="435" cy="566"/>
          </a:xfrm>
        </p:grpSpPr>
        <p:sp>
          <p:nvSpPr>
            <p:cNvPr id="33872" name="Oval 58"/>
            <p:cNvSpPr>
              <a:spLocks noChangeArrowheads="1"/>
            </p:cNvSpPr>
            <p:nvPr/>
          </p:nvSpPr>
          <p:spPr bwMode="auto">
            <a:xfrm>
              <a:off x="6169" y="2047"/>
              <a:ext cx="435" cy="453"/>
            </a:xfrm>
            <a:prstGeom prst="ellipse">
              <a:avLst/>
            </a:prstGeom>
            <a:noFill/>
            <a:ln w="38100" algn="ctr">
              <a:solidFill>
                <a:schemeClr val="tx1"/>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ltLang="zh-CN" smtClean="0">
                <a:solidFill>
                  <a:srgbClr val="FFFFFF"/>
                </a:solidFill>
              </a:endParaRPr>
            </a:p>
          </p:txBody>
        </p:sp>
        <p:sp>
          <p:nvSpPr>
            <p:cNvPr id="33873" name="Line 59"/>
            <p:cNvSpPr>
              <a:spLocks noChangeShapeType="1"/>
            </p:cNvSpPr>
            <p:nvPr/>
          </p:nvSpPr>
          <p:spPr bwMode="auto">
            <a:xfrm>
              <a:off x="6169" y="2275"/>
              <a:ext cx="435"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mtClean="0">
                <a:solidFill>
                  <a:srgbClr val="FFFFFF"/>
                </a:solidFill>
              </a:endParaRPr>
            </a:p>
          </p:txBody>
        </p:sp>
        <p:sp>
          <p:nvSpPr>
            <p:cNvPr id="33874" name="Line 60"/>
            <p:cNvSpPr>
              <a:spLocks noChangeShapeType="1"/>
            </p:cNvSpPr>
            <p:nvPr/>
          </p:nvSpPr>
          <p:spPr bwMode="auto">
            <a:xfrm>
              <a:off x="6395" y="1934"/>
              <a:ext cx="0" cy="341"/>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mtClean="0">
                <a:solidFill>
                  <a:srgbClr val="FFFFFF"/>
                </a:solidFill>
              </a:endParaRPr>
            </a:p>
          </p:txBody>
        </p:sp>
      </p:grpSp>
      <p:sp>
        <p:nvSpPr>
          <p:cNvPr id="33810" name="Rectangle 61" descr="深色上对角线"/>
          <p:cNvSpPr>
            <a:spLocks noChangeArrowheads="1"/>
          </p:cNvSpPr>
          <p:nvPr/>
        </p:nvSpPr>
        <p:spPr bwMode="auto">
          <a:xfrm>
            <a:off x="5410200" y="3886200"/>
            <a:ext cx="273050" cy="277813"/>
          </a:xfrm>
          <a:prstGeom prst="rect">
            <a:avLst/>
          </a:prstGeom>
          <a:pattFill prst="dkUpDiag">
            <a:fgClr>
              <a:srgbClr val="000000"/>
            </a:fgClr>
            <a:bgClr>
              <a:schemeClr val="bg1"/>
            </a:bgClr>
          </a:patt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ltLang="zh-CN" smtClean="0">
              <a:solidFill>
                <a:srgbClr val="FFFFFF"/>
              </a:solidFill>
            </a:endParaRPr>
          </a:p>
        </p:txBody>
      </p:sp>
      <p:sp>
        <p:nvSpPr>
          <p:cNvPr id="33811" name="Rectangle 62" descr="深色上对角线"/>
          <p:cNvSpPr>
            <a:spLocks noChangeArrowheads="1"/>
          </p:cNvSpPr>
          <p:nvPr/>
        </p:nvSpPr>
        <p:spPr bwMode="auto">
          <a:xfrm rot="1544349">
            <a:off x="4298950" y="5257800"/>
            <a:ext cx="273050" cy="277813"/>
          </a:xfrm>
          <a:prstGeom prst="rect">
            <a:avLst/>
          </a:prstGeom>
          <a:pattFill prst="dkUpDiag">
            <a:fgClr>
              <a:srgbClr val="000000"/>
            </a:fgClr>
            <a:bgClr>
              <a:schemeClr val="bg1"/>
            </a:bgClr>
          </a:patt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ltLang="zh-CN" smtClean="0">
              <a:solidFill>
                <a:srgbClr val="FFFFFF"/>
              </a:solidFill>
            </a:endParaRPr>
          </a:p>
        </p:txBody>
      </p:sp>
      <p:sp>
        <p:nvSpPr>
          <p:cNvPr id="33812" name="Rectangle 63" descr="深色上对角线"/>
          <p:cNvSpPr>
            <a:spLocks noChangeArrowheads="1"/>
          </p:cNvSpPr>
          <p:nvPr/>
        </p:nvSpPr>
        <p:spPr bwMode="auto">
          <a:xfrm rot="1837800">
            <a:off x="1905000" y="3733800"/>
            <a:ext cx="273050" cy="277813"/>
          </a:xfrm>
          <a:prstGeom prst="rect">
            <a:avLst/>
          </a:prstGeom>
          <a:pattFill prst="dkUpDiag">
            <a:fgClr>
              <a:srgbClr val="000000"/>
            </a:fgClr>
            <a:bgClr>
              <a:schemeClr val="bg1"/>
            </a:bgClr>
          </a:patt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ltLang="zh-CN" smtClean="0">
              <a:solidFill>
                <a:srgbClr val="FFFFFF"/>
              </a:solidFill>
            </a:endParaRPr>
          </a:p>
        </p:txBody>
      </p:sp>
      <p:sp>
        <p:nvSpPr>
          <p:cNvPr id="41024" name="Text Box 64"/>
          <p:cNvSpPr txBox="1">
            <a:spLocks noChangeArrowheads="1"/>
          </p:cNvSpPr>
          <p:nvPr/>
        </p:nvSpPr>
        <p:spPr bwMode="auto">
          <a:xfrm>
            <a:off x="1130300" y="1524000"/>
            <a:ext cx="312738" cy="36671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3200">
                <a:solidFill>
                  <a:schemeClr val="tx1"/>
                </a:solidFill>
                <a:latin typeface="Times New Roman" pitchFamily="18" charset="0"/>
                <a:ea typeface="宋体" pitchFamily="2" charset="-122"/>
              </a:defRPr>
            </a:lvl1pPr>
            <a:lvl2pPr>
              <a:defRPr kumimoji="1" sz="2800">
                <a:solidFill>
                  <a:schemeClr val="tx1"/>
                </a:solidFill>
                <a:latin typeface="Times New Roman" pitchFamily="18" charset="0"/>
                <a:ea typeface="宋体" pitchFamily="2" charset="-122"/>
              </a:defRPr>
            </a:lvl2pPr>
            <a:lvl3pPr>
              <a:defRPr kumimoji="1" sz="2400">
                <a:solidFill>
                  <a:schemeClr val="tx1"/>
                </a:solidFill>
                <a:latin typeface="Times New Roman" pitchFamily="18" charset="0"/>
                <a:ea typeface="宋体" pitchFamily="2" charset="-122"/>
              </a:defRPr>
            </a:lvl3pPr>
            <a:lvl4pPr>
              <a:defRPr kumimoji="1" sz="2000">
                <a:solidFill>
                  <a:schemeClr val="tx1"/>
                </a:solidFill>
                <a:latin typeface="Times New Roman" pitchFamily="18" charset="0"/>
                <a:ea typeface="宋体" pitchFamily="2" charset="-122"/>
              </a:defRPr>
            </a:lvl4pPr>
            <a:lvl5pPr>
              <a:defRPr kumimoji="1" sz="2000">
                <a:solidFill>
                  <a:schemeClr val="tx1"/>
                </a:solidFill>
                <a:latin typeface="Times New Roman" pitchFamily="18" charset="0"/>
                <a:ea typeface="宋体" pitchFamily="2" charset="-122"/>
              </a:defRPr>
            </a:lvl5pPr>
            <a:lvl6pPr eaLnBrk="0" hangingPunct="0">
              <a:defRPr kumimoji="1" sz="2000">
                <a:solidFill>
                  <a:schemeClr val="tx1"/>
                </a:solidFill>
                <a:latin typeface="Times New Roman" pitchFamily="18" charset="0"/>
                <a:ea typeface="宋体" pitchFamily="2" charset="-122"/>
              </a:defRPr>
            </a:lvl6pPr>
            <a:lvl7pPr eaLnBrk="0" hangingPunct="0">
              <a:defRPr kumimoji="1" sz="2000">
                <a:solidFill>
                  <a:schemeClr val="tx1"/>
                </a:solidFill>
                <a:latin typeface="Times New Roman" pitchFamily="18" charset="0"/>
                <a:ea typeface="宋体" pitchFamily="2" charset="-122"/>
              </a:defRPr>
            </a:lvl7pPr>
            <a:lvl8pPr eaLnBrk="0" hangingPunct="0">
              <a:defRPr kumimoji="1" sz="2000">
                <a:solidFill>
                  <a:schemeClr val="tx1"/>
                </a:solidFill>
                <a:latin typeface="Times New Roman" pitchFamily="18" charset="0"/>
                <a:ea typeface="宋体" pitchFamily="2" charset="-122"/>
              </a:defRPr>
            </a:lvl8pPr>
            <a:lvl9pPr eaLnBrk="0" hangingPunct="0">
              <a:defRPr kumimoji="1" sz="2000">
                <a:solidFill>
                  <a:schemeClr val="tx1"/>
                </a:solidFill>
                <a:latin typeface="Times New Roman" pitchFamily="18" charset="0"/>
                <a:ea typeface="宋体" pitchFamily="2" charset="-122"/>
              </a:defRPr>
            </a:lvl9pPr>
          </a:lstStyle>
          <a:p>
            <a:pPr algn="ctr" fontAlgn="base">
              <a:spcBef>
                <a:spcPct val="50000"/>
              </a:spcBef>
              <a:spcAft>
                <a:spcPct val="0"/>
              </a:spcAft>
            </a:pPr>
            <a:r>
              <a:rPr kumimoji="0" lang="en-US" altLang="zh-CN" sz="1800" i="1" smtClean="0">
                <a:solidFill>
                  <a:srgbClr val="FFFFFF"/>
                </a:solidFill>
                <a:latin typeface="Arial" charset="0"/>
              </a:rPr>
              <a:t>A</a:t>
            </a:r>
          </a:p>
        </p:txBody>
      </p:sp>
      <p:sp>
        <p:nvSpPr>
          <p:cNvPr id="41025" name="Text Box 65"/>
          <p:cNvSpPr txBox="1">
            <a:spLocks noChangeArrowheads="1"/>
          </p:cNvSpPr>
          <p:nvPr/>
        </p:nvSpPr>
        <p:spPr bwMode="auto">
          <a:xfrm>
            <a:off x="46038" y="2959100"/>
            <a:ext cx="585787" cy="36671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3200">
                <a:solidFill>
                  <a:schemeClr val="tx1"/>
                </a:solidFill>
                <a:latin typeface="Times New Roman" pitchFamily="18" charset="0"/>
                <a:ea typeface="宋体" pitchFamily="2" charset="-122"/>
              </a:defRPr>
            </a:lvl1pPr>
            <a:lvl2pPr>
              <a:defRPr kumimoji="1" sz="2800">
                <a:solidFill>
                  <a:schemeClr val="tx1"/>
                </a:solidFill>
                <a:latin typeface="Times New Roman" pitchFamily="18" charset="0"/>
                <a:ea typeface="宋体" pitchFamily="2" charset="-122"/>
              </a:defRPr>
            </a:lvl2pPr>
            <a:lvl3pPr>
              <a:defRPr kumimoji="1" sz="2400">
                <a:solidFill>
                  <a:schemeClr val="tx1"/>
                </a:solidFill>
                <a:latin typeface="Times New Roman" pitchFamily="18" charset="0"/>
                <a:ea typeface="宋体" pitchFamily="2" charset="-122"/>
              </a:defRPr>
            </a:lvl3pPr>
            <a:lvl4pPr>
              <a:defRPr kumimoji="1" sz="2000">
                <a:solidFill>
                  <a:schemeClr val="tx1"/>
                </a:solidFill>
                <a:latin typeface="Times New Roman" pitchFamily="18" charset="0"/>
                <a:ea typeface="宋体" pitchFamily="2" charset="-122"/>
              </a:defRPr>
            </a:lvl4pPr>
            <a:lvl5pPr>
              <a:defRPr kumimoji="1" sz="2000">
                <a:solidFill>
                  <a:schemeClr val="tx1"/>
                </a:solidFill>
                <a:latin typeface="Times New Roman" pitchFamily="18" charset="0"/>
                <a:ea typeface="宋体" pitchFamily="2" charset="-122"/>
              </a:defRPr>
            </a:lvl5pPr>
            <a:lvl6pPr eaLnBrk="0" hangingPunct="0">
              <a:defRPr kumimoji="1" sz="2000">
                <a:solidFill>
                  <a:schemeClr val="tx1"/>
                </a:solidFill>
                <a:latin typeface="Times New Roman" pitchFamily="18" charset="0"/>
                <a:ea typeface="宋体" pitchFamily="2" charset="-122"/>
              </a:defRPr>
            </a:lvl6pPr>
            <a:lvl7pPr eaLnBrk="0" hangingPunct="0">
              <a:defRPr kumimoji="1" sz="2000">
                <a:solidFill>
                  <a:schemeClr val="tx1"/>
                </a:solidFill>
                <a:latin typeface="Times New Roman" pitchFamily="18" charset="0"/>
                <a:ea typeface="宋体" pitchFamily="2" charset="-122"/>
              </a:defRPr>
            </a:lvl7pPr>
            <a:lvl8pPr eaLnBrk="0" hangingPunct="0">
              <a:defRPr kumimoji="1" sz="2000">
                <a:solidFill>
                  <a:schemeClr val="tx1"/>
                </a:solidFill>
                <a:latin typeface="Times New Roman" pitchFamily="18" charset="0"/>
                <a:ea typeface="宋体" pitchFamily="2" charset="-122"/>
              </a:defRPr>
            </a:lvl8pPr>
            <a:lvl9pPr eaLnBrk="0" hangingPunct="0">
              <a:defRPr kumimoji="1" sz="2000">
                <a:solidFill>
                  <a:schemeClr val="tx1"/>
                </a:solidFill>
                <a:latin typeface="Times New Roman" pitchFamily="18" charset="0"/>
                <a:ea typeface="宋体" pitchFamily="2" charset="-122"/>
              </a:defRPr>
            </a:lvl9pPr>
          </a:lstStyle>
          <a:p>
            <a:pPr algn="ctr" fontAlgn="base">
              <a:spcBef>
                <a:spcPct val="50000"/>
              </a:spcBef>
              <a:spcAft>
                <a:spcPct val="0"/>
              </a:spcAft>
            </a:pPr>
            <a:r>
              <a:rPr kumimoji="0" lang="en-US" altLang="zh-CN" sz="1800" i="1" smtClean="0">
                <a:solidFill>
                  <a:srgbClr val="FFFFFF"/>
                </a:solidFill>
                <a:latin typeface="Arial" charset="0"/>
              </a:rPr>
              <a:t>A’</a:t>
            </a:r>
          </a:p>
        </p:txBody>
      </p:sp>
      <p:sp>
        <p:nvSpPr>
          <p:cNvPr id="41026" name="Text Box 66"/>
          <p:cNvSpPr txBox="1">
            <a:spLocks noChangeArrowheads="1"/>
          </p:cNvSpPr>
          <p:nvPr/>
        </p:nvSpPr>
        <p:spPr bwMode="auto">
          <a:xfrm>
            <a:off x="1981200" y="2271713"/>
            <a:ext cx="269875" cy="36671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3200">
                <a:solidFill>
                  <a:schemeClr val="tx1"/>
                </a:solidFill>
                <a:latin typeface="Times New Roman" pitchFamily="18" charset="0"/>
                <a:ea typeface="宋体" pitchFamily="2" charset="-122"/>
              </a:defRPr>
            </a:lvl1pPr>
            <a:lvl2pPr>
              <a:defRPr kumimoji="1" sz="2800">
                <a:solidFill>
                  <a:schemeClr val="tx1"/>
                </a:solidFill>
                <a:latin typeface="Times New Roman" pitchFamily="18" charset="0"/>
                <a:ea typeface="宋体" pitchFamily="2" charset="-122"/>
              </a:defRPr>
            </a:lvl2pPr>
            <a:lvl3pPr>
              <a:defRPr kumimoji="1" sz="2400">
                <a:solidFill>
                  <a:schemeClr val="tx1"/>
                </a:solidFill>
                <a:latin typeface="Times New Roman" pitchFamily="18" charset="0"/>
                <a:ea typeface="宋体" pitchFamily="2" charset="-122"/>
              </a:defRPr>
            </a:lvl3pPr>
            <a:lvl4pPr>
              <a:defRPr kumimoji="1" sz="2000">
                <a:solidFill>
                  <a:schemeClr val="tx1"/>
                </a:solidFill>
                <a:latin typeface="Times New Roman" pitchFamily="18" charset="0"/>
                <a:ea typeface="宋体" pitchFamily="2" charset="-122"/>
              </a:defRPr>
            </a:lvl4pPr>
            <a:lvl5pPr>
              <a:defRPr kumimoji="1" sz="2000">
                <a:solidFill>
                  <a:schemeClr val="tx1"/>
                </a:solidFill>
                <a:latin typeface="Times New Roman" pitchFamily="18" charset="0"/>
                <a:ea typeface="宋体" pitchFamily="2" charset="-122"/>
              </a:defRPr>
            </a:lvl5pPr>
            <a:lvl6pPr eaLnBrk="0" hangingPunct="0">
              <a:defRPr kumimoji="1" sz="2000">
                <a:solidFill>
                  <a:schemeClr val="tx1"/>
                </a:solidFill>
                <a:latin typeface="Times New Roman" pitchFamily="18" charset="0"/>
                <a:ea typeface="宋体" pitchFamily="2" charset="-122"/>
              </a:defRPr>
            </a:lvl6pPr>
            <a:lvl7pPr eaLnBrk="0" hangingPunct="0">
              <a:defRPr kumimoji="1" sz="2000">
                <a:solidFill>
                  <a:schemeClr val="tx1"/>
                </a:solidFill>
                <a:latin typeface="Times New Roman" pitchFamily="18" charset="0"/>
                <a:ea typeface="宋体" pitchFamily="2" charset="-122"/>
              </a:defRPr>
            </a:lvl7pPr>
            <a:lvl8pPr eaLnBrk="0" hangingPunct="0">
              <a:defRPr kumimoji="1" sz="2000">
                <a:solidFill>
                  <a:schemeClr val="tx1"/>
                </a:solidFill>
                <a:latin typeface="Times New Roman" pitchFamily="18" charset="0"/>
                <a:ea typeface="宋体" pitchFamily="2" charset="-122"/>
              </a:defRPr>
            </a:lvl8pPr>
            <a:lvl9pPr eaLnBrk="0" hangingPunct="0">
              <a:defRPr kumimoji="1" sz="2000">
                <a:solidFill>
                  <a:schemeClr val="tx1"/>
                </a:solidFill>
                <a:latin typeface="Times New Roman" pitchFamily="18" charset="0"/>
                <a:ea typeface="宋体" pitchFamily="2" charset="-122"/>
              </a:defRPr>
            </a:lvl9pPr>
          </a:lstStyle>
          <a:p>
            <a:pPr algn="ctr" fontAlgn="base">
              <a:spcBef>
                <a:spcPct val="50000"/>
              </a:spcBef>
              <a:spcAft>
                <a:spcPct val="0"/>
              </a:spcAft>
            </a:pPr>
            <a:r>
              <a:rPr kumimoji="0" lang="en-US" altLang="zh-CN" sz="1800" i="1" smtClean="0">
                <a:solidFill>
                  <a:srgbClr val="FFFFFF"/>
                </a:solidFill>
                <a:latin typeface="Arial" charset="0"/>
              </a:rPr>
              <a:t>B</a:t>
            </a:r>
          </a:p>
        </p:txBody>
      </p:sp>
      <p:sp>
        <p:nvSpPr>
          <p:cNvPr id="41027" name="Text Box 67"/>
          <p:cNvSpPr txBox="1">
            <a:spLocks noChangeArrowheads="1"/>
          </p:cNvSpPr>
          <p:nvPr/>
        </p:nvSpPr>
        <p:spPr bwMode="auto">
          <a:xfrm>
            <a:off x="1095375" y="3681413"/>
            <a:ext cx="471488" cy="36671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3200">
                <a:solidFill>
                  <a:schemeClr val="tx1"/>
                </a:solidFill>
                <a:latin typeface="Times New Roman" pitchFamily="18" charset="0"/>
                <a:ea typeface="宋体" pitchFamily="2" charset="-122"/>
              </a:defRPr>
            </a:lvl1pPr>
            <a:lvl2pPr>
              <a:defRPr kumimoji="1" sz="2800">
                <a:solidFill>
                  <a:schemeClr val="tx1"/>
                </a:solidFill>
                <a:latin typeface="Times New Roman" pitchFamily="18" charset="0"/>
                <a:ea typeface="宋体" pitchFamily="2" charset="-122"/>
              </a:defRPr>
            </a:lvl2pPr>
            <a:lvl3pPr>
              <a:defRPr kumimoji="1" sz="2400">
                <a:solidFill>
                  <a:schemeClr val="tx1"/>
                </a:solidFill>
                <a:latin typeface="Times New Roman" pitchFamily="18" charset="0"/>
                <a:ea typeface="宋体" pitchFamily="2" charset="-122"/>
              </a:defRPr>
            </a:lvl3pPr>
            <a:lvl4pPr>
              <a:defRPr kumimoji="1" sz="2000">
                <a:solidFill>
                  <a:schemeClr val="tx1"/>
                </a:solidFill>
                <a:latin typeface="Times New Roman" pitchFamily="18" charset="0"/>
                <a:ea typeface="宋体" pitchFamily="2" charset="-122"/>
              </a:defRPr>
            </a:lvl4pPr>
            <a:lvl5pPr>
              <a:defRPr kumimoji="1" sz="2000">
                <a:solidFill>
                  <a:schemeClr val="tx1"/>
                </a:solidFill>
                <a:latin typeface="Times New Roman" pitchFamily="18" charset="0"/>
                <a:ea typeface="宋体" pitchFamily="2" charset="-122"/>
              </a:defRPr>
            </a:lvl5pPr>
            <a:lvl6pPr eaLnBrk="0" hangingPunct="0">
              <a:defRPr kumimoji="1" sz="2000">
                <a:solidFill>
                  <a:schemeClr val="tx1"/>
                </a:solidFill>
                <a:latin typeface="Times New Roman" pitchFamily="18" charset="0"/>
                <a:ea typeface="宋体" pitchFamily="2" charset="-122"/>
              </a:defRPr>
            </a:lvl6pPr>
            <a:lvl7pPr eaLnBrk="0" hangingPunct="0">
              <a:defRPr kumimoji="1" sz="2000">
                <a:solidFill>
                  <a:schemeClr val="tx1"/>
                </a:solidFill>
                <a:latin typeface="Times New Roman" pitchFamily="18" charset="0"/>
                <a:ea typeface="宋体" pitchFamily="2" charset="-122"/>
              </a:defRPr>
            </a:lvl7pPr>
            <a:lvl8pPr eaLnBrk="0" hangingPunct="0">
              <a:defRPr kumimoji="1" sz="2000">
                <a:solidFill>
                  <a:schemeClr val="tx1"/>
                </a:solidFill>
                <a:latin typeface="Times New Roman" pitchFamily="18" charset="0"/>
                <a:ea typeface="宋体" pitchFamily="2" charset="-122"/>
              </a:defRPr>
            </a:lvl8pPr>
            <a:lvl9pPr eaLnBrk="0" hangingPunct="0">
              <a:defRPr kumimoji="1" sz="2000">
                <a:solidFill>
                  <a:schemeClr val="tx1"/>
                </a:solidFill>
                <a:latin typeface="Times New Roman" pitchFamily="18" charset="0"/>
                <a:ea typeface="宋体" pitchFamily="2" charset="-122"/>
              </a:defRPr>
            </a:lvl9pPr>
          </a:lstStyle>
          <a:p>
            <a:pPr algn="ctr" fontAlgn="base">
              <a:spcBef>
                <a:spcPct val="50000"/>
              </a:spcBef>
              <a:spcAft>
                <a:spcPct val="0"/>
              </a:spcAft>
            </a:pPr>
            <a:r>
              <a:rPr kumimoji="0" lang="en-US" altLang="zh-CN" sz="1800" i="1" smtClean="0">
                <a:solidFill>
                  <a:srgbClr val="FFFFFF"/>
                </a:solidFill>
                <a:latin typeface="Arial" charset="0"/>
              </a:rPr>
              <a:t>B’</a:t>
            </a:r>
          </a:p>
        </p:txBody>
      </p:sp>
      <p:grpSp>
        <p:nvGrpSpPr>
          <p:cNvPr id="41028" name="Group 68"/>
          <p:cNvGrpSpPr>
            <a:grpSpLocks/>
          </p:cNvGrpSpPr>
          <p:nvPr/>
        </p:nvGrpSpPr>
        <p:grpSpPr bwMode="auto">
          <a:xfrm rot="-6111226">
            <a:off x="2526506" y="981869"/>
            <a:ext cx="312738" cy="1708150"/>
            <a:chOff x="1375" y="2945"/>
            <a:chExt cx="171" cy="1143"/>
          </a:xfrm>
        </p:grpSpPr>
        <p:sp>
          <p:nvSpPr>
            <p:cNvPr id="33867" name="Line 69"/>
            <p:cNvSpPr>
              <a:spLocks noChangeShapeType="1"/>
            </p:cNvSpPr>
            <p:nvPr/>
          </p:nvSpPr>
          <p:spPr bwMode="auto">
            <a:xfrm>
              <a:off x="1461" y="3067"/>
              <a:ext cx="0" cy="907"/>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mtClean="0">
                <a:solidFill>
                  <a:srgbClr val="FFFFFF"/>
                </a:solidFill>
              </a:endParaRPr>
            </a:p>
          </p:txBody>
        </p:sp>
        <p:sp>
          <p:nvSpPr>
            <p:cNvPr id="33868" name="Line 70"/>
            <p:cNvSpPr>
              <a:spLocks noChangeShapeType="1"/>
            </p:cNvSpPr>
            <p:nvPr/>
          </p:nvSpPr>
          <p:spPr bwMode="auto">
            <a:xfrm>
              <a:off x="1375" y="3059"/>
              <a:ext cx="171" cy="0"/>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mtClean="0">
                <a:solidFill>
                  <a:srgbClr val="FFFFFF"/>
                </a:solidFill>
              </a:endParaRPr>
            </a:p>
          </p:txBody>
        </p:sp>
        <p:sp>
          <p:nvSpPr>
            <p:cNvPr id="33869" name="Line 71"/>
            <p:cNvSpPr>
              <a:spLocks noChangeShapeType="1"/>
            </p:cNvSpPr>
            <p:nvPr/>
          </p:nvSpPr>
          <p:spPr bwMode="auto">
            <a:xfrm>
              <a:off x="1375" y="3974"/>
              <a:ext cx="171" cy="0"/>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mtClean="0">
                <a:solidFill>
                  <a:srgbClr val="FFFFFF"/>
                </a:solidFill>
              </a:endParaRPr>
            </a:p>
          </p:txBody>
        </p:sp>
        <p:sp>
          <p:nvSpPr>
            <p:cNvPr id="33870" name="AutoShape 72"/>
            <p:cNvSpPr>
              <a:spLocks noChangeArrowheads="1"/>
            </p:cNvSpPr>
            <p:nvPr/>
          </p:nvSpPr>
          <p:spPr bwMode="auto">
            <a:xfrm>
              <a:off x="1375" y="3974"/>
              <a:ext cx="171" cy="114"/>
            </a:xfrm>
            <a:prstGeom prst="triangle">
              <a:avLst>
                <a:gd name="adj" fmla="val 50000"/>
              </a:avLst>
            </a:prstGeom>
            <a:noFill/>
            <a:ln w="28575" algn="ctr">
              <a:solidFill>
                <a:srgbClr val="000000"/>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ltLang="zh-CN" smtClean="0">
                <a:solidFill>
                  <a:srgbClr val="FFFFFF"/>
                </a:solidFill>
              </a:endParaRPr>
            </a:p>
          </p:txBody>
        </p:sp>
        <p:sp>
          <p:nvSpPr>
            <p:cNvPr id="33871" name="AutoShape 73"/>
            <p:cNvSpPr>
              <a:spLocks noChangeArrowheads="1"/>
            </p:cNvSpPr>
            <p:nvPr/>
          </p:nvSpPr>
          <p:spPr bwMode="auto">
            <a:xfrm rot="10800000">
              <a:off x="1375" y="2945"/>
              <a:ext cx="171" cy="114"/>
            </a:xfrm>
            <a:prstGeom prst="triangle">
              <a:avLst>
                <a:gd name="adj" fmla="val 50000"/>
              </a:avLst>
            </a:prstGeom>
            <a:noFill/>
            <a:ln w="28575" algn="ctr">
              <a:solidFill>
                <a:srgbClr val="000000"/>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ltLang="zh-CN" smtClean="0">
                <a:solidFill>
                  <a:srgbClr val="FFFFFF"/>
                </a:solidFill>
              </a:endParaRPr>
            </a:p>
          </p:txBody>
        </p:sp>
      </p:grpSp>
      <p:sp>
        <p:nvSpPr>
          <p:cNvPr id="41034" name="Text Box 74"/>
          <p:cNvSpPr txBox="1">
            <a:spLocks noChangeArrowheads="1"/>
          </p:cNvSpPr>
          <p:nvPr/>
        </p:nvSpPr>
        <p:spPr bwMode="auto">
          <a:xfrm>
            <a:off x="3182938" y="1157288"/>
            <a:ext cx="474662" cy="36671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3200">
                <a:solidFill>
                  <a:schemeClr val="tx1"/>
                </a:solidFill>
                <a:latin typeface="Times New Roman" pitchFamily="18" charset="0"/>
                <a:ea typeface="宋体" pitchFamily="2" charset="-122"/>
              </a:defRPr>
            </a:lvl1pPr>
            <a:lvl2pPr>
              <a:defRPr kumimoji="1" sz="2800">
                <a:solidFill>
                  <a:schemeClr val="tx1"/>
                </a:solidFill>
                <a:latin typeface="Times New Roman" pitchFamily="18" charset="0"/>
                <a:ea typeface="宋体" pitchFamily="2" charset="-122"/>
              </a:defRPr>
            </a:lvl2pPr>
            <a:lvl3pPr>
              <a:defRPr kumimoji="1" sz="2400">
                <a:solidFill>
                  <a:schemeClr val="tx1"/>
                </a:solidFill>
                <a:latin typeface="Times New Roman" pitchFamily="18" charset="0"/>
                <a:ea typeface="宋体" pitchFamily="2" charset="-122"/>
              </a:defRPr>
            </a:lvl3pPr>
            <a:lvl4pPr>
              <a:defRPr kumimoji="1" sz="2000">
                <a:solidFill>
                  <a:schemeClr val="tx1"/>
                </a:solidFill>
                <a:latin typeface="Times New Roman" pitchFamily="18" charset="0"/>
                <a:ea typeface="宋体" pitchFamily="2" charset="-122"/>
              </a:defRPr>
            </a:lvl4pPr>
            <a:lvl5pPr>
              <a:defRPr kumimoji="1" sz="2000">
                <a:solidFill>
                  <a:schemeClr val="tx1"/>
                </a:solidFill>
                <a:latin typeface="Times New Roman" pitchFamily="18" charset="0"/>
                <a:ea typeface="宋体" pitchFamily="2" charset="-122"/>
              </a:defRPr>
            </a:lvl5pPr>
            <a:lvl6pPr eaLnBrk="0" hangingPunct="0">
              <a:defRPr kumimoji="1" sz="2000">
                <a:solidFill>
                  <a:schemeClr val="tx1"/>
                </a:solidFill>
                <a:latin typeface="Times New Roman" pitchFamily="18" charset="0"/>
                <a:ea typeface="宋体" pitchFamily="2" charset="-122"/>
              </a:defRPr>
            </a:lvl6pPr>
            <a:lvl7pPr eaLnBrk="0" hangingPunct="0">
              <a:defRPr kumimoji="1" sz="2000">
                <a:solidFill>
                  <a:schemeClr val="tx1"/>
                </a:solidFill>
                <a:latin typeface="Times New Roman" pitchFamily="18" charset="0"/>
                <a:ea typeface="宋体" pitchFamily="2" charset="-122"/>
              </a:defRPr>
            </a:lvl7pPr>
            <a:lvl8pPr eaLnBrk="0" hangingPunct="0">
              <a:defRPr kumimoji="1" sz="2000">
                <a:solidFill>
                  <a:schemeClr val="tx1"/>
                </a:solidFill>
                <a:latin typeface="Times New Roman" pitchFamily="18" charset="0"/>
                <a:ea typeface="宋体" pitchFamily="2" charset="-122"/>
              </a:defRPr>
            </a:lvl8pPr>
            <a:lvl9pPr eaLnBrk="0" hangingPunct="0">
              <a:defRPr kumimoji="1" sz="2000">
                <a:solidFill>
                  <a:schemeClr val="tx1"/>
                </a:solidFill>
                <a:latin typeface="Times New Roman" pitchFamily="18" charset="0"/>
                <a:ea typeface="宋体" pitchFamily="2" charset="-122"/>
              </a:defRPr>
            </a:lvl9pPr>
          </a:lstStyle>
          <a:p>
            <a:pPr algn="ctr" fontAlgn="base">
              <a:spcBef>
                <a:spcPct val="50000"/>
              </a:spcBef>
              <a:spcAft>
                <a:spcPct val="0"/>
              </a:spcAft>
            </a:pPr>
            <a:r>
              <a:rPr kumimoji="0" lang="en-US" altLang="zh-CN" sz="1800" i="1" smtClean="0">
                <a:solidFill>
                  <a:srgbClr val="FFFFFF"/>
                </a:solidFill>
                <a:latin typeface="Arial" charset="0"/>
              </a:rPr>
              <a:t>C’</a:t>
            </a:r>
          </a:p>
        </p:txBody>
      </p:sp>
      <p:sp>
        <p:nvSpPr>
          <p:cNvPr id="41035" name="Text Box 75"/>
          <p:cNvSpPr txBox="1">
            <a:spLocks noChangeArrowheads="1"/>
          </p:cNvSpPr>
          <p:nvPr/>
        </p:nvSpPr>
        <p:spPr bwMode="auto">
          <a:xfrm>
            <a:off x="1668463" y="1495425"/>
            <a:ext cx="355600" cy="36671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3200">
                <a:solidFill>
                  <a:schemeClr val="tx1"/>
                </a:solidFill>
                <a:latin typeface="Times New Roman" pitchFamily="18" charset="0"/>
                <a:ea typeface="宋体" pitchFamily="2" charset="-122"/>
              </a:defRPr>
            </a:lvl1pPr>
            <a:lvl2pPr>
              <a:defRPr kumimoji="1" sz="2800">
                <a:solidFill>
                  <a:schemeClr val="tx1"/>
                </a:solidFill>
                <a:latin typeface="Times New Roman" pitchFamily="18" charset="0"/>
                <a:ea typeface="宋体" pitchFamily="2" charset="-122"/>
              </a:defRPr>
            </a:lvl2pPr>
            <a:lvl3pPr>
              <a:defRPr kumimoji="1" sz="2400">
                <a:solidFill>
                  <a:schemeClr val="tx1"/>
                </a:solidFill>
                <a:latin typeface="Times New Roman" pitchFamily="18" charset="0"/>
                <a:ea typeface="宋体" pitchFamily="2" charset="-122"/>
              </a:defRPr>
            </a:lvl3pPr>
            <a:lvl4pPr>
              <a:defRPr kumimoji="1" sz="2000">
                <a:solidFill>
                  <a:schemeClr val="tx1"/>
                </a:solidFill>
                <a:latin typeface="Times New Roman" pitchFamily="18" charset="0"/>
                <a:ea typeface="宋体" pitchFamily="2" charset="-122"/>
              </a:defRPr>
            </a:lvl4pPr>
            <a:lvl5pPr>
              <a:defRPr kumimoji="1" sz="2000">
                <a:solidFill>
                  <a:schemeClr val="tx1"/>
                </a:solidFill>
                <a:latin typeface="Times New Roman" pitchFamily="18" charset="0"/>
                <a:ea typeface="宋体" pitchFamily="2" charset="-122"/>
              </a:defRPr>
            </a:lvl5pPr>
            <a:lvl6pPr eaLnBrk="0" hangingPunct="0">
              <a:defRPr kumimoji="1" sz="2000">
                <a:solidFill>
                  <a:schemeClr val="tx1"/>
                </a:solidFill>
                <a:latin typeface="Times New Roman" pitchFamily="18" charset="0"/>
                <a:ea typeface="宋体" pitchFamily="2" charset="-122"/>
              </a:defRPr>
            </a:lvl6pPr>
            <a:lvl7pPr eaLnBrk="0" hangingPunct="0">
              <a:defRPr kumimoji="1" sz="2000">
                <a:solidFill>
                  <a:schemeClr val="tx1"/>
                </a:solidFill>
                <a:latin typeface="Times New Roman" pitchFamily="18" charset="0"/>
                <a:ea typeface="宋体" pitchFamily="2" charset="-122"/>
              </a:defRPr>
            </a:lvl7pPr>
            <a:lvl8pPr eaLnBrk="0" hangingPunct="0">
              <a:defRPr kumimoji="1" sz="2000">
                <a:solidFill>
                  <a:schemeClr val="tx1"/>
                </a:solidFill>
                <a:latin typeface="Times New Roman" pitchFamily="18" charset="0"/>
                <a:ea typeface="宋体" pitchFamily="2" charset="-122"/>
              </a:defRPr>
            </a:lvl8pPr>
            <a:lvl9pPr eaLnBrk="0" hangingPunct="0">
              <a:defRPr kumimoji="1" sz="2000">
                <a:solidFill>
                  <a:schemeClr val="tx1"/>
                </a:solidFill>
                <a:latin typeface="Times New Roman" pitchFamily="18" charset="0"/>
                <a:ea typeface="宋体" pitchFamily="2" charset="-122"/>
              </a:defRPr>
            </a:lvl9pPr>
          </a:lstStyle>
          <a:p>
            <a:pPr algn="ctr" fontAlgn="base">
              <a:spcBef>
                <a:spcPct val="50000"/>
              </a:spcBef>
              <a:spcAft>
                <a:spcPct val="0"/>
              </a:spcAft>
            </a:pPr>
            <a:r>
              <a:rPr kumimoji="0" lang="en-US" altLang="zh-CN" sz="1800" i="1" smtClean="0">
                <a:solidFill>
                  <a:srgbClr val="FFFFFF"/>
                </a:solidFill>
                <a:latin typeface="Arial" charset="0"/>
              </a:rPr>
              <a:t>C</a:t>
            </a:r>
          </a:p>
        </p:txBody>
      </p:sp>
      <p:sp>
        <p:nvSpPr>
          <p:cNvPr id="41036" name="Text Box 76"/>
          <p:cNvSpPr txBox="1">
            <a:spLocks noChangeArrowheads="1"/>
          </p:cNvSpPr>
          <p:nvPr/>
        </p:nvSpPr>
        <p:spPr bwMode="auto">
          <a:xfrm>
            <a:off x="3933825" y="2046288"/>
            <a:ext cx="449263" cy="36671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3200">
                <a:solidFill>
                  <a:schemeClr val="tx1"/>
                </a:solidFill>
                <a:latin typeface="Times New Roman" pitchFamily="18" charset="0"/>
                <a:ea typeface="宋体" pitchFamily="2" charset="-122"/>
              </a:defRPr>
            </a:lvl1pPr>
            <a:lvl2pPr>
              <a:defRPr kumimoji="1" sz="2800">
                <a:solidFill>
                  <a:schemeClr val="tx1"/>
                </a:solidFill>
                <a:latin typeface="Times New Roman" pitchFamily="18" charset="0"/>
                <a:ea typeface="宋体" pitchFamily="2" charset="-122"/>
              </a:defRPr>
            </a:lvl2pPr>
            <a:lvl3pPr>
              <a:defRPr kumimoji="1" sz="2400">
                <a:solidFill>
                  <a:schemeClr val="tx1"/>
                </a:solidFill>
                <a:latin typeface="Times New Roman" pitchFamily="18" charset="0"/>
                <a:ea typeface="宋体" pitchFamily="2" charset="-122"/>
              </a:defRPr>
            </a:lvl3pPr>
            <a:lvl4pPr>
              <a:defRPr kumimoji="1" sz="2000">
                <a:solidFill>
                  <a:schemeClr val="tx1"/>
                </a:solidFill>
                <a:latin typeface="Times New Roman" pitchFamily="18" charset="0"/>
                <a:ea typeface="宋体" pitchFamily="2" charset="-122"/>
              </a:defRPr>
            </a:lvl4pPr>
            <a:lvl5pPr>
              <a:defRPr kumimoji="1" sz="2000">
                <a:solidFill>
                  <a:schemeClr val="tx1"/>
                </a:solidFill>
                <a:latin typeface="Times New Roman" pitchFamily="18" charset="0"/>
                <a:ea typeface="宋体" pitchFamily="2" charset="-122"/>
              </a:defRPr>
            </a:lvl5pPr>
            <a:lvl6pPr eaLnBrk="0" hangingPunct="0">
              <a:defRPr kumimoji="1" sz="2000">
                <a:solidFill>
                  <a:schemeClr val="tx1"/>
                </a:solidFill>
                <a:latin typeface="Times New Roman" pitchFamily="18" charset="0"/>
                <a:ea typeface="宋体" pitchFamily="2" charset="-122"/>
              </a:defRPr>
            </a:lvl6pPr>
            <a:lvl7pPr eaLnBrk="0" hangingPunct="0">
              <a:defRPr kumimoji="1" sz="2000">
                <a:solidFill>
                  <a:schemeClr val="tx1"/>
                </a:solidFill>
                <a:latin typeface="Times New Roman" pitchFamily="18" charset="0"/>
                <a:ea typeface="宋体" pitchFamily="2" charset="-122"/>
              </a:defRPr>
            </a:lvl7pPr>
            <a:lvl8pPr eaLnBrk="0" hangingPunct="0">
              <a:defRPr kumimoji="1" sz="2000">
                <a:solidFill>
                  <a:schemeClr val="tx1"/>
                </a:solidFill>
                <a:latin typeface="Times New Roman" pitchFamily="18" charset="0"/>
                <a:ea typeface="宋体" pitchFamily="2" charset="-122"/>
              </a:defRPr>
            </a:lvl8pPr>
            <a:lvl9pPr eaLnBrk="0" hangingPunct="0">
              <a:defRPr kumimoji="1" sz="2000">
                <a:solidFill>
                  <a:schemeClr val="tx1"/>
                </a:solidFill>
                <a:latin typeface="Times New Roman" pitchFamily="18" charset="0"/>
                <a:ea typeface="宋体" pitchFamily="2" charset="-122"/>
              </a:defRPr>
            </a:lvl9pPr>
          </a:lstStyle>
          <a:p>
            <a:pPr algn="ctr" fontAlgn="base">
              <a:spcBef>
                <a:spcPct val="50000"/>
              </a:spcBef>
              <a:spcAft>
                <a:spcPct val="0"/>
              </a:spcAft>
            </a:pPr>
            <a:r>
              <a:rPr kumimoji="0" lang="en-US" altLang="zh-CN" sz="1800" i="1" smtClean="0">
                <a:solidFill>
                  <a:srgbClr val="FFFFFF"/>
                </a:solidFill>
                <a:latin typeface="Arial" charset="0"/>
              </a:rPr>
              <a:t>D</a:t>
            </a:r>
          </a:p>
        </p:txBody>
      </p:sp>
      <p:sp>
        <p:nvSpPr>
          <p:cNvPr id="41037" name="Text Box 77"/>
          <p:cNvSpPr txBox="1">
            <a:spLocks noChangeArrowheads="1"/>
          </p:cNvSpPr>
          <p:nvPr/>
        </p:nvSpPr>
        <p:spPr bwMode="auto">
          <a:xfrm>
            <a:off x="2251075" y="4595813"/>
            <a:ext cx="449263" cy="36671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3200">
                <a:solidFill>
                  <a:schemeClr val="tx1"/>
                </a:solidFill>
                <a:latin typeface="Times New Roman" pitchFamily="18" charset="0"/>
                <a:ea typeface="宋体" pitchFamily="2" charset="-122"/>
              </a:defRPr>
            </a:lvl1pPr>
            <a:lvl2pPr>
              <a:defRPr kumimoji="1" sz="2800">
                <a:solidFill>
                  <a:schemeClr val="tx1"/>
                </a:solidFill>
                <a:latin typeface="Times New Roman" pitchFamily="18" charset="0"/>
                <a:ea typeface="宋体" pitchFamily="2" charset="-122"/>
              </a:defRPr>
            </a:lvl2pPr>
            <a:lvl3pPr>
              <a:defRPr kumimoji="1" sz="2400">
                <a:solidFill>
                  <a:schemeClr val="tx1"/>
                </a:solidFill>
                <a:latin typeface="Times New Roman" pitchFamily="18" charset="0"/>
                <a:ea typeface="宋体" pitchFamily="2" charset="-122"/>
              </a:defRPr>
            </a:lvl3pPr>
            <a:lvl4pPr>
              <a:defRPr kumimoji="1" sz="2000">
                <a:solidFill>
                  <a:schemeClr val="tx1"/>
                </a:solidFill>
                <a:latin typeface="Times New Roman" pitchFamily="18" charset="0"/>
                <a:ea typeface="宋体" pitchFamily="2" charset="-122"/>
              </a:defRPr>
            </a:lvl4pPr>
            <a:lvl5pPr>
              <a:defRPr kumimoji="1" sz="2000">
                <a:solidFill>
                  <a:schemeClr val="tx1"/>
                </a:solidFill>
                <a:latin typeface="Times New Roman" pitchFamily="18" charset="0"/>
                <a:ea typeface="宋体" pitchFamily="2" charset="-122"/>
              </a:defRPr>
            </a:lvl5pPr>
            <a:lvl6pPr eaLnBrk="0" hangingPunct="0">
              <a:defRPr kumimoji="1" sz="2000">
                <a:solidFill>
                  <a:schemeClr val="tx1"/>
                </a:solidFill>
                <a:latin typeface="Times New Roman" pitchFamily="18" charset="0"/>
                <a:ea typeface="宋体" pitchFamily="2" charset="-122"/>
              </a:defRPr>
            </a:lvl6pPr>
            <a:lvl7pPr eaLnBrk="0" hangingPunct="0">
              <a:defRPr kumimoji="1" sz="2000">
                <a:solidFill>
                  <a:schemeClr val="tx1"/>
                </a:solidFill>
                <a:latin typeface="Times New Roman" pitchFamily="18" charset="0"/>
                <a:ea typeface="宋体" pitchFamily="2" charset="-122"/>
              </a:defRPr>
            </a:lvl7pPr>
            <a:lvl8pPr eaLnBrk="0" hangingPunct="0">
              <a:defRPr kumimoji="1" sz="2000">
                <a:solidFill>
                  <a:schemeClr val="tx1"/>
                </a:solidFill>
                <a:latin typeface="Times New Roman" pitchFamily="18" charset="0"/>
                <a:ea typeface="宋体" pitchFamily="2" charset="-122"/>
              </a:defRPr>
            </a:lvl8pPr>
            <a:lvl9pPr eaLnBrk="0" hangingPunct="0">
              <a:defRPr kumimoji="1" sz="2000">
                <a:solidFill>
                  <a:schemeClr val="tx1"/>
                </a:solidFill>
                <a:latin typeface="Times New Roman" pitchFamily="18" charset="0"/>
                <a:ea typeface="宋体" pitchFamily="2" charset="-122"/>
              </a:defRPr>
            </a:lvl9pPr>
          </a:lstStyle>
          <a:p>
            <a:pPr algn="ctr" fontAlgn="base">
              <a:spcBef>
                <a:spcPct val="50000"/>
              </a:spcBef>
              <a:spcAft>
                <a:spcPct val="0"/>
              </a:spcAft>
            </a:pPr>
            <a:r>
              <a:rPr kumimoji="0" lang="en-US" altLang="zh-CN" sz="1800" i="1" smtClean="0">
                <a:solidFill>
                  <a:srgbClr val="FFFFFF"/>
                </a:solidFill>
                <a:latin typeface="Arial" charset="0"/>
              </a:rPr>
              <a:t>D’</a:t>
            </a:r>
          </a:p>
        </p:txBody>
      </p:sp>
      <p:sp>
        <p:nvSpPr>
          <p:cNvPr id="41038" name="Text Box 78"/>
          <p:cNvSpPr txBox="1">
            <a:spLocks noChangeArrowheads="1"/>
          </p:cNvSpPr>
          <p:nvPr/>
        </p:nvSpPr>
        <p:spPr bwMode="auto">
          <a:xfrm>
            <a:off x="2870200" y="4637088"/>
            <a:ext cx="431800" cy="36671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3200">
                <a:solidFill>
                  <a:schemeClr val="tx1"/>
                </a:solidFill>
                <a:latin typeface="Times New Roman" pitchFamily="18" charset="0"/>
                <a:ea typeface="宋体" pitchFamily="2" charset="-122"/>
              </a:defRPr>
            </a:lvl1pPr>
            <a:lvl2pPr>
              <a:defRPr kumimoji="1" sz="2800">
                <a:solidFill>
                  <a:schemeClr val="tx1"/>
                </a:solidFill>
                <a:latin typeface="Times New Roman" pitchFamily="18" charset="0"/>
                <a:ea typeface="宋体" pitchFamily="2" charset="-122"/>
              </a:defRPr>
            </a:lvl2pPr>
            <a:lvl3pPr>
              <a:defRPr kumimoji="1" sz="2400">
                <a:solidFill>
                  <a:schemeClr val="tx1"/>
                </a:solidFill>
                <a:latin typeface="Times New Roman" pitchFamily="18" charset="0"/>
                <a:ea typeface="宋体" pitchFamily="2" charset="-122"/>
              </a:defRPr>
            </a:lvl3pPr>
            <a:lvl4pPr>
              <a:defRPr kumimoji="1" sz="2000">
                <a:solidFill>
                  <a:schemeClr val="tx1"/>
                </a:solidFill>
                <a:latin typeface="Times New Roman" pitchFamily="18" charset="0"/>
                <a:ea typeface="宋体" pitchFamily="2" charset="-122"/>
              </a:defRPr>
            </a:lvl4pPr>
            <a:lvl5pPr>
              <a:defRPr kumimoji="1" sz="2000">
                <a:solidFill>
                  <a:schemeClr val="tx1"/>
                </a:solidFill>
                <a:latin typeface="Times New Roman" pitchFamily="18" charset="0"/>
                <a:ea typeface="宋体" pitchFamily="2" charset="-122"/>
              </a:defRPr>
            </a:lvl5pPr>
            <a:lvl6pPr eaLnBrk="0" hangingPunct="0">
              <a:defRPr kumimoji="1" sz="2000">
                <a:solidFill>
                  <a:schemeClr val="tx1"/>
                </a:solidFill>
                <a:latin typeface="Times New Roman" pitchFamily="18" charset="0"/>
                <a:ea typeface="宋体" pitchFamily="2" charset="-122"/>
              </a:defRPr>
            </a:lvl6pPr>
            <a:lvl7pPr eaLnBrk="0" hangingPunct="0">
              <a:defRPr kumimoji="1" sz="2000">
                <a:solidFill>
                  <a:schemeClr val="tx1"/>
                </a:solidFill>
                <a:latin typeface="Times New Roman" pitchFamily="18" charset="0"/>
                <a:ea typeface="宋体" pitchFamily="2" charset="-122"/>
              </a:defRPr>
            </a:lvl7pPr>
            <a:lvl8pPr eaLnBrk="0" hangingPunct="0">
              <a:defRPr kumimoji="1" sz="2000">
                <a:solidFill>
                  <a:schemeClr val="tx1"/>
                </a:solidFill>
                <a:latin typeface="Times New Roman" pitchFamily="18" charset="0"/>
                <a:ea typeface="宋体" pitchFamily="2" charset="-122"/>
              </a:defRPr>
            </a:lvl8pPr>
            <a:lvl9pPr eaLnBrk="0" hangingPunct="0">
              <a:defRPr kumimoji="1" sz="2000">
                <a:solidFill>
                  <a:schemeClr val="tx1"/>
                </a:solidFill>
                <a:latin typeface="Times New Roman" pitchFamily="18" charset="0"/>
                <a:ea typeface="宋体" pitchFamily="2" charset="-122"/>
              </a:defRPr>
            </a:lvl9pPr>
          </a:lstStyle>
          <a:p>
            <a:pPr algn="ctr" fontAlgn="base">
              <a:spcBef>
                <a:spcPct val="50000"/>
              </a:spcBef>
              <a:spcAft>
                <a:spcPct val="0"/>
              </a:spcAft>
            </a:pPr>
            <a:r>
              <a:rPr kumimoji="0" lang="en-US" altLang="zh-CN" sz="1800" i="1" smtClean="0">
                <a:solidFill>
                  <a:srgbClr val="FFFFFF"/>
                </a:solidFill>
                <a:latin typeface="Arial" charset="0"/>
              </a:rPr>
              <a:t>E</a:t>
            </a:r>
          </a:p>
        </p:txBody>
      </p:sp>
      <p:sp>
        <p:nvSpPr>
          <p:cNvPr id="41039" name="Text Box 79"/>
          <p:cNvSpPr txBox="1">
            <a:spLocks noChangeArrowheads="1"/>
          </p:cNvSpPr>
          <p:nvPr/>
        </p:nvSpPr>
        <p:spPr bwMode="auto">
          <a:xfrm>
            <a:off x="4597400" y="5045075"/>
            <a:ext cx="431800" cy="36671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3200">
                <a:solidFill>
                  <a:schemeClr val="tx1"/>
                </a:solidFill>
                <a:latin typeface="Times New Roman" pitchFamily="18" charset="0"/>
                <a:ea typeface="宋体" pitchFamily="2" charset="-122"/>
              </a:defRPr>
            </a:lvl1pPr>
            <a:lvl2pPr>
              <a:defRPr kumimoji="1" sz="2800">
                <a:solidFill>
                  <a:schemeClr val="tx1"/>
                </a:solidFill>
                <a:latin typeface="Times New Roman" pitchFamily="18" charset="0"/>
                <a:ea typeface="宋体" pitchFamily="2" charset="-122"/>
              </a:defRPr>
            </a:lvl2pPr>
            <a:lvl3pPr>
              <a:defRPr kumimoji="1" sz="2400">
                <a:solidFill>
                  <a:schemeClr val="tx1"/>
                </a:solidFill>
                <a:latin typeface="Times New Roman" pitchFamily="18" charset="0"/>
                <a:ea typeface="宋体" pitchFamily="2" charset="-122"/>
              </a:defRPr>
            </a:lvl3pPr>
            <a:lvl4pPr>
              <a:defRPr kumimoji="1" sz="2000">
                <a:solidFill>
                  <a:schemeClr val="tx1"/>
                </a:solidFill>
                <a:latin typeface="Times New Roman" pitchFamily="18" charset="0"/>
                <a:ea typeface="宋体" pitchFamily="2" charset="-122"/>
              </a:defRPr>
            </a:lvl4pPr>
            <a:lvl5pPr>
              <a:defRPr kumimoji="1" sz="2000">
                <a:solidFill>
                  <a:schemeClr val="tx1"/>
                </a:solidFill>
                <a:latin typeface="Times New Roman" pitchFamily="18" charset="0"/>
                <a:ea typeface="宋体" pitchFamily="2" charset="-122"/>
              </a:defRPr>
            </a:lvl5pPr>
            <a:lvl6pPr eaLnBrk="0" hangingPunct="0">
              <a:defRPr kumimoji="1" sz="2000">
                <a:solidFill>
                  <a:schemeClr val="tx1"/>
                </a:solidFill>
                <a:latin typeface="Times New Roman" pitchFamily="18" charset="0"/>
                <a:ea typeface="宋体" pitchFamily="2" charset="-122"/>
              </a:defRPr>
            </a:lvl6pPr>
            <a:lvl7pPr eaLnBrk="0" hangingPunct="0">
              <a:defRPr kumimoji="1" sz="2000">
                <a:solidFill>
                  <a:schemeClr val="tx1"/>
                </a:solidFill>
                <a:latin typeface="Times New Roman" pitchFamily="18" charset="0"/>
                <a:ea typeface="宋体" pitchFamily="2" charset="-122"/>
              </a:defRPr>
            </a:lvl7pPr>
            <a:lvl8pPr eaLnBrk="0" hangingPunct="0">
              <a:defRPr kumimoji="1" sz="2000">
                <a:solidFill>
                  <a:schemeClr val="tx1"/>
                </a:solidFill>
                <a:latin typeface="Times New Roman" pitchFamily="18" charset="0"/>
                <a:ea typeface="宋体" pitchFamily="2" charset="-122"/>
              </a:defRPr>
            </a:lvl8pPr>
            <a:lvl9pPr eaLnBrk="0" hangingPunct="0">
              <a:defRPr kumimoji="1" sz="2000">
                <a:solidFill>
                  <a:schemeClr val="tx1"/>
                </a:solidFill>
                <a:latin typeface="Times New Roman" pitchFamily="18" charset="0"/>
                <a:ea typeface="宋体" pitchFamily="2" charset="-122"/>
              </a:defRPr>
            </a:lvl9pPr>
          </a:lstStyle>
          <a:p>
            <a:pPr algn="ctr" fontAlgn="base">
              <a:spcBef>
                <a:spcPct val="50000"/>
              </a:spcBef>
              <a:spcAft>
                <a:spcPct val="0"/>
              </a:spcAft>
            </a:pPr>
            <a:r>
              <a:rPr kumimoji="0" lang="en-US" altLang="zh-CN" sz="1800" i="1" smtClean="0">
                <a:solidFill>
                  <a:srgbClr val="FFFFFF"/>
                </a:solidFill>
                <a:latin typeface="Arial" charset="0"/>
              </a:rPr>
              <a:t>E’</a:t>
            </a:r>
          </a:p>
        </p:txBody>
      </p:sp>
      <p:sp>
        <p:nvSpPr>
          <p:cNvPr id="41040" name="Text Box 80"/>
          <p:cNvSpPr txBox="1">
            <a:spLocks noChangeArrowheads="1"/>
          </p:cNvSpPr>
          <p:nvPr/>
        </p:nvSpPr>
        <p:spPr bwMode="auto">
          <a:xfrm>
            <a:off x="6324600" y="1892300"/>
            <a:ext cx="582613" cy="36671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3200">
                <a:solidFill>
                  <a:schemeClr val="tx1"/>
                </a:solidFill>
                <a:latin typeface="Times New Roman" pitchFamily="18" charset="0"/>
                <a:ea typeface="宋体" pitchFamily="2" charset="-122"/>
              </a:defRPr>
            </a:lvl1pPr>
            <a:lvl2pPr>
              <a:defRPr kumimoji="1" sz="2800">
                <a:solidFill>
                  <a:schemeClr val="tx1"/>
                </a:solidFill>
                <a:latin typeface="Times New Roman" pitchFamily="18" charset="0"/>
                <a:ea typeface="宋体" pitchFamily="2" charset="-122"/>
              </a:defRPr>
            </a:lvl2pPr>
            <a:lvl3pPr>
              <a:defRPr kumimoji="1" sz="2400">
                <a:solidFill>
                  <a:schemeClr val="tx1"/>
                </a:solidFill>
                <a:latin typeface="Times New Roman" pitchFamily="18" charset="0"/>
                <a:ea typeface="宋体" pitchFamily="2" charset="-122"/>
              </a:defRPr>
            </a:lvl3pPr>
            <a:lvl4pPr>
              <a:defRPr kumimoji="1" sz="2000">
                <a:solidFill>
                  <a:schemeClr val="tx1"/>
                </a:solidFill>
                <a:latin typeface="Times New Roman" pitchFamily="18" charset="0"/>
                <a:ea typeface="宋体" pitchFamily="2" charset="-122"/>
              </a:defRPr>
            </a:lvl4pPr>
            <a:lvl5pPr>
              <a:defRPr kumimoji="1" sz="2000">
                <a:solidFill>
                  <a:schemeClr val="tx1"/>
                </a:solidFill>
                <a:latin typeface="Times New Roman" pitchFamily="18" charset="0"/>
                <a:ea typeface="宋体" pitchFamily="2" charset="-122"/>
              </a:defRPr>
            </a:lvl5pPr>
            <a:lvl6pPr eaLnBrk="0" hangingPunct="0">
              <a:defRPr kumimoji="1" sz="2000">
                <a:solidFill>
                  <a:schemeClr val="tx1"/>
                </a:solidFill>
                <a:latin typeface="Times New Roman" pitchFamily="18" charset="0"/>
                <a:ea typeface="宋体" pitchFamily="2" charset="-122"/>
              </a:defRPr>
            </a:lvl6pPr>
            <a:lvl7pPr eaLnBrk="0" hangingPunct="0">
              <a:defRPr kumimoji="1" sz="2000">
                <a:solidFill>
                  <a:schemeClr val="tx1"/>
                </a:solidFill>
                <a:latin typeface="Times New Roman" pitchFamily="18" charset="0"/>
                <a:ea typeface="宋体" pitchFamily="2" charset="-122"/>
              </a:defRPr>
            </a:lvl7pPr>
            <a:lvl8pPr eaLnBrk="0" hangingPunct="0">
              <a:defRPr kumimoji="1" sz="2000">
                <a:solidFill>
                  <a:schemeClr val="tx1"/>
                </a:solidFill>
                <a:latin typeface="Times New Roman" pitchFamily="18" charset="0"/>
                <a:ea typeface="宋体" pitchFamily="2" charset="-122"/>
              </a:defRPr>
            </a:lvl8pPr>
            <a:lvl9pPr eaLnBrk="0" hangingPunct="0">
              <a:defRPr kumimoji="1" sz="2000">
                <a:solidFill>
                  <a:schemeClr val="tx1"/>
                </a:solidFill>
                <a:latin typeface="Times New Roman" pitchFamily="18" charset="0"/>
                <a:ea typeface="宋体" pitchFamily="2" charset="-122"/>
              </a:defRPr>
            </a:lvl9pPr>
          </a:lstStyle>
          <a:p>
            <a:pPr algn="ctr" fontAlgn="base">
              <a:spcBef>
                <a:spcPct val="50000"/>
              </a:spcBef>
              <a:spcAft>
                <a:spcPct val="0"/>
              </a:spcAft>
            </a:pPr>
            <a:r>
              <a:rPr kumimoji="0" lang="en-US" altLang="zh-CN" sz="1800" i="1" smtClean="0">
                <a:solidFill>
                  <a:srgbClr val="FFFFFF"/>
                </a:solidFill>
                <a:latin typeface="Arial" charset="0"/>
              </a:rPr>
              <a:t>F</a:t>
            </a:r>
          </a:p>
        </p:txBody>
      </p:sp>
      <p:sp>
        <p:nvSpPr>
          <p:cNvPr id="41041" name="Text Box 81"/>
          <p:cNvSpPr txBox="1">
            <a:spLocks noChangeArrowheads="1"/>
          </p:cNvSpPr>
          <p:nvPr/>
        </p:nvSpPr>
        <p:spPr bwMode="auto">
          <a:xfrm>
            <a:off x="6324600" y="4384675"/>
            <a:ext cx="582613" cy="36671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3200">
                <a:solidFill>
                  <a:schemeClr val="tx1"/>
                </a:solidFill>
                <a:latin typeface="Times New Roman" pitchFamily="18" charset="0"/>
                <a:ea typeface="宋体" pitchFamily="2" charset="-122"/>
              </a:defRPr>
            </a:lvl1pPr>
            <a:lvl2pPr>
              <a:defRPr kumimoji="1" sz="2800">
                <a:solidFill>
                  <a:schemeClr val="tx1"/>
                </a:solidFill>
                <a:latin typeface="Times New Roman" pitchFamily="18" charset="0"/>
                <a:ea typeface="宋体" pitchFamily="2" charset="-122"/>
              </a:defRPr>
            </a:lvl2pPr>
            <a:lvl3pPr>
              <a:defRPr kumimoji="1" sz="2400">
                <a:solidFill>
                  <a:schemeClr val="tx1"/>
                </a:solidFill>
                <a:latin typeface="Times New Roman" pitchFamily="18" charset="0"/>
                <a:ea typeface="宋体" pitchFamily="2" charset="-122"/>
              </a:defRPr>
            </a:lvl3pPr>
            <a:lvl4pPr>
              <a:defRPr kumimoji="1" sz="2000">
                <a:solidFill>
                  <a:schemeClr val="tx1"/>
                </a:solidFill>
                <a:latin typeface="Times New Roman" pitchFamily="18" charset="0"/>
                <a:ea typeface="宋体" pitchFamily="2" charset="-122"/>
              </a:defRPr>
            </a:lvl4pPr>
            <a:lvl5pPr>
              <a:defRPr kumimoji="1" sz="2000">
                <a:solidFill>
                  <a:schemeClr val="tx1"/>
                </a:solidFill>
                <a:latin typeface="Times New Roman" pitchFamily="18" charset="0"/>
                <a:ea typeface="宋体" pitchFamily="2" charset="-122"/>
              </a:defRPr>
            </a:lvl5pPr>
            <a:lvl6pPr eaLnBrk="0" hangingPunct="0">
              <a:defRPr kumimoji="1" sz="2000">
                <a:solidFill>
                  <a:schemeClr val="tx1"/>
                </a:solidFill>
                <a:latin typeface="Times New Roman" pitchFamily="18" charset="0"/>
                <a:ea typeface="宋体" pitchFamily="2" charset="-122"/>
              </a:defRPr>
            </a:lvl6pPr>
            <a:lvl7pPr eaLnBrk="0" hangingPunct="0">
              <a:defRPr kumimoji="1" sz="2000">
                <a:solidFill>
                  <a:schemeClr val="tx1"/>
                </a:solidFill>
                <a:latin typeface="Times New Roman" pitchFamily="18" charset="0"/>
                <a:ea typeface="宋体" pitchFamily="2" charset="-122"/>
              </a:defRPr>
            </a:lvl7pPr>
            <a:lvl8pPr eaLnBrk="0" hangingPunct="0">
              <a:defRPr kumimoji="1" sz="2000">
                <a:solidFill>
                  <a:schemeClr val="tx1"/>
                </a:solidFill>
                <a:latin typeface="Times New Roman" pitchFamily="18" charset="0"/>
                <a:ea typeface="宋体" pitchFamily="2" charset="-122"/>
              </a:defRPr>
            </a:lvl8pPr>
            <a:lvl9pPr eaLnBrk="0" hangingPunct="0">
              <a:defRPr kumimoji="1" sz="2000">
                <a:solidFill>
                  <a:schemeClr val="tx1"/>
                </a:solidFill>
                <a:latin typeface="Times New Roman" pitchFamily="18" charset="0"/>
                <a:ea typeface="宋体" pitchFamily="2" charset="-122"/>
              </a:defRPr>
            </a:lvl9pPr>
          </a:lstStyle>
          <a:p>
            <a:pPr algn="ctr" fontAlgn="base">
              <a:spcBef>
                <a:spcPct val="50000"/>
              </a:spcBef>
              <a:spcAft>
                <a:spcPct val="0"/>
              </a:spcAft>
            </a:pPr>
            <a:r>
              <a:rPr kumimoji="0" lang="en-US" altLang="zh-CN" sz="1800" i="1" smtClean="0">
                <a:solidFill>
                  <a:srgbClr val="FFFFFF"/>
                </a:solidFill>
                <a:latin typeface="Arial" charset="0"/>
              </a:rPr>
              <a:t>F’</a:t>
            </a:r>
          </a:p>
        </p:txBody>
      </p:sp>
      <p:sp>
        <p:nvSpPr>
          <p:cNvPr id="41042" name="Text Box 82"/>
          <p:cNvSpPr txBox="1">
            <a:spLocks noChangeArrowheads="1"/>
          </p:cNvSpPr>
          <p:nvPr/>
        </p:nvSpPr>
        <p:spPr bwMode="auto">
          <a:xfrm>
            <a:off x="8323263" y="2189163"/>
            <a:ext cx="388937" cy="36671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3200">
                <a:solidFill>
                  <a:schemeClr val="tx1"/>
                </a:solidFill>
                <a:latin typeface="Times New Roman" pitchFamily="18" charset="0"/>
                <a:ea typeface="宋体" pitchFamily="2" charset="-122"/>
              </a:defRPr>
            </a:lvl1pPr>
            <a:lvl2pPr>
              <a:defRPr kumimoji="1" sz="2800">
                <a:solidFill>
                  <a:schemeClr val="tx1"/>
                </a:solidFill>
                <a:latin typeface="Times New Roman" pitchFamily="18" charset="0"/>
                <a:ea typeface="宋体" pitchFamily="2" charset="-122"/>
              </a:defRPr>
            </a:lvl2pPr>
            <a:lvl3pPr>
              <a:defRPr kumimoji="1" sz="2400">
                <a:solidFill>
                  <a:schemeClr val="tx1"/>
                </a:solidFill>
                <a:latin typeface="Times New Roman" pitchFamily="18" charset="0"/>
                <a:ea typeface="宋体" pitchFamily="2" charset="-122"/>
              </a:defRPr>
            </a:lvl3pPr>
            <a:lvl4pPr>
              <a:defRPr kumimoji="1" sz="2000">
                <a:solidFill>
                  <a:schemeClr val="tx1"/>
                </a:solidFill>
                <a:latin typeface="Times New Roman" pitchFamily="18" charset="0"/>
                <a:ea typeface="宋体" pitchFamily="2" charset="-122"/>
              </a:defRPr>
            </a:lvl4pPr>
            <a:lvl5pPr>
              <a:defRPr kumimoji="1" sz="2000">
                <a:solidFill>
                  <a:schemeClr val="tx1"/>
                </a:solidFill>
                <a:latin typeface="Times New Roman" pitchFamily="18" charset="0"/>
                <a:ea typeface="宋体" pitchFamily="2" charset="-122"/>
              </a:defRPr>
            </a:lvl5pPr>
            <a:lvl6pPr eaLnBrk="0" hangingPunct="0">
              <a:defRPr kumimoji="1" sz="2000">
                <a:solidFill>
                  <a:schemeClr val="tx1"/>
                </a:solidFill>
                <a:latin typeface="Times New Roman" pitchFamily="18" charset="0"/>
                <a:ea typeface="宋体" pitchFamily="2" charset="-122"/>
              </a:defRPr>
            </a:lvl6pPr>
            <a:lvl7pPr eaLnBrk="0" hangingPunct="0">
              <a:defRPr kumimoji="1" sz="2000">
                <a:solidFill>
                  <a:schemeClr val="tx1"/>
                </a:solidFill>
                <a:latin typeface="Times New Roman" pitchFamily="18" charset="0"/>
                <a:ea typeface="宋体" pitchFamily="2" charset="-122"/>
              </a:defRPr>
            </a:lvl7pPr>
            <a:lvl8pPr eaLnBrk="0" hangingPunct="0">
              <a:defRPr kumimoji="1" sz="2000">
                <a:solidFill>
                  <a:schemeClr val="tx1"/>
                </a:solidFill>
                <a:latin typeface="Times New Roman" pitchFamily="18" charset="0"/>
                <a:ea typeface="宋体" pitchFamily="2" charset="-122"/>
              </a:defRPr>
            </a:lvl8pPr>
            <a:lvl9pPr eaLnBrk="0" hangingPunct="0">
              <a:defRPr kumimoji="1" sz="2000">
                <a:solidFill>
                  <a:schemeClr val="tx1"/>
                </a:solidFill>
                <a:latin typeface="Times New Roman" pitchFamily="18" charset="0"/>
                <a:ea typeface="宋体" pitchFamily="2" charset="-122"/>
              </a:defRPr>
            </a:lvl9pPr>
          </a:lstStyle>
          <a:p>
            <a:pPr algn="ctr" fontAlgn="base">
              <a:spcBef>
                <a:spcPct val="50000"/>
              </a:spcBef>
              <a:spcAft>
                <a:spcPct val="0"/>
              </a:spcAft>
            </a:pPr>
            <a:r>
              <a:rPr kumimoji="0" lang="en-US" altLang="zh-CN" sz="1800" i="1" smtClean="0">
                <a:solidFill>
                  <a:srgbClr val="FFFFFF"/>
                </a:solidFill>
                <a:latin typeface="Arial" charset="0"/>
              </a:rPr>
              <a:t>G</a:t>
            </a:r>
          </a:p>
        </p:txBody>
      </p:sp>
      <p:sp>
        <p:nvSpPr>
          <p:cNvPr id="41043" name="Text Box 83"/>
          <p:cNvSpPr txBox="1">
            <a:spLocks noChangeArrowheads="1"/>
          </p:cNvSpPr>
          <p:nvPr/>
        </p:nvSpPr>
        <p:spPr bwMode="auto">
          <a:xfrm>
            <a:off x="8340725" y="4184650"/>
            <a:ext cx="561975" cy="36671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3200">
                <a:solidFill>
                  <a:schemeClr val="tx1"/>
                </a:solidFill>
                <a:latin typeface="Times New Roman" pitchFamily="18" charset="0"/>
                <a:ea typeface="宋体" pitchFamily="2" charset="-122"/>
              </a:defRPr>
            </a:lvl1pPr>
            <a:lvl2pPr>
              <a:defRPr kumimoji="1" sz="2800">
                <a:solidFill>
                  <a:schemeClr val="tx1"/>
                </a:solidFill>
                <a:latin typeface="Times New Roman" pitchFamily="18" charset="0"/>
                <a:ea typeface="宋体" pitchFamily="2" charset="-122"/>
              </a:defRPr>
            </a:lvl2pPr>
            <a:lvl3pPr>
              <a:defRPr kumimoji="1" sz="2400">
                <a:solidFill>
                  <a:schemeClr val="tx1"/>
                </a:solidFill>
                <a:latin typeface="Times New Roman" pitchFamily="18" charset="0"/>
                <a:ea typeface="宋体" pitchFamily="2" charset="-122"/>
              </a:defRPr>
            </a:lvl3pPr>
            <a:lvl4pPr>
              <a:defRPr kumimoji="1" sz="2000">
                <a:solidFill>
                  <a:schemeClr val="tx1"/>
                </a:solidFill>
                <a:latin typeface="Times New Roman" pitchFamily="18" charset="0"/>
                <a:ea typeface="宋体" pitchFamily="2" charset="-122"/>
              </a:defRPr>
            </a:lvl4pPr>
            <a:lvl5pPr>
              <a:defRPr kumimoji="1" sz="2000">
                <a:solidFill>
                  <a:schemeClr val="tx1"/>
                </a:solidFill>
                <a:latin typeface="Times New Roman" pitchFamily="18" charset="0"/>
                <a:ea typeface="宋体" pitchFamily="2" charset="-122"/>
              </a:defRPr>
            </a:lvl5pPr>
            <a:lvl6pPr eaLnBrk="0" hangingPunct="0">
              <a:defRPr kumimoji="1" sz="2000">
                <a:solidFill>
                  <a:schemeClr val="tx1"/>
                </a:solidFill>
                <a:latin typeface="Times New Roman" pitchFamily="18" charset="0"/>
                <a:ea typeface="宋体" pitchFamily="2" charset="-122"/>
              </a:defRPr>
            </a:lvl6pPr>
            <a:lvl7pPr eaLnBrk="0" hangingPunct="0">
              <a:defRPr kumimoji="1" sz="2000">
                <a:solidFill>
                  <a:schemeClr val="tx1"/>
                </a:solidFill>
                <a:latin typeface="Times New Roman" pitchFamily="18" charset="0"/>
                <a:ea typeface="宋体" pitchFamily="2" charset="-122"/>
              </a:defRPr>
            </a:lvl7pPr>
            <a:lvl8pPr eaLnBrk="0" hangingPunct="0">
              <a:defRPr kumimoji="1" sz="2000">
                <a:solidFill>
                  <a:schemeClr val="tx1"/>
                </a:solidFill>
                <a:latin typeface="Times New Roman" pitchFamily="18" charset="0"/>
                <a:ea typeface="宋体" pitchFamily="2" charset="-122"/>
              </a:defRPr>
            </a:lvl8pPr>
            <a:lvl9pPr eaLnBrk="0" hangingPunct="0">
              <a:defRPr kumimoji="1" sz="2000">
                <a:solidFill>
                  <a:schemeClr val="tx1"/>
                </a:solidFill>
                <a:latin typeface="Times New Roman" pitchFamily="18" charset="0"/>
                <a:ea typeface="宋体" pitchFamily="2" charset="-122"/>
              </a:defRPr>
            </a:lvl9pPr>
          </a:lstStyle>
          <a:p>
            <a:pPr algn="ctr" fontAlgn="base">
              <a:spcBef>
                <a:spcPct val="50000"/>
              </a:spcBef>
              <a:spcAft>
                <a:spcPct val="0"/>
              </a:spcAft>
            </a:pPr>
            <a:r>
              <a:rPr kumimoji="0" lang="en-US" altLang="zh-CN" sz="1800" i="1" smtClean="0">
                <a:solidFill>
                  <a:srgbClr val="FFFFFF"/>
                </a:solidFill>
                <a:latin typeface="Arial" charset="0"/>
              </a:rPr>
              <a:t>G’</a:t>
            </a:r>
          </a:p>
        </p:txBody>
      </p:sp>
      <p:sp>
        <p:nvSpPr>
          <p:cNvPr id="33828" name="Oval 84"/>
          <p:cNvSpPr>
            <a:spLocks noChangeArrowheads="1"/>
          </p:cNvSpPr>
          <p:nvPr/>
        </p:nvSpPr>
        <p:spPr bwMode="auto">
          <a:xfrm>
            <a:off x="1595438" y="4283075"/>
            <a:ext cx="182562" cy="184150"/>
          </a:xfrm>
          <a:prstGeom prst="ellipse">
            <a:avLst/>
          </a:prstGeom>
          <a:noFill/>
          <a:ln w="38100" algn="ctr">
            <a:solidFill>
              <a:schemeClr val="tx1"/>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ltLang="zh-CN" smtClean="0">
              <a:solidFill>
                <a:srgbClr val="FFFFFF"/>
              </a:solidFill>
            </a:endParaRPr>
          </a:p>
        </p:txBody>
      </p:sp>
      <p:sp>
        <p:nvSpPr>
          <p:cNvPr id="33829" name="Text Box 85"/>
          <p:cNvSpPr txBox="1">
            <a:spLocks noChangeArrowheads="1"/>
          </p:cNvSpPr>
          <p:nvPr/>
        </p:nvSpPr>
        <p:spPr bwMode="auto">
          <a:xfrm>
            <a:off x="2319338" y="5949950"/>
            <a:ext cx="4791075" cy="5794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3200">
                <a:solidFill>
                  <a:schemeClr val="tx1"/>
                </a:solidFill>
                <a:latin typeface="Times New Roman" pitchFamily="18" charset="0"/>
                <a:ea typeface="宋体" pitchFamily="2" charset="-122"/>
              </a:defRPr>
            </a:lvl1pPr>
            <a:lvl2pPr>
              <a:defRPr kumimoji="1" sz="2800">
                <a:solidFill>
                  <a:schemeClr val="tx1"/>
                </a:solidFill>
                <a:latin typeface="Times New Roman" pitchFamily="18" charset="0"/>
                <a:ea typeface="宋体" pitchFamily="2" charset="-122"/>
              </a:defRPr>
            </a:lvl2pPr>
            <a:lvl3pPr>
              <a:defRPr kumimoji="1" sz="2400">
                <a:solidFill>
                  <a:schemeClr val="tx1"/>
                </a:solidFill>
                <a:latin typeface="Times New Roman" pitchFamily="18" charset="0"/>
                <a:ea typeface="宋体" pitchFamily="2" charset="-122"/>
              </a:defRPr>
            </a:lvl3pPr>
            <a:lvl4pPr>
              <a:defRPr kumimoji="1" sz="2000">
                <a:solidFill>
                  <a:schemeClr val="tx1"/>
                </a:solidFill>
                <a:latin typeface="Times New Roman" pitchFamily="18" charset="0"/>
                <a:ea typeface="宋体" pitchFamily="2" charset="-122"/>
              </a:defRPr>
            </a:lvl4pPr>
            <a:lvl5pPr>
              <a:defRPr kumimoji="1" sz="2000">
                <a:solidFill>
                  <a:schemeClr val="tx1"/>
                </a:solidFill>
                <a:latin typeface="Times New Roman" pitchFamily="18" charset="0"/>
                <a:ea typeface="宋体" pitchFamily="2" charset="-122"/>
              </a:defRPr>
            </a:lvl5pPr>
            <a:lvl6pPr eaLnBrk="0" hangingPunct="0">
              <a:defRPr kumimoji="1" sz="2000">
                <a:solidFill>
                  <a:schemeClr val="tx1"/>
                </a:solidFill>
                <a:latin typeface="Times New Roman" pitchFamily="18" charset="0"/>
                <a:ea typeface="宋体" pitchFamily="2" charset="-122"/>
              </a:defRPr>
            </a:lvl6pPr>
            <a:lvl7pPr eaLnBrk="0" hangingPunct="0">
              <a:defRPr kumimoji="1" sz="2000">
                <a:solidFill>
                  <a:schemeClr val="tx1"/>
                </a:solidFill>
                <a:latin typeface="Times New Roman" pitchFamily="18" charset="0"/>
                <a:ea typeface="宋体" pitchFamily="2" charset="-122"/>
              </a:defRPr>
            </a:lvl7pPr>
            <a:lvl8pPr eaLnBrk="0" hangingPunct="0">
              <a:defRPr kumimoji="1" sz="2000">
                <a:solidFill>
                  <a:schemeClr val="tx1"/>
                </a:solidFill>
                <a:latin typeface="Times New Roman" pitchFamily="18" charset="0"/>
                <a:ea typeface="宋体" pitchFamily="2" charset="-122"/>
              </a:defRPr>
            </a:lvl8pPr>
            <a:lvl9pPr eaLnBrk="0" hangingPunct="0">
              <a:defRPr kumimoji="1" sz="2000">
                <a:solidFill>
                  <a:schemeClr val="tx1"/>
                </a:solidFill>
                <a:latin typeface="Times New Roman" pitchFamily="18" charset="0"/>
                <a:ea typeface="宋体" pitchFamily="2" charset="-122"/>
              </a:defRPr>
            </a:lvl9pPr>
          </a:lstStyle>
          <a:p>
            <a:pPr algn="ctr" fontAlgn="base">
              <a:spcBef>
                <a:spcPct val="50000"/>
              </a:spcBef>
              <a:spcAft>
                <a:spcPct val="0"/>
              </a:spcAft>
            </a:pPr>
            <a:r>
              <a:rPr kumimoji="0" lang="en-US" altLang="zh-CN" b="1" smtClean="0">
                <a:solidFill>
                  <a:srgbClr val="FF0000"/>
                </a:solidFill>
                <a:latin typeface="Arial" charset="0"/>
              </a:rPr>
              <a:t>A river with branch</a:t>
            </a:r>
            <a:endParaRPr kumimoji="0" lang="zh-CN" altLang="en-US" b="1" smtClean="0">
              <a:solidFill>
                <a:srgbClr val="FF0000"/>
              </a:solidFill>
              <a:latin typeface="Arial" charset="0"/>
            </a:endParaRPr>
          </a:p>
        </p:txBody>
      </p:sp>
      <p:sp>
        <p:nvSpPr>
          <p:cNvPr id="33830" name="Text Box 86"/>
          <p:cNvSpPr txBox="1">
            <a:spLocks noChangeArrowheads="1"/>
          </p:cNvSpPr>
          <p:nvPr/>
        </p:nvSpPr>
        <p:spPr bwMode="auto">
          <a:xfrm>
            <a:off x="4232275" y="209550"/>
            <a:ext cx="4670425" cy="12001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3200">
                <a:solidFill>
                  <a:schemeClr val="tx1"/>
                </a:solidFill>
                <a:latin typeface="Times New Roman" pitchFamily="18" charset="0"/>
                <a:ea typeface="宋体" pitchFamily="2" charset="-122"/>
              </a:defRPr>
            </a:lvl1pPr>
            <a:lvl2pPr>
              <a:defRPr kumimoji="1" sz="2800">
                <a:solidFill>
                  <a:schemeClr val="tx1"/>
                </a:solidFill>
                <a:latin typeface="Times New Roman" pitchFamily="18" charset="0"/>
                <a:ea typeface="宋体" pitchFamily="2" charset="-122"/>
              </a:defRPr>
            </a:lvl2pPr>
            <a:lvl3pPr>
              <a:defRPr kumimoji="1" sz="2400">
                <a:solidFill>
                  <a:schemeClr val="tx1"/>
                </a:solidFill>
                <a:latin typeface="Times New Roman" pitchFamily="18" charset="0"/>
                <a:ea typeface="宋体" pitchFamily="2" charset="-122"/>
              </a:defRPr>
            </a:lvl3pPr>
            <a:lvl4pPr>
              <a:defRPr kumimoji="1" sz="2000">
                <a:solidFill>
                  <a:schemeClr val="tx1"/>
                </a:solidFill>
                <a:latin typeface="Times New Roman" pitchFamily="18" charset="0"/>
                <a:ea typeface="宋体" pitchFamily="2" charset="-122"/>
              </a:defRPr>
            </a:lvl4pPr>
            <a:lvl5pPr>
              <a:defRPr kumimoji="1" sz="2000">
                <a:solidFill>
                  <a:schemeClr val="tx1"/>
                </a:solidFill>
                <a:latin typeface="Times New Roman" pitchFamily="18" charset="0"/>
                <a:ea typeface="宋体" pitchFamily="2" charset="-122"/>
              </a:defRPr>
            </a:lvl5pPr>
            <a:lvl6pPr eaLnBrk="0" hangingPunct="0">
              <a:defRPr kumimoji="1" sz="2000">
                <a:solidFill>
                  <a:schemeClr val="tx1"/>
                </a:solidFill>
                <a:latin typeface="Times New Roman" pitchFamily="18" charset="0"/>
                <a:ea typeface="宋体" pitchFamily="2" charset="-122"/>
              </a:defRPr>
            </a:lvl6pPr>
            <a:lvl7pPr eaLnBrk="0" hangingPunct="0">
              <a:defRPr kumimoji="1" sz="2000">
                <a:solidFill>
                  <a:schemeClr val="tx1"/>
                </a:solidFill>
                <a:latin typeface="Times New Roman" pitchFamily="18" charset="0"/>
                <a:ea typeface="宋体" pitchFamily="2" charset="-122"/>
              </a:defRPr>
            </a:lvl7pPr>
            <a:lvl8pPr eaLnBrk="0" hangingPunct="0">
              <a:defRPr kumimoji="1" sz="2000">
                <a:solidFill>
                  <a:schemeClr val="tx1"/>
                </a:solidFill>
                <a:latin typeface="Times New Roman" pitchFamily="18" charset="0"/>
                <a:ea typeface="宋体" pitchFamily="2" charset="-122"/>
              </a:defRPr>
            </a:lvl8pPr>
            <a:lvl9pPr eaLnBrk="0" hangingPunct="0">
              <a:defRPr kumimoji="1" sz="2000">
                <a:solidFill>
                  <a:schemeClr val="tx1"/>
                </a:solidFill>
                <a:latin typeface="Times New Roman" pitchFamily="18" charset="0"/>
                <a:ea typeface="宋体" pitchFamily="2" charset="-122"/>
              </a:defRPr>
            </a:lvl9pPr>
          </a:lstStyle>
          <a:p>
            <a:pPr fontAlgn="base">
              <a:spcBef>
                <a:spcPct val="50000"/>
              </a:spcBef>
              <a:spcAft>
                <a:spcPct val="0"/>
              </a:spcAft>
            </a:pPr>
            <a:r>
              <a:rPr kumimoji="0" lang="en-US" altLang="zh-CN" sz="1800" b="1" i="1" smtClean="0">
                <a:solidFill>
                  <a:srgbClr val="FFFFFF"/>
                </a:solidFill>
                <a:latin typeface="Arial" charset="0"/>
              </a:rPr>
              <a:t>A-A</a:t>
            </a:r>
            <a:r>
              <a:rPr kumimoji="0" lang="en-US" altLang="zh-CN" sz="1800" b="1" smtClean="0">
                <a:solidFill>
                  <a:srgbClr val="FFFFFF"/>
                </a:solidFill>
                <a:latin typeface="Arial" charset="0"/>
              </a:rPr>
              <a:t>’  Contrast section</a:t>
            </a:r>
            <a:endParaRPr kumimoji="0" lang="zh-CN" altLang="en-US" sz="1800" b="1" smtClean="0">
              <a:solidFill>
                <a:srgbClr val="FFFFFF"/>
              </a:solidFill>
              <a:latin typeface="Arial" charset="0"/>
            </a:endParaRPr>
          </a:p>
          <a:p>
            <a:pPr fontAlgn="base">
              <a:spcBef>
                <a:spcPct val="50000"/>
              </a:spcBef>
              <a:spcAft>
                <a:spcPct val="0"/>
              </a:spcAft>
            </a:pPr>
            <a:r>
              <a:rPr kumimoji="0" lang="en-US" altLang="zh-CN" sz="1800" b="1" i="1" smtClean="0">
                <a:solidFill>
                  <a:srgbClr val="FFFFFF"/>
                </a:solidFill>
                <a:latin typeface="Arial" charset="0"/>
              </a:rPr>
              <a:t>G-G</a:t>
            </a:r>
            <a:r>
              <a:rPr kumimoji="0" lang="en-US" altLang="zh-CN" sz="1800" b="1" smtClean="0">
                <a:solidFill>
                  <a:srgbClr val="FFFFFF"/>
                </a:solidFill>
                <a:latin typeface="Arial" charset="0"/>
              </a:rPr>
              <a:t>’  Attenuation section</a:t>
            </a:r>
            <a:endParaRPr kumimoji="0" lang="zh-CN" altLang="en-US" sz="1800" b="1" smtClean="0">
              <a:solidFill>
                <a:srgbClr val="FFFFFF"/>
              </a:solidFill>
              <a:latin typeface="Arial" charset="0"/>
            </a:endParaRPr>
          </a:p>
          <a:p>
            <a:pPr fontAlgn="base">
              <a:spcBef>
                <a:spcPct val="50000"/>
              </a:spcBef>
              <a:spcAft>
                <a:spcPct val="0"/>
              </a:spcAft>
            </a:pPr>
            <a:r>
              <a:rPr kumimoji="0" lang="en-US" altLang="zh-CN" sz="1800" b="1" i="1" smtClean="0">
                <a:solidFill>
                  <a:srgbClr val="FFFFFF"/>
                </a:solidFill>
                <a:latin typeface="Arial" charset="0"/>
              </a:rPr>
              <a:t>B-B</a:t>
            </a:r>
            <a:r>
              <a:rPr kumimoji="0" lang="en-US" altLang="zh-CN" sz="1800" b="1" smtClean="0">
                <a:solidFill>
                  <a:srgbClr val="FFFFFF"/>
                </a:solidFill>
                <a:latin typeface="Arial" charset="0"/>
              </a:rPr>
              <a:t>’</a:t>
            </a:r>
            <a:r>
              <a:rPr kumimoji="0" lang="zh-CN" altLang="en-US" sz="1800" b="1" smtClean="0">
                <a:solidFill>
                  <a:srgbClr val="FFFFFF"/>
                </a:solidFill>
                <a:latin typeface="Arial" charset="0"/>
              </a:rPr>
              <a:t>、</a:t>
            </a:r>
            <a:r>
              <a:rPr kumimoji="0" lang="en-US" altLang="zh-CN" sz="1800" b="1" i="1" smtClean="0">
                <a:solidFill>
                  <a:srgbClr val="FFFFFF"/>
                </a:solidFill>
                <a:latin typeface="Arial" charset="0"/>
              </a:rPr>
              <a:t>C-C</a:t>
            </a:r>
            <a:r>
              <a:rPr kumimoji="0" lang="en-US" altLang="zh-CN" sz="1800" b="1" smtClean="0">
                <a:solidFill>
                  <a:srgbClr val="FFFFFF"/>
                </a:solidFill>
                <a:latin typeface="Arial" charset="0"/>
              </a:rPr>
              <a:t>’</a:t>
            </a:r>
            <a:r>
              <a:rPr kumimoji="0" lang="zh-CN" altLang="en-US" sz="1800" b="1" smtClean="0">
                <a:solidFill>
                  <a:srgbClr val="FFFFFF"/>
                </a:solidFill>
                <a:latin typeface="Arial" charset="0"/>
              </a:rPr>
              <a:t>、</a:t>
            </a:r>
            <a:r>
              <a:rPr kumimoji="0" lang="en-US" altLang="zh-CN" sz="1800" b="1" i="1" smtClean="0">
                <a:solidFill>
                  <a:srgbClr val="FFFFFF"/>
                </a:solidFill>
                <a:latin typeface="Arial" charset="0"/>
              </a:rPr>
              <a:t>D-D</a:t>
            </a:r>
            <a:r>
              <a:rPr kumimoji="0" lang="en-US" altLang="zh-CN" sz="1800" b="1" smtClean="0">
                <a:solidFill>
                  <a:srgbClr val="FFFFFF"/>
                </a:solidFill>
                <a:latin typeface="Arial" charset="0"/>
              </a:rPr>
              <a:t>’</a:t>
            </a:r>
            <a:r>
              <a:rPr kumimoji="0" lang="zh-CN" altLang="en-US" sz="1800" b="1" smtClean="0">
                <a:solidFill>
                  <a:srgbClr val="FFFFFF"/>
                </a:solidFill>
                <a:latin typeface="Arial" charset="0"/>
              </a:rPr>
              <a:t>、</a:t>
            </a:r>
            <a:r>
              <a:rPr kumimoji="0" lang="en-US" altLang="zh-CN" sz="1800" b="1" i="1" smtClean="0">
                <a:solidFill>
                  <a:srgbClr val="FFFFFF"/>
                </a:solidFill>
                <a:latin typeface="Arial" charset="0"/>
              </a:rPr>
              <a:t>F-F</a:t>
            </a:r>
            <a:r>
              <a:rPr kumimoji="0" lang="en-US" altLang="zh-CN" sz="1800" b="1" smtClean="0">
                <a:solidFill>
                  <a:srgbClr val="FFFFFF"/>
                </a:solidFill>
                <a:latin typeface="Arial" charset="0"/>
              </a:rPr>
              <a:t>’ Control section</a:t>
            </a:r>
            <a:endParaRPr kumimoji="0" lang="zh-CN" altLang="en-US" sz="1800" b="1" smtClean="0">
              <a:solidFill>
                <a:srgbClr val="FFFFFF"/>
              </a:solidFill>
              <a:latin typeface="Arial" charset="0"/>
            </a:endParaRPr>
          </a:p>
        </p:txBody>
      </p:sp>
      <p:sp>
        <p:nvSpPr>
          <p:cNvPr id="33831" name="Oval 89"/>
          <p:cNvSpPr>
            <a:spLocks noChangeArrowheads="1"/>
          </p:cNvSpPr>
          <p:nvPr/>
        </p:nvSpPr>
        <p:spPr bwMode="auto">
          <a:xfrm>
            <a:off x="4302125" y="1403350"/>
            <a:ext cx="182563" cy="184150"/>
          </a:xfrm>
          <a:prstGeom prst="ellipse">
            <a:avLst/>
          </a:prstGeom>
          <a:noFill/>
          <a:ln w="38100" algn="ctr">
            <a:solidFill>
              <a:schemeClr val="tx1"/>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ltLang="zh-CN" smtClean="0">
              <a:solidFill>
                <a:srgbClr val="FFFFFF"/>
              </a:solidFill>
            </a:endParaRPr>
          </a:p>
        </p:txBody>
      </p:sp>
      <p:sp>
        <p:nvSpPr>
          <p:cNvPr id="33832" name="Rectangle 90" descr="深色上对角线"/>
          <p:cNvSpPr>
            <a:spLocks noChangeArrowheads="1"/>
          </p:cNvSpPr>
          <p:nvPr/>
        </p:nvSpPr>
        <p:spPr bwMode="auto">
          <a:xfrm>
            <a:off x="5468938" y="1374775"/>
            <a:ext cx="273050" cy="277813"/>
          </a:xfrm>
          <a:prstGeom prst="rect">
            <a:avLst/>
          </a:prstGeom>
          <a:pattFill prst="dkUpDiag">
            <a:fgClr>
              <a:srgbClr val="000000"/>
            </a:fgClr>
            <a:bgClr>
              <a:schemeClr val="bg1"/>
            </a:bgClr>
          </a:patt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ltLang="zh-CN" smtClean="0">
              <a:solidFill>
                <a:srgbClr val="FFFFFF"/>
              </a:solidFill>
            </a:endParaRPr>
          </a:p>
        </p:txBody>
      </p:sp>
      <p:sp>
        <p:nvSpPr>
          <p:cNvPr id="33833" name="Line 92"/>
          <p:cNvSpPr>
            <a:spLocks noChangeShapeType="1"/>
          </p:cNvSpPr>
          <p:nvPr/>
        </p:nvSpPr>
        <p:spPr bwMode="auto">
          <a:xfrm flipV="1">
            <a:off x="6638925" y="1558925"/>
            <a:ext cx="471488" cy="0"/>
          </a:xfrm>
          <a:prstGeom prst="line">
            <a:avLst/>
          </a:prstGeom>
          <a:noFill/>
          <a:ln w="57150">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mtClean="0">
              <a:solidFill>
                <a:srgbClr val="FFFFFF"/>
              </a:solidFill>
            </a:endParaRPr>
          </a:p>
        </p:txBody>
      </p:sp>
      <p:grpSp>
        <p:nvGrpSpPr>
          <p:cNvPr id="33834" name="Group 93"/>
          <p:cNvGrpSpPr>
            <a:grpSpLocks/>
          </p:cNvGrpSpPr>
          <p:nvPr/>
        </p:nvGrpSpPr>
        <p:grpSpPr bwMode="auto">
          <a:xfrm>
            <a:off x="4302125" y="1746250"/>
            <a:ext cx="179388" cy="179388"/>
            <a:chOff x="6169" y="1934"/>
            <a:chExt cx="435" cy="566"/>
          </a:xfrm>
        </p:grpSpPr>
        <p:sp>
          <p:nvSpPr>
            <p:cNvPr id="33864" name="Oval 94"/>
            <p:cNvSpPr>
              <a:spLocks noChangeArrowheads="1"/>
            </p:cNvSpPr>
            <p:nvPr/>
          </p:nvSpPr>
          <p:spPr bwMode="auto">
            <a:xfrm>
              <a:off x="6169" y="2047"/>
              <a:ext cx="435" cy="453"/>
            </a:xfrm>
            <a:prstGeom prst="ellipse">
              <a:avLst/>
            </a:prstGeom>
            <a:noFill/>
            <a:ln w="38100" algn="ctr">
              <a:solidFill>
                <a:schemeClr val="tx1"/>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ltLang="zh-CN" smtClean="0">
                <a:solidFill>
                  <a:srgbClr val="FFFFFF"/>
                </a:solidFill>
              </a:endParaRPr>
            </a:p>
          </p:txBody>
        </p:sp>
        <p:sp>
          <p:nvSpPr>
            <p:cNvPr id="33865" name="Line 95"/>
            <p:cNvSpPr>
              <a:spLocks noChangeShapeType="1"/>
            </p:cNvSpPr>
            <p:nvPr/>
          </p:nvSpPr>
          <p:spPr bwMode="auto">
            <a:xfrm>
              <a:off x="6169" y="2275"/>
              <a:ext cx="435"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mtClean="0">
                <a:solidFill>
                  <a:srgbClr val="FFFFFF"/>
                </a:solidFill>
              </a:endParaRPr>
            </a:p>
          </p:txBody>
        </p:sp>
        <p:sp>
          <p:nvSpPr>
            <p:cNvPr id="33866" name="Line 96"/>
            <p:cNvSpPr>
              <a:spLocks noChangeShapeType="1"/>
            </p:cNvSpPr>
            <p:nvPr/>
          </p:nvSpPr>
          <p:spPr bwMode="auto">
            <a:xfrm>
              <a:off x="6395" y="1934"/>
              <a:ext cx="0" cy="341"/>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mtClean="0">
                <a:solidFill>
                  <a:srgbClr val="FFFFFF"/>
                </a:solidFill>
              </a:endParaRPr>
            </a:p>
          </p:txBody>
        </p:sp>
      </p:grpSp>
      <p:sp>
        <p:nvSpPr>
          <p:cNvPr id="33835" name="Text Box 97"/>
          <p:cNvSpPr txBox="1">
            <a:spLocks noChangeArrowheads="1"/>
          </p:cNvSpPr>
          <p:nvPr/>
        </p:nvSpPr>
        <p:spPr bwMode="auto">
          <a:xfrm>
            <a:off x="4335463" y="1649413"/>
            <a:ext cx="1727200" cy="36671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3200">
                <a:solidFill>
                  <a:schemeClr val="tx1"/>
                </a:solidFill>
                <a:latin typeface="Times New Roman" pitchFamily="18" charset="0"/>
                <a:ea typeface="宋体" pitchFamily="2" charset="-122"/>
              </a:defRPr>
            </a:lvl1pPr>
            <a:lvl2pPr>
              <a:defRPr kumimoji="1" sz="2800">
                <a:solidFill>
                  <a:schemeClr val="tx1"/>
                </a:solidFill>
                <a:latin typeface="Times New Roman" pitchFamily="18" charset="0"/>
                <a:ea typeface="宋体" pitchFamily="2" charset="-122"/>
              </a:defRPr>
            </a:lvl2pPr>
            <a:lvl3pPr>
              <a:defRPr kumimoji="1" sz="2400">
                <a:solidFill>
                  <a:schemeClr val="tx1"/>
                </a:solidFill>
                <a:latin typeface="Times New Roman" pitchFamily="18" charset="0"/>
                <a:ea typeface="宋体" pitchFamily="2" charset="-122"/>
              </a:defRPr>
            </a:lvl3pPr>
            <a:lvl4pPr>
              <a:defRPr kumimoji="1" sz="2000">
                <a:solidFill>
                  <a:schemeClr val="tx1"/>
                </a:solidFill>
                <a:latin typeface="Times New Roman" pitchFamily="18" charset="0"/>
                <a:ea typeface="宋体" pitchFamily="2" charset="-122"/>
              </a:defRPr>
            </a:lvl4pPr>
            <a:lvl5pPr>
              <a:defRPr kumimoji="1" sz="2000">
                <a:solidFill>
                  <a:schemeClr val="tx1"/>
                </a:solidFill>
                <a:latin typeface="Times New Roman" pitchFamily="18" charset="0"/>
                <a:ea typeface="宋体" pitchFamily="2" charset="-122"/>
              </a:defRPr>
            </a:lvl5pPr>
            <a:lvl6pPr eaLnBrk="0" hangingPunct="0">
              <a:defRPr kumimoji="1" sz="2000">
                <a:solidFill>
                  <a:schemeClr val="tx1"/>
                </a:solidFill>
                <a:latin typeface="Times New Roman" pitchFamily="18" charset="0"/>
                <a:ea typeface="宋体" pitchFamily="2" charset="-122"/>
              </a:defRPr>
            </a:lvl6pPr>
            <a:lvl7pPr eaLnBrk="0" hangingPunct="0">
              <a:defRPr kumimoji="1" sz="2000">
                <a:solidFill>
                  <a:schemeClr val="tx1"/>
                </a:solidFill>
                <a:latin typeface="Times New Roman" pitchFamily="18" charset="0"/>
                <a:ea typeface="宋体" pitchFamily="2" charset="-122"/>
              </a:defRPr>
            </a:lvl7pPr>
            <a:lvl8pPr eaLnBrk="0" hangingPunct="0">
              <a:defRPr kumimoji="1" sz="2000">
                <a:solidFill>
                  <a:schemeClr val="tx1"/>
                </a:solidFill>
                <a:latin typeface="Times New Roman" pitchFamily="18" charset="0"/>
                <a:ea typeface="宋体" pitchFamily="2" charset="-122"/>
              </a:defRPr>
            </a:lvl8pPr>
            <a:lvl9pPr eaLnBrk="0" hangingPunct="0">
              <a:defRPr kumimoji="1" sz="2000">
                <a:solidFill>
                  <a:schemeClr val="tx1"/>
                </a:solidFill>
                <a:latin typeface="Times New Roman" pitchFamily="18" charset="0"/>
                <a:ea typeface="宋体" pitchFamily="2" charset="-122"/>
              </a:defRPr>
            </a:lvl9pPr>
          </a:lstStyle>
          <a:p>
            <a:pPr algn="ctr" fontAlgn="base">
              <a:spcBef>
                <a:spcPct val="50000"/>
              </a:spcBef>
              <a:spcAft>
                <a:spcPct val="0"/>
              </a:spcAft>
            </a:pPr>
            <a:r>
              <a:rPr kumimoji="0" lang="en-US" altLang="zh-CN" sz="1800" b="1" smtClean="0">
                <a:solidFill>
                  <a:srgbClr val="FFFFFF"/>
                </a:solidFill>
                <a:latin typeface="Arial" charset="0"/>
                <a:ea typeface="黑体" pitchFamily="49" charset="-122"/>
              </a:rPr>
              <a:t>Water intake</a:t>
            </a:r>
            <a:endParaRPr kumimoji="0" lang="zh-CN" altLang="en-US" sz="1800" b="1" smtClean="0">
              <a:solidFill>
                <a:srgbClr val="FFFFFF"/>
              </a:solidFill>
              <a:latin typeface="Arial" charset="0"/>
              <a:ea typeface="黑体" pitchFamily="49" charset="-122"/>
            </a:endParaRPr>
          </a:p>
        </p:txBody>
      </p:sp>
      <p:grpSp>
        <p:nvGrpSpPr>
          <p:cNvPr id="41058" name="Group 98"/>
          <p:cNvGrpSpPr>
            <a:grpSpLocks/>
          </p:cNvGrpSpPr>
          <p:nvPr/>
        </p:nvGrpSpPr>
        <p:grpSpPr bwMode="auto">
          <a:xfrm rot="-5923400">
            <a:off x="8688388" y="3197225"/>
            <a:ext cx="306387" cy="309563"/>
            <a:chOff x="6143" y="2493"/>
            <a:chExt cx="816" cy="580"/>
          </a:xfrm>
        </p:grpSpPr>
        <p:sp>
          <p:nvSpPr>
            <p:cNvPr id="33861" name="Oval 99"/>
            <p:cNvSpPr>
              <a:spLocks noChangeArrowheads="1"/>
            </p:cNvSpPr>
            <p:nvPr/>
          </p:nvSpPr>
          <p:spPr bwMode="auto">
            <a:xfrm rot="338362">
              <a:off x="6143" y="2502"/>
              <a:ext cx="815" cy="571"/>
            </a:xfrm>
            <a:prstGeom prst="ellipse">
              <a:avLst/>
            </a:prstGeom>
            <a:noFill/>
            <a:ln w="28575" algn="ctr">
              <a:solidFill>
                <a:srgbClr val="000000"/>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pPr algn="ctr" fontAlgn="base">
                <a:spcBef>
                  <a:spcPct val="0"/>
                </a:spcBef>
                <a:spcAft>
                  <a:spcPct val="0"/>
                </a:spcAft>
              </a:pPr>
              <a:endParaRPr lang="en-US" altLang="zh-CN" smtClean="0">
                <a:solidFill>
                  <a:srgbClr val="FFFFFF"/>
                </a:solidFill>
                <a:latin typeface="Arial" charset="0"/>
              </a:endParaRPr>
            </a:p>
          </p:txBody>
        </p:sp>
        <p:sp>
          <p:nvSpPr>
            <p:cNvPr id="33862" name="Line 100"/>
            <p:cNvSpPr>
              <a:spLocks noChangeShapeType="1"/>
            </p:cNvSpPr>
            <p:nvPr/>
          </p:nvSpPr>
          <p:spPr bwMode="auto">
            <a:xfrm rot="338362">
              <a:off x="6144" y="2832"/>
              <a:ext cx="815" cy="0"/>
            </a:xfrm>
            <a:prstGeom prst="line">
              <a:avLst/>
            </a:prstGeom>
            <a:noFill/>
            <a:ln w="571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mtClean="0">
                <a:solidFill>
                  <a:srgbClr val="FFFFFF"/>
                </a:solidFill>
              </a:endParaRPr>
            </a:p>
          </p:txBody>
        </p:sp>
        <p:sp>
          <p:nvSpPr>
            <p:cNvPr id="33863" name="Line 101"/>
            <p:cNvSpPr>
              <a:spLocks noChangeShapeType="1"/>
            </p:cNvSpPr>
            <p:nvPr/>
          </p:nvSpPr>
          <p:spPr bwMode="auto">
            <a:xfrm rot="338362" flipH="1">
              <a:off x="6573" y="2493"/>
              <a:ext cx="0" cy="338"/>
            </a:xfrm>
            <a:prstGeom prst="line">
              <a:avLst/>
            </a:prstGeom>
            <a:noFill/>
            <a:ln w="571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mtClean="0">
                <a:solidFill>
                  <a:srgbClr val="FFFFFF"/>
                </a:solidFill>
              </a:endParaRPr>
            </a:p>
          </p:txBody>
        </p:sp>
      </p:grpSp>
      <p:grpSp>
        <p:nvGrpSpPr>
          <p:cNvPr id="41062" name="Group 102"/>
          <p:cNvGrpSpPr>
            <a:grpSpLocks/>
          </p:cNvGrpSpPr>
          <p:nvPr/>
        </p:nvGrpSpPr>
        <p:grpSpPr bwMode="auto">
          <a:xfrm rot="-5923400">
            <a:off x="6021388" y="3197225"/>
            <a:ext cx="306387" cy="309563"/>
            <a:chOff x="6143" y="2493"/>
            <a:chExt cx="816" cy="580"/>
          </a:xfrm>
        </p:grpSpPr>
        <p:sp>
          <p:nvSpPr>
            <p:cNvPr id="33858" name="Oval 103"/>
            <p:cNvSpPr>
              <a:spLocks noChangeArrowheads="1"/>
            </p:cNvSpPr>
            <p:nvPr/>
          </p:nvSpPr>
          <p:spPr bwMode="auto">
            <a:xfrm rot="338362">
              <a:off x="6143" y="2502"/>
              <a:ext cx="815" cy="571"/>
            </a:xfrm>
            <a:prstGeom prst="ellipse">
              <a:avLst/>
            </a:prstGeom>
            <a:noFill/>
            <a:ln w="28575" algn="ctr">
              <a:solidFill>
                <a:srgbClr val="000000"/>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pPr algn="ctr" fontAlgn="base">
                <a:spcBef>
                  <a:spcPct val="0"/>
                </a:spcBef>
                <a:spcAft>
                  <a:spcPct val="0"/>
                </a:spcAft>
              </a:pPr>
              <a:endParaRPr lang="en-US" altLang="zh-CN" smtClean="0">
                <a:solidFill>
                  <a:srgbClr val="FFFFFF"/>
                </a:solidFill>
                <a:latin typeface="Arial" charset="0"/>
              </a:endParaRPr>
            </a:p>
          </p:txBody>
        </p:sp>
        <p:sp>
          <p:nvSpPr>
            <p:cNvPr id="33859" name="Line 104"/>
            <p:cNvSpPr>
              <a:spLocks noChangeShapeType="1"/>
            </p:cNvSpPr>
            <p:nvPr/>
          </p:nvSpPr>
          <p:spPr bwMode="auto">
            <a:xfrm rot="338362">
              <a:off x="6144" y="2832"/>
              <a:ext cx="815" cy="0"/>
            </a:xfrm>
            <a:prstGeom prst="line">
              <a:avLst/>
            </a:prstGeom>
            <a:noFill/>
            <a:ln w="571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mtClean="0">
                <a:solidFill>
                  <a:srgbClr val="FFFFFF"/>
                </a:solidFill>
              </a:endParaRPr>
            </a:p>
          </p:txBody>
        </p:sp>
        <p:sp>
          <p:nvSpPr>
            <p:cNvPr id="33860" name="Line 105"/>
            <p:cNvSpPr>
              <a:spLocks noChangeShapeType="1"/>
            </p:cNvSpPr>
            <p:nvPr/>
          </p:nvSpPr>
          <p:spPr bwMode="auto">
            <a:xfrm rot="338362" flipH="1">
              <a:off x="6573" y="2493"/>
              <a:ext cx="0" cy="338"/>
            </a:xfrm>
            <a:prstGeom prst="line">
              <a:avLst/>
            </a:prstGeom>
            <a:noFill/>
            <a:ln w="571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mtClean="0">
                <a:solidFill>
                  <a:srgbClr val="FFFFFF"/>
                </a:solidFill>
              </a:endParaRPr>
            </a:p>
          </p:txBody>
        </p:sp>
      </p:grpSp>
      <p:grpSp>
        <p:nvGrpSpPr>
          <p:cNvPr id="41066" name="Group 106"/>
          <p:cNvGrpSpPr>
            <a:grpSpLocks/>
          </p:cNvGrpSpPr>
          <p:nvPr/>
        </p:nvGrpSpPr>
        <p:grpSpPr bwMode="auto">
          <a:xfrm rot="-4004854">
            <a:off x="2973388" y="3044825"/>
            <a:ext cx="306387" cy="309563"/>
            <a:chOff x="6143" y="2493"/>
            <a:chExt cx="816" cy="580"/>
          </a:xfrm>
        </p:grpSpPr>
        <p:sp>
          <p:nvSpPr>
            <p:cNvPr id="33855" name="Oval 107"/>
            <p:cNvSpPr>
              <a:spLocks noChangeArrowheads="1"/>
            </p:cNvSpPr>
            <p:nvPr/>
          </p:nvSpPr>
          <p:spPr bwMode="auto">
            <a:xfrm rot="338362">
              <a:off x="6143" y="2502"/>
              <a:ext cx="815" cy="571"/>
            </a:xfrm>
            <a:prstGeom prst="ellipse">
              <a:avLst/>
            </a:prstGeom>
            <a:noFill/>
            <a:ln w="28575" algn="ctr">
              <a:solidFill>
                <a:srgbClr val="000000"/>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pPr algn="ctr" fontAlgn="base">
                <a:spcBef>
                  <a:spcPct val="0"/>
                </a:spcBef>
                <a:spcAft>
                  <a:spcPct val="0"/>
                </a:spcAft>
              </a:pPr>
              <a:endParaRPr lang="en-US" altLang="zh-CN" smtClean="0">
                <a:solidFill>
                  <a:srgbClr val="FFFFFF"/>
                </a:solidFill>
                <a:latin typeface="Arial" charset="0"/>
              </a:endParaRPr>
            </a:p>
          </p:txBody>
        </p:sp>
        <p:sp>
          <p:nvSpPr>
            <p:cNvPr id="33856" name="Line 108"/>
            <p:cNvSpPr>
              <a:spLocks noChangeShapeType="1"/>
            </p:cNvSpPr>
            <p:nvPr/>
          </p:nvSpPr>
          <p:spPr bwMode="auto">
            <a:xfrm rot="338362">
              <a:off x="6144" y="2832"/>
              <a:ext cx="815" cy="0"/>
            </a:xfrm>
            <a:prstGeom prst="line">
              <a:avLst/>
            </a:prstGeom>
            <a:noFill/>
            <a:ln w="571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mtClean="0">
                <a:solidFill>
                  <a:srgbClr val="FFFFFF"/>
                </a:solidFill>
              </a:endParaRPr>
            </a:p>
          </p:txBody>
        </p:sp>
        <p:sp>
          <p:nvSpPr>
            <p:cNvPr id="33857" name="Line 109"/>
            <p:cNvSpPr>
              <a:spLocks noChangeShapeType="1"/>
            </p:cNvSpPr>
            <p:nvPr/>
          </p:nvSpPr>
          <p:spPr bwMode="auto">
            <a:xfrm rot="338362" flipH="1">
              <a:off x="6573" y="2493"/>
              <a:ext cx="0" cy="338"/>
            </a:xfrm>
            <a:prstGeom prst="line">
              <a:avLst/>
            </a:prstGeom>
            <a:noFill/>
            <a:ln w="571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mtClean="0">
                <a:solidFill>
                  <a:srgbClr val="FFFFFF"/>
                </a:solidFill>
              </a:endParaRPr>
            </a:p>
          </p:txBody>
        </p:sp>
      </p:grpSp>
      <p:grpSp>
        <p:nvGrpSpPr>
          <p:cNvPr id="41070" name="Group 110"/>
          <p:cNvGrpSpPr>
            <a:grpSpLocks/>
          </p:cNvGrpSpPr>
          <p:nvPr/>
        </p:nvGrpSpPr>
        <p:grpSpPr bwMode="auto">
          <a:xfrm rot="-1048440">
            <a:off x="2514600" y="1676400"/>
            <a:ext cx="306388" cy="309563"/>
            <a:chOff x="6143" y="2493"/>
            <a:chExt cx="816" cy="580"/>
          </a:xfrm>
        </p:grpSpPr>
        <p:sp>
          <p:nvSpPr>
            <p:cNvPr id="33852" name="Oval 111"/>
            <p:cNvSpPr>
              <a:spLocks noChangeArrowheads="1"/>
            </p:cNvSpPr>
            <p:nvPr/>
          </p:nvSpPr>
          <p:spPr bwMode="auto">
            <a:xfrm rot="338362">
              <a:off x="6143" y="2502"/>
              <a:ext cx="815" cy="571"/>
            </a:xfrm>
            <a:prstGeom prst="ellipse">
              <a:avLst/>
            </a:prstGeom>
            <a:noFill/>
            <a:ln w="28575" algn="ctr">
              <a:solidFill>
                <a:srgbClr val="000000"/>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en-US" altLang="zh-CN" smtClean="0">
                <a:solidFill>
                  <a:srgbClr val="FFFFFF"/>
                </a:solidFill>
                <a:latin typeface="Arial" charset="0"/>
              </a:endParaRPr>
            </a:p>
          </p:txBody>
        </p:sp>
        <p:sp>
          <p:nvSpPr>
            <p:cNvPr id="33853" name="Line 112"/>
            <p:cNvSpPr>
              <a:spLocks noChangeShapeType="1"/>
            </p:cNvSpPr>
            <p:nvPr/>
          </p:nvSpPr>
          <p:spPr bwMode="auto">
            <a:xfrm rot="338362">
              <a:off x="6144" y="2832"/>
              <a:ext cx="815" cy="0"/>
            </a:xfrm>
            <a:prstGeom prst="line">
              <a:avLst/>
            </a:prstGeom>
            <a:noFill/>
            <a:ln w="571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mtClean="0">
                <a:solidFill>
                  <a:srgbClr val="FFFFFF"/>
                </a:solidFill>
              </a:endParaRPr>
            </a:p>
          </p:txBody>
        </p:sp>
        <p:sp>
          <p:nvSpPr>
            <p:cNvPr id="33854" name="Line 113"/>
            <p:cNvSpPr>
              <a:spLocks noChangeShapeType="1"/>
            </p:cNvSpPr>
            <p:nvPr/>
          </p:nvSpPr>
          <p:spPr bwMode="auto">
            <a:xfrm rot="338362" flipH="1">
              <a:off x="6573" y="2493"/>
              <a:ext cx="0" cy="338"/>
            </a:xfrm>
            <a:prstGeom prst="line">
              <a:avLst/>
            </a:prstGeom>
            <a:noFill/>
            <a:ln w="571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mtClean="0">
                <a:solidFill>
                  <a:srgbClr val="FFFFFF"/>
                </a:solidFill>
              </a:endParaRPr>
            </a:p>
          </p:txBody>
        </p:sp>
      </p:grpSp>
      <p:grpSp>
        <p:nvGrpSpPr>
          <p:cNvPr id="41074" name="Group 114"/>
          <p:cNvGrpSpPr>
            <a:grpSpLocks/>
          </p:cNvGrpSpPr>
          <p:nvPr/>
        </p:nvGrpSpPr>
        <p:grpSpPr bwMode="auto">
          <a:xfrm rot="-4130900">
            <a:off x="1260475" y="2706688"/>
            <a:ext cx="306388" cy="309562"/>
            <a:chOff x="6143" y="2493"/>
            <a:chExt cx="816" cy="580"/>
          </a:xfrm>
        </p:grpSpPr>
        <p:sp>
          <p:nvSpPr>
            <p:cNvPr id="33849" name="Oval 115"/>
            <p:cNvSpPr>
              <a:spLocks noChangeArrowheads="1"/>
            </p:cNvSpPr>
            <p:nvPr/>
          </p:nvSpPr>
          <p:spPr bwMode="auto">
            <a:xfrm rot="338362">
              <a:off x="6143" y="2502"/>
              <a:ext cx="815" cy="571"/>
            </a:xfrm>
            <a:prstGeom prst="ellipse">
              <a:avLst/>
            </a:prstGeom>
            <a:noFill/>
            <a:ln w="28575" algn="ctr">
              <a:solidFill>
                <a:srgbClr val="000000"/>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pPr algn="ctr" fontAlgn="base">
                <a:spcBef>
                  <a:spcPct val="0"/>
                </a:spcBef>
                <a:spcAft>
                  <a:spcPct val="0"/>
                </a:spcAft>
              </a:pPr>
              <a:endParaRPr lang="en-US" altLang="zh-CN" smtClean="0">
                <a:solidFill>
                  <a:srgbClr val="FFFFFF"/>
                </a:solidFill>
                <a:latin typeface="Arial" charset="0"/>
              </a:endParaRPr>
            </a:p>
          </p:txBody>
        </p:sp>
        <p:sp>
          <p:nvSpPr>
            <p:cNvPr id="33850" name="Line 116"/>
            <p:cNvSpPr>
              <a:spLocks noChangeShapeType="1"/>
            </p:cNvSpPr>
            <p:nvPr/>
          </p:nvSpPr>
          <p:spPr bwMode="auto">
            <a:xfrm rot="338362">
              <a:off x="6144" y="2832"/>
              <a:ext cx="815" cy="0"/>
            </a:xfrm>
            <a:prstGeom prst="line">
              <a:avLst/>
            </a:prstGeom>
            <a:noFill/>
            <a:ln w="571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mtClean="0">
                <a:solidFill>
                  <a:srgbClr val="FFFFFF"/>
                </a:solidFill>
              </a:endParaRPr>
            </a:p>
          </p:txBody>
        </p:sp>
        <p:sp>
          <p:nvSpPr>
            <p:cNvPr id="33851" name="Line 117"/>
            <p:cNvSpPr>
              <a:spLocks noChangeShapeType="1"/>
            </p:cNvSpPr>
            <p:nvPr/>
          </p:nvSpPr>
          <p:spPr bwMode="auto">
            <a:xfrm rot="338362" flipH="1">
              <a:off x="6573" y="2493"/>
              <a:ext cx="0" cy="338"/>
            </a:xfrm>
            <a:prstGeom prst="line">
              <a:avLst/>
            </a:prstGeom>
            <a:noFill/>
            <a:ln w="571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mtClean="0">
                <a:solidFill>
                  <a:srgbClr val="FFFFFF"/>
                </a:solidFill>
              </a:endParaRPr>
            </a:p>
          </p:txBody>
        </p:sp>
      </p:grpSp>
      <p:grpSp>
        <p:nvGrpSpPr>
          <p:cNvPr id="41078" name="Group 118"/>
          <p:cNvGrpSpPr>
            <a:grpSpLocks/>
          </p:cNvGrpSpPr>
          <p:nvPr/>
        </p:nvGrpSpPr>
        <p:grpSpPr bwMode="auto">
          <a:xfrm rot="599846">
            <a:off x="3962400" y="4495800"/>
            <a:ext cx="306388" cy="309563"/>
            <a:chOff x="6143" y="2493"/>
            <a:chExt cx="816" cy="580"/>
          </a:xfrm>
        </p:grpSpPr>
        <p:sp>
          <p:nvSpPr>
            <p:cNvPr id="33846" name="Oval 119"/>
            <p:cNvSpPr>
              <a:spLocks noChangeArrowheads="1"/>
            </p:cNvSpPr>
            <p:nvPr/>
          </p:nvSpPr>
          <p:spPr bwMode="auto">
            <a:xfrm rot="338362">
              <a:off x="6143" y="2502"/>
              <a:ext cx="815" cy="571"/>
            </a:xfrm>
            <a:prstGeom prst="ellipse">
              <a:avLst/>
            </a:prstGeom>
            <a:noFill/>
            <a:ln w="28575" algn="ctr">
              <a:solidFill>
                <a:srgbClr val="000000"/>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en-US" altLang="zh-CN" smtClean="0">
                <a:solidFill>
                  <a:srgbClr val="FFFFFF"/>
                </a:solidFill>
                <a:latin typeface="Arial" charset="0"/>
              </a:endParaRPr>
            </a:p>
          </p:txBody>
        </p:sp>
        <p:sp>
          <p:nvSpPr>
            <p:cNvPr id="33847" name="Line 120"/>
            <p:cNvSpPr>
              <a:spLocks noChangeShapeType="1"/>
            </p:cNvSpPr>
            <p:nvPr/>
          </p:nvSpPr>
          <p:spPr bwMode="auto">
            <a:xfrm rot="338362">
              <a:off x="6144" y="2832"/>
              <a:ext cx="815" cy="0"/>
            </a:xfrm>
            <a:prstGeom prst="line">
              <a:avLst/>
            </a:prstGeom>
            <a:noFill/>
            <a:ln w="571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mtClean="0">
                <a:solidFill>
                  <a:srgbClr val="FFFFFF"/>
                </a:solidFill>
              </a:endParaRPr>
            </a:p>
          </p:txBody>
        </p:sp>
        <p:sp>
          <p:nvSpPr>
            <p:cNvPr id="33848" name="Line 121"/>
            <p:cNvSpPr>
              <a:spLocks noChangeShapeType="1"/>
            </p:cNvSpPr>
            <p:nvPr/>
          </p:nvSpPr>
          <p:spPr bwMode="auto">
            <a:xfrm rot="338362" flipH="1">
              <a:off x="6573" y="2493"/>
              <a:ext cx="0" cy="338"/>
            </a:xfrm>
            <a:prstGeom prst="line">
              <a:avLst/>
            </a:prstGeom>
            <a:noFill/>
            <a:ln w="571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mtClean="0">
                <a:solidFill>
                  <a:srgbClr val="FFFFFF"/>
                </a:solidFill>
              </a:endParaRPr>
            </a:p>
          </p:txBody>
        </p:sp>
      </p:grpSp>
      <p:grpSp>
        <p:nvGrpSpPr>
          <p:cNvPr id="41082" name="Group 122"/>
          <p:cNvGrpSpPr>
            <a:grpSpLocks/>
          </p:cNvGrpSpPr>
          <p:nvPr/>
        </p:nvGrpSpPr>
        <p:grpSpPr bwMode="auto">
          <a:xfrm rot="-3610807">
            <a:off x="458788" y="2055812"/>
            <a:ext cx="306388" cy="309563"/>
            <a:chOff x="6143" y="2493"/>
            <a:chExt cx="816" cy="580"/>
          </a:xfrm>
        </p:grpSpPr>
        <p:sp>
          <p:nvSpPr>
            <p:cNvPr id="33843" name="Oval 123"/>
            <p:cNvSpPr>
              <a:spLocks noChangeArrowheads="1"/>
            </p:cNvSpPr>
            <p:nvPr/>
          </p:nvSpPr>
          <p:spPr bwMode="auto">
            <a:xfrm rot="338362">
              <a:off x="6143" y="2502"/>
              <a:ext cx="815" cy="571"/>
            </a:xfrm>
            <a:prstGeom prst="ellipse">
              <a:avLst/>
            </a:prstGeom>
            <a:noFill/>
            <a:ln w="28575" algn="ctr">
              <a:solidFill>
                <a:srgbClr val="000000"/>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pPr algn="ctr" fontAlgn="base">
                <a:spcBef>
                  <a:spcPct val="0"/>
                </a:spcBef>
                <a:spcAft>
                  <a:spcPct val="0"/>
                </a:spcAft>
              </a:pPr>
              <a:endParaRPr lang="en-US" altLang="zh-CN" smtClean="0">
                <a:solidFill>
                  <a:srgbClr val="FFFFFF"/>
                </a:solidFill>
                <a:latin typeface="Arial" charset="0"/>
              </a:endParaRPr>
            </a:p>
          </p:txBody>
        </p:sp>
        <p:sp>
          <p:nvSpPr>
            <p:cNvPr id="33844" name="Line 124"/>
            <p:cNvSpPr>
              <a:spLocks noChangeShapeType="1"/>
            </p:cNvSpPr>
            <p:nvPr/>
          </p:nvSpPr>
          <p:spPr bwMode="auto">
            <a:xfrm rot="338362">
              <a:off x="6144" y="2832"/>
              <a:ext cx="815" cy="0"/>
            </a:xfrm>
            <a:prstGeom prst="line">
              <a:avLst/>
            </a:prstGeom>
            <a:noFill/>
            <a:ln w="571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mtClean="0">
                <a:solidFill>
                  <a:srgbClr val="FFFFFF"/>
                </a:solidFill>
              </a:endParaRPr>
            </a:p>
          </p:txBody>
        </p:sp>
        <p:sp>
          <p:nvSpPr>
            <p:cNvPr id="33845" name="Line 125"/>
            <p:cNvSpPr>
              <a:spLocks noChangeShapeType="1"/>
            </p:cNvSpPr>
            <p:nvPr/>
          </p:nvSpPr>
          <p:spPr bwMode="auto">
            <a:xfrm rot="338362" flipH="1">
              <a:off x="6573" y="2493"/>
              <a:ext cx="0" cy="338"/>
            </a:xfrm>
            <a:prstGeom prst="line">
              <a:avLst/>
            </a:prstGeom>
            <a:noFill/>
            <a:ln w="571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mtClean="0">
                <a:solidFill>
                  <a:srgbClr val="FFFFFF"/>
                </a:solidFill>
              </a:endParaRPr>
            </a:p>
          </p:txBody>
        </p:sp>
      </p:grpSp>
    </p:spTree>
    <p:extLst>
      <p:ext uri="{BB962C8B-B14F-4D97-AF65-F5344CB8AC3E}">
        <p14:creationId xmlns:p14="http://schemas.microsoft.com/office/powerpoint/2010/main" val="2982203984"/>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63" presetClass="path" presetSubtype="0" repeatCount="indefinite" accel="50000" decel="50000" fill="hold" nodeType="withEffect">
                                  <p:stCondLst>
                                    <p:cond delay="0"/>
                                  </p:stCondLst>
                                  <p:childTnLst>
                                    <p:animMotion origin="layout" path="M -0.04166 0.0037 L 0.25834 0.0037 " pathEditMode="relative" rAng="0" ptsTypes="AA">
                                      <p:cBhvr>
                                        <p:cTn id="6" dur="5000" fill="hold"/>
                                        <p:tgtEl>
                                          <p:spTgt spid="40962"/>
                                        </p:tgtEl>
                                        <p:attrNameLst>
                                          <p:attrName>ppt_x</p:attrName>
                                          <p:attrName>ppt_y</p:attrName>
                                        </p:attrNameLst>
                                      </p:cBhvr>
                                      <p:rCtr x="15000" y="0"/>
                                    </p:animMotion>
                                  </p:childTnLst>
                                </p:cTn>
                              </p:par>
                              <p:par>
                                <p:cTn id="7" presetID="2" presetClass="entr" presetSubtype="8" fill="hold" grpId="0" nodeType="withEffect">
                                  <p:stCondLst>
                                    <p:cond delay="0"/>
                                  </p:stCondLst>
                                  <p:childTnLst>
                                    <p:set>
                                      <p:cBhvr>
                                        <p:cTn id="8" dur="1" fill="hold">
                                          <p:stCondLst>
                                            <p:cond delay="0"/>
                                          </p:stCondLst>
                                        </p:cTn>
                                        <p:tgtEl>
                                          <p:spTgt spid="40979"/>
                                        </p:tgtEl>
                                        <p:attrNameLst>
                                          <p:attrName>style.visibility</p:attrName>
                                        </p:attrNameLst>
                                      </p:cBhvr>
                                      <p:to>
                                        <p:strVal val="visible"/>
                                      </p:to>
                                    </p:set>
                                    <p:anim calcmode="lin" valueType="num">
                                      <p:cBhvr additive="base">
                                        <p:cTn id="9" dur="500" fill="hold"/>
                                        <p:tgtEl>
                                          <p:spTgt spid="40979"/>
                                        </p:tgtEl>
                                        <p:attrNameLst>
                                          <p:attrName>ppt_x</p:attrName>
                                        </p:attrNameLst>
                                      </p:cBhvr>
                                      <p:tavLst>
                                        <p:tav tm="0">
                                          <p:val>
                                            <p:strVal val="0-#ppt_w/2"/>
                                          </p:val>
                                        </p:tav>
                                        <p:tav tm="100000">
                                          <p:val>
                                            <p:strVal val="#ppt_x"/>
                                          </p:val>
                                        </p:tav>
                                      </p:tavLst>
                                    </p:anim>
                                    <p:anim calcmode="lin" valueType="num">
                                      <p:cBhvr additive="base">
                                        <p:cTn id="10" dur="500" fill="hold"/>
                                        <p:tgtEl>
                                          <p:spTgt spid="40979"/>
                                        </p:tgtEl>
                                        <p:attrNameLst>
                                          <p:attrName>ppt_y</p:attrName>
                                        </p:attrNameLst>
                                      </p:cBhvr>
                                      <p:tavLst>
                                        <p:tav tm="0">
                                          <p:val>
                                            <p:strVal val="#ppt_y"/>
                                          </p:val>
                                        </p:tav>
                                        <p:tav tm="100000">
                                          <p:val>
                                            <p:strVal val="#ppt_y"/>
                                          </p:val>
                                        </p:tav>
                                      </p:tavLst>
                                    </p:anim>
                                  </p:childTnLst>
                                </p:cTn>
                              </p:par>
                              <p:par>
                                <p:cTn id="11" presetID="2" presetClass="entr" presetSubtype="1" fill="hold" grpId="0" nodeType="withEffect">
                                  <p:stCondLst>
                                    <p:cond delay="0"/>
                                  </p:stCondLst>
                                  <p:childTnLst>
                                    <p:set>
                                      <p:cBhvr>
                                        <p:cTn id="12" dur="1" fill="hold">
                                          <p:stCondLst>
                                            <p:cond delay="0"/>
                                          </p:stCondLst>
                                        </p:cTn>
                                        <p:tgtEl>
                                          <p:spTgt spid="40978"/>
                                        </p:tgtEl>
                                        <p:attrNameLst>
                                          <p:attrName>style.visibility</p:attrName>
                                        </p:attrNameLst>
                                      </p:cBhvr>
                                      <p:to>
                                        <p:strVal val="visible"/>
                                      </p:to>
                                    </p:set>
                                    <p:anim calcmode="lin" valueType="num">
                                      <p:cBhvr additive="base">
                                        <p:cTn id="13" dur="500" fill="hold"/>
                                        <p:tgtEl>
                                          <p:spTgt spid="40978"/>
                                        </p:tgtEl>
                                        <p:attrNameLst>
                                          <p:attrName>ppt_x</p:attrName>
                                        </p:attrNameLst>
                                      </p:cBhvr>
                                      <p:tavLst>
                                        <p:tav tm="0">
                                          <p:val>
                                            <p:strVal val="#ppt_x"/>
                                          </p:val>
                                        </p:tav>
                                        <p:tav tm="100000">
                                          <p:val>
                                            <p:strVal val="#ppt_x"/>
                                          </p:val>
                                        </p:tav>
                                      </p:tavLst>
                                    </p:anim>
                                    <p:anim calcmode="lin" valueType="num">
                                      <p:cBhvr additive="base">
                                        <p:cTn id="14" dur="500" fill="hold"/>
                                        <p:tgtEl>
                                          <p:spTgt spid="40978"/>
                                        </p:tgtEl>
                                        <p:attrNameLst>
                                          <p:attrName>ppt_y</p:attrName>
                                        </p:attrNameLst>
                                      </p:cBhvr>
                                      <p:tavLst>
                                        <p:tav tm="0">
                                          <p:val>
                                            <p:strVal val="0-#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40980"/>
                                        </p:tgtEl>
                                        <p:attrNameLst>
                                          <p:attrName>style.visibility</p:attrName>
                                        </p:attrNameLst>
                                      </p:cBhvr>
                                      <p:to>
                                        <p:strVal val="visible"/>
                                      </p:to>
                                    </p:set>
                                    <p:anim calcmode="lin" valueType="num">
                                      <p:cBhvr additive="base">
                                        <p:cTn id="17" dur="500" fill="hold"/>
                                        <p:tgtEl>
                                          <p:spTgt spid="40980"/>
                                        </p:tgtEl>
                                        <p:attrNameLst>
                                          <p:attrName>ppt_x</p:attrName>
                                        </p:attrNameLst>
                                      </p:cBhvr>
                                      <p:tavLst>
                                        <p:tav tm="0">
                                          <p:val>
                                            <p:strVal val="#ppt_x"/>
                                          </p:val>
                                        </p:tav>
                                        <p:tav tm="100000">
                                          <p:val>
                                            <p:strVal val="#ppt_x"/>
                                          </p:val>
                                        </p:tav>
                                      </p:tavLst>
                                    </p:anim>
                                    <p:anim calcmode="lin" valueType="num">
                                      <p:cBhvr additive="base">
                                        <p:cTn id="18" dur="500" fill="hold"/>
                                        <p:tgtEl>
                                          <p:spTgt spid="40980"/>
                                        </p:tgtEl>
                                        <p:attrNameLst>
                                          <p:attrName>ppt_y</p:attrName>
                                        </p:attrNameLst>
                                      </p:cBhvr>
                                      <p:tavLst>
                                        <p:tav tm="0">
                                          <p:val>
                                            <p:strVal val="1+#ppt_h/2"/>
                                          </p:val>
                                        </p:tav>
                                        <p:tav tm="100000">
                                          <p:val>
                                            <p:strVal val="#ppt_y"/>
                                          </p:val>
                                        </p:tav>
                                      </p:tavLst>
                                    </p:anim>
                                  </p:childTnLst>
                                </p:cTn>
                              </p:par>
                              <p:par>
                                <p:cTn id="19" presetID="2" presetClass="entr" presetSubtype="8" fill="hold" grpId="0" nodeType="withEffect">
                                  <p:stCondLst>
                                    <p:cond delay="0"/>
                                  </p:stCondLst>
                                  <p:childTnLst>
                                    <p:set>
                                      <p:cBhvr>
                                        <p:cTn id="20" dur="1" fill="hold">
                                          <p:stCondLst>
                                            <p:cond delay="0"/>
                                          </p:stCondLst>
                                        </p:cTn>
                                        <p:tgtEl>
                                          <p:spTgt spid="40977"/>
                                        </p:tgtEl>
                                        <p:attrNameLst>
                                          <p:attrName>style.visibility</p:attrName>
                                        </p:attrNameLst>
                                      </p:cBhvr>
                                      <p:to>
                                        <p:strVal val="visible"/>
                                      </p:to>
                                    </p:set>
                                    <p:anim calcmode="lin" valueType="num">
                                      <p:cBhvr additive="base">
                                        <p:cTn id="21" dur="500" fill="hold"/>
                                        <p:tgtEl>
                                          <p:spTgt spid="40977"/>
                                        </p:tgtEl>
                                        <p:attrNameLst>
                                          <p:attrName>ppt_x</p:attrName>
                                        </p:attrNameLst>
                                      </p:cBhvr>
                                      <p:tavLst>
                                        <p:tav tm="0">
                                          <p:val>
                                            <p:strVal val="0-#ppt_w/2"/>
                                          </p:val>
                                        </p:tav>
                                        <p:tav tm="100000">
                                          <p:val>
                                            <p:strVal val="#ppt_x"/>
                                          </p:val>
                                        </p:tav>
                                      </p:tavLst>
                                    </p:anim>
                                    <p:anim calcmode="lin" valueType="num">
                                      <p:cBhvr additive="base">
                                        <p:cTn id="22" dur="500" fill="hold"/>
                                        <p:tgtEl>
                                          <p:spTgt spid="40977"/>
                                        </p:tgtEl>
                                        <p:attrNameLst>
                                          <p:attrName>ppt_y</p:attrName>
                                        </p:attrNameLst>
                                      </p:cBhvr>
                                      <p:tavLst>
                                        <p:tav tm="0">
                                          <p:val>
                                            <p:strVal val="#ppt_y"/>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8" fill="hold" nodeType="clickEffect">
                                  <p:stCondLst>
                                    <p:cond delay="0"/>
                                  </p:stCondLst>
                                  <p:childTnLst>
                                    <p:set>
                                      <p:cBhvr>
                                        <p:cTn id="26" dur="1" fill="hold">
                                          <p:stCondLst>
                                            <p:cond delay="0"/>
                                          </p:stCondLst>
                                        </p:cTn>
                                        <p:tgtEl>
                                          <p:spTgt spid="41011"/>
                                        </p:tgtEl>
                                        <p:attrNameLst>
                                          <p:attrName>style.visibility</p:attrName>
                                        </p:attrNameLst>
                                      </p:cBhvr>
                                      <p:to>
                                        <p:strVal val="visible"/>
                                      </p:to>
                                    </p:set>
                                    <p:anim calcmode="lin" valueType="num">
                                      <p:cBhvr additive="base">
                                        <p:cTn id="27" dur="500" fill="hold"/>
                                        <p:tgtEl>
                                          <p:spTgt spid="41011"/>
                                        </p:tgtEl>
                                        <p:attrNameLst>
                                          <p:attrName>ppt_x</p:attrName>
                                        </p:attrNameLst>
                                      </p:cBhvr>
                                      <p:tavLst>
                                        <p:tav tm="0">
                                          <p:val>
                                            <p:strVal val="0-#ppt_w/2"/>
                                          </p:val>
                                        </p:tav>
                                        <p:tav tm="100000">
                                          <p:val>
                                            <p:strVal val="#ppt_x"/>
                                          </p:val>
                                        </p:tav>
                                      </p:tavLst>
                                    </p:anim>
                                    <p:anim calcmode="lin" valueType="num">
                                      <p:cBhvr additive="base">
                                        <p:cTn id="28" dur="500" fill="hold"/>
                                        <p:tgtEl>
                                          <p:spTgt spid="41011"/>
                                        </p:tgtEl>
                                        <p:attrNameLst>
                                          <p:attrName>ppt_y</p:attrName>
                                        </p:attrNameLst>
                                      </p:cBhvr>
                                      <p:tavLst>
                                        <p:tav tm="0">
                                          <p:val>
                                            <p:strVal val="#ppt_y"/>
                                          </p:val>
                                        </p:tav>
                                        <p:tav tm="100000">
                                          <p:val>
                                            <p:strVal val="#ppt_y"/>
                                          </p:val>
                                        </p:tav>
                                      </p:tavLst>
                                    </p:anim>
                                  </p:childTnLst>
                                </p:cTn>
                              </p:par>
                            </p:childTnLst>
                          </p:cTn>
                        </p:par>
                        <p:par>
                          <p:cTn id="29" fill="hold" nodeType="afterGroup">
                            <p:stCondLst>
                              <p:cond delay="500"/>
                            </p:stCondLst>
                            <p:childTnLst>
                              <p:par>
                                <p:cTn id="30" presetID="1" presetClass="entr" presetSubtype="0" fill="hold" nodeType="afterEffect">
                                  <p:stCondLst>
                                    <p:cond delay="0"/>
                                  </p:stCondLst>
                                  <p:childTnLst>
                                    <p:set>
                                      <p:cBhvr>
                                        <p:cTn id="31" dur="1" fill="hold">
                                          <p:stCondLst>
                                            <p:cond delay="0"/>
                                          </p:stCondLst>
                                        </p:cTn>
                                        <p:tgtEl>
                                          <p:spTgt spid="41082"/>
                                        </p:tgtEl>
                                        <p:attrNameLst>
                                          <p:attrName>style.visibility</p:attrName>
                                        </p:attrNameLst>
                                      </p:cBhvr>
                                      <p:to>
                                        <p:strVal val="visible"/>
                                      </p:to>
                                    </p:set>
                                  </p:childTnLst>
                                </p:cTn>
                              </p:par>
                            </p:childTnLst>
                          </p:cTn>
                        </p:par>
                        <p:par>
                          <p:cTn id="32" fill="hold" nodeType="afterGroup">
                            <p:stCondLst>
                              <p:cond delay="500"/>
                            </p:stCondLst>
                            <p:childTnLst>
                              <p:par>
                                <p:cTn id="33" presetID="1" presetClass="entr" presetSubtype="0" fill="hold" grpId="0" nodeType="afterEffect">
                                  <p:stCondLst>
                                    <p:cond delay="0"/>
                                  </p:stCondLst>
                                  <p:childTnLst>
                                    <p:set>
                                      <p:cBhvr>
                                        <p:cTn id="34" dur="1" fill="hold">
                                          <p:stCondLst>
                                            <p:cond delay="0"/>
                                          </p:stCondLst>
                                        </p:cTn>
                                        <p:tgtEl>
                                          <p:spTgt spid="41024"/>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41025"/>
                                        </p:tgtEl>
                                        <p:attrNameLst>
                                          <p:attrName>style.visibility</p:attrName>
                                        </p:attrNameLst>
                                      </p:cBhvr>
                                      <p:to>
                                        <p:strVal val="visible"/>
                                      </p:to>
                                    </p:set>
                                  </p:childTnLst>
                                </p:cTn>
                              </p:par>
                            </p:childTnLst>
                          </p:cTn>
                        </p:par>
                      </p:childTnLst>
                    </p:cTn>
                  </p:par>
                  <p:par>
                    <p:cTn id="37" fill="hold" nodeType="clickPar">
                      <p:stCondLst>
                        <p:cond delay="indefinite"/>
                      </p:stCondLst>
                      <p:childTnLst>
                        <p:par>
                          <p:cTn id="38" fill="hold" nodeType="withGroup">
                            <p:stCondLst>
                              <p:cond delay="0"/>
                            </p:stCondLst>
                            <p:childTnLst>
                              <p:par>
                                <p:cTn id="39" presetID="2" presetClass="entr" presetSubtype="4" fill="hold" nodeType="clickEffect">
                                  <p:stCondLst>
                                    <p:cond delay="0"/>
                                  </p:stCondLst>
                                  <p:childTnLst>
                                    <p:set>
                                      <p:cBhvr>
                                        <p:cTn id="40" dur="1" fill="hold">
                                          <p:stCondLst>
                                            <p:cond delay="0"/>
                                          </p:stCondLst>
                                        </p:cTn>
                                        <p:tgtEl>
                                          <p:spTgt spid="41005"/>
                                        </p:tgtEl>
                                        <p:attrNameLst>
                                          <p:attrName>style.visibility</p:attrName>
                                        </p:attrNameLst>
                                      </p:cBhvr>
                                      <p:to>
                                        <p:strVal val="visible"/>
                                      </p:to>
                                    </p:set>
                                    <p:anim calcmode="lin" valueType="num">
                                      <p:cBhvr additive="base">
                                        <p:cTn id="41" dur="500" fill="hold"/>
                                        <p:tgtEl>
                                          <p:spTgt spid="41005"/>
                                        </p:tgtEl>
                                        <p:attrNameLst>
                                          <p:attrName>ppt_x</p:attrName>
                                        </p:attrNameLst>
                                      </p:cBhvr>
                                      <p:tavLst>
                                        <p:tav tm="0">
                                          <p:val>
                                            <p:strVal val="#ppt_x"/>
                                          </p:val>
                                        </p:tav>
                                        <p:tav tm="100000">
                                          <p:val>
                                            <p:strVal val="#ppt_x"/>
                                          </p:val>
                                        </p:tav>
                                      </p:tavLst>
                                    </p:anim>
                                    <p:anim calcmode="lin" valueType="num">
                                      <p:cBhvr additive="base">
                                        <p:cTn id="42" dur="500" fill="hold"/>
                                        <p:tgtEl>
                                          <p:spTgt spid="41005"/>
                                        </p:tgtEl>
                                        <p:attrNameLst>
                                          <p:attrName>ppt_y</p:attrName>
                                        </p:attrNameLst>
                                      </p:cBhvr>
                                      <p:tavLst>
                                        <p:tav tm="0">
                                          <p:val>
                                            <p:strVal val="1+#ppt_h/2"/>
                                          </p:val>
                                        </p:tav>
                                        <p:tav tm="100000">
                                          <p:val>
                                            <p:strVal val="#ppt_y"/>
                                          </p:val>
                                        </p:tav>
                                      </p:tavLst>
                                    </p:anim>
                                  </p:childTnLst>
                                </p:cTn>
                              </p:par>
                            </p:childTnLst>
                          </p:cTn>
                        </p:par>
                        <p:par>
                          <p:cTn id="43" fill="hold" nodeType="afterGroup">
                            <p:stCondLst>
                              <p:cond delay="500"/>
                            </p:stCondLst>
                            <p:childTnLst>
                              <p:par>
                                <p:cTn id="44" presetID="1" presetClass="entr" presetSubtype="0" fill="hold" nodeType="afterEffect">
                                  <p:stCondLst>
                                    <p:cond delay="0"/>
                                  </p:stCondLst>
                                  <p:childTnLst>
                                    <p:set>
                                      <p:cBhvr>
                                        <p:cTn id="45" dur="1" fill="hold">
                                          <p:stCondLst>
                                            <p:cond delay="0"/>
                                          </p:stCondLst>
                                        </p:cTn>
                                        <p:tgtEl>
                                          <p:spTgt spid="41074"/>
                                        </p:tgtEl>
                                        <p:attrNameLst>
                                          <p:attrName>style.visibility</p:attrName>
                                        </p:attrNameLst>
                                      </p:cBhvr>
                                      <p:to>
                                        <p:strVal val="visible"/>
                                      </p:to>
                                    </p:set>
                                  </p:childTnLst>
                                </p:cTn>
                              </p:par>
                            </p:childTnLst>
                          </p:cTn>
                        </p:par>
                        <p:par>
                          <p:cTn id="46" fill="hold" nodeType="afterGroup">
                            <p:stCondLst>
                              <p:cond delay="500"/>
                            </p:stCondLst>
                            <p:childTnLst>
                              <p:par>
                                <p:cTn id="47" presetID="1" presetClass="entr" presetSubtype="0" fill="hold" grpId="0" nodeType="afterEffect">
                                  <p:stCondLst>
                                    <p:cond delay="0"/>
                                  </p:stCondLst>
                                  <p:childTnLst>
                                    <p:set>
                                      <p:cBhvr>
                                        <p:cTn id="48" dur="1" fill="hold">
                                          <p:stCondLst>
                                            <p:cond delay="0"/>
                                          </p:stCondLst>
                                        </p:cTn>
                                        <p:tgtEl>
                                          <p:spTgt spid="41026"/>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41027"/>
                                        </p:tgtEl>
                                        <p:attrNameLst>
                                          <p:attrName>style.visibility</p:attrName>
                                        </p:attrNameLst>
                                      </p:cBhvr>
                                      <p:to>
                                        <p:strVal val="visible"/>
                                      </p:to>
                                    </p:set>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1" fill="hold" nodeType="clickEffect">
                                  <p:stCondLst>
                                    <p:cond delay="0"/>
                                  </p:stCondLst>
                                  <p:childTnLst>
                                    <p:set>
                                      <p:cBhvr>
                                        <p:cTn id="54" dur="1" fill="hold">
                                          <p:stCondLst>
                                            <p:cond delay="0"/>
                                          </p:stCondLst>
                                        </p:cTn>
                                        <p:tgtEl>
                                          <p:spTgt spid="41028"/>
                                        </p:tgtEl>
                                        <p:attrNameLst>
                                          <p:attrName>style.visibility</p:attrName>
                                        </p:attrNameLst>
                                      </p:cBhvr>
                                      <p:to>
                                        <p:strVal val="visible"/>
                                      </p:to>
                                    </p:set>
                                    <p:anim calcmode="lin" valueType="num">
                                      <p:cBhvr additive="base">
                                        <p:cTn id="55" dur="500" fill="hold"/>
                                        <p:tgtEl>
                                          <p:spTgt spid="41028"/>
                                        </p:tgtEl>
                                        <p:attrNameLst>
                                          <p:attrName>ppt_x</p:attrName>
                                        </p:attrNameLst>
                                      </p:cBhvr>
                                      <p:tavLst>
                                        <p:tav tm="0">
                                          <p:val>
                                            <p:strVal val="#ppt_x"/>
                                          </p:val>
                                        </p:tav>
                                        <p:tav tm="100000">
                                          <p:val>
                                            <p:strVal val="#ppt_x"/>
                                          </p:val>
                                        </p:tav>
                                      </p:tavLst>
                                    </p:anim>
                                    <p:anim calcmode="lin" valueType="num">
                                      <p:cBhvr additive="base">
                                        <p:cTn id="56" dur="500" fill="hold"/>
                                        <p:tgtEl>
                                          <p:spTgt spid="41028"/>
                                        </p:tgtEl>
                                        <p:attrNameLst>
                                          <p:attrName>ppt_y</p:attrName>
                                        </p:attrNameLst>
                                      </p:cBhvr>
                                      <p:tavLst>
                                        <p:tav tm="0">
                                          <p:val>
                                            <p:strVal val="0-#ppt_h/2"/>
                                          </p:val>
                                        </p:tav>
                                        <p:tav tm="100000">
                                          <p:val>
                                            <p:strVal val="#ppt_y"/>
                                          </p:val>
                                        </p:tav>
                                      </p:tavLst>
                                    </p:anim>
                                  </p:childTnLst>
                                </p:cTn>
                              </p:par>
                            </p:childTnLst>
                          </p:cTn>
                        </p:par>
                        <p:par>
                          <p:cTn id="57" fill="hold" nodeType="afterGroup">
                            <p:stCondLst>
                              <p:cond delay="500"/>
                            </p:stCondLst>
                            <p:childTnLst>
                              <p:par>
                                <p:cTn id="58" presetID="1" presetClass="entr" presetSubtype="0" fill="hold" nodeType="afterEffect">
                                  <p:stCondLst>
                                    <p:cond delay="0"/>
                                  </p:stCondLst>
                                  <p:childTnLst>
                                    <p:set>
                                      <p:cBhvr>
                                        <p:cTn id="59" dur="1" fill="hold">
                                          <p:stCondLst>
                                            <p:cond delay="0"/>
                                          </p:stCondLst>
                                        </p:cTn>
                                        <p:tgtEl>
                                          <p:spTgt spid="41070"/>
                                        </p:tgtEl>
                                        <p:attrNameLst>
                                          <p:attrName>style.visibility</p:attrName>
                                        </p:attrNameLst>
                                      </p:cBhvr>
                                      <p:to>
                                        <p:strVal val="visible"/>
                                      </p:to>
                                    </p:set>
                                  </p:childTnLst>
                                </p:cTn>
                              </p:par>
                            </p:childTnLst>
                          </p:cTn>
                        </p:par>
                        <p:par>
                          <p:cTn id="60" fill="hold" nodeType="afterGroup">
                            <p:stCondLst>
                              <p:cond delay="500"/>
                            </p:stCondLst>
                            <p:childTnLst>
                              <p:par>
                                <p:cTn id="61" presetID="1" presetClass="entr" presetSubtype="0" fill="hold" grpId="0" nodeType="afterEffect">
                                  <p:stCondLst>
                                    <p:cond delay="0"/>
                                  </p:stCondLst>
                                  <p:childTnLst>
                                    <p:set>
                                      <p:cBhvr>
                                        <p:cTn id="62" dur="1" fill="hold">
                                          <p:stCondLst>
                                            <p:cond delay="0"/>
                                          </p:stCondLst>
                                        </p:cTn>
                                        <p:tgtEl>
                                          <p:spTgt spid="41035"/>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41034"/>
                                        </p:tgtEl>
                                        <p:attrNameLst>
                                          <p:attrName>style.visibility</p:attrName>
                                        </p:attrNameLst>
                                      </p:cBhvr>
                                      <p:to>
                                        <p:strVal val="visible"/>
                                      </p:to>
                                    </p:set>
                                  </p:childTnLst>
                                </p:cTn>
                              </p:par>
                            </p:childTnLst>
                          </p:cTn>
                        </p:par>
                      </p:childTnLst>
                    </p:cTn>
                  </p:par>
                  <p:par>
                    <p:cTn id="65" fill="hold" nodeType="clickPar">
                      <p:stCondLst>
                        <p:cond delay="indefinite"/>
                      </p:stCondLst>
                      <p:childTnLst>
                        <p:par>
                          <p:cTn id="66" fill="hold" nodeType="withGroup">
                            <p:stCondLst>
                              <p:cond delay="0"/>
                            </p:stCondLst>
                            <p:childTnLst>
                              <p:par>
                                <p:cTn id="67" presetID="2" presetClass="entr" presetSubtype="4" fill="hold" nodeType="clickEffect">
                                  <p:stCondLst>
                                    <p:cond delay="0"/>
                                  </p:stCondLst>
                                  <p:childTnLst>
                                    <p:set>
                                      <p:cBhvr>
                                        <p:cTn id="68" dur="1" fill="hold">
                                          <p:stCondLst>
                                            <p:cond delay="0"/>
                                          </p:stCondLst>
                                        </p:cTn>
                                        <p:tgtEl>
                                          <p:spTgt spid="40987"/>
                                        </p:tgtEl>
                                        <p:attrNameLst>
                                          <p:attrName>style.visibility</p:attrName>
                                        </p:attrNameLst>
                                      </p:cBhvr>
                                      <p:to>
                                        <p:strVal val="visible"/>
                                      </p:to>
                                    </p:set>
                                    <p:anim calcmode="lin" valueType="num">
                                      <p:cBhvr additive="base">
                                        <p:cTn id="69" dur="500" fill="hold"/>
                                        <p:tgtEl>
                                          <p:spTgt spid="40987"/>
                                        </p:tgtEl>
                                        <p:attrNameLst>
                                          <p:attrName>ppt_x</p:attrName>
                                        </p:attrNameLst>
                                      </p:cBhvr>
                                      <p:tavLst>
                                        <p:tav tm="0">
                                          <p:val>
                                            <p:strVal val="#ppt_x"/>
                                          </p:val>
                                        </p:tav>
                                        <p:tav tm="100000">
                                          <p:val>
                                            <p:strVal val="#ppt_x"/>
                                          </p:val>
                                        </p:tav>
                                      </p:tavLst>
                                    </p:anim>
                                    <p:anim calcmode="lin" valueType="num">
                                      <p:cBhvr additive="base">
                                        <p:cTn id="70" dur="500" fill="hold"/>
                                        <p:tgtEl>
                                          <p:spTgt spid="40987"/>
                                        </p:tgtEl>
                                        <p:attrNameLst>
                                          <p:attrName>ppt_y</p:attrName>
                                        </p:attrNameLst>
                                      </p:cBhvr>
                                      <p:tavLst>
                                        <p:tav tm="0">
                                          <p:val>
                                            <p:strVal val="1+#ppt_h/2"/>
                                          </p:val>
                                        </p:tav>
                                        <p:tav tm="100000">
                                          <p:val>
                                            <p:strVal val="#ppt_y"/>
                                          </p:val>
                                        </p:tav>
                                      </p:tavLst>
                                    </p:anim>
                                  </p:childTnLst>
                                </p:cTn>
                              </p:par>
                            </p:childTnLst>
                          </p:cTn>
                        </p:par>
                        <p:par>
                          <p:cTn id="71" fill="hold" nodeType="afterGroup">
                            <p:stCondLst>
                              <p:cond delay="500"/>
                            </p:stCondLst>
                            <p:childTnLst>
                              <p:par>
                                <p:cTn id="72" presetID="1" presetClass="entr" presetSubtype="0" fill="hold" nodeType="afterEffect">
                                  <p:stCondLst>
                                    <p:cond delay="0"/>
                                  </p:stCondLst>
                                  <p:childTnLst>
                                    <p:set>
                                      <p:cBhvr>
                                        <p:cTn id="73" dur="1" fill="hold">
                                          <p:stCondLst>
                                            <p:cond delay="0"/>
                                          </p:stCondLst>
                                        </p:cTn>
                                        <p:tgtEl>
                                          <p:spTgt spid="41066"/>
                                        </p:tgtEl>
                                        <p:attrNameLst>
                                          <p:attrName>style.visibility</p:attrName>
                                        </p:attrNameLst>
                                      </p:cBhvr>
                                      <p:to>
                                        <p:strVal val="visible"/>
                                      </p:to>
                                    </p:set>
                                  </p:childTnLst>
                                </p:cTn>
                              </p:par>
                            </p:childTnLst>
                          </p:cTn>
                        </p:par>
                        <p:par>
                          <p:cTn id="74" fill="hold" nodeType="afterGroup">
                            <p:stCondLst>
                              <p:cond delay="500"/>
                            </p:stCondLst>
                            <p:childTnLst>
                              <p:par>
                                <p:cTn id="75" presetID="1" presetClass="entr" presetSubtype="0" fill="hold" grpId="0" nodeType="afterEffect">
                                  <p:stCondLst>
                                    <p:cond delay="0"/>
                                  </p:stCondLst>
                                  <p:childTnLst>
                                    <p:set>
                                      <p:cBhvr>
                                        <p:cTn id="76" dur="1" fill="hold">
                                          <p:stCondLst>
                                            <p:cond delay="0"/>
                                          </p:stCondLst>
                                        </p:cTn>
                                        <p:tgtEl>
                                          <p:spTgt spid="41036"/>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41037"/>
                                        </p:tgtEl>
                                        <p:attrNameLst>
                                          <p:attrName>style.visibility</p:attrName>
                                        </p:attrNameLst>
                                      </p:cBhvr>
                                      <p:to>
                                        <p:strVal val="visible"/>
                                      </p:to>
                                    </p:set>
                                  </p:childTnLst>
                                </p:cTn>
                              </p:par>
                            </p:childTnLst>
                          </p:cTn>
                        </p:par>
                      </p:childTnLst>
                    </p:cTn>
                  </p:par>
                  <p:par>
                    <p:cTn id="79" fill="hold" nodeType="clickPar">
                      <p:stCondLst>
                        <p:cond delay="indefinite"/>
                      </p:stCondLst>
                      <p:childTnLst>
                        <p:par>
                          <p:cTn id="80" fill="hold" nodeType="withGroup">
                            <p:stCondLst>
                              <p:cond delay="0"/>
                            </p:stCondLst>
                            <p:childTnLst>
                              <p:par>
                                <p:cTn id="81" presetID="2" presetClass="entr" presetSubtype="4" fill="hold" nodeType="clickEffect">
                                  <p:stCondLst>
                                    <p:cond delay="0"/>
                                  </p:stCondLst>
                                  <p:childTnLst>
                                    <p:set>
                                      <p:cBhvr>
                                        <p:cTn id="82" dur="1" fill="hold">
                                          <p:stCondLst>
                                            <p:cond delay="0"/>
                                          </p:stCondLst>
                                        </p:cTn>
                                        <p:tgtEl>
                                          <p:spTgt spid="40993"/>
                                        </p:tgtEl>
                                        <p:attrNameLst>
                                          <p:attrName>style.visibility</p:attrName>
                                        </p:attrNameLst>
                                      </p:cBhvr>
                                      <p:to>
                                        <p:strVal val="visible"/>
                                      </p:to>
                                    </p:set>
                                    <p:anim calcmode="lin" valueType="num">
                                      <p:cBhvr additive="base">
                                        <p:cTn id="83" dur="500" fill="hold"/>
                                        <p:tgtEl>
                                          <p:spTgt spid="40993"/>
                                        </p:tgtEl>
                                        <p:attrNameLst>
                                          <p:attrName>ppt_x</p:attrName>
                                        </p:attrNameLst>
                                      </p:cBhvr>
                                      <p:tavLst>
                                        <p:tav tm="0">
                                          <p:val>
                                            <p:strVal val="#ppt_x"/>
                                          </p:val>
                                        </p:tav>
                                        <p:tav tm="100000">
                                          <p:val>
                                            <p:strVal val="#ppt_x"/>
                                          </p:val>
                                        </p:tav>
                                      </p:tavLst>
                                    </p:anim>
                                    <p:anim calcmode="lin" valueType="num">
                                      <p:cBhvr additive="base">
                                        <p:cTn id="84" dur="500" fill="hold"/>
                                        <p:tgtEl>
                                          <p:spTgt spid="40993"/>
                                        </p:tgtEl>
                                        <p:attrNameLst>
                                          <p:attrName>ppt_y</p:attrName>
                                        </p:attrNameLst>
                                      </p:cBhvr>
                                      <p:tavLst>
                                        <p:tav tm="0">
                                          <p:val>
                                            <p:strVal val="1+#ppt_h/2"/>
                                          </p:val>
                                        </p:tav>
                                        <p:tav tm="100000">
                                          <p:val>
                                            <p:strVal val="#ppt_y"/>
                                          </p:val>
                                        </p:tav>
                                      </p:tavLst>
                                    </p:anim>
                                  </p:childTnLst>
                                </p:cTn>
                              </p:par>
                            </p:childTnLst>
                          </p:cTn>
                        </p:par>
                        <p:par>
                          <p:cTn id="85" fill="hold" nodeType="afterGroup">
                            <p:stCondLst>
                              <p:cond delay="500"/>
                            </p:stCondLst>
                            <p:childTnLst>
                              <p:par>
                                <p:cTn id="86" presetID="1" presetClass="entr" presetSubtype="0" fill="hold" nodeType="afterEffect">
                                  <p:stCondLst>
                                    <p:cond delay="0"/>
                                  </p:stCondLst>
                                  <p:childTnLst>
                                    <p:set>
                                      <p:cBhvr>
                                        <p:cTn id="87" dur="1" fill="hold">
                                          <p:stCondLst>
                                            <p:cond delay="0"/>
                                          </p:stCondLst>
                                        </p:cTn>
                                        <p:tgtEl>
                                          <p:spTgt spid="41078"/>
                                        </p:tgtEl>
                                        <p:attrNameLst>
                                          <p:attrName>style.visibility</p:attrName>
                                        </p:attrNameLst>
                                      </p:cBhvr>
                                      <p:to>
                                        <p:strVal val="visible"/>
                                      </p:to>
                                    </p:set>
                                  </p:childTnLst>
                                </p:cTn>
                              </p:par>
                            </p:childTnLst>
                          </p:cTn>
                        </p:par>
                        <p:par>
                          <p:cTn id="88" fill="hold" nodeType="afterGroup">
                            <p:stCondLst>
                              <p:cond delay="500"/>
                            </p:stCondLst>
                            <p:childTnLst>
                              <p:par>
                                <p:cTn id="89" presetID="1" presetClass="entr" presetSubtype="0" fill="hold" grpId="0" nodeType="afterEffect">
                                  <p:stCondLst>
                                    <p:cond delay="0"/>
                                  </p:stCondLst>
                                  <p:childTnLst>
                                    <p:set>
                                      <p:cBhvr>
                                        <p:cTn id="90" dur="1" fill="hold">
                                          <p:stCondLst>
                                            <p:cond delay="0"/>
                                          </p:stCondLst>
                                        </p:cTn>
                                        <p:tgtEl>
                                          <p:spTgt spid="41038"/>
                                        </p:tgtEl>
                                        <p:attrNameLst>
                                          <p:attrName>style.visibility</p:attrName>
                                        </p:attrNameLst>
                                      </p:cBhvr>
                                      <p:to>
                                        <p:strVal val="visible"/>
                                      </p:to>
                                    </p:set>
                                  </p:childTnLst>
                                </p:cTn>
                              </p:par>
                              <p:par>
                                <p:cTn id="91" presetID="1" presetClass="entr" presetSubtype="0" fill="hold" grpId="0" nodeType="withEffect">
                                  <p:stCondLst>
                                    <p:cond delay="0"/>
                                  </p:stCondLst>
                                  <p:childTnLst>
                                    <p:set>
                                      <p:cBhvr>
                                        <p:cTn id="92" dur="1" fill="hold">
                                          <p:stCondLst>
                                            <p:cond delay="0"/>
                                          </p:stCondLst>
                                        </p:cTn>
                                        <p:tgtEl>
                                          <p:spTgt spid="41039"/>
                                        </p:tgtEl>
                                        <p:attrNameLst>
                                          <p:attrName>style.visibility</p:attrName>
                                        </p:attrNameLst>
                                      </p:cBhvr>
                                      <p:to>
                                        <p:strVal val="visible"/>
                                      </p:to>
                                    </p:set>
                                  </p:childTnLst>
                                </p:cTn>
                              </p:par>
                            </p:childTnLst>
                          </p:cTn>
                        </p:par>
                      </p:childTnLst>
                    </p:cTn>
                  </p:par>
                  <p:par>
                    <p:cTn id="93" fill="hold" nodeType="clickPar">
                      <p:stCondLst>
                        <p:cond delay="indefinite"/>
                      </p:stCondLst>
                      <p:childTnLst>
                        <p:par>
                          <p:cTn id="94" fill="hold" nodeType="withGroup">
                            <p:stCondLst>
                              <p:cond delay="0"/>
                            </p:stCondLst>
                            <p:childTnLst>
                              <p:par>
                                <p:cTn id="95" presetID="2" presetClass="entr" presetSubtype="1" fill="hold" nodeType="clickEffect">
                                  <p:stCondLst>
                                    <p:cond delay="0"/>
                                  </p:stCondLst>
                                  <p:childTnLst>
                                    <p:set>
                                      <p:cBhvr>
                                        <p:cTn id="96" dur="1" fill="hold">
                                          <p:stCondLst>
                                            <p:cond delay="0"/>
                                          </p:stCondLst>
                                        </p:cTn>
                                        <p:tgtEl>
                                          <p:spTgt spid="40999"/>
                                        </p:tgtEl>
                                        <p:attrNameLst>
                                          <p:attrName>style.visibility</p:attrName>
                                        </p:attrNameLst>
                                      </p:cBhvr>
                                      <p:to>
                                        <p:strVal val="visible"/>
                                      </p:to>
                                    </p:set>
                                    <p:anim calcmode="lin" valueType="num">
                                      <p:cBhvr additive="base">
                                        <p:cTn id="97" dur="500" fill="hold"/>
                                        <p:tgtEl>
                                          <p:spTgt spid="40999"/>
                                        </p:tgtEl>
                                        <p:attrNameLst>
                                          <p:attrName>ppt_x</p:attrName>
                                        </p:attrNameLst>
                                      </p:cBhvr>
                                      <p:tavLst>
                                        <p:tav tm="0">
                                          <p:val>
                                            <p:strVal val="#ppt_x"/>
                                          </p:val>
                                        </p:tav>
                                        <p:tav tm="100000">
                                          <p:val>
                                            <p:strVal val="#ppt_x"/>
                                          </p:val>
                                        </p:tav>
                                      </p:tavLst>
                                    </p:anim>
                                    <p:anim calcmode="lin" valueType="num">
                                      <p:cBhvr additive="base">
                                        <p:cTn id="98" dur="500" fill="hold"/>
                                        <p:tgtEl>
                                          <p:spTgt spid="40999"/>
                                        </p:tgtEl>
                                        <p:attrNameLst>
                                          <p:attrName>ppt_y</p:attrName>
                                        </p:attrNameLst>
                                      </p:cBhvr>
                                      <p:tavLst>
                                        <p:tav tm="0">
                                          <p:val>
                                            <p:strVal val="0-#ppt_h/2"/>
                                          </p:val>
                                        </p:tav>
                                        <p:tav tm="100000">
                                          <p:val>
                                            <p:strVal val="#ppt_y"/>
                                          </p:val>
                                        </p:tav>
                                      </p:tavLst>
                                    </p:anim>
                                  </p:childTnLst>
                                </p:cTn>
                              </p:par>
                            </p:childTnLst>
                          </p:cTn>
                        </p:par>
                        <p:par>
                          <p:cTn id="99" fill="hold" nodeType="afterGroup">
                            <p:stCondLst>
                              <p:cond delay="500"/>
                            </p:stCondLst>
                            <p:childTnLst>
                              <p:par>
                                <p:cTn id="100" presetID="1" presetClass="entr" presetSubtype="0" fill="hold" nodeType="afterEffect">
                                  <p:stCondLst>
                                    <p:cond delay="0"/>
                                  </p:stCondLst>
                                  <p:childTnLst>
                                    <p:set>
                                      <p:cBhvr>
                                        <p:cTn id="101" dur="1" fill="hold">
                                          <p:stCondLst>
                                            <p:cond delay="0"/>
                                          </p:stCondLst>
                                        </p:cTn>
                                        <p:tgtEl>
                                          <p:spTgt spid="41062"/>
                                        </p:tgtEl>
                                        <p:attrNameLst>
                                          <p:attrName>style.visibility</p:attrName>
                                        </p:attrNameLst>
                                      </p:cBhvr>
                                      <p:to>
                                        <p:strVal val="visible"/>
                                      </p:to>
                                    </p:set>
                                  </p:childTnLst>
                                </p:cTn>
                              </p:par>
                            </p:childTnLst>
                          </p:cTn>
                        </p:par>
                        <p:par>
                          <p:cTn id="102" fill="hold" nodeType="afterGroup">
                            <p:stCondLst>
                              <p:cond delay="500"/>
                            </p:stCondLst>
                            <p:childTnLst>
                              <p:par>
                                <p:cTn id="103" presetID="1" presetClass="entr" presetSubtype="0" fill="hold" grpId="0" nodeType="afterEffect">
                                  <p:stCondLst>
                                    <p:cond delay="0"/>
                                  </p:stCondLst>
                                  <p:childTnLst>
                                    <p:set>
                                      <p:cBhvr>
                                        <p:cTn id="104" dur="1" fill="hold">
                                          <p:stCondLst>
                                            <p:cond delay="0"/>
                                          </p:stCondLst>
                                        </p:cTn>
                                        <p:tgtEl>
                                          <p:spTgt spid="41040"/>
                                        </p:tgtEl>
                                        <p:attrNameLst>
                                          <p:attrName>style.visibility</p:attrName>
                                        </p:attrNameLst>
                                      </p:cBhvr>
                                      <p:to>
                                        <p:strVal val="visible"/>
                                      </p:to>
                                    </p:set>
                                  </p:childTnLst>
                                </p:cTn>
                              </p:par>
                              <p:par>
                                <p:cTn id="105" presetID="1" presetClass="entr" presetSubtype="0" fill="hold" grpId="0" nodeType="withEffect">
                                  <p:stCondLst>
                                    <p:cond delay="0"/>
                                  </p:stCondLst>
                                  <p:childTnLst>
                                    <p:set>
                                      <p:cBhvr>
                                        <p:cTn id="106" dur="1" fill="hold">
                                          <p:stCondLst>
                                            <p:cond delay="0"/>
                                          </p:stCondLst>
                                        </p:cTn>
                                        <p:tgtEl>
                                          <p:spTgt spid="41041"/>
                                        </p:tgtEl>
                                        <p:attrNameLst>
                                          <p:attrName>style.visibility</p:attrName>
                                        </p:attrNameLst>
                                      </p:cBhvr>
                                      <p:to>
                                        <p:strVal val="visible"/>
                                      </p:to>
                                    </p:set>
                                  </p:childTnLst>
                                </p:cTn>
                              </p:par>
                            </p:childTnLst>
                          </p:cTn>
                        </p:par>
                      </p:childTnLst>
                    </p:cTn>
                  </p:par>
                  <p:par>
                    <p:cTn id="107" fill="hold" nodeType="clickPar">
                      <p:stCondLst>
                        <p:cond delay="indefinite"/>
                      </p:stCondLst>
                      <p:childTnLst>
                        <p:par>
                          <p:cTn id="108" fill="hold" nodeType="withGroup">
                            <p:stCondLst>
                              <p:cond delay="0"/>
                            </p:stCondLst>
                            <p:childTnLst>
                              <p:par>
                                <p:cTn id="109" presetID="2" presetClass="entr" presetSubtype="1" fill="hold" nodeType="clickEffect">
                                  <p:stCondLst>
                                    <p:cond delay="0"/>
                                  </p:stCondLst>
                                  <p:childTnLst>
                                    <p:set>
                                      <p:cBhvr>
                                        <p:cTn id="110" dur="1" fill="hold">
                                          <p:stCondLst>
                                            <p:cond delay="0"/>
                                          </p:stCondLst>
                                        </p:cTn>
                                        <p:tgtEl>
                                          <p:spTgt spid="40981"/>
                                        </p:tgtEl>
                                        <p:attrNameLst>
                                          <p:attrName>style.visibility</p:attrName>
                                        </p:attrNameLst>
                                      </p:cBhvr>
                                      <p:to>
                                        <p:strVal val="visible"/>
                                      </p:to>
                                    </p:set>
                                    <p:anim calcmode="lin" valueType="num">
                                      <p:cBhvr additive="base">
                                        <p:cTn id="111" dur="500" fill="hold"/>
                                        <p:tgtEl>
                                          <p:spTgt spid="40981"/>
                                        </p:tgtEl>
                                        <p:attrNameLst>
                                          <p:attrName>ppt_x</p:attrName>
                                        </p:attrNameLst>
                                      </p:cBhvr>
                                      <p:tavLst>
                                        <p:tav tm="0">
                                          <p:val>
                                            <p:strVal val="#ppt_x"/>
                                          </p:val>
                                        </p:tav>
                                        <p:tav tm="100000">
                                          <p:val>
                                            <p:strVal val="#ppt_x"/>
                                          </p:val>
                                        </p:tav>
                                      </p:tavLst>
                                    </p:anim>
                                    <p:anim calcmode="lin" valueType="num">
                                      <p:cBhvr additive="base">
                                        <p:cTn id="112" dur="500" fill="hold"/>
                                        <p:tgtEl>
                                          <p:spTgt spid="40981"/>
                                        </p:tgtEl>
                                        <p:attrNameLst>
                                          <p:attrName>ppt_y</p:attrName>
                                        </p:attrNameLst>
                                      </p:cBhvr>
                                      <p:tavLst>
                                        <p:tav tm="0">
                                          <p:val>
                                            <p:strVal val="0-#ppt_h/2"/>
                                          </p:val>
                                        </p:tav>
                                        <p:tav tm="100000">
                                          <p:val>
                                            <p:strVal val="#ppt_y"/>
                                          </p:val>
                                        </p:tav>
                                      </p:tavLst>
                                    </p:anim>
                                  </p:childTnLst>
                                </p:cTn>
                              </p:par>
                            </p:childTnLst>
                          </p:cTn>
                        </p:par>
                        <p:par>
                          <p:cTn id="113" fill="hold" nodeType="afterGroup">
                            <p:stCondLst>
                              <p:cond delay="500"/>
                            </p:stCondLst>
                            <p:childTnLst>
                              <p:par>
                                <p:cTn id="114" presetID="1" presetClass="entr" presetSubtype="0" fill="hold" nodeType="afterEffect">
                                  <p:stCondLst>
                                    <p:cond delay="0"/>
                                  </p:stCondLst>
                                  <p:childTnLst>
                                    <p:set>
                                      <p:cBhvr>
                                        <p:cTn id="115" dur="1" fill="hold">
                                          <p:stCondLst>
                                            <p:cond delay="0"/>
                                          </p:stCondLst>
                                        </p:cTn>
                                        <p:tgtEl>
                                          <p:spTgt spid="41058"/>
                                        </p:tgtEl>
                                        <p:attrNameLst>
                                          <p:attrName>style.visibility</p:attrName>
                                        </p:attrNameLst>
                                      </p:cBhvr>
                                      <p:to>
                                        <p:strVal val="visible"/>
                                      </p:to>
                                    </p:set>
                                  </p:childTnLst>
                                </p:cTn>
                              </p:par>
                            </p:childTnLst>
                          </p:cTn>
                        </p:par>
                        <p:par>
                          <p:cTn id="116" fill="hold" nodeType="afterGroup">
                            <p:stCondLst>
                              <p:cond delay="500"/>
                            </p:stCondLst>
                            <p:childTnLst>
                              <p:par>
                                <p:cTn id="117" presetID="1" presetClass="entr" presetSubtype="0" fill="hold" grpId="0" nodeType="afterEffect">
                                  <p:stCondLst>
                                    <p:cond delay="0"/>
                                  </p:stCondLst>
                                  <p:childTnLst>
                                    <p:set>
                                      <p:cBhvr>
                                        <p:cTn id="118" dur="1" fill="hold">
                                          <p:stCondLst>
                                            <p:cond delay="0"/>
                                          </p:stCondLst>
                                        </p:cTn>
                                        <p:tgtEl>
                                          <p:spTgt spid="41042"/>
                                        </p:tgtEl>
                                        <p:attrNameLst>
                                          <p:attrName>style.visibility</p:attrName>
                                        </p:attrNameLst>
                                      </p:cBhvr>
                                      <p:to>
                                        <p:strVal val="visible"/>
                                      </p:to>
                                    </p:set>
                                  </p:childTnLst>
                                </p:cTn>
                              </p:par>
                              <p:par>
                                <p:cTn id="119" presetID="1" presetClass="entr" presetSubtype="0" fill="hold" grpId="0" nodeType="withEffect">
                                  <p:stCondLst>
                                    <p:cond delay="0"/>
                                  </p:stCondLst>
                                  <p:childTnLst>
                                    <p:set>
                                      <p:cBhvr>
                                        <p:cTn id="120" dur="1" fill="hold">
                                          <p:stCondLst>
                                            <p:cond delay="0"/>
                                          </p:stCondLst>
                                        </p:cTn>
                                        <p:tgtEl>
                                          <p:spTgt spid="4104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77" grpId="0" animBg="1"/>
      <p:bldP spid="40978" grpId="0" animBg="1"/>
      <p:bldP spid="40979" grpId="0" animBg="1"/>
      <p:bldP spid="40980" grpId="0" animBg="1"/>
      <p:bldP spid="41024" grpId="0"/>
      <p:bldP spid="41025" grpId="0"/>
      <p:bldP spid="41026" grpId="0"/>
      <p:bldP spid="41027" grpId="0"/>
      <p:bldP spid="41034" grpId="0"/>
      <p:bldP spid="41035" grpId="0"/>
      <p:bldP spid="41036" grpId="0"/>
      <p:bldP spid="41037" grpId="0"/>
      <p:bldP spid="41038" grpId="0"/>
      <p:bldP spid="41039" grpId="0"/>
      <p:bldP spid="41040" grpId="0"/>
      <p:bldP spid="41041" grpId="0"/>
      <p:bldP spid="41042" grpId="0"/>
      <p:bldP spid="4104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4818" name="Group 2"/>
          <p:cNvGrpSpPr>
            <a:grpSpLocks/>
          </p:cNvGrpSpPr>
          <p:nvPr/>
        </p:nvGrpSpPr>
        <p:grpSpPr bwMode="auto">
          <a:xfrm>
            <a:off x="323850" y="2420938"/>
            <a:ext cx="8424863" cy="3446462"/>
            <a:chOff x="1392" y="624"/>
            <a:chExt cx="2976" cy="1056"/>
          </a:xfrm>
        </p:grpSpPr>
        <p:sp>
          <p:nvSpPr>
            <p:cNvPr id="34837" name="Freeform 3"/>
            <p:cNvSpPr>
              <a:spLocks/>
            </p:cNvSpPr>
            <p:nvPr/>
          </p:nvSpPr>
          <p:spPr bwMode="auto">
            <a:xfrm>
              <a:off x="1392" y="624"/>
              <a:ext cx="2976" cy="1056"/>
            </a:xfrm>
            <a:custGeom>
              <a:avLst/>
              <a:gdLst>
                <a:gd name="T0" fmla="*/ 0 w 2928"/>
                <a:gd name="T1" fmla="*/ 0 h 1008"/>
                <a:gd name="T2" fmla="*/ 1694 w 2928"/>
                <a:gd name="T3" fmla="*/ 1605 h 1008"/>
                <a:gd name="T4" fmla="*/ 3446 w 2928"/>
                <a:gd name="T5" fmla="*/ 0 h 1008"/>
                <a:gd name="T6" fmla="*/ 0 60000 65536"/>
                <a:gd name="T7" fmla="*/ 0 60000 65536"/>
                <a:gd name="T8" fmla="*/ 0 60000 65536"/>
              </a:gdLst>
              <a:ahLst/>
              <a:cxnLst>
                <a:cxn ang="T6">
                  <a:pos x="T0" y="T1"/>
                </a:cxn>
                <a:cxn ang="T7">
                  <a:pos x="T2" y="T3"/>
                </a:cxn>
                <a:cxn ang="T8">
                  <a:pos x="T4" y="T5"/>
                </a:cxn>
              </a:cxnLst>
              <a:rect l="0" t="0" r="r" b="b"/>
              <a:pathLst>
                <a:path w="2928" h="1008">
                  <a:moveTo>
                    <a:pt x="0" y="0"/>
                  </a:moveTo>
                  <a:cubicBezTo>
                    <a:pt x="476" y="504"/>
                    <a:pt x="952" y="1008"/>
                    <a:pt x="1440" y="1008"/>
                  </a:cubicBezTo>
                  <a:cubicBezTo>
                    <a:pt x="1928" y="1008"/>
                    <a:pt x="2428" y="504"/>
                    <a:pt x="2928" y="0"/>
                  </a:cubicBezTo>
                </a:path>
              </a:pathLst>
            </a:custGeom>
            <a:gradFill rotWithShape="1">
              <a:gsLst>
                <a:gs pos="0">
                  <a:srgbClr val="33CCFF"/>
                </a:gs>
                <a:gs pos="100000">
                  <a:srgbClr val="185E76"/>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mtClean="0">
                <a:solidFill>
                  <a:srgbClr val="FFFFFF"/>
                </a:solidFill>
              </a:endParaRPr>
            </a:p>
          </p:txBody>
        </p:sp>
        <p:sp>
          <p:nvSpPr>
            <p:cNvPr id="34838" name="Line 4" descr="水滴"/>
            <p:cNvSpPr>
              <a:spLocks noChangeShapeType="1"/>
            </p:cNvSpPr>
            <p:nvPr/>
          </p:nvSpPr>
          <p:spPr bwMode="auto">
            <a:xfrm>
              <a:off x="1392" y="624"/>
              <a:ext cx="297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mtClean="0">
                <a:solidFill>
                  <a:srgbClr val="FFFFFF"/>
                </a:solidFill>
              </a:endParaRPr>
            </a:p>
          </p:txBody>
        </p:sp>
      </p:grpSp>
      <p:grpSp>
        <p:nvGrpSpPr>
          <p:cNvPr id="34819" name="Group 5"/>
          <p:cNvGrpSpPr>
            <a:grpSpLocks/>
          </p:cNvGrpSpPr>
          <p:nvPr/>
        </p:nvGrpSpPr>
        <p:grpSpPr bwMode="auto">
          <a:xfrm>
            <a:off x="323850" y="1449388"/>
            <a:ext cx="8424863" cy="466725"/>
            <a:chOff x="3190" y="4914"/>
            <a:chExt cx="2096" cy="231"/>
          </a:xfrm>
        </p:grpSpPr>
        <p:grpSp>
          <p:nvGrpSpPr>
            <p:cNvPr id="34832" name="Group 6"/>
            <p:cNvGrpSpPr>
              <a:grpSpLocks/>
            </p:cNvGrpSpPr>
            <p:nvPr/>
          </p:nvGrpSpPr>
          <p:grpSpPr bwMode="auto">
            <a:xfrm>
              <a:off x="3190" y="4995"/>
              <a:ext cx="2096" cy="150"/>
              <a:chOff x="1178" y="4847"/>
              <a:chExt cx="566" cy="114"/>
            </a:xfrm>
          </p:grpSpPr>
          <p:sp>
            <p:nvSpPr>
              <p:cNvPr id="34834" name="Line 7"/>
              <p:cNvSpPr>
                <a:spLocks noChangeShapeType="1"/>
              </p:cNvSpPr>
              <p:nvPr/>
            </p:nvSpPr>
            <p:spPr bwMode="auto">
              <a:xfrm>
                <a:off x="1178" y="4961"/>
                <a:ext cx="566"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mtClean="0">
                  <a:solidFill>
                    <a:srgbClr val="FFFFFF"/>
                  </a:solidFill>
                </a:endParaRPr>
              </a:p>
            </p:txBody>
          </p:sp>
          <p:sp>
            <p:nvSpPr>
              <p:cNvPr id="34835" name="Line 8"/>
              <p:cNvSpPr>
                <a:spLocks noChangeShapeType="1"/>
              </p:cNvSpPr>
              <p:nvPr/>
            </p:nvSpPr>
            <p:spPr bwMode="auto">
              <a:xfrm>
                <a:off x="1179" y="4847"/>
                <a:ext cx="0" cy="114"/>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mtClean="0">
                  <a:solidFill>
                    <a:srgbClr val="FFFFFF"/>
                  </a:solidFill>
                </a:endParaRPr>
              </a:p>
            </p:txBody>
          </p:sp>
          <p:sp>
            <p:nvSpPr>
              <p:cNvPr id="34836" name="Line 9"/>
              <p:cNvSpPr>
                <a:spLocks noChangeShapeType="1"/>
              </p:cNvSpPr>
              <p:nvPr/>
            </p:nvSpPr>
            <p:spPr bwMode="auto">
              <a:xfrm>
                <a:off x="1744" y="4847"/>
                <a:ext cx="0" cy="114"/>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mtClean="0">
                  <a:solidFill>
                    <a:srgbClr val="FFFFFF"/>
                  </a:solidFill>
                </a:endParaRPr>
              </a:p>
            </p:txBody>
          </p:sp>
        </p:grpSp>
        <p:sp>
          <p:nvSpPr>
            <p:cNvPr id="34833" name="Text Box 10"/>
            <p:cNvSpPr txBox="1">
              <a:spLocks noChangeArrowheads="1"/>
            </p:cNvSpPr>
            <p:nvPr/>
          </p:nvSpPr>
          <p:spPr bwMode="auto">
            <a:xfrm>
              <a:off x="3902" y="4914"/>
              <a:ext cx="564" cy="18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381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3200">
                  <a:solidFill>
                    <a:schemeClr val="tx1"/>
                  </a:solidFill>
                  <a:latin typeface="Times New Roman" pitchFamily="18" charset="0"/>
                  <a:ea typeface="宋体" pitchFamily="2" charset="-122"/>
                </a:defRPr>
              </a:lvl1pPr>
              <a:lvl2pPr>
                <a:defRPr kumimoji="1" sz="2800">
                  <a:solidFill>
                    <a:schemeClr val="tx1"/>
                  </a:solidFill>
                  <a:latin typeface="Times New Roman" pitchFamily="18" charset="0"/>
                  <a:ea typeface="宋体" pitchFamily="2" charset="-122"/>
                </a:defRPr>
              </a:lvl2pPr>
              <a:lvl3pPr>
                <a:defRPr kumimoji="1" sz="2400">
                  <a:solidFill>
                    <a:schemeClr val="tx1"/>
                  </a:solidFill>
                  <a:latin typeface="Times New Roman" pitchFamily="18" charset="0"/>
                  <a:ea typeface="宋体" pitchFamily="2" charset="-122"/>
                </a:defRPr>
              </a:lvl3pPr>
              <a:lvl4pPr>
                <a:defRPr kumimoji="1" sz="2000">
                  <a:solidFill>
                    <a:schemeClr val="tx1"/>
                  </a:solidFill>
                  <a:latin typeface="Times New Roman" pitchFamily="18" charset="0"/>
                  <a:ea typeface="宋体" pitchFamily="2" charset="-122"/>
                </a:defRPr>
              </a:lvl4pPr>
              <a:lvl5pPr>
                <a:defRPr kumimoji="1" sz="2000">
                  <a:solidFill>
                    <a:schemeClr val="tx1"/>
                  </a:solidFill>
                  <a:latin typeface="Times New Roman" pitchFamily="18" charset="0"/>
                  <a:ea typeface="宋体" pitchFamily="2" charset="-122"/>
                </a:defRPr>
              </a:lvl5pPr>
              <a:lvl6pPr eaLnBrk="0" hangingPunct="0">
                <a:defRPr kumimoji="1" sz="2000">
                  <a:solidFill>
                    <a:schemeClr val="tx1"/>
                  </a:solidFill>
                  <a:latin typeface="Times New Roman" pitchFamily="18" charset="0"/>
                  <a:ea typeface="宋体" pitchFamily="2" charset="-122"/>
                </a:defRPr>
              </a:lvl6pPr>
              <a:lvl7pPr eaLnBrk="0" hangingPunct="0">
                <a:defRPr kumimoji="1" sz="2000">
                  <a:solidFill>
                    <a:schemeClr val="tx1"/>
                  </a:solidFill>
                  <a:latin typeface="Times New Roman" pitchFamily="18" charset="0"/>
                  <a:ea typeface="宋体" pitchFamily="2" charset="-122"/>
                </a:defRPr>
              </a:lvl7pPr>
              <a:lvl8pPr eaLnBrk="0" hangingPunct="0">
                <a:defRPr kumimoji="1" sz="2000">
                  <a:solidFill>
                    <a:schemeClr val="tx1"/>
                  </a:solidFill>
                  <a:latin typeface="Times New Roman" pitchFamily="18" charset="0"/>
                  <a:ea typeface="宋体" pitchFamily="2" charset="-122"/>
                </a:defRPr>
              </a:lvl8pPr>
              <a:lvl9pPr eaLnBrk="0" hangingPunct="0">
                <a:defRPr kumimoji="1" sz="2000">
                  <a:solidFill>
                    <a:schemeClr val="tx1"/>
                  </a:solidFill>
                  <a:latin typeface="Times New Roman" pitchFamily="18" charset="0"/>
                  <a:ea typeface="宋体" pitchFamily="2" charset="-122"/>
                </a:defRPr>
              </a:lvl9pPr>
            </a:lstStyle>
            <a:p>
              <a:pPr algn="ctr" fontAlgn="base">
                <a:spcBef>
                  <a:spcPct val="50000"/>
                </a:spcBef>
                <a:spcAft>
                  <a:spcPct val="0"/>
                </a:spcAft>
              </a:pPr>
              <a:r>
                <a:rPr kumimoji="0" lang="en-US" altLang="zh-CN" sz="1800" smtClean="0">
                  <a:solidFill>
                    <a:srgbClr val="FFFFFF"/>
                  </a:solidFill>
                  <a:latin typeface="Arial" charset="0"/>
                </a:rPr>
                <a:t>&gt;1500m</a:t>
              </a:r>
            </a:p>
          </p:txBody>
        </p:sp>
      </p:grpSp>
      <p:sp>
        <p:nvSpPr>
          <p:cNvPr id="45067" name="Line 11"/>
          <p:cNvSpPr>
            <a:spLocks noChangeShapeType="1"/>
          </p:cNvSpPr>
          <p:nvPr/>
        </p:nvSpPr>
        <p:spPr bwMode="auto">
          <a:xfrm>
            <a:off x="4572000" y="2420938"/>
            <a:ext cx="0" cy="3446462"/>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mtClean="0">
              <a:solidFill>
                <a:srgbClr val="FFFFFF"/>
              </a:solidFill>
            </a:endParaRPr>
          </a:p>
        </p:txBody>
      </p:sp>
      <p:sp>
        <p:nvSpPr>
          <p:cNvPr id="45068" name="Line 12"/>
          <p:cNvSpPr>
            <a:spLocks noChangeShapeType="1"/>
          </p:cNvSpPr>
          <p:nvPr/>
        </p:nvSpPr>
        <p:spPr bwMode="auto">
          <a:xfrm flipH="1">
            <a:off x="1187450" y="2420938"/>
            <a:ext cx="0" cy="10668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mtClean="0">
              <a:solidFill>
                <a:srgbClr val="FFFFFF"/>
              </a:solidFill>
            </a:endParaRPr>
          </a:p>
        </p:txBody>
      </p:sp>
      <p:sp>
        <p:nvSpPr>
          <p:cNvPr id="45069" name="Line 13"/>
          <p:cNvSpPr>
            <a:spLocks noChangeShapeType="1"/>
          </p:cNvSpPr>
          <p:nvPr/>
        </p:nvSpPr>
        <p:spPr bwMode="auto">
          <a:xfrm>
            <a:off x="2743200" y="2420938"/>
            <a:ext cx="0" cy="2667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mtClean="0">
              <a:solidFill>
                <a:srgbClr val="FFFFFF"/>
              </a:solidFill>
            </a:endParaRPr>
          </a:p>
        </p:txBody>
      </p:sp>
      <p:sp>
        <p:nvSpPr>
          <p:cNvPr id="45070" name="Line 14"/>
          <p:cNvSpPr>
            <a:spLocks noChangeShapeType="1"/>
          </p:cNvSpPr>
          <p:nvPr/>
        </p:nvSpPr>
        <p:spPr bwMode="auto">
          <a:xfrm>
            <a:off x="7812088" y="2420938"/>
            <a:ext cx="0" cy="10668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mtClean="0">
              <a:solidFill>
                <a:srgbClr val="FFFFFF"/>
              </a:solidFill>
            </a:endParaRPr>
          </a:p>
        </p:txBody>
      </p:sp>
      <p:sp>
        <p:nvSpPr>
          <p:cNvPr id="45071" name="Line 15"/>
          <p:cNvSpPr>
            <a:spLocks noChangeShapeType="1"/>
          </p:cNvSpPr>
          <p:nvPr/>
        </p:nvSpPr>
        <p:spPr bwMode="auto">
          <a:xfrm>
            <a:off x="6300788" y="2420938"/>
            <a:ext cx="76200" cy="25146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mtClean="0">
              <a:solidFill>
                <a:srgbClr val="FFFFFF"/>
              </a:solidFill>
            </a:endParaRPr>
          </a:p>
        </p:txBody>
      </p:sp>
      <p:sp>
        <p:nvSpPr>
          <p:cNvPr id="45073" name="Line 17"/>
          <p:cNvSpPr>
            <a:spLocks noChangeShapeType="1"/>
          </p:cNvSpPr>
          <p:nvPr/>
        </p:nvSpPr>
        <p:spPr bwMode="auto">
          <a:xfrm flipH="1">
            <a:off x="1150938" y="1095375"/>
            <a:ext cx="2700337" cy="4826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mtClean="0">
              <a:solidFill>
                <a:srgbClr val="FFFFFF"/>
              </a:solidFill>
            </a:endParaRPr>
          </a:p>
        </p:txBody>
      </p:sp>
      <p:sp>
        <p:nvSpPr>
          <p:cNvPr id="45074" name="Line 18"/>
          <p:cNvSpPr>
            <a:spLocks noChangeShapeType="1"/>
          </p:cNvSpPr>
          <p:nvPr/>
        </p:nvSpPr>
        <p:spPr bwMode="auto">
          <a:xfrm flipH="1">
            <a:off x="2771775" y="1095375"/>
            <a:ext cx="1439863" cy="4826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mtClean="0">
              <a:solidFill>
                <a:srgbClr val="FFFFFF"/>
              </a:solidFill>
            </a:endParaRPr>
          </a:p>
        </p:txBody>
      </p:sp>
      <p:sp>
        <p:nvSpPr>
          <p:cNvPr id="45075" name="Line 19"/>
          <p:cNvSpPr>
            <a:spLocks noChangeShapeType="1"/>
          </p:cNvSpPr>
          <p:nvPr/>
        </p:nvSpPr>
        <p:spPr bwMode="auto">
          <a:xfrm>
            <a:off x="4572000" y="1095375"/>
            <a:ext cx="0" cy="354013"/>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mtClean="0">
              <a:solidFill>
                <a:srgbClr val="FFFFFF"/>
              </a:solidFill>
            </a:endParaRPr>
          </a:p>
        </p:txBody>
      </p:sp>
      <p:sp>
        <p:nvSpPr>
          <p:cNvPr id="45076" name="Line 20"/>
          <p:cNvSpPr>
            <a:spLocks noChangeShapeType="1"/>
          </p:cNvSpPr>
          <p:nvPr/>
        </p:nvSpPr>
        <p:spPr bwMode="auto">
          <a:xfrm>
            <a:off x="4846638" y="1095375"/>
            <a:ext cx="1439862" cy="4826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mtClean="0">
              <a:solidFill>
                <a:srgbClr val="FFFFFF"/>
              </a:solidFill>
            </a:endParaRPr>
          </a:p>
        </p:txBody>
      </p:sp>
      <p:sp>
        <p:nvSpPr>
          <p:cNvPr id="45077" name="Line 21"/>
          <p:cNvSpPr>
            <a:spLocks noChangeShapeType="1"/>
          </p:cNvSpPr>
          <p:nvPr/>
        </p:nvSpPr>
        <p:spPr bwMode="auto">
          <a:xfrm>
            <a:off x="5111750" y="1095375"/>
            <a:ext cx="3060700" cy="4826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mtClean="0">
              <a:solidFill>
                <a:srgbClr val="FFFFFF"/>
              </a:solidFill>
            </a:endParaRPr>
          </a:p>
        </p:txBody>
      </p:sp>
      <p:sp>
        <p:nvSpPr>
          <p:cNvPr id="34831" name="Text Box 22"/>
          <p:cNvSpPr txBox="1">
            <a:spLocks noChangeArrowheads="1"/>
          </p:cNvSpPr>
          <p:nvPr/>
        </p:nvSpPr>
        <p:spPr bwMode="auto">
          <a:xfrm>
            <a:off x="2582863" y="6124575"/>
            <a:ext cx="3978275" cy="4572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3200">
                <a:solidFill>
                  <a:schemeClr val="tx1"/>
                </a:solidFill>
                <a:latin typeface="Times New Roman" pitchFamily="18" charset="0"/>
                <a:ea typeface="宋体" pitchFamily="2" charset="-122"/>
              </a:defRPr>
            </a:lvl1pPr>
            <a:lvl2pPr>
              <a:defRPr kumimoji="1" sz="2800">
                <a:solidFill>
                  <a:schemeClr val="tx1"/>
                </a:solidFill>
                <a:latin typeface="Times New Roman" pitchFamily="18" charset="0"/>
                <a:ea typeface="宋体" pitchFamily="2" charset="-122"/>
              </a:defRPr>
            </a:lvl2pPr>
            <a:lvl3pPr>
              <a:defRPr kumimoji="1" sz="2400">
                <a:solidFill>
                  <a:schemeClr val="tx1"/>
                </a:solidFill>
                <a:latin typeface="Times New Roman" pitchFamily="18" charset="0"/>
                <a:ea typeface="宋体" pitchFamily="2" charset="-122"/>
              </a:defRPr>
            </a:lvl3pPr>
            <a:lvl4pPr>
              <a:defRPr kumimoji="1" sz="2000">
                <a:solidFill>
                  <a:schemeClr val="tx1"/>
                </a:solidFill>
                <a:latin typeface="Times New Roman" pitchFamily="18" charset="0"/>
                <a:ea typeface="宋体" pitchFamily="2" charset="-122"/>
              </a:defRPr>
            </a:lvl4pPr>
            <a:lvl5pPr>
              <a:defRPr kumimoji="1" sz="2000">
                <a:solidFill>
                  <a:schemeClr val="tx1"/>
                </a:solidFill>
                <a:latin typeface="Times New Roman" pitchFamily="18" charset="0"/>
                <a:ea typeface="宋体" pitchFamily="2" charset="-122"/>
              </a:defRPr>
            </a:lvl5pPr>
            <a:lvl6pPr eaLnBrk="0" hangingPunct="0">
              <a:defRPr kumimoji="1" sz="2000">
                <a:solidFill>
                  <a:schemeClr val="tx1"/>
                </a:solidFill>
                <a:latin typeface="Times New Roman" pitchFamily="18" charset="0"/>
                <a:ea typeface="宋体" pitchFamily="2" charset="-122"/>
              </a:defRPr>
            </a:lvl6pPr>
            <a:lvl7pPr eaLnBrk="0" hangingPunct="0">
              <a:defRPr kumimoji="1" sz="2000">
                <a:solidFill>
                  <a:schemeClr val="tx1"/>
                </a:solidFill>
                <a:latin typeface="Times New Roman" pitchFamily="18" charset="0"/>
                <a:ea typeface="宋体" pitchFamily="2" charset="-122"/>
              </a:defRPr>
            </a:lvl7pPr>
            <a:lvl8pPr eaLnBrk="0" hangingPunct="0">
              <a:defRPr kumimoji="1" sz="2000">
                <a:solidFill>
                  <a:schemeClr val="tx1"/>
                </a:solidFill>
                <a:latin typeface="Times New Roman" pitchFamily="18" charset="0"/>
                <a:ea typeface="宋体" pitchFamily="2" charset="-122"/>
              </a:defRPr>
            </a:lvl8pPr>
            <a:lvl9pPr eaLnBrk="0" hangingPunct="0">
              <a:defRPr kumimoji="1" sz="2000">
                <a:solidFill>
                  <a:schemeClr val="tx1"/>
                </a:solidFill>
                <a:latin typeface="Times New Roman" pitchFamily="18" charset="0"/>
                <a:ea typeface="宋体" pitchFamily="2" charset="-122"/>
              </a:defRPr>
            </a:lvl9pPr>
          </a:lstStyle>
          <a:p>
            <a:pPr algn="ctr" fontAlgn="base">
              <a:spcBef>
                <a:spcPct val="50000"/>
              </a:spcBef>
              <a:spcAft>
                <a:spcPct val="0"/>
              </a:spcAft>
            </a:pPr>
            <a:r>
              <a:rPr kumimoji="0" lang="en-US" altLang="zh-CN" sz="2400" b="1" smtClean="0">
                <a:solidFill>
                  <a:srgbClr val="FFFFFF"/>
                </a:solidFill>
                <a:ea typeface="楷体_GB2312" pitchFamily="49" charset="-122"/>
              </a:rPr>
              <a:t>Sampling at a section</a:t>
            </a:r>
            <a:endParaRPr kumimoji="0" lang="zh-CN" altLang="en-US" sz="2400" b="1" smtClean="0">
              <a:solidFill>
                <a:srgbClr val="FFFFFF"/>
              </a:solidFill>
              <a:ea typeface="楷体_GB2312" pitchFamily="49" charset="-122"/>
            </a:endParaRPr>
          </a:p>
        </p:txBody>
      </p:sp>
    </p:spTree>
    <p:extLst>
      <p:ext uri="{BB962C8B-B14F-4D97-AF65-F5344CB8AC3E}">
        <p14:creationId xmlns:p14="http://schemas.microsoft.com/office/powerpoint/2010/main" val="20192300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45068"/>
                                        </p:tgtEl>
                                        <p:attrNameLst>
                                          <p:attrName>style.visibility</p:attrName>
                                        </p:attrNameLst>
                                      </p:cBhvr>
                                      <p:to>
                                        <p:strVal val="visible"/>
                                      </p:to>
                                    </p:set>
                                    <p:anim calcmode="lin" valueType="num">
                                      <p:cBhvr additive="base">
                                        <p:cTn id="7" dur="500" fill="hold"/>
                                        <p:tgtEl>
                                          <p:spTgt spid="45068"/>
                                        </p:tgtEl>
                                        <p:attrNameLst>
                                          <p:attrName>ppt_x</p:attrName>
                                        </p:attrNameLst>
                                      </p:cBhvr>
                                      <p:tavLst>
                                        <p:tav tm="0">
                                          <p:val>
                                            <p:strVal val="#ppt_x"/>
                                          </p:val>
                                        </p:tav>
                                        <p:tav tm="100000">
                                          <p:val>
                                            <p:strVal val="#ppt_x"/>
                                          </p:val>
                                        </p:tav>
                                      </p:tavLst>
                                    </p:anim>
                                    <p:anim calcmode="lin" valueType="num">
                                      <p:cBhvr additive="base">
                                        <p:cTn id="8" dur="500" fill="hold"/>
                                        <p:tgtEl>
                                          <p:spTgt spid="45068"/>
                                        </p:tgtEl>
                                        <p:attrNameLst>
                                          <p:attrName>ppt_y</p:attrName>
                                        </p:attrNameLst>
                                      </p:cBhvr>
                                      <p:tavLst>
                                        <p:tav tm="0">
                                          <p:val>
                                            <p:strVal val="0-#ppt_h/2"/>
                                          </p:val>
                                        </p:tav>
                                        <p:tav tm="100000">
                                          <p:val>
                                            <p:strVal val="#ppt_y"/>
                                          </p:val>
                                        </p:tav>
                                      </p:tavLst>
                                    </p:anim>
                                  </p:childTnLst>
                                </p:cTn>
                              </p:par>
                              <p:par>
                                <p:cTn id="9" presetID="2" presetClass="entr" presetSubtype="1" fill="hold" grpId="0" nodeType="withEffect">
                                  <p:stCondLst>
                                    <p:cond delay="0"/>
                                  </p:stCondLst>
                                  <p:childTnLst>
                                    <p:set>
                                      <p:cBhvr>
                                        <p:cTn id="10" dur="1" fill="hold">
                                          <p:stCondLst>
                                            <p:cond delay="0"/>
                                          </p:stCondLst>
                                        </p:cTn>
                                        <p:tgtEl>
                                          <p:spTgt spid="45069"/>
                                        </p:tgtEl>
                                        <p:attrNameLst>
                                          <p:attrName>style.visibility</p:attrName>
                                        </p:attrNameLst>
                                      </p:cBhvr>
                                      <p:to>
                                        <p:strVal val="visible"/>
                                      </p:to>
                                    </p:set>
                                    <p:anim calcmode="lin" valueType="num">
                                      <p:cBhvr additive="base">
                                        <p:cTn id="11" dur="500" fill="hold"/>
                                        <p:tgtEl>
                                          <p:spTgt spid="45069"/>
                                        </p:tgtEl>
                                        <p:attrNameLst>
                                          <p:attrName>ppt_x</p:attrName>
                                        </p:attrNameLst>
                                      </p:cBhvr>
                                      <p:tavLst>
                                        <p:tav tm="0">
                                          <p:val>
                                            <p:strVal val="#ppt_x"/>
                                          </p:val>
                                        </p:tav>
                                        <p:tav tm="100000">
                                          <p:val>
                                            <p:strVal val="#ppt_x"/>
                                          </p:val>
                                        </p:tav>
                                      </p:tavLst>
                                    </p:anim>
                                    <p:anim calcmode="lin" valueType="num">
                                      <p:cBhvr additive="base">
                                        <p:cTn id="12" dur="500" fill="hold"/>
                                        <p:tgtEl>
                                          <p:spTgt spid="45069"/>
                                        </p:tgtEl>
                                        <p:attrNameLst>
                                          <p:attrName>ppt_y</p:attrName>
                                        </p:attrNameLst>
                                      </p:cBhvr>
                                      <p:tavLst>
                                        <p:tav tm="0">
                                          <p:val>
                                            <p:strVal val="0-#ppt_h/2"/>
                                          </p:val>
                                        </p:tav>
                                        <p:tav tm="100000">
                                          <p:val>
                                            <p:strVal val="#ppt_y"/>
                                          </p:val>
                                        </p:tav>
                                      </p:tavLst>
                                    </p:anim>
                                  </p:childTnLst>
                                </p:cTn>
                              </p:par>
                              <p:par>
                                <p:cTn id="13" presetID="2" presetClass="entr" presetSubtype="1" fill="hold" grpId="0" nodeType="withEffect">
                                  <p:stCondLst>
                                    <p:cond delay="0"/>
                                  </p:stCondLst>
                                  <p:childTnLst>
                                    <p:set>
                                      <p:cBhvr>
                                        <p:cTn id="14" dur="1" fill="hold">
                                          <p:stCondLst>
                                            <p:cond delay="0"/>
                                          </p:stCondLst>
                                        </p:cTn>
                                        <p:tgtEl>
                                          <p:spTgt spid="45067"/>
                                        </p:tgtEl>
                                        <p:attrNameLst>
                                          <p:attrName>style.visibility</p:attrName>
                                        </p:attrNameLst>
                                      </p:cBhvr>
                                      <p:to>
                                        <p:strVal val="visible"/>
                                      </p:to>
                                    </p:set>
                                    <p:anim calcmode="lin" valueType="num">
                                      <p:cBhvr additive="base">
                                        <p:cTn id="15" dur="500" fill="hold"/>
                                        <p:tgtEl>
                                          <p:spTgt spid="45067"/>
                                        </p:tgtEl>
                                        <p:attrNameLst>
                                          <p:attrName>ppt_x</p:attrName>
                                        </p:attrNameLst>
                                      </p:cBhvr>
                                      <p:tavLst>
                                        <p:tav tm="0">
                                          <p:val>
                                            <p:strVal val="#ppt_x"/>
                                          </p:val>
                                        </p:tav>
                                        <p:tav tm="100000">
                                          <p:val>
                                            <p:strVal val="#ppt_x"/>
                                          </p:val>
                                        </p:tav>
                                      </p:tavLst>
                                    </p:anim>
                                    <p:anim calcmode="lin" valueType="num">
                                      <p:cBhvr additive="base">
                                        <p:cTn id="16" dur="500" fill="hold"/>
                                        <p:tgtEl>
                                          <p:spTgt spid="45067"/>
                                        </p:tgtEl>
                                        <p:attrNameLst>
                                          <p:attrName>ppt_y</p:attrName>
                                        </p:attrNameLst>
                                      </p:cBhvr>
                                      <p:tavLst>
                                        <p:tav tm="0">
                                          <p:val>
                                            <p:strVal val="0-#ppt_h/2"/>
                                          </p:val>
                                        </p:tav>
                                        <p:tav tm="100000">
                                          <p:val>
                                            <p:strVal val="#ppt_y"/>
                                          </p:val>
                                        </p:tav>
                                      </p:tavLst>
                                    </p:anim>
                                  </p:childTnLst>
                                </p:cTn>
                              </p:par>
                              <p:par>
                                <p:cTn id="17" presetID="2" presetClass="entr" presetSubtype="1" fill="hold" grpId="0" nodeType="withEffect">
                                  <p:stCondLst>
                                    <p:cond delay="0"/>
                                  </p:stCondLst>
                                  <p:childTnLst>
                                    <p:set>
                                      <p:cBhvr>
                                        <p:cTn id="18" dur="1" fill="hold">
                                          <p:stCondLst>
                                            <p:cond delay="0"/>
                                          </p:stCondLst>
                                        </p:cTn>
                                        <p:tgtEl>
                                          <p:spTgt spid="45071"/>
                                        </p:tgtEl>
                                        <p:attrNameLst>
                                          <p:attrName>style.visibility</p:attrName>
                                        </p:attrNameLst>
                                      </p:cBhvr>
                                      <p:to>
                                        <p:strVal val="visible"/>
                                      </p:to>
                                    </p:set>
                                    <p:anim calcmode="lin" valueType="num">
                                      <p:cBhvr additive="base">
                                        <p:cTn id="19" dur="500" fill="hold"/>
                                        <p:tgtEl>
                                          <p:spTgt spid="45071"/>
                                        </p:tgtEl>
                                        <p:attrNameLst>
                                          <p:attrName>ppt_x</p:attrName>
                                        </p:attrNameLst>
                                      </p:cBhvr>
                                      <p:tavLst>
                                        <p:tav tm="0">
                                          <p:val>
                                            <p:strVal val="#ppt_x"/>
                                          </p:val>
                                        </p:tav>
                                        <p:tav tm="100000">
                                          <p:val>
                                            <p:strVal val="#ppt_x"/>
                                          </p:val>
                                        </p:tav>
                                      </p:tavLst>
                                    </p:anim>
                                    <p:anim calcmode="lin" valueType="num">
                                      <p:cBhvr additive="base">
                                        <p:cTn id="20" dur="500" fill="hold"/>
                                        <p:tgtEl>
                                          <p:spTgt spid="45071"/>
                                        </p:tgtEl>
                                        <p:attrNameLst>
                                          <p:attrName>ppt_y</p:attrName>
                                        </p:attrNameLst>
                                      </p:cBhvr>
                                      <p:tavLst>
                                        <p:tav tm="0">
                                          <p:val>
                                            <p:strVal val="0-#ppt_h/2"/>
                                          </p:val>
                                        </p:tav>
                                        <p:tav tm="100000">
                                          <p:val>
                                            <p:strVal val="#ppt_y"/>
                                          </p:val>
                                        </p:tav>
                                      </p:tavLst>
                                    </p:anim>
                                  </p:childTnLst>
                                </p:cTn>
                              </p:par>
                              <p:par>
                                <p:cTn id="21" presetID="2" presetClass="entr" presetSubtype="1" fill="hold" grpId="0" nodeType="withEffect">
                                  <p:stCondLst>
                                    <p:cond delay="0"/>
                                  </p:stCondLst>
                                  <p:childTnLst>
                                    <p:set>
                                      <p:cBhvr>
                                        <p:cTn id="22" dur="1" fill="hold">
                                          <p:stCondLst>
                                            <p:cond delay="0"/>
                                          </p:stCondLst>
                                        </p:cTn>
                                        <p:tgtEl>
                                          <p:spTgt spid="45070"/>
                                        </p:tgtEl>
                                        <p:attrNameLst>
                                          <p:attrName>style.visibility</p:attrName>
                                        </p:attrNameLst>
                                      </p:cBhvr>
                                      <p:to>
                                        <p:strVal val="visible"/>
                                      </p:to>
                                    </p:set>
                                    <p:anim calcmode="lin" valueType="num">
                                      <p:cBhvr additive="base">
                                        <p:cTn id="23" dur="500" fill="hold"/>
                                        <p:tgtEl>
                                          <p:spTgt spid="45070"/>
                                        </p:tgtEl>
                                        <p:attrNameLst>
                                          <p:attrName>ppt_x</p:attrName>
                                        </p:attrNameLst>
                                      </p:cBhvr>
                                      <p:tavLst>
                                        <p:tav tm="0">
                                          <p:val>
                                            <p:strVal val="#ppt_x"/>
                                          </p:val>
                                        </p:tav>
                                        <p:tav tm="100000">
                                          <p:val>
                                            <p:strVal val="#ppt_x"/>
                                          </p:val>
                                        </p:tav>
                                      </p:tavLst>
                                    </p:anim>
                                    <p:anim calcmode="lin" valueType="num">
                                      <p:cBhvr additive="base">
                                        <p:cTn id="24" dur="500" fill="hold"/>
                                        <p:tgtEl>
                                          <p:spTgt spid="45070"/>
                                        </p:tgtEl>
                                        <p:attrNameLst>
                                          <p:attrName>ppt_y</p:attrName>
                                        </p:attrNameLst>
                                      </p:cBhvr>
                                      <p:tavLst>
                                        <p:tav tm="0">
                                          <p:val>
                                            <p:strVal val="0-#ppt_h/2"/>
                                          </p:val>
                                        </p:tav>
                                        <p:tav tm="100000">
                                          <p:val>
                                            <p:strVal val="#ppt_y"/>
                                          </p:val>
                                        </p:tav>
                                      </p:tavLst>
                                    </p:anim>
                                  </p:childTnLst>
                                </p:cTn>
                              </p:par>
                            </p:childTnLst>
                          </p:cTn>
                        </p:par>
                        <p:par>
                          <p:cTn id="25" fill="hold" nodeType="afterGroup">
                            <p:stCondLst>
                              <p:cond delay="500"/>
                            </p:stCondLst>
                            <p:childTnLst>
                              <p:par>
                                <p:cTn id="26" presetID="2" presetClass="entr" presetSubtype="3" fill="hold" grpId="0" nodeType="afterEffect">
                                  <p:stCondLst>
                                    <p:cond delay="0"/>
                                  </p:stCondLst>
                                  <p:childTnLst>
                                    <p:set>
                                      <p:cBhvr>
                                        <p:cTn id="27" dur="1" fill="hold">
                                          <p:stCondLst>
                                            <p:cond delay="0"/>
                                          </p:stCondLst>
                                        </p:cTn>
                                        <p:tgtEl>
                                          <p:spTgt spid="45073"/>
                                        </p:tgtEl>
                                        <p:attrNameLst>
                                          <p:attrName>style.visibility</p:attrName>
                                        </p:attrNameLst>
                                      </p:cBhvr>
                                      <p:to>
                                        <p:strVal val="visible"/>
                                      </p:to>
                                    </p:set>
                                    <p:anim calcmode="lin" valueType="num">
                                      <p:cBhvr additive="base">
                                        <p:cTn id="28" dur="500" fill="hold"/>
                                        <p:tgtEl>
                                          <p:spTgt spid="45073"/>
                                        </p:tgtEl>
                                        <p:attrNameLst>
                                          <p:attrName>ppt_x</p:attrName>
                                        </p:attrNameLst>
                                      </p:cBhvr>
                                      <p:tavLst>
                                        <p:tav tm="0">
                                          <p:val>
                                            <p:strVal val="1+#ppt_w/2"/>
                                          </p:val>
                                        </p:tav>
                                        <p:tav tm="100000">
                                          <p:val>
                                            <p:strVal val="#ppt_x"/>
                                          </p:val>
                                        </p:tav>
                                      </p:tavLst>
                                    </p:anim>
                                    <p:anim calcmode="lin" valueType="num">
                                      <p:cBhvr additive="base">
                                        <p:cTn id="29" dur="500" fill="hold"/>
                                        <p:tgtEl>
                                          <p:spTgt spid="45073"/>
                                        </p:tgtEl>
                                        <p:attrNameLst>
                                          <p:attrName>ppt_y</p:attrName>
                                        </p:attrNameLst>
                                      </p:cBhvr>
                                      <p:tavLst>
                                        <p:tav tm="0">
                                          <p:val>
                                            <p:strVal val="0-#ppt_h/2"/>
                                          </p:val>
                                        </p:tav>
                                        <p:tav tm="100000">
                                          <p:val>
                                            <p:strVal val="#ppt_y"/>
                                          </p:val>
                                        </p:tav>
                                      </p:tavLst>
                                    </p:anim>
                                  </p:childTnLst>
                                </p:cTn>
                              </p:par>
                              <p:par>
                                <p:cTn id="30" presetID="2" presetClass="entr" presetSubtype="3" fill="hold" grpId="0" nodeType="withEffect">
                                  <p:stCondLst>
                                    <p:cond delay="0"/>
                                  </p:stCondLst>
                                  <p:childTnLst>
                                    <p:set>
                                      <p:cBhvr>
                                        <p:cTn id="31" dur="1" fill="hold">
                                          <p:stCondLst>
                                            <p:cond delay="0"/>
                                          </p:stCondLst>
                                        </p:cTn>
                                        <p:tgtEl>
                                          <p:spTgt spid="45074"/>
                                        </p:tgtEl>
                                        <p:attrNameLst>
                                          <p:attrName>style.visibility</p:attrName>
                                        </p:attrNameLst>
                                      </p:cBhvr>
                                      <p:to>
                                        <p:strVal val="visible"/>
                                      </p:to>
                                    </p:set>
                                    <p:anim calcmode="lin" valueType="num">
                                      <p:cBhvr additive="base">
                                        <p:cTn id="32" dur="500" fill="hold"/>
                                        <p:tgtEl>
                                          <p:spTgt spid="45074"/>
                                        </p:tgtEl>
                                        <p:attrNameLst>
                                          <p:attrName>ppt_x</p:attrName>
                                        </p:attrNameLst>
                                      </p:cBhvr>
                                      <p:tavLst>
                                        <p:tav tm="0">
                                          <p:val>
                                            <p:strVal val="1+#ppt_w/2"/>
                                          </p:val>
                                        </p:tav>
                                        <p:tav tm="100000">
                                          <p:val>
                                            <p:strVal val="#ppt_x"/>
                                          </p:val>
                                        </p:tav>
                                      </p:tavLst>
                                    </p:anim>
                                    <p:anim calcmode="lin" valueType="num">
                                      <p:cBhvr additive="base">
                                        <p:cTn id="33" dur="500" fill="hold"/>
                                        <p:tgtEl>
                                          <p:spTgt spid="45074"/>
                                        </p:tgtEl>
                                        <p:attrNameLst>
                                          <p:attrName>ppt_y</p:attrName>
                                        </p:attrNameLst>
                                      </p:cBhvr>
                                      <p:tavLst>
                                        <p:tav tm="0">
                                          <p:val>
                                            <p:strVal val="0-#ppt_h/2"/>
                                          </p:val>
                                        </p:tav>
                                        <p:tav tm="100000">
                                          <p:val>
                                            <p:strVal val="#ppt_y"/>
                                          </p:val>
                                        </p:tav>
                                      </p:tavLst>
                                    </p:anim>
                                  </p:childTnLst>
                                </p:cTn>
                              </p:par>
                              <p:par>
                                <p:cTn id="34" presetID="2" presetClass="entr" presetSubtype="1" fill="hold" grpId="0" nodeType="withEffect">
                                  <p:stCondLst>
                                    <p:cond delay="0"/>
                                  </p:stCondLst>
                                  <p:childTnLst>
                                    <p:set>
                                      <p:cBhvr>
                                        <p:cTn id="35" dur="1" fill="hold">
                                          <p:stCondLst>
                                            <p:cond delay="0"/>
                                          </p:stCondLst>
                                        </p:cTn>
                                        <p:tgtEl>
                                          <p:spTgt spid="45075"/>
                                        </p:tgtEl>
                                        <p:attrNameLst>
                                          <p:attrName>style.visibility</p:attrName>
                                        </p:attrNameLst>
                                      </p:cBhvr>
                                      <p:to>
                                        <p:strVal val="visible"/>
                                      </p:to>
                                    </p:set>
                                    <p:anim calcmode="lin" valueType="num">
                                      <p:cBhvr additive="base">
                                        <p:cTn id="36" dur="500" fill="hold"/>
                                        <p:tgtEl>
                                          <p:spTgt spid="45075"/>
                                        </p:tgtEl>
                                        <p:attrNameLst>
                                          <p:attrName>ppt_x</p:attrName>
                                        </p:attrNameLst>
                                      </p:cBhvr>
                                      <p:tavLst>
                                        <p:tav tm="0">
                                          <p:val>
                                            <p:strVal val="#ppt_x"/>
                                          </p:val>
                                        </p:tav>
                                        <p:tav tm="100000">
                                          <p:val>
                                            <p:strVal val="#ppt_x"/>
                                          </p:val>
                                        </p:tav>
                                      </p:tavLst>
                                    </p:anim>
                                    <p:anim calcmode="lin" valueType="num">
                                      <p:cBhvr additive="base">
                                        <p:cTn id="37" dur="500" fill="hold"/>
                                        <p:tgtEl>
                                          <p:spTgt spid="45075"/>
                                        </p:tgtEl>
                                        <p:attrNameLst>
                                          <p:attrName>ppt_y</p:attrName>
                                        </p:attrNameLst>
                                      </p:cBhvr>
                                      <p:tavLst>
                                        <p:tav tm="0">
                                          <p:val>
                                            <p:strVal val="0-#ppt_h/2"/>
                                          </p:val>
                                        </p:tav>
                                        <p:tav tm="100000">
                                          <p:val>
                                            <p:strVal val="#ppt_y"/>
                                          </p:val>
                                        </p:tav>
                                      </p:tavLst>
                                    </p:anim>
                                  </p:childTnLst>
                                </p:cTn>
                              </p:par>
                              <p:par>
                                <p:cTn id="38" presetID="2" presetClass="entr" presetSubtype="9" fill="hold" grpId="0" nodeType="withEffect">
                                  <p:stCondLst>
                                    <p:cond delay="0"/>
                                  </p:stCondLst>
                                  <p:childTnLst>
                                    <p:set>
                                      <p:cBhvr>
                                        <p:cTn id="39" dur="1" fill="hold">
                                          <p:stCondLst>
                                            <p:cond delay="0"/>
                                          </p:stCondLst>
                                        </p:cTn>
                                        <p:tgtEl>
                                          <p:spTgt spid="45076"/>
                                        </p:tgtEl>
                                        <p:attrNameLst>
                                          <p:attrName>style.visibility</p:attrName>
                                        </p:attrNameLst>
                                      </p:cBhvr>
                                      <p:to>
                                        <p:strVal val="visible"/>
                                      </p:to>
                                    </p:set>
                                    <p:anim calcmode="lin" valueType="num">
                                      <p:cBhvr additive="base">
                                        <p:cTn id="40" dur="500" fill="hold"/>
                                        <p:tgtEl>
                                          <p:spTgt spid="45076"/>
                                        </p:tgtEl>
                                        <p:attrNameLst>
                                          <p:attrName>ppt_x</p:attrName>
                                        </p:attrNameLst>
                                      </p:cBhvr>
                                      <p:tavLst>
                                        <p:tav tm="0">
                                          <p:val>
                                            <p:strVal val="0-#ppt_w/2"/>
                                          </p:val>
                                        </p:tav>
                                        <p:tav tm="100000">
                                          <p:val>
                                            <p:strVal val="#ppt_x"/>
                                          </p:val>
                                        </p:tav>
                                      </p:tavLst>
                                    </p:anim>
                                    <p:anim calcmode="lin" valueType="num">
                                      <p:cBhvr additive="base">
                                        <p:cTn id="41" dur="500" fill="hold"/>
                                        <p:tgtEl>
                                          <p:spTgt spid="45076"/>
                                        </p:tgtEl>
                                        <p:attrNameLst>
                                          <p:attrName>ppt_y</p:attrName>
                                        </p:attrNameLst>
                                      </p:cBhvr>
                                      <p:tavLst>
                                        <p:tav tm="0">
                                          <p:val>
                                            <p:strVal val="0-#ppt_h/2"/>
                                          </p:val>
                                        </p:tav>
                                        <p:tav tm="100000">
                                          <p:val>
                                            <p:strVal val="#ppt_y"/>
                                          </p:val>
                                        </p:tav>
                                      </p:tavLst>
                                    </p:anim>
                                  </p:childTnLst>
                                </p:cTn>
                              </p:par>
                              <p:par>
                                <p:cTn id="42" presetID="2" presetClass="entr" presetSubtype="9" fill="hold" grpId="0" nodeType="withEffect">
                                  <p:stCondLst>
                                    <p:cond delay="0"/>
                                  </p:stCondLst>
                                  <p:childTnLst>
                                    <p:set>
                                      <p:cBhvr>
                                        <p:cTn id="43" dur="1" fill="hold">
                                          <p:stCondLst>
                                            <p:cond delay="0"/>
                                          </p:stCondLst>
                                        </p:cTn>
                                        <p:tgtEl>
                                          <p:spTgt spid="45077"/>
                                        </p:tgtEl>
                                        <p:attrNameLst>
                                          <p:attrName>style.visibility</p:attrName>
                                        </p:attrNameLst>
                                      </p:cBhvr>
                                      <p:to>
                                        <p:strVal val="visible"/>
                                      </p:to>
                                    </p:set>
                                    <p:anim calcmode="lin" valueType="num">
                                      <p:cBhvr additive="base">
                                        <p:cTn id="44" dur="500" fill="hold"/>
                                        <p:tgtEl>
                                          <p:spTgt spid="45077"/>
                                        </p:tgtEl>
                                        <p:attrNameLst>
                                          <p:attrName>ppt_x</p:attrName>
                                        </p:attrNameLst>
                                      </p:cBhvr>
                                      <p:tavLst>
                                        <p:tav tm="0">
                                          <p:val>
                                            <p:strVal val="0-#ppt_w/2"/>
                                          </p:val>
                                        </p:tav>
                                        <p:tav tm="100000">
                                          <p:val>
                                            <p:strVal val="#ppt_x"/>
                                          </p:val>
                                        </p:tav>
                                      </p:tavLst>
                                    </p:anim>
                                    <p:anim calcmode="lin" valueType="num">
                                      <p:cBhvr additive="base">
                                        <p:cTn id="45" dur="500" fill="hold"/>
                                        <p:tgtEl>
                                          <p:spTgt spid="45077"/>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67" grpId="0" animBg="1"/>
      <p:bldP spid="45068" grpId="0" animBg="1"/>
      <p:bldP spid="45069" grpId="0" animBg="1"/>
      <p:bldP spid="45070" grpId="0" animBg="1"/>
      <p:bldP spid="45071" grpId="0" animBg="1"/>
      <p:bldP spid="45073" grpId="0" animBg="1"/>
      <p:bldP spid="45074" grpId="0" animBg="1"/>
      <p:bldP spid="45075" grpId="0" animBg="1"/>
      <p:bldP spid="45076" grpId="0" animBg="1"/>
      <p:bldP spid="4507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5842" name="Group 2"/>
          <p:cNvGrpSpPr>
            <a:grpSpLocks/>
          </p:cNvGrpSpPr>
          <p:nvPr/>
        </p:nvGrpSpPr>
        <p:grpSpPr bwMode="auto">
          <a:xfrm>
            <a:off x="1697038" y="1855788"/>
            <a:ext cx="5029200" cy="3276600"/>
            <a:chOff x="1392" y="624"/>
            <a:chExt cx="2976" cy="1056"/>
          </a:xfrm>
        </p:grpSpPr>
        <p:sp>
          <p:nvSpPr>
            <p:cNvPr id="35871" name="Freeform 3"/>
            <p:cNvSpPr>
              <a:spLocks/>
            </p:cNvSpPr>
            <p:nvPr/>
          </p:nvSpPr>
          <p:spPr bwMode="auto">
            <a:xfrm>
              <a:off x="1392" y="624"/>
              <a:ext cx="2976" cy="1056"/>
            </a:xfrm>
            <a:custGeom>
              <a:avLst/>
              <a:gdLst>
                <a:gd name="T0" fmla="*/ 0 w 2928"/>
                <a:gd name="T1" fmla="*/ 0 h 1008"/>
                <a:gd name="T2" fmla="*/ 1694 w 2928"/>
                <a:gd name="T3" fmla="*/ 1605 h 1008"/>
                <a:gd name="T4" fmla="*/ 3446 w 2928"/>
                <a:gd name="T5" fmla="*/ 0 h 1008"/>
                <a:gd name="T6" fmla="*/ 0 60000 65536"/>
                <a:gd name="T7" fmla="*/ 0 60000 65536"/>
                <a:gd name="T8" fmla="*/ 0 60000 65536"/>
              </a:gdLst>
              <a:ahLst/>
              <a:cxnLst>
                <a:cxn ang="T6">
                  <a:pos x="T0" y="T1"/>
                </a:cxn>
                <a:cxn ang="T7">
                  <a:pos x="T2" y="T3"/>
                </a:cxn>
                <a:cxn ang="T8">
                  <a:pos x="T4" y="T5"/>
                </a:cxn>
              </a:cxnLst>
              <a:rect l="0" t="0" r="r" b="b"/>
              <a:pathLst>
                <a:path w="2928" h="1008">
                  <a:moveTo>
                    <a:pt x="0" y="0"/>
                  </a:moveTo>
                  <a:cubicBezTo>
                    <a:pt x="476" y="504"/>
                    <a:pt x="952" y="1008"/>
                    <a:pt x="1440" y="1008"/>
                  </a:cubicBezTo>
                  <a:cubicBezTo>
                    <a:pt x="1928" y="1008"/>
                    <a:pt x="2428" y="504"/>
                    <a:pt x="2928" y="0"/>
                  </a:cubicBezTo>
                </a:path>
              </a:pathLst>
            </a:custGeom>
            <a:gradFill rotWithShape="1">
              <a:gsLst>
                <a:gs pos="0">
                  <a:srgbClr val="33CCFF"/>
                </a:gs>
                <a:gs pos="100000">
                  <a:srgbClr val="185E76"/>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mtClean="0">
                <a:solidFill>
                  <a:srgbClr val="FFFFFF"/>
                </a:solidFill>
              </a:endParaRPr>
            </a:p>
          </p:txBody>
        </p:sp>
        <p:sp>
          <p:nvSpPr>
            <p:cNvPr id="35872" name="Line 4" descr="水滴"/>
            <p:cNvSpPr>
              <a:spLocks noChangeShapeType="1"/>
            </p:cNvSpPr>
            <p:nvPr/>
          </p:nvSpPr>
          <p:spPr bwMode="auto">
            <a:xfrm>
              <a:off x="1392" y="624"/>
              <a:ext cx="297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mtClean="0">
                <a:solidFill>
                  <a:srgbClr val="FFFFFF"/>
                </a:solidFill>
              </a:endParaRPr>
            </a:p>
          </p:txBody>
        </p:sp>
      </p:grpSp>
      <p:sp>
        <p:nvSpPr>
          <p:cNvPr id="35843" name="Text Box 5"/>
          <p:cNvSpPr txBox="1">
            <a:spLocks noChangeArrowheads="1"/>
          </p:cNvSpPr>
          <p:nvPr/>
        </p:nvSpPr>
        <p:spPr bwMode="auto">
          <a:xfrm>
            <a:off x="2698750" y="5715000"/>
            <a:ext cx="3978275" cy="4572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3200">
                <a:solidFill>
                  <a:schemeClr val="tx1"/>
                </a:solidFill>
                <a:latin typeface="Times New Roman" pitchFamily="18" charset="0"/>
                <a:ea typeface="宋体" pitchFamily="2" charset="-122"/>
              </a:defRPr>
            </a:lvl1pPr>
            <a:lvl2pPr>
              <a:defRPr kumimoji="1" sz="2800">
                <a:solidFill>
                  <a:schemeClr val="tx1"/>
                </a:solidFill>
                <a:latin typeface="Times New Roman" pitchFamily="18" charset="0"/>
                <a:ea typeface="宋体" pitchFamily="2" charset="-122"/>
              </a:defRPr>
            </a:lvl2pPr>
            <a:lvl3pPr>
              <a:defRPr kumimoji="1" sz="2400">
                <a:solidFill>
                  <a:schemeClr val="tx1"/>
                </a:solidFill>
                <a:latin typeface="Times New Roman" pitchFamily="18" charset="0"/>
                <a:ea typeface="宋体" pitchFamily="2" charset="-122"/>
              </a:defRPr>
            </a:lvl3pPr>
            <a:lvl4pPr>
              <a:defRPr kumimoji="1" sz="2000">
                <a:solidFill>
                  <a:schemeClr val="tx1"/>
                </a:solidFill>
                <a:latin typeface="Times New Roman" pitchFamily="18" charset="0"/>
                <a:ea typeface="宋体" pitchFamily="2" charset="-122"/>
              </a:defRPr>
            </a:lvl4pPr>
            <a:lvl5pPr>
              <a:defRPr kumimoji="1" sz="2000">
                <a:solidFill>
                  <a:schemeClr val="tx1"/>
                </a:solidFill>
                <a:latin typeface="Times New Roman" pitchFamily="18" charset="0"/>
                <a:ea typeface="宋体" pitchFamily="2" charset="-122"/>
              </a:defRPr>
            </a:lvl5pPr>
            <a:lvl6pPr eaLnBrk="0" hangingPunct="0">
              <a:defRPr kumimoji="1" sz="2000">
                <a:solidFill>
                  <a:schemeClr val="tx1"/>
                </a:solidFill>
                <a:latin typeface="Times New Roman" pitchFamily="18" charset="0"/>
                <a:ea typeface="宋体" pitchFamily="2" charset="-122"/>
              </a:defRPr>
            </a:lvl6pPr>
            <a:lvl7pPr eaLnBrk="0" hangingPunct="0">
              <a:defRPr kumimoji="1" sz="2000">
                <a:solidFill>
                  <a:schemeClr val="tx1"/>
                </a:solidFill>
                <a:latin typeface="Times New Roman" pitchFamily="18" charset="0"/>
                <a:ea typeface="宋体" pitchFamily="2" charset="-122"/>
              </a:defRPr>
            </a:lvl7pPr>
            <a:lvl8pPr eaLnBrk="0" hangingPunct="0">
              <a:defRPr kumimoji="1" sz="2000">
                <a:solidFill>
                  <a:schemeClr val="tx1"/>
                </a:solidFill>
                <a:latin typeface="Times New Roman" pitchFamily="18" charset="0"/>
                <a:ea typeface="宋体" pitchFamily="2" charset="-122"/>
              </a:defRPr>
            </a:lvl8pPr>
            <a:lvl9pPr eaLnBrk="0" hangingPunct="0">
              <a:defRPr kumimoji="1" sz="2000">
                <a:solidFill>
                  <a:schemeClr val="tx1"/>
                </a:solidFill>
                <a:latin typeface="Times New Roman" pitchFamily="18" charset="0"/>
                <a:ea typeface="宋体" pitchFamily="2" charset="-122"/>
              </a:defRPr>
            </a:lvl9pPr>
          </a:lstStyle>
          <a:p>
            <a:pPr algn="ctr" fontAlgn="base">
              <a:spcBef>
                <a:spcPct val="50000"/>
              </a:spcBef>
              <a:spcAft>
                <a:spcPct val="0"/>
              </a:spcAft>
            </a:pPr>
            <a:r>
              <a:rPr kumimoji="0" lang="en-US" altLang="zh-CN" sz="2400" b="1" smtClean="0">
                <a:solidFill>
                  <a:srgbClr val="FFFFFF"/>
                </a:solidFill>
                <a:latin typeface="Arial" charset="0"/>
                <a:ea typeface="楷体_GB2312" pitchFamily="49" charset="-122"/>
              </a:rPr>
              <a:t>Sampling depth </a:t>
            </a:r>
            <a:endParaRPr kumimoji="0" lang="zh-CN" altLang="en-US" sz="2400" b="1" smtClean="0">
              <a:solidFill>
                <a:srgbClr val="FFFFFF"/>
              </a:solidFill>
              <a:latin typeface="Arial" charset="0"/>
              <a:ea typeface="楷体_GB2312" pitchFamily="49" charset="-122"/>
            </a:endParaRPr>
          </a:p>
        </p:txBody>
      </p:sp>
      <p:grpSp>
        <p:nvGrpSpPr>
          <p:cNvPr id="46086" name="Group 6"/>
          <p:cNvGrpSpPr>
            <a:grpSpLocks/>
          </p:cNvGrpSpPr>
          <p:nvPr/>
        </p:nvGrpSpPr>
        <p:grpSpPr bwMode="auto">
          <a:xfrm rot="5400000">
            <a:off x="-193675" y="3300413"/>
            <a:ext cx="3240088" cy="366712"/>
            <a:chOff x="1178" y="4788"/>
            <a:chExt cx="566" cy="231"/>
          </a:xfrm>
        </p:grpSpPr>
        <p:grpSp>
          <p:nvGrpSpPr>
            <p:cNvPr id="35866" name="Group 7"/>
            <p:cNvGrpSpPr>
              <a:grpSpLocks/>
            </p:cNvGrpSpPr>
            <p:nvPr/>
          </p:nvGrpSpPr>
          <p:grpSpPr bwMode="auto">
            <a:xfrm>
              <a:off x="1178" y="4904"/>
              <a:ext cx="566" cy="114"/>
              <a:chOff x="1178" y="4847"/>
              <a:chExt cx="566" cy="114"/>
            </a:xfrm>
          </p:grpSpPr>
          <p:sp>
            <p:nvSpPr>
              <p:cNvPr id="35868" name="Line 8"/>
              <p:cNvSpPr>
                <a:spLocks noChangeShapeType="1"/>
              </p:cNvSpPr>
              <p:nvPr/>
            </p:nvSpPr>
            <p:spPr bwMode="auto">
              <a:xfrm>
                <a:off x="1178" y="4961"/>
                <a:ext cx="566"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mtClean="0">
                  <a:solidFill>
                    <a:srgbClr val="FFFFFF"/>
                  </a:solidFill>
                </a:endParaRPr>
              </a:p>
            </p:txBody>
          </p:sp>
          <p:sp>
            <p:nvSpPr>
              <p:cNvPr id="35869" name="Line 9"/>
              <p:cNvSpPr>
                <a:spLocks noChangeShapeType="1"/>
              </p:cNvSpPr>
              <p:nvPr/>
            </p:nvSpPr>
            <p:spPr bwMode="auto">
              <a:xfrm>
                <a:off x="1179" y="4847"/>
                <a:ext cx="0" cy="114"/>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mtClean="0">
                  <a:solidFill>
                    <a:srgbClr val="FFFFFF"/>
                  </a:solidFill>
                </a:endParaRPr>
              </a:p>
            </p:txBody>
          </p:sp>
          <p:sp>
            <p:nvSpPr>
              <p:cNvPr id="35870" name="Line 10"/>
              <p:cNvSpPr>
                <a:spLocks noChangeShapeType="1"/>
              </p:cNvSpPr>
              <p:nvPr/>
            </p:nvSpPr>
            <p:spPr bwMode="auto">
              <a:xfrm>
                <a:off x="1744" y="4847"/>
                <a:ext cx="0" cy="114"/>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mtClean="0">
                  <a:solidFill>
                    <a:srgbClr val="FFFFFF"/>
                  </a:solidFill>
                </a:endParaRPr>
              </a:p>
            </p:txBody>
          </p:sp>
        </p:grpSp>
        <p:sp>
          <p:nvSpPr>
            <p:cNvPr id="35867" name="Text Box 11"/>
            <p:cNvSpPr txBox="1">
              <a:spLocks noChangeArrowheads="1"/>
            </p:cNvSpPr>
            <p:nvPr/>
          </p:nvSpPr>
          <p:spPr bwMode="auto">
            <a:xfrm>
              <a:off x="1178" y="4788"/>
              <a:ext cx="563" cy="23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381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3200">
                  <a:solidFill>
                    <a:schemeClr val="tx1"/>
                  </a:solidFill>
                  <a:latin typeface="Times New Roman" pitchFamily="18" charset="0"/>
                  <a:ea typeface="宋体" pitchFamily="2" charset="-122"/>
                </a:defRPr>
              </a:lvl1pPr>
              <a:lvl2pPr>
                <a:defRPr kumimoji="1" sz="2800">
                  <a:solidFill>
                    <a:schemeClr val="tx1"/>
                  </a:solidFill>
                  <a:latin typeface="Times New Roman" pitchFamily="18" charset="0"/>
                  <a:ea typeface="宋体" pitchFamily="2" charset="-122"/>
                </a:defRPr>
              </a:lvl2pPr>
              <a:lvl3pPr>
                <a:defRPr kumimoji="1" sz="2400">
                  <a:solidFill>
                    <a:schemeClr val="tx1"/>
                  </a:solidFill>
                  <a:latin typeface="Times New Roman" pitchFamily="18" charset="0"/>
                  <a:ea typeface="宋体" pitchFamily="2" charset="-122"/>
                </a:defRPr>
              </a:lvl3pPr>
              <a:lvl4pPr>
                <a:defRPr kumimoji="1" sz="2000">
                  <a:solidFill>
                    <a:schemeClr val="tx1"/>
                  </a:solidFill>
                  <a:latin typeface="Times New Roman" pitchFamily="18" charset="0"/>
                  <a:ea typeface="宋体" pitchFamily="2" charset="-122"/>
                </a:defRPr>
              </a:lvl4pPr>
              <a:lvl5pPr>
                <a:defRPr kumimoji="1" sz="2000">
                  <a:solidFill>
                    <a:schemeClr val="tx1"/>
                  </a:solidFill>
                  <a:latin typeface="Times New Roman" pitchFamily="18" charset="0"/>
                  <a:ea typeface="宋体" pitchFamily="2" charset="-122"/>
                </a:defRPr>
              </a:lvl5pPr>
              <a:lvl6pPr eaLnBrk="0" hangingPunct="0">
                <a:defRPr kumimoji="1" sz="2000">
                  <a:solidFill>
                    <a:schemeClr val="tx1"/>
                  </a:solidFill>
                  <a:latin typeface="Times New Roman" pitchFamily="18" charset="0"/>
                  <a:ea typeface="宋体" pitchFamily="2" charset="-122"/>
                </a:defRPr>
              </a:lvl6pPr>
              <a:lvl7pPr eaLnBrk="0" hangingPunct="0">
                <a:defRPr kumimoji="1" sz="2000">
                  <a:solidFill>
                    <a:schemeClr val="tx1"/>
                  </a:solidFill>
                  <a:latin typeface="Times New Roman" pitchFamily="18" charset="0"/>
                  <a:ea typeface="宋体" pitchFamily="2" charset="-122"/>
                </a:defRPr>
              </a:lvl7pPr>
              <a:lvl8pPr eaLnBrk="0" hangingPunct="0">
                <a:defRPr kumimoji="1" sz="2000">
                  <a:solidFill>
                    <a:schemeClr val="tx1"/>
                  </a:solidFill>
                  <a:latin typeface="Times New Roman" pitchFamily="18" charset="0"/>
                  <a:ea typeface="宋体" pitchFamily="2" charset="-122"/>
                </a:defRPr>
              </a:lvl8pPr>
              <a:lvl9pPr eaLnBrk="0" hangingPunct="0">
                <a:defRPr kumimoji="1" sz="2000">
                  <a:solidFill>
                    <a:schemeClr val="tx1"/>
                  </a:solidFill>
                  <a:latin typeface="Times New Roman" pitchFamily="18" charset="0"/>
                  <a:ea typeface="宋体" pitchFamily="2" charset="-122"/>
                </a:defRPr>
              </a:lvl9pPr>
            </a:lstStyle>
            <a:p>
              <a:pPr algn="ctr" fontAlgn="base">
                <a:spcBef>
                  <a:spcPct val="50000"/>
                </a:spcBef>
                <a:spcAft>
                  <a:spcPct val="0"/>
                </a:spcAft>
              </a:pPr>
              <a:r>
                <a:rPr kumimoji="0" lang="en-US" altLang="zh-CN" sz="1800" smtClean="0">
                  <a:solidFill>
                    <a:srgbClr val="FFFFFF"/>
                  </a:solidFill>
                  <a:latin typeface="Arial" charset="0"/>
                </a:rPr>
                <a:t>&lt;5m</a:t>
              </a:r>
            </a:p>
          </p:txBody>
        </p:sp>
      </p:grpSp>
      <p:sp>
        <p:nvSpPr>
          <p:cNvPr id="46092" name="Line 12"/>
          <p:cNvSpPr>
            <a:spLocks noChangeShapeType="1"/>
          </p:cNvSpPr>
          <p:nvPr/>
        </p:nvSpPr>
        <p:spPr bwMode="auto">
          <a:xfrm>
            <a:off x="4211638" y="1890713"/>
            <a:ext cx="0" cy="3222625"/>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mtClean="0">
              <a:solidFill>
                <a:srgbClr val="FFFFFF"/>
              </a:solidFill>
            </a:endParaRPr>
          </a:p>
        </p:txBody>
      </p:sp>
      <p:sp>
        <p:nvSpPr>
          <p:cNvPr id="46093" name="AutoShape 13"/>
          <p:cNvSpPr>
            <a:spLocks noChangeArrowheads="1"/>
          </p:cNvSpPr>
          <p:nvPr/>
        </p:nvSpPr>
        <p:spPr bwMode="auto">
          <a:xfrm rot="10800000">
            <a:off x="1908175" y="2152650"/>
            <a:ext cx="1943100" cy="1177925"/>
          </a:xfrm>
          <a:prstGeom prst="wedgeEllipseCallout">
            <a:avLst>
              <a:gd name="adj1" fmla="val -62093"/>
              <a:gd name="adj2" fmla="val 44755"/>
            </a:avLst>
          </a:prstGeom>
          <a:solidFill>
            <a:schemeClr val="bg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anchor="ctr"/>
          <a:lstStyle/>
          <a:p>
            <a:pPr algn="ctr" fontAlgn="base">
              <a:spcBef>
                <a:spcPct val="50000"/>
              </a:spcBef>
              <a:spcAft>
                <a:spcPct val="0"/>
              </a:spcAft>
            </a:pPr>
            <a:endParaRPr lang="en-US" altLang="zh-CN" smtClean="0">
              <a:solidFill>
                <a:srgbClr val="FFFFFF"/>
              </a:solidFill>
              <a:latin typeface="Arial" charset="0"/>
            </a:endParaRPr>
          </a:p>
          <a:p>
            <a:pPr algn="ctr" fontAlgn="base">
              <a:spcBef>
                <a:spcPct val="50000"/>
              </a:spcBef>
              <a:spcAft>
                <a:spcPct val="0"/>
              </a:spcAft>
            </a:pPr>
            <a:r>
              <a:rPr lang="en-US" altLang="zh-CN" smtClean="0">
                <a:solidFill>
                  <a:srgbClr val="FFFFFF"/>
                </a:solidFill>
                <a:latin typeface="Arial" charset="0"/>
              </a:rPr>
              <a:t>0.3</a:t>
            </a:r>
            <a:r>
              <a:rPr lang="zh-CN" altLang="en-US" smtClean="0">
                <a:solidFill>
                  <a:srgbClr val="FFFFFF"/>
                </a:solidFill>
                <a:latin typeface="Arial" charset="0"/>
              </a:rPr>
              <a:t>～</a:t>
            </a:r>
            <a:r>
              <a:rPr lang="en-US" altLang="zh-CN" smtClean="0">
                <a:solidFill>
                  <a:srgbClr val="FFFFFF"/>
                </a:solidFill>
                <a:latin typeface="Arial" charset="0"/>
              </a:rPr>
              <a:t>0.5m  under surface</a:t>
            </a:r>
            <a:endParaRPr lang="zh-CN" altLang="en-US" smtClean="0">
              <a:solidFill>
                <a:srgbClr val="FFFFFF"/>
              </a:solidFill>
              <a:latin typeface="Arial" charset="0"/>
            </a:endParaRPr>
          </a:p>
        </p:txBody>
      </p:sp>
      <p:sp>
        <p:nvSpPr>
          <p:cNvPr id="46094" name="AutoShape 14"/>
          <p:cNvSpPr>
            <a:spLocks noChangeArrowheads="1"/>
          </p:cNvSpPr>
          <p:nvPr/>
        </p:nvSpPr>
        <p:spPr bwMode="auto">
          <a:xfrm>
            <a:off x="4116388" y="2152650"/>
            <a:ext cx="188912" cy="180975"/>
          </a:xfrm>
          <a:prstGeom prst="star4">
            <a:avLst>
              <a:gd name="adj" fmla="val 12500"/>
            </a:avLst>
          </a:prstGeom>
          <a:noFill/>
          <a:ln w="9525" algn="ctr">
            <a:solidFill>
              <a:srgbClr val="FF0000"/>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ltLang="zh-CN" smtClean="0">
              <a:solidFill>
                <a:srgbClr val="FFFFFF"/>
              </a:solidFill>
            </a:endParaRPr>
          </a:p>
        </p:txBody>
      </p:sp>
      <p:grpSp>
        <p:nvGrpSpPr>
          <p:cNvPr id="46095" name="Group 15"/>
          <p:cNvGrpSpPr>
            <a:grpSpLocks/>
          </p:cNvGrpSpPr>
          <p:nvPr/>
        </p:nvGrpSpPr>
        <p:grpSpPr bwMode="auto">
          <a:xfrm rot="5400000">
            <a:off x="-623887" y="3306762"/>
            <a:ext cx="3240088" cy="366713"/>
            <a:chOff x="1178" y="4788"/>
            <a:chExt cx="566" cy="231"/>
          </a:xfrm>
        </p:grpSpPr>
        <p:grpSp>
          <p:nvGrpSpPr>
            <p:cNvPr id="35861" name="Group 16"/>
            <p:cNvGrpSpPr>
              <a:grpSpLocks/>
            </p:cNvGrpSpPr>
            <p:nvPr/>
          </p:nvGrpSpPr>
          <p:grpSpPr bwMode="auto">
            <a:xfrm>
              <a:off x="1178" y="4904"/>
              <a:ext cx="566" cy="114"/>
              <a:chOff x="1178" y="4847"/>
              <a:chExt cx="566" cy="114"/>
            </a:xfrm>
          </p:grpSpPr>
          <p:sp>
            <p:nvSpPr>
              <p:cNvPr id="35863" name="Line 17"/>
              <p:cNvSpPr>
                <a:spLocks noChangeShapeType="1"/>
              </p:cNvSpPr>
              <p:nvPr/>
            </p:nvSpPr>
            <p:spPr bwMode="auto">
              <a:xfrm>
                <a:off x="1178" y="4961"/>
                <a:ext cx="566"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mtClean="0">
                  <a:solidFill>
                    <a:srgbClr val="FFFFFF"/>
                  </a:solidFill>
                </a:endParaRPr>
              </a:p>
            </p:txBody>
          </p:sp>
          <p:sp>
            <p:nvSpPr>
              <p:cNvPr id="35864" name="Line 18"/>
              <p:cNvSpPr>
                <a:spLocks noChangeShapeType="1"/>
              </p:cNvSpPr>
              <p:nvPr/>
            </p:nvSpPr>
            <p:spPr bwMode="auto">
              <a:xfrm>
                <a:off x="1179" y="4847"/>
                <a:ext cx="0" cy="114"/>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mtClean="0">
                  <a:solidFill>
                    <a:srgbClr val="FFFFFF"/>
                  </a:solidFill>
                </a:endParaRPr>
              </a:p>
            </p:txBody>
          </p:sp>
          <p:sp>
            <p:nvSpPr>
              <p:cNvPr id="35865" name="Line 19"/>
              <p:cNvSpPr>
                <a:spLocks noChangeShapeType="1"/>
              </p:cNvSpPr>
              <p:nvPr/>
            </p:nvSpPr>
            <p:spPr bwMode="auto">
              <a:xfrm>
                <a:off x="1744" y="4847"/>
                <a:ext cx="0" cy="114"/>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mtClean="0">
                  <a:solidFill>
                    <a:srgbClr val="FFFFFF"/>
                  </a:solidFill>
                </a:endParaRPr>
              </a:p>
            </p:txBody>
          </p:sp>
        </p:grpSp>
        <p:sp>
          <p:nvSpPr>
            <p:cNvPr id="35862" name="Text Box 20"/>
            <p:cNvSpPr txBox="1">
              <a:spLocks noChangeArrowheads="1"/>
            </p:cNvSpPr>
            <p:nvPr/>
          </p:nvSpPr>
          <p:spPr bwMode="auto">
            <a:xfrm>
              <a:off x="1178" y="4788"/>
              <a:ext cx="563" cy="23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381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3200">
                  <a:solidFill>
                    <a:schemeClr val="tx1"/>
                  </a:solidFill>
                  <a:latin typeface="Times New Roman" pitchFamily="18" charset="0"/>
                  <a:ea typeface="宋体" pitchFamily="2" charset="-122"/>
                </a:defRPr>
              </a:lvl1pPr>
              <a:lvl2pPr>
                <a:defRPr kumimoji="1" sz="2800">
                  <a:solidFill>
                    <a:schemeClr val="tx1"/>
                  </a:solidFill>
                  <a:latin typeface="Times New Roman" pitchFamily="18" charset="0"/>
                  <a:ea typeface="宋体" pitchFamily="2" charset="-122"/>
                </a:defRPr>
              </a:lvl2pPr>
              <a:lvl3pPr>
                <a:defRPr kumimoji="1" sz="2400">
                  <a:solidFill>
                    <a:schemeClr val="tx1"/>
                  </a:solidFill>
                  <a:latin typeface="Times New Roman" pitchFamily="18" charset="0"/>
                  <a:ea typeface="宋体" pitchFamily="2" charset="-122"/>
                </a:defRPr>
              </a:lvl3pPr>
              <a:lvl4pPr>
                <a:defRPr kumimoji="1" sz="2000">
                  <a:solidFill>
                    <a:schemeClr val="tx1"/>
                  </a:solidFill>
                  <a:latin typeface="Times New Roman" pitchFamily="18" charset="0"/>
                  <a:ea typeface="宋体" pitchFamily="2" charset="-122"/>
                </a:defRPr>
              </a:lvl4pPr>
              <a:lvl5pPr>
                <a:defRPr kumimoji="1" sz="2000">
                  <a:solidFill>
                    <a:schemeClr val="tx1"/>
                  </a:solidFill>
                  <a:latin typeface="Times New Roman" pitchFamily="18" charset="0"/>
                  <a:ea typeface="宋体" pitchFamily="2" charset="-122"/>
                </a:defRPr>
              </a:lvl5pPr>
              <a:lvl6pPr eaLnBrk="0" hangingPunct="0">
                <a:defRPr kumimoji="1" sz="2000">
                  <a:solidFill>
                    <a:schemeClr val="tx1"/>
                  </a:solidFill>
                  <a:latin typeface="Times New Roman" pitchFamily="18" charset="0"/>
                  <a:ea typeface="宋体" pitchFamily="2" charset="-122"/>
                </a:defRPr>
              </a:lvl6pPr>
              <a:lvl7pPr eaLnBrk="0" hangingPunct="0">
                <a:defRPr kumimoji="1" sz="2000">
                  <a:solidFill>
                    <a:schemeClr val="tx1"/>
                  </a:solidFill>
                  <a:latin typeface="Times New Roman" pitchFamily="18" charset="0"/>
                  <a:ea typeface="宋体" pitchFamily="2" charset="-122"/>
                </a:defRPr>
              </a:lvl7pPr>
              <a:lvl8pPr eaLnBrk="0" hangingPunct="0">
                <a:defRPr kumimoji="1" sz="2000">
                  <a:solidFill>
                    <a:schemeClr val="tx1"/>
                  </a:solidFill>
                  <a:latin typeface="Times New Roman" pitchFamily="18" charset="0"/>
                  <a:ea typeface="宋体" pitchFamily="2" charset="-122"/>
                </a:defRPr>
              </a:lvl8pPr>
              <a:lvl9pPr eaLnBrk="0" hangingPunct="0">
                <a:defRPr kumimoji="1" sz="2000">
                  <a:solidFill>
                    <a:schemeClr val="tx1"/>
                  </a:solidFill>
                  <a:latin typeface="Times New Roman" pitchFamily="18" charset="0"/>
                  <a:ea typeface="宋体" pitchFamily="2" charset="-122"/>
                </a:defRPr>
              </a:lvl9pPr>
            </a:lstStyle>
            <a:p>
              <a:pPr algn="ctr" fontAlgn="base">
                <a:spcBef>
                  <a:spcPct val="50000"/>
                </a:spcBef>
                <a:spcAft>
                  <a:spcPct val="0"/>
                </a:spcAft>
              </a:pPr>
              <a:r>
                <a:rPr kumimoji="0" lang="en-US" altLang="zh-CN" sz="1800" smtClean="0">
                  <a:solidFill>
                    <a:srgbClr val="FFFFFF"/>
                  </a:solidFill>
                  <a:latin typeface="Arial" charset="0"/>
                </a:rPr>
                <a:t>5</a:t>
              </a:r>
              <a:r>
                <a:rPr kumimoji="0" lang="zh-CN" altLang="en-US" sz="1800" smtClean="0">
                  <a:solidFill>
                    <a:srgbClr val="FFFFFF"/>
                  </a:solidFill>
                  <a:latin typeface="Arial" charset="0"/>
                </a:rPr>
                <a:t>～</a:t>
              </a:r>
              <a:r>
                <a:rPr kumimoji="0" lang="en-US" altLang="zh-CN" sz="1800" smtClean="0">
                  <a:solidFill>
                    <a:srgbClr val="FFFFFF"/>
                  </a:solidFill>
                  <a:latin typeface="Arial" charset="0"/>
                </a:rPr>
                <a:t>10m</a:t>
              </a:r>
            </a:p>
          </p:txBody>
        </p:sp>
      </p:grpSp>
      <p:sp>
        <p:nvSpPr>
          <p:cNvPr id="46101" name="AutoShape 21"/>
          <p:cNvSpPr>
            <a:spLocks noChangeArrowheads="1"/>
          </p:cNvSpPr>
          <p:nvPr/>
        </p:nvSpPr>
        <p:spPr bwMode="auto">
          <a:xfrm>
            <a:off x="4572000" y="3871913"/>
            <a:ext cx="1628775" cy="900112"/>
          </a:xfrm>
          <a:prstGeom prst="wedgeEllipseCallout">
            <a:avLst>
              <a:gd name="adj1" fmla="val -70273"/>
              <a:gd name="adj2" fmla="val 35537"/>
            </a:avLst>
          </a:prstGeom>
          <a:solidFill>
            <a:schemeClr val="bg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fontAlgn="base">
              <a:spcBef>
                <a:spcPct val="0"/>
              </a:spcBef>
              <a:spcAft>
                <a:spcPct val="0"/>
              </a:spcAft>
            </a:pPr>
            <a:r>
              <a:rPr lang="en-US" altLang="zh-CN" b="1" smtClean="0">
                <a:solidFill>
                  <a:srgbClr val="FFFFFF"/>
                </a:solidFill>
                <a:latin typeface="Arial" charset="0"/>
              </a:rPr>
              <a:t>0.5m</a:t>
            </a:r>
            <a:r>
              <a:rPr lang="zh-CN" altLang="en-US" b="1" smtClean="0">
                <a:solidFill>
                  <a:srgbClr val="FFFFFF"/>
                </a:solidFill>
                <a:latin typeface="Arial" charset="0"/>
              </a:rPr>
              <a:t> </a:t>
            </a:r>
            <a:r>
              <a:rPr lang="en-US" altLang="zh-CN" b="1" smtClean="0">
                <a:solidFill>
                  <a:srgbClr val="FFFFFF"/>
                </a:solidFill>
                <a:latin typeface="Arial" charset="0"/>
              </a:rPr>
              <a:t>upper river bed</a:t>
            </a:r>
            <a:endParaRPr lang="zh-CN" altLang="en-US" b="1" smtClean="0">
              <a:solidFill>
                <a:srgbClr val="FFFFFF"/>
              </a:solidFill>
              <a:latin typeface="Arial" charset="0"/>
            </a:endParaRPr>
          </a:p>
        </p:txBody>
      </p:sp>
      <p:sp>
        <p:nvSpPr>
          <p:cNvPr id="46102" name="AutoShape 22"/>
          <p:cNvSpPr>
            <a:spLocks noChangeArrowheads="1"/>
          </p:cNvSpPr>
          <p:nvPr/>
        </p:nvSpPr>
        <p:spPr bwMode="auto">
          <a:xfrm>
            <a:off x="4116388" y="4591050"/>
            <a:ext cx="188912" cy="180975"/>
          </a:xfrm>
          <a:prstGeom prst="star4">
            <a:avLst>
              <a:gd name="adj" fmla="val 12500"/>
            </a:avLst>
          </a:prstGeom>
          <a:noFill/>
          <a:ln w="9525" algn="ctr">
            <a:solidFill>
              <a:srgbClr val="FF0000"/>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ltLang="zh-CN" smtClean="0">
              <a:solidFill>
                <a:srgbClr val="FFFFFF"/>
              </a:solidFill>
            </a:endParaRPr>
          </a:p>
        </p:txBody>
      </p:sp>
      <p:grpSp>
        <p:nvGrpSpPr>
          <p:cNvPr id="46103" name="Group 23"/>
          <p:cNvGrpSpPr>
            <a:grpSpLocks/>
          </p:cNvGrpSpPr>
          <p:nvPr/>
        </p:nvGrpSpPr>
        <p:grpSpPr bwMode="auto">
          <a:xfrm rot="5400000">
            <a:off x="-1008062" y="3300412"/>
            <a:ext cx="3240088" cy="366713"/>
            <a:chOff x="1178" y="4790"/>
            <a:chExt cx="566" cy="231"/>
          </a:xfrm>
        </p:grpSpPr>
        <p:grpSp>
          <p:nvGrpSpPr>
            <p:cNvPr id="35856" name="Group 24"/>
            <p:cNvGrpSpPr>
              <a:grpSpLocks/>
            </p:cNvGrpSpPr>
            <p:nvPr/>
          </p:nvGrpSpPr>
          <p:grpSpPr bwMode="auto">
            <a:xfrm>
              <a:off x="1178" y="4904"/>
              <a:ext cx="566" cy="114"/>
              <a:chOff x="1178" y="4847"/>
              <a:chExt cx="566" cy="114"/>
            </a:xfrm>
          </p:grpSpPr>
          <p:sp>
            <p:nvSpPr>
              <p:cNvPr id="35858" name="Line 25"/>
              <p:cNvSpPr>
                <a:spLocks noChangeShapeType="1"/>
              </p:cNvSpPr>
              <p:nvPr/>
            </p:nvSpPr>
            <p:spPr bwMode="auto">
              <a:xfrm>
                <a:off x="1178" y="4961"/>
                <a:ext cx="566"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mtClean="0">
                  <a:solidFill>
                    <a:srgbClr val="FFFFFF"/>
                  </a:solidFill>
                </a:endParaRPr>
              </a:p>
            </p:txBody>
          </p:sp>
          <p:sp>
            <p:nvSpPr>
              <p:cNvPr id="35859" name="Line 26"/>
              <p:cNvSpPr>
                <a:spLocks noChangeShapeType="1"/>
              </p:cNvSpPr>
              <p:nvPr/>
            </p:nvSpPr>
            <p:spPr bwMode="auto">
              <a:xfrm>
                <a:off x="1179" y="4847"/>
                <a:ext cx="0" cy="114"/>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mtClean="0">
                  <a:solidFill>
                    <a:srgbClr val="FFFFFF"/>
                  </a:solidFill>
                </a:endParaRPr>
              </a:p>
            </p:txBody>
          </p:sp>
          <p:sp>
            <p:nvSpPr>
              <p:cNvPr id="35860" name="Line 27"/>
              <p:cNvSpPr>
                <a:spLocks noChangeShapeType="1"/>
              </p:cNvSpPr>
              <p:nvPr/>
            </p:nvSpPr>
            <p:spPr bwMode="auto">
              <a:xfrm>
                <a:off x="1744" y="4847"/>
                <a:ext cx="0" cy="114"/>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mtClean="0">
                  <a:solidFill>
                    <a:srgbClr val="FFFFFF"/>
                  </a:solidFill>
                </a:endParaRPr>
              </a:p>
            </p:txBody>
          </p:sp>
        </p:grpSp>
        <p:sp>
          <p:nvSpPr>
            <p:cNvPr id="35857" name="Text Box 28"/>
            <p:cNvSpPr txBox="1">
              <a:spLocks noChangeArrowheads="1"/>
            </p:cNvSpPr>
            <p:nvPr/>
          </p:nvSpPr>
          <p:spPr bwMode="auto">
            <a:xfrm>
              <a:off x="1178" y="4790"/>
              <a:ext cx="563" cy="23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381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3200">
                  <a:solidFill>
                    <a:schemeClr val="tx1"/>
                  </a:solidFill>
                  <a:latin typeface="Times New Roman" pitchFamily="18" charset="0"/>
                  <a:ea typeface="宋体" pitchFamily="2" charset="-122"/>
                </a:defRPr>
              </a:lvl1pPr>
              <a:lvl2pPr>
                <a:defRPr kumimoji="1" sz="2800">
                  <a:solidFill>
                    <a:schemeClr val="tx1"/>
                  </a:solidFill>
                  <a:latin typeface="Times New Roman" pitchFamily="18" charset="0"/>
                  <a:ea typeface="宋体" pitchFamily="2" charset="-122"/>
                </a:defRPr>
              </a:lvl2pPr>
              <a:lvl3pPr>
                <a:defRPr kumimoji="1" sz="2400">
                  <a:solidFill>
                    <a:schemeClr val="tx1"/>
                  </a:solidFill>
                  <a:latin typeface="Times New Roman" pitchFamily="18" charset="0"/>
                  <a:ea typeface="宋体" pitchFamily="2" charset="-122"/>
                </a:defRPr>
              </a:lvl3pPr>
              <a:lvl4pPr>
                <a:defRPr kumimoji="1" sz="2000">
                  <a:solidFill>
                    <a:schemeClr val="tx1"/>
                  </a:solidFill>
                  <a:latin typeface="Times New Roman" pitchFamily="18" charset="0"/>
                  <a:ea typeface="宋体" pitchFamily="2" charset="-122"/>
                </a:defRPr>
              </a:lvl4pPr>
              <a:lvl5pPr>
                <a:defRPr kumimoji="1" sz="2000">
                  <a:solidFill>
                    <a:schemeClr val="tx1"/>
                  </a:solidFill>
                  <a:latin typeface="Times New Roman" pitchFamily="18" charset="0"/>
                  <a:ea typeface="宋体" pitchFamily="2" charset="-122"/>
                </a:defRPr>
              </a:lvl5pPr>
              <a:lvl6pPr eaLnBrk="0" hangingPunct="0">
                <a:defRPr kumimoji="1" sz="2000">
                  <a:solidFill>
                    <a:schemeClr val="tx1"/>
                  </a:solidFill>
                  <a:latin typeface="Times New Roman" pitchFamily="18" charset="0"/>
                  <a:ea typeface="宋体" pitchFamily="2" charset="-122"/>
                </a:defRPr>
              </a:lvl6pPr>
              <a:lvl7pPr eaLnBrk="0" hangingPunct="0">
                <a:defRPr kumimoji="1" sz="2000">
                  <a:solidFill>
                    <a:schemeClr val="tx1"/>
                  </a:solidFill>
                  <a:latin typeface="Times New Roman" pitchFamily="18" charset="0"/>
                  <a:ea typeface="宋体" pitchFamily="2" charset="-122"/>
                </a:defRPr>
              </a:lvl7pPr>
              <a:lvl8pPr eaLnBrk="0" hangingPunct="0">
                <a:defRPr kumimoji="1" sz="2000">
                  <a:solidFill>
                    <a:schemeClr val="tx1"/>
                  </a:solidFill>
                  <a:latin typeface="Times New Roman" pitchFamily="18" charset="0"/>
                  <a:ea typeface="宋体" pitchFamily="2" charset="-122"/>
                </a:defRPr>
              </a:lvl8pPr>
              <a:lvl9pPr eaLnBrk="0" hangingPunct="0">
                <a:defRPr kumimoji="1" sz="2000">
                  <a:solidFill>
                    <a:schemeClr val="tx1"/>
                  </a:solidFill>
                  <a:latin typeface="Times New Roman" pitchFamily="18" charset="0"/>
                  <a:ea typeface="宋体" pitchFamily="2" charset="-122"/>
                </a:defRPr>
              </a:lvl9pPr>
            </a:lstStyle>
            <a:p>
              <a:pPr algn="ctr" fontAlgn="base">
                <a:spcBef>
                  <a:spcPct val="50000"/>
                </a:spcBef>
                <a:spcAft>
                  <a:spcPct val="0"/>
                </a:spcAft>
              </a:pPr>
              <a:r>
                <a:rPr kumimoji="0" lang="en-US" altLang="zh-CN" sz="1800" smtClean="0">
                  <a:solidFill>
                    <a:srgbClr val="FFFFFF"/>
                  </a:solidFill>
                  <a:latin typeface="Arial" charset="0"/>
                </a:rPr>
                <a:t>10</a:t>
              </a:r>
              <a:r>
                <a:rPr kumimoji="0" lang="zh-CN" altLang="en-US" sz="1800" smtClean="0">
                  <a:solidFill>
                    <a:srgbClr val="FFFFFF"/>
                  </a:solidFill>
                  <a:latin typeface="Arial" charset="0"/>
                </a:rPr>
                <a:t>～</a:t>
              </a:r>
              <a:r>
                <a:rPr kumimoji="0" lang="en-US" altLang="zh-CN" sz="1800" smtClean="0">
                  <a:solidFill>
                    <a:srgbClr val="FFFFFF"/>
                  </a:solidFill>
                  <a:latin typeface="Arial" charset="0"/>
                </a:rPr>
                <a:t>50m</a:t>
              </a:r>
            </a:p>
          </p:txBody>
        </p:sp>
      </p:grpSp>
      <p:sp>
        <p:nvSpPr>
          <p:cNvPr id="46109" name="AutoShape 29"/>
          <p:cNvSpPr>
            <a:spLocks noChangeArrowheads="1"/>
          </p:cNvSpPr>
          <p:nvPr/>
        </p:nvSpPr>
        <p:spPr bwMode="auto">
          <a:xfrm>
            <a:off x="4116388" y="3330575"/>
            <a:ext cx="188912" cy="180975"/>
          </a:xfrm>
          <a:prstGeom prst="star4">
            <a:avLst>
              <a:gd name="adj" fmla="val 12500"/>
            </a:avLst>
          </a:prstGeom>
          <a:noFill/>
          <a:ln w="9525" algn="ctr">
            <a:solidFill>
              <a:srgbClr val="FF0000"/>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ltLang="zh-CN" smtClean="0">
              <a:solidFill>
                <a:srgbClr val="FFFFFF"/>
              </a:solidFill>
            </a:endParaRPr>
          </a:p>
        </p:txBody>
      </p:sp>
      <p:sp>
        <p:nvSpPr>
          <p:cNvPr id="46110" name="AutoShape 30"/>
          <p:cNvSpPr>
            <a:spLocks noChangeArrowheads="1"/>
          </p:cNvSpPr>
          <p:nvPr/>
        </p:nvSpPr>
        <p:spPr bwMode="auto">
          <a:xfrm>
            <a:off x="2222500" y="3511550"/>
            <a:ext cx="1525588" cy="809625"/>
          </a:xfrm>
          <a:prstGeom prst="wedgeEllipseCallout">
            <a:avLst>
              <a:gd name="adj1" fmla="val 72894"/>
              <a:gd name="adj2" fmla="val -55079"/>
            </a:avLst>
          </a:prstGeom>
          <a:solidFill>
            <a:schemeClr val="bg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fontAlgn="base">
              <a:spcBef>
                <a:spcPct val="0"/>
              </a:spcBef>
              <a:spcAft>
                <a:spcPct val="0"/>
              </a:spcAft>
            </a:pPr>
            <a:r>
              <a:rPr lang="en-US" altLang="zh-CN" b="1" smtClean="0">
                <a:solidFill>
                  <a:srgbClr val="FFFFFF"/>
                </a:solidFill>
                <a:latin typeface="Arial" charset="0"/>
              </a:rPr>
              <a:t>½</a:t>
            </a:r>
            <a:r>
              <a:rPr lang="zh-CN" altLang="en-US" b="1" smtClean="0">
                <a:solidFill>
                  <a:srgbClr val="FFFFFF"/>
                </a:solidFill>
                <a:latin typeface="Arial" charset="0"/>
              </a:rPr>
              <a:t>  </a:t>
            </a:r>
            <a:r>
              <a:rPr lang="en-US" altLang="zh-CN" b="1" smtClean="0">
                <a:solidFill>
                  <a:srgbClr val="FFFFFF"/>
                </a:solidFill>
                <a:latin typeface="Arial" charset="0"/>
              </a:rPr>
              <a:t>water depth</a:t>
            </a:r>
            <a:endParaRPr lang="zh-CN" altLang="en-US" b="1" smtClean="0">
              <a:solidFill>
                <a:srgbClr val="FFFFFF"/>
              </a:solidFill>
              <a:latin typeface="Arial" charset="0"/>
            </a:endParaRPr>
          </a:p>
        </p:txBody>
      </p:sp>
      <p:sp>
        <p:nvSpPr>
          <p:cNvPr id="35854" name="AutoShape 31">
            <a:hlinkClick r:id="" action="ppaction://noaction" highlightClick="1"/>
          </p:cNvPr>
          <p:cNvSpPr>
            <a:spLocks noChangeArrowheads="1"/>
          </p:cNvSpPr>
          <p:nvPr/>
        </p:nvSpPr>
        <p:spPr bwMode="auto">
          <a:xfrm>
            <a:off x="8458200" y="6172200"/>
            <a:ext cx="685800" cy="685800"/>
          </a:xfrm>
          <a:prstGeom prst="actionButtonHelp">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ltLang="zh-CN" smtClean="0">
              <a:solidFill>
                <a:srgbClr val="FFFFFF"/>
              </a:solidFill>
            </a:endParaRPr>
          </a:p>
        </p:txBody>
      </p:sp>
      <p:pic>
        <p:nvPicPr>
          <p:cNvPr id="35855" name="Picture 5" descr="将沉积物采样器至于9m深的水下一年，收集上化学沉积物（方解石）、藻类、浮游动物、动物粪便等。"/>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99213" y="3511550"/>
            <a:ext cx="2708275" cy="3346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2079082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grpId="0" nodeType="withEffect">
                                  <p:stCondLst>
                                    <p:cond delay="0"/>
                                  </p:stCondLst>
                                  <p:childTnLst>
                                    <p:set>
                                      <p:cBhvr>
                                        <p:cTn id="6" dur="1" fill="hold">
                                          <p:stCondLst>
                                            <p:cond delay="0"/>
                                          </p:stCondLst>
                                        </p:cTn>
                                        <p:tgtEl>
                                          <p:spTgt spid="46092"/>
                                        </p:tgtEl>
                                        <p:attrNameLst>
                                          <p:attrName>style.visibility</p:attrName>
                                        </p:attrNameLst>
                                      </p:cBhvr>
                                      <p:to>
                                        <p:strVal val="visible"/>
                                      </p:to>
                                    </p:set>
                                    <p:anim calcmode="lin" valueType="num">
                                      <p:cBhvr additive="base">
                                        <p:cTn id="7" dur="500" fill="hold"/>
                                        <p:tgtEl>
                                          <p:spTgt spid="46092"/>
                                        </p:tgtEl>
                                        <p:attrNameLst>
                                          <p:attrName>ppt_x</p:attrName>
                                        </p:attrNameLst>
                                      </p:cBhvr>
                                      <p:tavLst>
                                        <p:tav tm="0">
                                          <p:val>
                                            <p:strVal val="#ppt_x"/>
                                          </p:val>
                                        </p:tav>
                                        <p:tav tm="100000">
                                          <p:val>
                                            <p:strVal val="#ppt_x"/>
                                          </p:val>
                                        </p:tav>
                                      </p:tavLst>
                                    </p:anim>
                                    <p:anim calcmode="lin" valueType="num">
                                      <p:cBhvr additive="base">
                                        <p:cTn id="8" dur="500" fill="hold"/>
                                        <p:tgtEl>
                                          <p:spTgt spid="46092"/>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1" fill="hold" nodeType="clickEffect">
                                  <p:stCondLst>
                                    <p:cond delay="0"/>
                                  </p:stCondLst>
                                  <p:childTnLst>
                                    <p:set>
                                      <p:cBhvr>
                                        <p:cTn id="12" dur="1" fill="hold">
                                          <p:stCondLst>
                                            <p:cond delay="0"/>
                                          </p:stCondLst>
                                        </p:cTn>
                                        <p:tgtEl>
                                          <p:spTgt spid="46086"/>
                                        </p:tgtEl>
                                        <p:attrNameLst>
                                          <p:attrName>style.visibility</p:attrName>
                                        </p:attrNameLst>
                                      </p:cBhvr>
                                      <p:to>
                                        <p:strVal val="visible"/>
                                      </p:to>
                                    </p:set>
                                    <p:anim calcmode="lin" valueType="num">
                                      <p:cBhvr additive="base">
                                        <p:cTn id="13" dur="500" fill="hold"/>
                                        <p:tgtEl>
                                          <p:spTgt spid="46086"/>
                                        </p:tgtEl>
                                        <p:attrNameLst>
                                          <p:attrName>ppt_x</p:attrName>
                                        </p:attrNameLst>
                                      </p:cBhvr>
                                      <p:tavLst>
                                        <p:tav tm="0">
                                          <p:val>
                                            <p:strVal val="#ppt_x"/>
                                          </p:val>
                                        </p:tav>
                                        <p:tav tm="100000">
                                          <p:val>
                                            <p:strVal val="#ppt_x"/>
                                          </p:val>
                                        </p:tav>
                                      </p:tavLst>
                                    </p:anim>
                                    <p:anim calcmode="lin" valueType="num">
                                      <p:cBhvr additive="base">
                                        <p:cTn id="14" dur="500" fill="hold"/>
                                        <p:tgtEl>
                                          <p:spTgt spid="46086"/>
                                        </p:tgtEl>
                                        <p:attrNameLst>
                                          <p:attrName>ppt_y</p:attrName>
                                        </p:attrNameLst>
                                      </p:cBhvr>
                                      <p:tavLst>
                                        <p:tav tm="0">
                                          <p:val>
                                            <p:strVal val="0-#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6094"/>
                                        </p:tgtEl>
                                        <p:attrNameLst>
                                          <p:attrName>style.visibility</p:attrName>
                                        </p:attrNameLst>
                                      </p:cBhvr>
                                      <p:to>
                                        <p:strVal val="visible"/>
                                      </p:to>
                                    </p:set>
                                  </p:childTnLst>
                                </p:cTn>
                              </p:par>
                            </p:childTnLst>
                          </p:cTn>
                        </p:par>
                        <p:par>
                          <p:cTn id="19" fill="hold" nodeType="afterGroup">
                            <p:stCondLst>
                              <p:cond delay="0"/>
                            </p:stCondLst>
                            <p:childTnLst>
                              <p:par>
                                <p:cTn id="20" presetID="9" presetClass="entr" presetSubtype="0" fill="hold" grpId="0" nodeType="afterEffect">
                                  <p:stCondLst>
                                    <p:cond delay="0"/>
                                  </p:stCondLst>
                                  <p:childTnLst>
                                    <p:set>
                                      <p:cBhvr>
                                        <p:cTn id="21" dur="1" fill="hold">
                                          <p:stCondLst>
                                            <p:cond delay="0"/>
                                          </p:stCondLst>
                                        </p:cTn>
                                        <p:tgtEl>
                                          <p:spTgt spid="46093"/>
                                        </p:tgtEl>
                                        <p:attrNameLst>
                                          <p:attrName>style.visibility</p:attrName>
                                        </p:attrNameLst>
                                      </p:cBhvr>
                                      <p:to>
                                        <p:strVal val="visible"/>
                                      </p:to>
                                    </p:set>
                                    <p:animEffect transition="in" filter="dissolve">
                                      <p:cBhvr>
                                        <p:cTn id="22" dur="500"/>
                                        <p:tgtEl>
                                          <p:spTgt spid="46093"/>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xit" presetSubtype="4" fill="hold" nodeType="clickEffect">
                                  <p:stCondLst>
                                    <p:cond delay="0"/>
                                  </p:stCondLst>
                                  <p:childTnLst>
                                    <p:anim calcmode="lin" valueType="num">
                                      <p:cBhvr additive="base">
                                        <p:cTn id="26" dur="500"/>
                                        <p:tgtEl>
                                          <p:spTgt spid="46086"/>
                                        </p:tgtEl>
                                        <p:attrNameLst>
                                          <p:attrName>ppt_x</p:attrName>
                                        </p:attrNameLst>
                                      </p:cBhvr>
                                      <p:tavLst>
                                        <p:tav tm="0">
                                          <p:val>
                                            <p:strVal val="ppt_x"/>
                                          </p:val>
                                        </p:tav>
                                        <p:tav tm="100000">
                                          <p:val>
                                            <p:strVal val="ppt_x"/>
                                          </p:val>
                                        </p:tav>
                                      </p:tavLst>
                                    </p:anim>
                                    <p:anim calcmode="lin" valueType="num">
                                      <p:cBhvr additive="base">
                                        <p:cTn id="27" dur="500"/>
                                        <p:tgtEl>
                                          <p:spTgt spid="46086"/>
                                        </p:tgtEl>
                                        <p:attrNameLst>
                                          <p:attrName>ppt_y</p:attrName>
                                        </p:attrNameLst>
                                      </p:cBhvr>
                                      <p:tavLst>
                                        <p:tav tm="0">
                                          <p:val>
                                            <p:strVal val="ppt_y"/>
                                          </p:val>
                                        </p:tav>
                                        <p:tav tm="100000">
                                          <p:val>
                                            <p:strVal val="1+ppt_h/2"/>
                                          </p:val>
                                        </p:tav>
                                      </p:tavLst>
                                    </p:anim>
                                    <p:set>
                                      <p:cBhvr>
                                        <p:cTn id="28" dur="1" fill="hold">
                                          <p:stCondLst>
                                            <p:cond delay="499"/>
                                          </p:stCondLst>
                                        </p:cTn>
                                        <p:tgtEl>
                                          <p:spTgt spid="46086"/>
                                        </p:tgtEl>
                                        <p:attrNameLst>
                                          <p:attrName>style.visibility</p:attrName>
                                        </p:attrNameLst>
                                      </p:cBhvr>
                                      <p:to>
                                        <p:strVal val="hidden"/>
                                      </p:to>
                                    </p:set>
                                  </p:childTnLst>
                                </p:cTn>
                              </p:par>
                              <p:par>
                                <p:cTn id="29" presetID="2" presetClass="entr" presetSubtype="1" fill="hold" nodeType="withEffect">
                                  <p:stCondLst>
                                    <p:cond delay="0"/>
                                  </p:stCondLst>
                                  <p:childTnLst>
                                    <p:set>
                                      <p:cBhvr>
                                        <p:cTn id="30" dur="1" fill="hold">
                                          <p:stCondLst>
                                            <p:cond delay="0"/>
                                          </p:stCondLst>
                                        </p:cTn>
                                        <p:tgtEl>
                                          <p:spTgt spid="46095"/>
                                        </p:tgtEl>
                                        <p:attrNameLst>
                                          <p:attrName>style.visibility</p:attrName>
                                        </p:attrNameLst>
                                      </p:cBhvr>
                                      <p:to>
                                        <p:strVal val="visible"/>
                                      </p:to>
                                    </p:set>
                                    <p:anim calcmode="lin" valueType="num">
                                      <p:cBhvr additive="base">
                                        <p:cTn id="31" dur="500" fill="hold"/>
                                        <p:tgtEl>
                                          <p:spTgt spid="46095"/>
                                        </p:tgtEl>
                                        <p:attrNameLst>
                                          <p:attrName>ppt_x</p:attrName>
                                        </p:attrNameLst>
                                      </p:cBhvr>
                                      <p:tavLst>
                                        <p:tav tm="0">
                                          <p:val>
                                            <p:strVal val="#ppt_x"/>
                                          </p:val>
                                        </p:tav>
                                        <p:tav tm="100000">
                                          <p:val>
                                            <p:strVal val="#ppt_x"/>
                                          </p:val>
                                        </p:tav>
                                      </p:tavLst>
                                    </p:anim>
                                    <p:anim calcmode="lin" valueType="num">
                                      <p:cBhvr additive="base">
                                        <p:cTn id="32" dur="500" fill="hold"/>
                                        <p:tgtEl>
                                          <p:spTgt spid="46095"/>
                                        </p:tgtEl>
                                        <p:attrNameLst>
                                          <p:attrName>ppt_y</p:attrName>
                                        </p:attrNameLst>
                                      </p:cBhvr>
                                      <p:tavLst>
                                        <p:tav tm="0">
                                          <p:val>
                                            <p:strVal val="0-#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46102"/>
                                        </p:tgtEl>
                                        <p:attrNameLst>
                                          <p:attrName>style.visibility</p:attrName>
                                        </p:attrNameLst>
                                      </p:cBhvr>
                                      <p:to>
                                        <p:strVal val="visible"/>
                                      </p:to>
                                    </p:set>
                                  </p:childTnLst>
                                </p:cTn>
                              </p:par>
                            </p:childTnLst>
                          </p:cTn>
                        </p:par>
                        <p:par>
                          <p:cTn id="37" fill="hold" nodeType="afterGroup">
                            <p:stCondLst>
                              <p:cond delay="0"/>
                            </p:stCondLst>
                            <p:childTnLst>
                              <p:par>
                                <p:cTn id="38" presetID="9" presetClass="entr" presetSubtype="0" fill="hold" grpId="0" nodeType="afterEffect">
                                  <p:stCondLst>
                                    <p:cond delay="0"/>
                                  </p:stCondLst>
                                  <p:childTnLst>
                                    <p:set>
                                      <p:cBhvr>
                                        <p:cTn id="39" dur="1" fill="hold">
                                          <p:stCondLst>
                                            <p:cond delay="0"/>
                                          </p:stCondLst>
                                        </p:cTn>
                                        <p:tgtEl>
                                          <p:spTgt spid="46101"/>
                                        </p:tgtEl>
                                        <p:attrNameLst>
                                          <p:attrName>style.visibility</p:attrName>
                                        </p:attrNameLst>
                                      </p:cBhvr>
                                      <p:to>
                                        <p:strVal val="visible"/>
                                      </p:to>
                                    </p:set>
                                    <p:animEffect transition="in" filter="dissolve">
                                      <p:cBhvr>
                                        <p:cTn id="40" dur="500"/>
                                        <p:tgtEl>
                                          <p:spTgt spid="46101"/>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2" presetClass="exit" presetSubtype="4" fill="hold" nodeType="clickEffect">
                                  <p:stCondLst>
                                    <p:cond delay="0"/>
                                  </p:stCondLst>
                                  <p:childTnLst>
                                    <p:anim calcmode="lin" valueType="num">
                                      <p:cBhvr additive="base">
                                        <p:cTn id="44" dur="500"/>
                                        <p:tgtEl>
                                          <p:spTgt spid="46095"/>
                                        </p:tgtEl>
                                        <p:attrNameLst>
                                          <p:attrName>ppt_x</p:attrName>
                                        </p:attrNameLst>
                                      </p:cBhvr>
                                      <p:tavLst>
                                        <p:tav tm="0">
                                          <p:val>
                                            <p:strVal val="ppt_x"/>
                                          </p:val>
                                        </p:tav>
                                        <p:tav tm="100000">
                                          <p:val>
                                            <p:strVal val="ppt_x"/>
                                          </p:val>
                                        </p:tav>
                                      </p:tavLst>
                                    </p:anim>
                                    <p:anim calcmode="lin" valueType="num">
                                      <p:cBhvr additive="base">
                                        <p:cTn id="45" dur="500"/>
                                        <p:tgtEl>
                                          <p:spTgt spid="46095"/>
                                        </p:tgtEl>
                                        <p:attrNameLst>
                                          <p:attrName>ppt_y</p:attrName>
                                        </p:attrNameLst>
                                      </p:cBhvr>
                                      <p:tavLst>
                                        <p:tav tm="0">
                                          <p:val>
                                            <p:strVal val="ppt_y"/>
                                          </p:val>
                                        </p:tav>
                                        <p:tav tm="100000">
                                          <p:val>
                                            <p:strVal val="1+ppt_h/2"/>
                                          </p:val>
                                        </p:tav>
                                      </p:tavLst>
                                    </p:anim>
                                    <p:set>
                                      <p:cBhvr>
                                        <p:cTn id="46" dur="1" fill="hold">
                                          <p:stCondLst>
                                            <p:cond delay="499"/>
                                          </p:stCondLst>
                                        </p:cTn>
                                        <p:tgtEl>
                                          <p:spTgt spid="46095"/>
                                        </p:tgtEl>
                                        <p:attrNameLst>
                                          <p:attrName>style.visibility</p:attrName>
                                        </p:attrNameLst>
                                      </p:cBhvr>
                                      <p:to>
                                        <p:strVal val="hidden"/>
                                      </p:to>
                                    </p:set>
                                  </p:childTnLst>
                                </p:cTn>
                              </p:par>
                              <p:par>
                                <p:cTn id="47" presetID="2" presetClass="entr" presetSubtype="1" fill="hold" nodeType="withEffect">
                                  <p:stCondLst>
                                    <p:cond delay="0"/>
                                  </p:stCondLst>
                                  <p:childTnLst>
                                    <p:set>
                                      <p:cBhvr>
                                        <p:cTn id="48" dur="1" fill="hold">
                                          <p:stCondLst>
                                            <p:cond delay="0"/>
                                          </p:stCondLst>
                                        </p:cTn>
                                        <p:tgtEl>
                                          <p:spTgt spid="46103"/>
                                        </p:tgtEl>
                                        <p:attrNameLst>
                                          <p:attrName>style.visibility</p:attrName>
                                        </p:attrNameLst>
                                      </p:cBhvr>
                                      <p:to>
                                        <p:strVal val="visible"/>
                                      </p:to>
                                    </p:set>
                                    <p:anim calcmode="lin" valueType="num">
                                      <p:cBhvr additive="base">
                                        <p:cTn id="49" dur="500" fill="hold"/>
                                        <p:tgtEl>
                                          <p:spTgt spid="46103"/>
                                        </p:tgtEl>
                                        <p:attrNameLst>
                                          <p:attrName>ppt_x</p:attrName>
                                        </p:attrNameLst>
                                      </p:cBhvr>
                                      <p:tavLst>
                                        <p:tav tm="0">
                                          <p:val>
                                            <p:strVal val="#ppt_x"/>
                                          </p:val>
                                        </p:tav>
                                        <p:tav tm="100000">
                                          <p:val>
                                            <p:strVal val="#ppt_x"/>
                                          </p:val>
                                        </p:tav>
                                      </p:tavLst>
                                    </p:anim>
                                    <p:anim calcmode="lin" valueType="num">
                                      <p:cBhvr additive="base">
                                        <p:cTn id="50" dur="500" fill="hold"/>
                                        <p:tgtEl>
                                          <p:spTgt spid="46103"/>
                                        </p:tgtEl>
                                        <p:attrNameLst>
                                          <p:attrName>ppt_y</p:attrName>
                                        </p:attrNameLst>
                                      </p:cBhvr>
                                      <p:tavLst>
                                        <p:tav tm="0">
                                          <p:val>
                                            <p:strVal val="0-#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46109"/>
                                        </p:tgtEl>
                                        <p:attrNameLst>
                                          <p:attrName>style.visibility</p:attrName>
                                        </p:attrNameLst>
                                      </p:cBhvr>
                                      <p:to>
                                        <p:strVal val="visible"/>
                                      </p:to>
                                    </p:set>
                                  </p:childTnLst>
                                </p:cTn>
                              </p:par>
                            </p:childTnLst>
                          </p:cTn>
                        </p:par>
                        <p:par>
                          <p:cTn id="55" fill="hold" nodeType="afterGroup">
                            <p:stCondLst>
                              <p:cond delay="0"/>
                            </p:stCondLst>
                            <p:childTnLst>
                              <p:par>
                                <p:cTn id="56" presetID="9" presetClass="entr" presetSubtype="0" fill="hold" grpId="0" nodeType="afterEffect">
                                  <p:stCondLst>
                                    <p:cond delay="0"/>
                                  </p:stCondLst>
                                  <p:childTnLst>
                                    <p:set>
                                      <p:cBhvr>
                                        <p:cTn id="57" dur="1" fill="hold">
                                          <p:stCondLst>
                                            <p:cond delay="0"/>
                                          </p:stCondLst>
                                        </p:cTn>
                                        <p:tgtEl>
                                          <p:spTgt spid="46110"/>
                                        </p:tgtEl>
                                        <p:attrNameLst>
                                          <p:attrName>style.visibility</p:attrName>
                                        </p:attrNameLst>
                                      </p:cBhvr>
                                      <p:to>
                                        <p:strVal val="visible"/>
                                      </p:to>
                                    </p:set>
                                    <p:animEffect transition="in" filter="dissolve">
                                      <p:cBhvr>
                                        <p:cTn id="58" dur="500"/>
                                        <p:tgtEl>
                                          <p:spTgt spid="461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92" grpId="0" animBg="1"/>
      <p:bldP spid="46093" grpId="0" animBg="1"/>
      <p:bldP spid="46094" grpId="0" animBg="1"/>
      <p:bldP spid="46101" grpId="0" animBg="1"/>
      <p:bldP spid="46102" grpId="0" animBg="1"/>
      <p:bldP spid="46109" grpId="0" animBg="1"/>
      <p:bldP spid="46110"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866" name="Group 1"/>
          <p:cNvGrpSpPr>
            <a:grpSpLocks/>
          </p:cNvGrpSpPr>
          <p:nvPr/>
        </p:nvGrpSpPr>
        <p:grpSpPr bwMode="auto">
          <a:xfrm>
            <a:off x="304800" y="533400"/>
            <a:ext cx="4114800" cy="4114800"/>
            <a:chOff x="1981199" y="476251"/>
            <a:chExt cx="5111752" cy="5040315"/>
          </a:xfrm>
        </p:grpSpPr>
        <p:sp>
          <p:nvSpPr>
            <p:cNvPr id="36893" name="Line 2"/>
            <p:cNvSpPr>
              <a:spLocks noChangeShapeType="1"/>
            </p:cNvSpPr>
            <p:nvPr/>
          </p:nvSpPr>
          <p:spPr bwMode="auto">
            <a:xfrm>
              <a:off x="1981199" y="1195389"/>
              <a:ext cx="504031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fontAlgn="base">
                <a:spcBef>
                  <a:spcPct val="0"/>
                </a:spcBef>
                <a:spcAft>
                  <a:spcPct val="0"/>
                </a:spcAft>
              </a:pPr>
              <a:endParaRPr lang="en-US" smtClean="0">
                <a:solidFill>
                  <a:srgbClr val="FFFFFF"/>
                </a:solidFill>
              </a:endParaRPr>
            </a:p>
          </p:txBody>
        </p:sp>
        <p:sp>
          <p:nvSpPr>
            <p:cNvPr id="36894" name="Line 3"/>
            <p:cNvSpPr>
              <a:spLocks noChangeShapeType="1"/>
            </p:cNvSpPr>
            <p:nvPr/>
          </p:nvSpPr>
          <p:spPr bwMode="auto">
            <a:xfrm>
              <a:off x="1981199" y="1916114"/>
              <a:ext cx="504031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fontAlgn="base">
                <a:spcBef>
                  <a:spcPct val="0"/>
                </a:spcBef>
                <a:spcAft>
                  <a:spcPct val="0"/>
                </a:spcAft>
              </a:pPr>
              <a:endParaRPr lang="en-US" smtClean="0">
                <a:solidFill>
                  <a:srgbClr val="FFFFFF"/>
                </a:solidFill>
              </a:endParaRPr>
            </a:p>
          </p:txBody>
        </p:sp>
        <p:sp>
          <p:nvSpPr>
            <p:cNvPr id="36895" name="Line 4"/>
            <p:cNvSpPr>
              <a:spLocks noChangeShapeType="1"/>
            </p:cNvSpPr>
            <p:nvPr/>
          </p:nvSpPr>
          <p:spPr bwMode="auto">
            <a:xfrm>
              <a:off x="1981199" y="2635252"/>
              <a:ext cx="504031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fontAlgn="base">
                <a:spcBef>
                  <a:spcPct val="0"/>
                </a:spcBef>
                <a:spcAft>
                  <a:spcPct val="0"/>
                </a:spcAft>
              </a:pPr>
              <a:endParaRPr lang="en-US" smtClean="0">
                <a:solidFill>
                  <a:srgbClr val="FFFFFF"/>
                </a:solidFill>
              </a:endParaRPr>
            </a:p>
          </p:txBody>
        </p:sp>
        <p:sp>
          <p:nvSpPr>
            <p:cNvPr id="36896" name="Line 5"/>
            <p:cNvSpPr>
              <a:spLocks noChangeShapeType="1"/>
            </p:cNvSpPr>
            <p:nvPr/>
          </p:nvSpPr>
          <p:spPr bwMode="auto">
            <a:xfrm>
              <a:off x="2052637" y="3349627"/>
              <a:ext cx="504031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fontAlgn="base">
                <a:spcBef>
                  <a:spcPct val="0"/>
                </a:spcBef>
                <a:spcAft>
                  <a:spcPct val="0"/>
                </a:spcAft>
              </a:pPr>
              <a:endParaRPr lang="en-US" smtClean="0">
                <a:solidFill>
                  <a:srgbClr val="FFFFFF"/>
                </a:solidFill>
              </a:endParaRPr>
            </a:p>
          </p:txBody>
        </p:sp>
        <p:sp>
          <p:nvSpPr>
            <p:cNvPr id="36897" name="Line 6"/>
            <p:cNvSpPr>
              <a:spLocks noChangeShapeType="1"/>
            </p:cNvSpPr>
            <p:nvPr/>
          </p:nvSpPr>
          <p:spPr bwMode="auto">
            <a:xfrm>
              <a:off x="1981199" y="4076703"/>
              <a:ext cx="504031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fontAlgn="base">
                <a:spcBef>
                  <a:spcPct val="0"/>
                </a:spcBef>
                <a:spcAft>
                  <a:spcPct val="0"/>
                </a:spcAft>
              </a:pPr>
              <a:endParaRPr lang="en-US" smtClean="0">
                <a:solidFill>
                  <a:srgbClr val="FFFFFF"/>
                </a:solidFill>
              </a:endParaRPr>
            </a:p>
          </p:txBody>
        </p:sp>
        <p:sp>
          <p:nvSpPr>
            <p:cNvPr id="36898" name="Line 7"/>
            <p:cNvSpPr>
              <a:spLocks noChangeShapeType="1"/>
            </p:cNvSpPr>
            <p:nvPr/>
          </p:nvSpPr>
          <p:spPr bwMode="auto">
            <a:xfrm>
              <a:off x="1981199" y="4795841"/>
              <a:ext cx="504031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fontAlgn="base">
                <a:spcBef>
                  <a:spcPct val="0"/>
                </a:spcBef>
                <a:spcAft>
                  <a:spcPct val="0"/>
                </a:spcAft>
              </a:pPr>
              <a:endParaRPr lang="en-US" smtClean="0">
                <a:solidFill>
                  <a:srgbClr val="FFFFFF"/>
                </a:solidFill>
              </a:endParaRPr>
            </a:p>
          </p:txBody>
        </p:sp>
        <p:sp>
          <p:nvSpPr>
            <p:cNvPr id="36899" name="Line 8"/>
            <p:cNvSpPr>
              <a:spLocks noChangeShapeType="1"/>
            </p:cNvSpPr>
            <p:nvPr/>
          </p:nvSpPr>
          <p:spPr bwMode="auto">
            <a:xfrm>
              <a:off x="2701924" y="476251"/>
              <a:ext cx="0" cy="5040315"/>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fontAlgn="base">
                <a:spcBef>
                  <a:spcPct val="0"/>
                </a:spcBef>
                <a:spcAft>
                  <a:spcPct val="0"/>
                </a:spcAft>
              </a:pPr>
              <a:endParaRPr lang="en-US" smtClean="0">
                <a:solidFill>
                  <a:srgbClr val="FFFFFF"/>
                </a:solidFill>
              </a:endParaRPr>
            </a:p>
          </p:txBody>
        </p:sp>
        <p:sp>
          <p:nvSpPr>
            <p:cNvPr id="36900" name="Line 9"/>
            <p:cNvSpPr>
              <a:spLocks noChangeShapeType="1"/>
            </p:cNvSpPr>
            <p:nvPr/>
          </p:nvSpPr>
          <p:spPr bwMode="auto">
            <a:xfrm>
              <a:off x="3421064" y="476251"/>
              <a:ext cx="0" cy="5040315"/>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fontAlgn="base">
                <a:spcBef>
                  <a:spcPct val="0"/>
                </a:spcBef>
                <a:spcAft>
                  <a:spcPct val="0"/>
                </a:spcAft>
              </a:pPr>
              <a:endParaRPr lang="en-US" smtClean="0">
                <a:solidFill>
                  <a:srgbClr val="FFFFFF"/>
                </a:solidFill>
              </a:endParaRPr>
            </a:p>
          </p:txBody>
        </p:sp>
        <p:sp>
          <p:nvSpPr>
            <p:cNvPr id="36901" name="Line 10"/>
            <p:cNvSpPr>
              <a:spLocks noChangeShapeType="1"/>
            </p:cNvSpPr>
            <p:nvPr/>
          </p:nvSpPr>
          <p:spPr bwMode="auto">
            <a:xfrm>
              <a:off x="4141789" y="476251"/>
              <a:ext cx="0" cy="5040315"/>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fontAlgn="base">
                <a:spcBef>
                  <a:spcPct val="0"/>
                </a:spcBef>
                <a:spcAft>
                  <a:spcPct val="0"/>
                </a:spcAft>
              </a:pPr>
              <a:endParaRPr lang="en-US" smtClean="0">
                <a:solidFill>
                  <a:srgbClr val="FFFFFF"/>
                </a:solidFill>
              </a:endParaRPr>
            </a:p>
          </p:txBody>
        </p:sp>
        <p:sp>
          <p:nvSpPr>
            <p:cNvPr id="36902" name="Line 11"/>
            <p:cNvSpPr>
              <a:spLocks noChangeShapeType="1"/>
            </p:cNvSpPr>
            <p:nvPr/>
          </p:nvSpPr>
          <p:spPr bwMode="auto">
            <a:xfrm>
              <a:off x="4860927" y="476251"/>
              <a:ext cx="0" cy="5040315"/>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fontAlgn="base">
                <a:spcBef>
                  <a:spcPct val="0"/>
                </a:spcBef>
                <a:spcAft>
                  <a:spcPct val="0"/>
                </a:spcAft>
              </a:pPr>
              <a:endParaRPr lang="en-US" smtClean="0">
                <a:solidFill>
                  <a:srgbClr val="FFFFFF"/>
                </a:solidFill>
              </a:endParaRPr>
            </a:p>
          </p:txBody>
        </p:sp>
        <p:sp>
          <p:nvSpPr>
            <p:cNvPr id="36903" name="Line 12"/>
            <p:cNvSpPr>
              <a:spLocks noChangeShapeType="1"/>
            </p:cNvSpPr>
            <p:nvPr/>
          </p:nvSpPr>
          <p:spPr bwMode="auto">
            <a:xfrm>
              <a:off x="5581651" y="476251"/>
              <a:ext cx="0" cy="5040315"/>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fontAlgn="base">
                <a:spcBef>
                  <a:spcPct val="0"/>
                </a:spcBef>
                <a:spcAft>
                  <a:spcPct val="0"/>
                </a:spcAft>
              </a:pPr>
              <a:endParaRPr lang="en-US" smtClean="0">
                <a:solidFill>
                  <a:srgbClr val="FFFFFF"/>
                </a:solidFill>
              </a:endParaRPr>
            </a:p>
          </p:txBody>
        </p:sp>
        <p:sp>
          <p:nvSpPr>
            <p:cNvPr id="36904" name="Line 13"/>
            <p:cNvSpPr>
              <a:spLocks noChangeShapeType="1"/>
            </p:cNvSpPr>
            <p:nvPr/>
          </p:nvSpPr>
          <p:spPr bwMode="auto">
            <a:xfrm>
              <a:off x="6302376" y="476251"/>
              <a:ext cx="0" cy="5040315"/>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fontAlgn="base">
                <a:spcBef>
                  <a:spcPct val="0"/>
                </a:spcBef>
                <a:spcAft>
                  <a:spcPct val="0"/>
                </a:spcAft>
              </a:pPr>
              <a:endParaRPr lang="en-US" smtClean="0">
                <a:solidFill>
                  <a:srgbClr val="FFFFFF"/>
                </a:solidFill>
              </a:endParaRPr>
            </a:p>
          </p:txBody>
        </p:sp>
        <p:sp>
          <p:nvSpPr>
            <p:cNvPr id="36905" name="Oval 14"/>
            <p:cNvSpPr>
              <a:spLocks noChangeArrowheads="1"/>
            </p:cNvSpPr>
            <p:nvPr/>
          </p:nvSpPr>
          <p:spPr bwMode="auto">
            <a:xfrm>
              <a:off x="4357689" y="2851152"/>
              <a:ext cx="288925" cy="288925"/>
            </a:xfrm>
            <a:prstGeom prst="ellipse">
              <a:avLst/>
            </a:prstGeom>
            <a:solidFill>
              <a:schemeClr val="tx1"/>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fontAlgn="base">
                <a:spcBef>
                  <a:spcPct val="0"/>
                </a:spcBef>
                <a:spcAft>
                  <a:spcPct val="0"/>
                </a:spcAft>
              </a:pPr>
              <a:endParaRPr lang="en-US" altLang="zh-CN" smtClean="0">
                <a:solidFill>
                  <a:srgbClr val="FFFFFF"/>
                </a:solidFill>
              </a:endParaRPr>
            </a:p>
          </p:txBody>
        </p:sp>
        <p:sp>
          <p:nvSpPr>
            <p:cNvPr id="36906" name="Oval 15"/>
            <p:cNvSpPr>
              <a:spLocks noChangeArrowheads="1"/>
            </p:cNvSpPr>
            <p:nvPr/>
          </p:nvSpPr>
          <p:spPr bwMode="auto">
            <a:xfrm>
              <a:off x="5076826" y="2851152"/>
              <a:ext cx="288925" cy="288925"/>
            </a:xfrm>
            <a:prstGeom prst="ellipse">
              <a:avLst/>
            </a:prstGeom>
            <a:solidFill>
              <a:schemeClr val="tx1"/>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fontAlgn="base">
                <a:spcBef>
                  <a:spcPct val="0"/>
                </a:spcBef>
                <a:spcAft>
                  <a:spcPct val="0"/>
                </a:spcAft>
              </a:pPr>
              <a:endParaRPr lang="en-US" altLang="zh-CN" smtClean="0">
                <a:solidFill>
                  <a:srgbClr val="FFFFFF"/>
                </a:solidFill>
              </a:endParaRPr>
            </a:p>
          </p:txBody>
        </p:sp>
        <p:sp>
          <p:nvSpPr>
            <p:cNvPr id="36907" name="Oval 16"/>
            <p:cNvSpPr>
              <a:spLocks noChangeArrowheads="1"/>
            </p:cNvSpPr>
            <p:nvPr/>
          </p:nvSpPr>
          <p:spPr bwMode="auto">
            <a:xfrm>
              <a:off x="5076828" y="3571878"/>
              <a:ext cx="288925" cy="288925"/>
            </a:xfrm>
            <a:prstGeom prst="ellipse">
              <a:avLst/>
            </a:prstGeom>
            <a:solidFill>
              <a:schemeClr val="tx1"/>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fontAlgn="base">
                <a:spcBef>
                  <a:spcPct val="0"/>
                </a:spcBef>
                <a:spcAft>
                  <a:spcPct val="0"/>
                </a:spcAft>
              </a:pPr>
              <a:endParaRPr lang="en-US" altLang="zh-CN" smtClean="0">
                <a:solidFill>
                  <a:srgbClr val="FFFFFF"/>
                </a:solidFill>
              </a:endParaRPr>
            </a:p>
          </p:txBody>
        </p:sp>
        <p:sp>
          <p:nvSpPr>
            <p:cNvPr id="36908" name="Oval 17"/>
            <p:cNvSpPr>
              <a:spLocks noChangeArrowheads="1"/>
            </p:cNvSpPr>
            <p:nvPr/>
          </p:nvSpPr>
          <p:spPr bwMode="auto">
            <a:xfrm>
              <a:off x="4357691" y="3571878"/>
              <a:ext cx="288925" cy="288925"/>
            </a:xfrm>
            <a:prstGeom prst="ellipse">
              <a:avLst/>
            </a:prstGeom>
            <a:solidFill>
              <a:schemeClr val="tx1"/>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fontAlgn="base">
                <a:spcBef>
                  <a:spcPct val="0"/>
                </a:spcBef>
                <a:spcAft>
                  <a:spcPct val="0"/>
                </a:spcAft>
              </a:pPr>
              <a:endParaRPr lang="en-US" altLang="zh-CN" smtClean="0">
                <a:solidFill>
                  <a:srgbClr val="FFFFFF"/>
                </a:solidFill>
              </a:endParaRPr>
            </a:p>
          </p:txBody>
        </p:sp>
        <p:sp>
          <p:nvSpPr>
            <p:cNvPr id="36909" name="Oval 18"/>
            <p:cNvSpPr>
              <a:spLocks noChangeArrowheads="1"/>
            </p:cNvSpPr>
            <p:nvPr/>
          </p:nvSpPr>
          <p:spPr bwMode="auto">
            <a:xfrm>
              <a:off x="3636966" y="3571878"/>
              <a:ext cx="288925" cy="288925"/>
            </a:xfrm>
            <a:prstGeom prst="ellipse">
              <a:avLst/>
            </a:prstGeom>
            <a:solidFill>
              <a:schemeClr val="tx1"/>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fontAlgn="base">
                <a:spcBef>
                  <a:spcPct val="0"/>
                </a:spcBef>
                <a:spcAft>
                  <a:spcPct val="0"/>
                </a:spcAft>
              </a:pPr>
              <a:endParaRPr lang="en-US" altLang="zh-CN" smtClean="0">
                <a:solidFill>
                  <a:srgbClr val="FFFFFF"/>
                </a:solidFill>
              </a:endParaRPr>
            </a:p>
          </p:txBody>
        </p:sp>
        <p:sp>
          <p:nvSpPr>
            <p:cNvPr id="36910" name="Oval 19"/>
            <p:cNvSpPr>
              <a:spLocks noChangeArrowheads="1"/>
            </p:cNvSpPr>
            <p:nvPr/>
          </p:nvSpPr>
          <p:spPr bwMode="auto">
            <a:xfrm>
              <a:off x="3636966" y="2851151"/>
              <a:ext cx="288925" cy="288925"/>
            </a:xfrm>
            <a:prstGeom prst="ellipse">
              <a:avLst/>
            </a:prstGeom>
            <a:solidFill>
              <a:schemeClr val="tx1"/>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fontAlgn="base">
                <a:spcBef>
                  <a:spcPct val="0"/>
                </a:spcBef>
                <a:spcAft>
                  <a:spcPct val="0"/>
                </a:spcAft>
              </a:pPr>
              <a:endParaRPr lang="en-US" altLang="zh-CN" smtClean="0">
                <a:solidFill>
                  <a:srgbClr val="FFFFFF"/>
                </a:solidFill>
              </a:endParaRPr>
            </a:p>
          </p:txBody>
        </p:sp>
        <p:sp>
          <p:nvSpPr>
            <p:cNvPr id="36911" name="Oval 20"/>
            <p:cNvSpPr>
              <a:spLocks noChangeArrowheads="1"/>
            </p:cNvSpPr>
            <p:nvPr/>
          </p:nvSpPr>
          <p:spPr bwMode="auto">
            <a:xfrm>
              <a:off x="3636964" y="2132013"/>
              <a:ext cx="288925" cy="288925"/>
            </a:xfrm>
            <a:prstGeom prst="ellipse">
              <a:avLst/>
            </a:prstGeom>
            <a:solidFill>
              <a:schemeClr val="tx1"/>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fontAlgn="base">
                <a:spcBef>
                  <a:spcPct val="0"/>
                </a:spcBef>
                <a:spcAft>
                  <a:spcPct val="0"/>
                </a:spcAft>
              </a:pPr>
              <a:endParaRPr lang="en-US" altLang="zh-CN" smtClean="0">
                <a:solidFill>
                  <a:srgbClr val="FFFFFF"/>
                </a:solidFill>
              </a:endParaRPr>
            </a:p>
          </p:txBody>
        </p:sp>
        <p:sp>
          <p:nvSpPr>
            <p:cNvPr id="36912" name="Oval 21"/>
            <p:cNvSpPr>
              <a:spLocks noChangeArrowheads="1"/>
            </p:cNvSpPr>
            <p:nvPr/>
          </p:nvSpPr>
          <p:spPr bwMode="auto">
            <a:xfrm>
              <a:off x="4357689" y="2132013"/>
              <a:ext cx="288925" cy="288925"/>
            </a:xfrm>
            <a:prstGeom prst="ellipse">
              <a:avLst/>
            </a:prstGeom>
            <a:solidFill>
              <a:schemeClr val="tx1"/>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fontAlgn="base">
                <a:spcBef>
                  <a:spcPct val="0"/>
                </a:spcBef>
                <a:spcAft>
                  <a:spcPct val="0"/>
                </a:spcAft>
              </a:pPr>
              <a:endParaRPr lang="en-US" altLang="zh-CN" smtClean="0">
                <a:solidFill>
                  <a:srgbClr val="FFFFFF"/>
                </a:solidFill>
              </a:endParaRPr>
            </a:p>
          </p:txBody>
        </p:sp>
        <p:sp>
          <p:nvSpPr>
            <p:cNvPr id="36913" name="Oval 22"/>
            <p:cNvSpPr>
              <a:spLocks noChangeArrowheads="1"/>
            </p:cNvSpPr>
            <p:nvPr/>
          </p:nvSpPr>
          <p:spPr bwMode="auto">
            <a:xfrm>
              <a:off x="5076825" y="2132013"/>
              <a:ext cx="288925" cy="288925"/>
            </a:xfrm>
            <a:prstGeom prst="ellipse">
              <a:avLst/>
            </a:prstGeom>
            <a:solidFill>
              <a:schemeClr val="tx1"/>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fontAlgn="base">
                <a:spcBef>
                  <a:spcPct val="0"/>
                </a:spcBef>
                <a:spcAft>
                  <a:spcPct val="0"/>
                </a:spcAft>
              </a:pPr>
              <a:endParaRPr lang="en-US" altLang="zh-CN" smtClean="0">
                <a:solidFill>
                  <a:srgbClr val="FFFFFF"/>
                </a:solidFill>
              </a:endParaRPr>
            </a:p>
          </p:txBody>
        </p:sp>
      </p:grpSp>
      <p:sp>
        <p:nvSpPr>
          <p:cNvPr id="27" name="Line 2"/>
          <p:cNvSpPr>
            <a:spLocks noChangeShapeType="1"/>
          </p:cNvSpPr>
          <p:nvPr/>
        </p:nvSpPr>
        <p:spPr bwMode="auto">
          <a:xfrm>
            <a:off x="5072063" y="2663825"/>
            <a:ext cx="3600450" cy="1439863"/>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fontAlgn="base">
              <a:spcBef>
                <a:spcPct val="0"/>
              </a:spcBef>
              <a:spcAft>
                <a:spcPct val="0"/>
              </a:spcAft>
            </a:pPr>
            <a:endParaRPr lang="en-US" smtClean="0">
              <a:solidFill>
                <a:srgbClr val="FFFFFF"/>
              </a:solidFill>
            </a:endParaRPr>
          </a:p>
        </p:txBody>
      </p:sp>
      <p:sp>
        <p:nvSpPr>
          <p:cNvPr id="28" name="Line 3"/>
          <p:cNvSpPr>
            <a:spLocks noChangeShapeType="1"/>
          </p:cNvSpPr>
          <p:nvPr/>
        </p:nvSpPr>
        <p:spPr bwMode="auto">
          <a:xfrm>
            <a:off x="5072063" y="2663825"/>
            <a:ext cx="3600450" cy="4318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fontAlgn="base">
              <a:spcBef>
                <a:spcPct val="0"/>
              </a:spcBef>
              <a:spcAft>
                <a:spcPct val="0"/>
              </a:spcAft>
            </a:pPr>
            <a:endParaRPr lang="en-US" smtClean="0">
              <a:solidFill>
                <a:srgbClr val="FFFFFF"/>
              </a:solidFill>
            </a:endParaRPr>
          </a:p>
        </p:txBody>
      </p:sp>
      <p:sp>
        <p:nvSpPr>
          <p:cNvPr id="29" name="Line 4"/>
          <p:cNvSpPr>
            <a:spLocks noChangeShapeType="1"/>
          </p:cNvSpPr>
          <p:nvPr/>
        </p:nvSpPr>
        <p:spPr bwMode="auto">
          <a:xfrm flipV="1">
            <a:off x="5072063" y="2159000"/>
            <a:ext cx="3600450" cy="504825"/>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fontAlgn="base">
              <a:spcBef>
                <a:spcPct val="0"/>
              </a:spcBef>
              <a:spcAft>
                <a:spcPct val="0"/>
              </a:spcAft>
            </a:pPr>
            <a:endParaRPr lang="en-US" smtClean="0">
              <a:solidFill>
                <a:srgbClr val="FFFFFF"/>
              </a:solidFill>
            </a:endParaRPr>
          </a:p>
        </p:txBody>
      </p:sp>
      <p:sp>
        <p:nvSpPr>
          <p:cNvPr id="30" name="Line 5"/>
          <p:cNvSpPr>
            <a:spLocks noChangeShapeType="1"/>
          </p:cNvSpPr>
          <p:nvPr/>
        </p:nvSpPr>
        <p:spPr bwMode="auto">
          <a:xfrm flipV="1">
            <a:off x="5072063" y="1223963"/>
            <a:ext cx="3600450" cy="143986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fontAlgn="base">
              <a:spcBef>
                <a:spcPct val="0"/>
              </a:spcBef>
              <a:spcAft>
                <a:spcPct val="0"/>
              </a:spcAft>
            </a:pPr>
            <a:endParaRPr lang="en-US" smtClean="0">
              <a:solidFill>
                <a:srgbClr val="FFFFFF"/>
              </a:solidFill>
            </a:endParaRPr>
          </a:p>
        </p:txBody>
      </p:sp>
      <p:sp>
        <p:nvSpPr>
          <p:cNvPr id="31" name="Freeform 6"/>
          <p:cNvSpPr>
            <a:spLocks/>
          </p:cNvSpPr>
          <p:nvPr/>
        </p:nvSpPr>
        <p:spPr bwMode="auto">
          <a:xfrm>
            <a:off x="8385175" y="1368425"/>
            <a:ext cx="287338" cy="2590800"/>
          </a:xfrm>
          <a:custGeom>
            <a:avLst/>
            <a:gdLst>
              <a:gd name="T0" fmla="*/ 0 w 181"/>
              <a:gd name="T1" fmla="*/ 0 h 1632"/>
              <a:gd name="T2" fmla="*/ 2147483647 w 181"/>
              <a:gd name="T3" fmla="*/ 2147483647 h 1632"/>
              <a:gd name="T4" fmla="*/ 0 w 181"/>
              <a:gd name="T5" fmla="*/ 2147483647 h 1632"/>
              <a:gd name="T6" fmla="*/ 0 60000 65536"/>
              <a:gd name="T7" fmla="*/ 0 60000 65536"/>
              <a:gd name="T8" fmla="*/ 0 60000 65536"/>
            </a:gdLst>
            <a:ahLst/>
            <a:cxnLst>
              <a:cxn ang="T6">
                <a:pos x="T0" y="T1"/>
              </a:cxn>
              <a:cxn ang="T7">
                <a:pos x="T2" y="T3"/>
              </a:cxn>
              <a:cxn ang="T8">
                <a:pos x="T4" y="T5"/>
              </a:cxn>
            </a:cxnLst>
            <a:rect l="0" t="0" r="r" b="b"/>
            <a:pathLst>
              <a:path w="181" h="1632">
                <a:moveTo>
                  <a:pt x="0" y="0"/>
                </a:moveTo>
                <a:cubicBezTo>
                  <a:pt x="90" y="272"/>
                  <a:pt x="181" y="544"/>
                  <a:pt x="181" y="816"/>
                </a:cubicBezTo>
                <a:cubicBezTo>
                  <a:pt x="181" y="1088"/>
                  <a:pt x="90" y="1360"/>
                  <a:pt x="0" y="1632"/>
                </a:cubicBezTo>
              </a:path>
            </a:pathLst>
          </a:custGeom>
          <a:noFill/>
          <a:ln w="19050" cap="flat" cmpd="sng">
            <a:solidFill>
              <a:schemeClr val="tx1"/>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fontAlgn="base">
              <a:spcBef>
                <a:spcPct val="0"/>
              </a:spcBef>
              <a:spcAft>
                <a:spcPct val="0"/>
              </a:spcAft>
            </a:pPr>
            <a:endParaRPr lang="en-US" smtClean="0">
              <a:solidFill>
                <a:srgbClr val="FFFFFF"/>
              </a:solidFill>
            </a:endParaRPr>
          </a:p>
        </p:txBody>
      </p:sp>
      <p:sp>
        <p:nvSpPr>
          <p:cNvPr id="32" name="Freeform 7"/>
          <p:cNvSpPr>
            <a:spLocks/>
          </p:cNvSpPr>
          <p:nvPr/>
        </p:nvSpPr>
        <p:spPr bwMode="auto">
          <a:xfrm>
            <a:off x="7664450" y="1655763"/>
            <a:ext cx="300038" cy="2087562"/>
          </a:xfrm>
          <a:custGeom>
            <a:avLst/>
            <a:gdLst>
              <a:gd name="T0" fmla="*/ 0 w 189"/>
              <a:gd name="T1" fmla="*/ 0 h 1270"/>
              <a:gd name="T2" fmla="*/ 2147483647 w 189"/>
              <a:gd name="T3" fmla="*/ 2147483647 h 1270"/>
              <a:gd name="T4" fmla="*/ 2147483647 w 189"/>
              <a:gd name="T5" fmla="*/ 2147483647 h 1270"/>
              <a:gd name="T6" fmla="*/ 0 60000 65536"/>
              <a:gd name="T7" fmla="*/ 0 60000 65536"/>
              <a:gd name="T8" fmla="*/ 0 60000 65536"/>
            </a:gdLst>
            <a:ahLst/>
            <a:cxnLst>
              <a:cxn ang="T6">
                <a:pos x="T0" y="T1"/>
              </a:cxn>
              <a:cxn ang="T7">
                <a:pos x="T2" y="T3"/>
              </a:cxn>
              <a:cxn ang="T8">
                <a:pos x="T4" y="T5"/>
              </a:cxn>
            </a:cxnLst>
            <a:rect l="0" t="0" r="r" b="b"/>
            <a:pathLst>
              <a:path w="189" h="1270">
                <a:moveTo>
                  <a:pt x="0" y="0"/>
                </a:moveTo>
                <a:cubicBezTo>
                  <a:pt x="86" y="211"/>
                  <a:pt x="173" y="423"/>
                  <a:pt x="181" y="635"/>
                </a:cubicBezTo>
                <a:cubicBezTo>
                  <a:pt x="189" y="847"/>
                  <a:pt x="117" y="1058"/>
                  <a:pt x="45" y="1270"/>
                </a:cubicBezTo>
              </a:path>
            </a:pathLst>
          </a:custGeom>
          <a:noFill/>
          <a:ln w="19050" cap="flat" cmpd="sng">
            <a:solidFill>
              <a:schemeClr val="tx1"/>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fontAlgn="base">
              <a:spcBef>
                <a:spcPct val="0"/>
              </a:spcBef>
              <a:spcAft>
                <a:spcPct val="0"/>
              </a:spcAft>
            </a:pPr>
            <a:endParaRPr lang="en-US" smtClean="0">
              <a:solidFill>
                <a:srgbClr val="FFFFFF"/>
              </a:solidFill>
            </a:endParaRPr>
          </a:p>
        </p:txBody>
      </p:sp>
      <p:sp>
        <p:nvSpPr>
          <p:cNvPr id="33" name="Freeform 8"/>
          <p:cNvSpPr>
            <a:spLocks/>
          </p:cNvSpPr>
          <p:nvPr/>
        </p:nvSpPr>
        <p:spPr bwMode="auto">
          <a:xfrm>
            <a:off x="6943725" y="1943100"/>
            <a:ext cx="215900" cy="1441450"/>
          </a:xfrm>
          <a:custGeom>
            <a:avLst/>
            <a:gdLst>
              <a:gd name="T0" fmla="*/ 0 w 136"/>
              <a:gd name="T1" fmla="*/ 0 h 998"/>
              <a:gd name="T2" fmla="*/ 2147483647 w 136"/>
              <a:gd name="T3" fmla="*/ 2147483647 h 998"/>
              <a:gd name="T4" fmla="*/ 0 w 136"/>
              <a:gd name="T5" fmla="*/ 2147483647 h 998"/>
              <a:gd name="T6" fmla="*/ 0 60000 65536"/>
              <a:gd name="T7" fmla="*/ 0 60000 65536"/>
              <a:gd name="T8" fmla="*/ 0 60000 65536"/>
            </a:gdLst>
            <a:ahLst/>
            <a:cxnLst>
              <a:cxn ang="T6">
                <a:pos x="T0" y="T1"/>
              </a:cxn>
              <a:cxn ang="T7">
                <a:pos x="T2" y="T3"/>
              </a:cxn>
              <a:cxn ang="T8">
                <a:pos x="T4" y="T5"/>
              </a:cxn>
            </a:cxnLst>
            <a:rect l="0" t="0" r="r" b="b"/>
            <a:pathLst>
              <a:path w="136" h="998">
                <a:moveTo>
                  <a:pt x="0" y="0"/>
                </a:moveTo>
                <a:cubicBezTo>
                  <a:pt x="68" y="166"/>
                  <a:pt x="136" y="333"/>
                  <a:pt x="136" y="499"/>
                </a:cubicBezTo>
                <a:cubicBezTo>
                  <a:pt x="136" y="665"/>
                  <a:pt x="68" y="831"/>
                  <a:pt x="0" y="998"/>
                </a:cubicBezTo>
              </a:path>
            </a:pathLst>
          </a:custGeom>
          <a:noFill/>
          <a:ln w="19050" cap="flat" cmpd="sng">
            <a:solidFill>
              <a:schemeClr val="tx1"/>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fontAlgn="base">
              <a:spcBef>
                <a:spcPct val="0"/>
              </a:spcBef>
              <a:spcAft>
                <a:spcPct val="0"/>
              </a:spcAft>
            </a:pPr>
            <a:endParaRPr lang="en-US" smtClean="0">
              <a:solidFill>
                <a:srgbClr val="FFFFFF"/>
              </a:solidFill>
            </a:endParaRPr>
          </a:p>
        </p:txBody>
      </p:sp>
      <p:sp>
        <p:nvSpPr>
          <p:cNvPr id="34" name="Freeform 9"/>
          <p:cNvSpPr>
            <a:spLocks/>
          </p:cNvSpPr>
          <p:nvPr/>
        </p:nvSpPr>
        <p:spPr bwMode="auto">
          <a:xfrm>
            <a:off x="6224588" y="2232025"/>
            <a:ext cx="142875" cy="936625"/>
          </a:xfrm>
          <a:custGeom>
            <a:avLst/>
            <a:gdLst>
              <a:gd name="T0" fmla="*/ 0 w 97"/>
              <a:gd name="T1" fmla="*/ 0 h 636"/>
              <a:gd name="T2" fmla="*/ 2147483647 w 97"/>
              <a:gd name="T3" fmla="*/ 2147483647 h 636"/>
              <a:gd name="T4" fmla="*/ 2147483647 w 97"/>
              <a:gd name="T5" fmla="*/ 2147483647 h 636"/>
              <a:gd name="T6" fmla="*/ 0 60000 65536"/>
              <a:gd name="T7" fmla="*/ 0 60000 65536"/>
              <a:gd name="T8" fmla="*/ 0 60000 65536"/>
            </a:gdLst>
            <a:ahLst/>
            <a:cxnLst>
              <a:cxn ang="T6">
                <a:pos x="T0" y="T1"/>
              </a:cxn>
              <a:cxn ang="T7">
                <a:pos x="T2" y="T3"/>
              </a:cxn>
              <a:cxn ang="T8">
                <a:pos x="T4" y="T5"/>
              </a:cxn>
            </a:cxnLst>
            <a:rect l="0" t="0" r="r" b="b"/>
            <a:pathLst>
              <a:path w="97" h="636">
                <a:moveTo>
                  <a:pt x="0" y="0"/>
                </a:moveTo>
                <a:cubicBezTo>
                  <a:pt x="41" y="106"/>
                  <a:pt x="83" y="212"/>
                  <a:pt x="90" y="318"/>
                </a:cubicBezTo>
                <a:cubicBezTo>
                  <a:pt x="97" y="424"/>
                  <a:pt x="71" y="530"/>
                  <a:pt x="45" y="636"/>
                </a:cubicBezTo>
              </a:path>
            </a:pathLst>
          </a:custGeom>
          <a:noFill/>
          <a:ln w="19050" cap="flat" cmpd="sng">
            <a:solidFill>
              <a:schemeClr val="tx1"/>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fontAlgn="base">
              <a:spcBef>
                <a:spcPct val="0"/>
              </a:spcBef>
              <a:spcAft>
                <a:spcPct val="0"/>
              </a:spcAft>
            </a:pPr>
            <a:endParaRPr lang="en-US" smtClean="0">
              <a:solidFill>
                <a:srgbClr val="FFFFFF"/>
              </a:solidFill>
            </a:endParaRPr>
          </a:p>
        </p:txBody>
      </p:sp>
      <p:sp>
        <p:nvSpPr>
          <p:cNvPr id="35" name="Oval 10"/>
          <p:cNvSpPr>
            <a:spLocks noChangeArrowheads="1"/>
          </p:cNvSpPr>
          <p:nvPr/>
        </p:nvSpPr>
        <p:spPr bwMode="auto">
          <a:xfrm>
            <a:off x="6080125" y="2087563"/>
            <a:ext cx="288925" cy="288925"/>
          </a:xfrm>
          <a:prstGeom prst="ellipse">
            <a:avLst/>
          </a:prstGeom>
          <a:solidFill>
            <a:schemeClr val="tx1"/>
          </a:solidFill>
          <a:ln w="19050"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fontAlgn="base">
              <a:spcBef>
                <a:spcPct val="0"/>
              </a:spcBef>
              <a:spcAft>
                <a:spcPct val="0"/>
              </a:spcAft>
            </a:pPr>
            <a:endParaRPr lang="en-US" altLang="zh-CN" smtClean="0">
              <a:solidFill>
                <a:srgbClr val="FFFFFF"/>
              </a:solidFill>
            </a:endParaRPr>
          </a:p>
        </p:txBody>
      </p:sp>
      <p:sp>
        <p:nvSpPr>
          <p:cNvPr id="36" name="Oval 11"/>
          <p:cNvSpPr>
            <a:spLocks noChangeArrowheads="1"/>
          </p:cNvSpPr>
          <p:nvPr/>
        </p:nvSpPr>
        <p:spPr bwMode="auto">
          <a:xfrm>
            <a:off x="6224588" y="2519363"/>
            <a:ext cx="288925" cy="288925"/>
          </a:xfrm>
          <a:prstGeom prst="ellipse">
            <a:avLst/>
          </a:prstGeom>
          <a:solidFill>
            <a:schemeClr val="tx1"/>
          </a:solidFill>
          <a:ln w="19050"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fontAlgn="base">
              <a:spcBef>
                <a:spcPct val="0"/>
              </a:spcBef>
              <a:spcAft>
                <a:spcPct val="0"/>
              </a:spcAft>
            </a:pPr>
            <a:endParaRPr lang="en-US" altLang="zh-CN" smtClean="0">
              <a:solidFill>
                <a:srgbClr val="FFFFFF"/>
              </a:solidFill>
            </a:endParaRPr>
          </a:p>
        </p:txBody>
      </p:sp>
      <p:sp>
        <p:nvSpPr>
          <p:cNvPr id="37" name="Oval 12"/>
          <p:cNvSpPr>
            <a:spLocks noChangeArrowheads="1"/>
          </p:cNvSpPr>
          <p:nvPr/>
        </p:nvSpPr>
        <p:spPr bwMode="auto">
          <a:xfrm>
            <a:off x="6151563" y="3024188"/>
            <a:ext cx="288925" cy="288925"/>
          </a:xfrm>
          <a:prstGeom prst="ellipse">
            <a:avLst/>
          </a:prstGeom>
          <a:solidFill>
            <a:schemeClr val="tx1"/>
          </a:solidFill>
          <a:ln w="19050"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fontAlgn="base">
              <a:spcBef>
                <a:spcPct val="0"/>
              </a:spcBef>
              <a:spcAft>
                <a:spcPct val="0"/>
              </a:spcAft>
            </a:pPr>
            <a:endParaRPr lang="en-US" altLang="zh-CN" smtClean="0">
              <a:solidFill>
                <a:srgbClr val="FFFFFF"/>
              </a:solidFill>
            </a:endParaRPr>
          </a:p>
        </p:txBody>
      </p:sp>
      <p:sp>
        <p:nvSpPr>
          <p:cNvPr id="38" name="Oval 13"/>
          <p:cNvSpPr>
            <a:spLocks noChangeArrowheads="1"/>
          </p:cNvSpPr>
          <p:nvPr/>
        </p:nvSpPr>
        <p:spPr bwMode="auto">
          <a:xfrm>
            <a:off x="6800850" y="1800225"/>
            <a:ext cx="288925" cy="288925"/>
          </a:xfrm>
          <a:prstGeom prst="ellipse">
            <a:avLst/>
          </a:prstGeom>
          <a:solidFill>
            <a:schemeClr val="tx1"/>
          </a:solidFill>
          <a:ln w="19050"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fontAlgn="base">
              <a:spcBef>
                <a:spcPct val="0"/>
              </a:spcBef>
              <a:spcAft>
                <a:spcPct val="0"/>
              </a:spcAft>
            </a:pPr>
            <a:endParaRPr lang="en-US" altLang="zh-CN" smtClean="0">
              <a:solidFill>
                <a:srgbClr val="FFFFFF"/>
              </a:solidFill>
            </a:endParaRPr>
          </a:p>
        </p:txBody>
      </p:sp>
      <p:sp>
        <p:nvSpPr>
          <p:cNvPr id="39" name="Oval 14"/>
          <p:cNvSpPr>
            <a:spLocks noChangeArrowheads="1"/>
          </p:cNvSpPr>
          <p:nvPr/>
        </p:nvSpPr>
        <p:spPr bwMode="auto">
          <a:xfrm>
            <a:off x="6943725" y="2232025"/>
            <a:ext cx="288925" cy="288925"/>
          </a:xfrm>
          <a:prstGeom prst="ellipse">
            <a:avLst/>
          </a:prstGeom>
          <a:solidFill>
            <a:schemeClr val="tx1"/>
          </a:solidFill>
          <a:ln w="19050"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fontAlgn="base">
              <a:spcBef>
                <a:spcPct val="0"/>
              </a:spcBef>
              <a:spcAft>
                <a:spcPct val="0"/>
              </a:spcAft>
            </a:pPr>
            <a:endParaRPr lang="en-US" altLang="zh-CN" smtClean="0">
              <a:solidFill>
                <a:srgbClr val="FFFFFF"/>
              </a:solidFill>
            </a:endParaRPr>
          </a:p>
        </p:txBody>
      </p:sp>
      <p:sp>
        <p:nvSpPr>
          <p:cNvPr id="40" name="Oval 15"/>
          <p:cNvSpPr>
            <a:spLocks noChangeArrowheads="1"/>
          </p:cNvSpPr>
          <p:nvPr/>
        </p:nvSpPr>
        <p:spPr bwMode="auto">
          <a:xfrm>
            <a:off x="6943725" y="2735263"/>
            <a:ext cx="288925" cy="288925"/>
          </a:xfrm>
          <a:prstGeom prst="ellipse">
            <a:avLst/>
          </a:prstGeom>
          <a:solidFill>
            <a:schemeClr val="tx1"/>
          </a:solidFill>
          <a:ln w="19050"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fontAlgn="base">
              <a:spcBef>
                <a:spcPct val="0"/>
              </a:spcBef>
              <a:spcAft>
                <a:spcPct val="0"/>
              </a:spcAft>
            </a:pPr>
            <a:endParaRPr lang="en-US" altLang="zh-CN" smtClean="0">
              <a:solidFill>
                <a:srgbClr val="FFFFFF"/>
              </a:solidFill>
            </a:endParaRPr>
          </a:p>
        </p:txBody>
      </p:sp>
      <p:sp>
        <p:nvSpPr>
          <p:cNvPr id="41" name="Oval 16"/>
          <p:cNvSpPr>
            <a:spLocks noChangeArrowheads="1"/>
          </p:cNvSpPr>
          <p:nvPr/>
        </p:nvSpPr>
        <p:spPr bwMode="auto">
          <a:xfrm>
            <a:off x="6800850" y="3240088"/>
            <a:ext cx="288925" cy="288925"/>
          </a:xfrm>
          <a:prstGeom prst="ellipse">
            <a:avLst/>
          </a:prstGeom>
          <a:solidFill>
            <a:schemeClr val="tx1"/>
          </a:solidFill>
          <a:ln w="19050"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fontAlgn="base">
              <a:spcBef>
                <a:spcPct val="0"/>
              </a:spcBef>
              <a:spcAft>
                <a:spcPct val="0"/>
              </a:spcAft>
            </a:pPr>
            <a:endParaRPr lang="en-US" altLang="zh-CN" smtClean="0">
              <a:solidFill>
                <a:srgbClr val="FFFFFF"/>
              </a:solidFill>
            </a:endParaRPr>
          </a:p>
        </p:txBody>
      </p:sp>
      <p:sp>
        <p:nvSpPr>
          <p:cNvPr id="42" name="Oval 17"/>
          <p:cNvSpPr>
            <a:spLocks noChangeArrowheads="1"/>
          </p:cNvSpPr>
          <p:nvPr/>
        </p:nvSpPr>
        <p:spPr bwMode="auto">
          <a:xfrm>
            <a:off x="7519988" y="1511300"/>
            <a:ext cx="288925" cy="288925"/>
          </a:xfrm>
          <a:prstGeom prst="ellipse">
            <a:avLst/>
          </a:prstGeom>
          <a:solidFill>
            <a:schemeClr val="tx1"/>
          </a:solidFill>
          <a:ln w="19050"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fontAlgn="base">
              <a:spcBef>
                <a:spcPct val="0"/>
              </a:spcBef>
              <a:spcAft>
                <a:spcPct val="0"/>
              </a:spcAft>
            </a:pPr>
            <a:endParaRPr lang="en-US" altLang="zh-CN" smtClean="0">
              <a:solidFill>
                <a:srgbClr val="FFFFFF"/>
              </a:solidFill>
            </a:endParaRPr>
          </a:p>
        </p:txBody>
      </p:sp>
      <p:sp>
        <p:nvSpPr>
          <p:cNvPr id="43" name="Oval 18"/>
          <p:cNvSpPr>
            <a:spLocks noChangeArrowheads="1"/>
          </p:cNvSpPr>
          <p:nvPr/>
        </p:nvSpPr>
        <p:spPr bwMode="auto">
          <a:xfrm>
            <a:off x="7735888" y="2159000"/>
            <a:ext cx="288925" cy="288925"/>
          </a:xfrm>
          <a:prstGeom prst="ellipse">
            <a:avLst/>
          </a:prstGeom>
          <a:solidFill>
            <a:schemeClr val="tx1"/>
          </a:solidFill>
          <a:ln w="19050"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fontAlgn="base">
              <a:spcBef>
                <a:spcPct val="0"/>
              </a:spcBef>
              <a:spcAft>
                <a:spcPct val="0"/>
              </a:spcAft>
            </a:pPr>
            <a:endParaRPr lang="en-US" altLang="zh-CN" smtClean="0">
              <a:solidFill>
                <a:srgbClr val="FFFFFF"/>
              </a:solidFill>
            </a:endParaRPr>
          </a:p>
        </p:txBody>
      </p:sp>
      <p:sp>
        <p:nvSpPr>
          <p:cNvPr id="44" name="Oval 19"/>
          <p:cNvSpPr>
            <a:spLocks noChangeArrowheads="1"/>
          </p:cNvSpPr>
          <p:nvPr/>
        </p:nvSpPr>
        <p:spPr bwMode="auto">
          <a:xfrm>
            <a:off x="7808913" y="2879725"/>
            <a:ext cx="288925" cy="288925"/>
          </a:xfrm>
          <a:prstGeom prst="ellipse">
            <a:avLst/>
          </a:prstGeom>
          <a:solidFill>
            <a:schemeClr val="tx1"/>
          </a:solidFill>
          <a:ln w="19050"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fontAlgn="base">
              <a:spcBef>
                <a:spcPct val="0"/>
              </a:spcBef>
              <a:spcAft>
                <a:spcPct val="0"/>
              </a:spcAft>
            </a:pPr>
            <a:endParaRPr lang="en-US" altLang="zh-CN" smtClean="0">
              <a:solidFill>
                <a:srgbClr val="FFFFFF"/>
              </a:solidFill>
            </a:endParaRPr>
          </a:p>
        </p:txBody>
      </p:sp>
      <p:sp>
        <p:nvSpPr>
          <p:cNvPr id="45" name="Oval 20"/>
          <p:cNvSpPr>
            <a:spLocks noChangeArrowheads="1"/>
          </p:cNvSpPr>
          <p:nvPr/>
        </p:nvSpPr>
        <p:spPr bwMode="auto">
          <a:xfrm>
            <a:off x="7593013" y="3527425"/>
            <a:ext cx="288925" cy="288925"/>
          </a:xfrm>
          <a:prstGeom prst="ellipse">
            <a:avLst/>
          </a:prstGeom>
          <a:solidFill>
            <a:schemeClr val="tx1"/>
          </a:solidFill>
          <a:ln w="19050"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fontAlgn="base">
              <a:spcBef>
                <a:spcPct val="0"/>
              </a:spcBef>
              <a:spcAft>
                <a:spcPct val="0"/>
              </a:spcAft>
            </a:pPr>
            <a:endParaRPr lang="en-US" altLang="zh-CN" smtClean="0">
              <a:solidFill>
                <a:srgbClr val="FFFFFF"/>
              </a:solidFill>
            </a:endParaRPr>
          </a:p>
        </p:txBody>
      </p:sp>
      <p:sp>
        <p:nvSpPr>
          <p:cNvPr id="46" name="Oval 21"/>
          <p:cNvSpPr>
            <a:spLocks noChangeArrowheads="1"/>
          </p:cNvSpPr>
          <p:nvPr/>
        </p:nvSpPr>
        <p:spPr bwMode="auto">
          <a:xfrm>
            <a:off x="8240713" y="1223963"/>
            <a:ext cx="288925" cy="288925"/>
          </a:xfrm>
          <a:prstGeom prst="ellipse">
            <a:avLst/>
          </a:prstGeom>
          <a:solidFill>
            <a:schemeClr val="tx1"/>
          </a:solidFill>
          <a:ln w="19050"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fontAlgn="base">
              <a:spcBef>
                <a:spcPct val="0"/>
              </a:spcBef>
              <a:spcAft>
                <a:spcPct val="0"/>
              </a:spcAft>
            </a:pPr>
            <a:endParaRPr lang="en-US" altLang="zh-CN" smtClean="0">
              <a:solidFill>
                <a:srgbClr val="FFFFFF"/>
              </a:solidFill>
            </a:endParaRPr>
          </a:p>
        </p:txBody>
      </p:sp>
      <p:sp>
        <p:nvSpPr>
          <p:cNvPr id="47" name="Oval 22"/>
          <p:cNvSpPr>
            <a:spLocks noChangeArrowheads="1"/>
          </p:cNvSpPr>
          <p:nvPr/>
        </p:nvSpPr>
        <p:spPr bwMode="auto">
          <a:xfrm>
            <a:off x="8456613" y="2016125"/>
            <a:ext cx="288925" cy="288925"/>
          </a:xfrm>
          <a:prstGeom prst="ellipse">
            <a:avLst/>
          </a:prstGeom>
          <a:solidFill>
            <a:schemeClr val="tx1"/>
          </a:solidFill>
          <a:ln w="19050"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fontAlgn="base">
              <a:spcBef>
                <a:spcPct val="0"/>
              </a:spcBef>
              <a:spcAft>
                <a:spcPct val="0"/>
              </a:spcAft>
            </a:pPr>
            <a:endParaRPr lang="en-US" altLang="zh-CN" smtClean="0">
              <a:solidFill>
                <a:srgbClr val="FFFFFF"/>
              </a:solidFill>
            </a:endParaRPr>
          </a:p>
        </p:txBody>
      </p:sp>
      <p:sp>
        <p:nvSpPr>
          <p:cNvPr id="48" name="Oval 23"/>
          <p:cNvSpPr>
            <a:spLocks noChangeArrowheads="1"/>
          </p:cNvSpPr>
          <p:nvPr/>
        </p:nvSpPr>
        <p:spPr bwMode="auto">
          <a:xfrm>
            <a:off x="8456613" y="2951163"/>
            <a:ext cx="288925" cy="288925"/>
          </a:xfrm>
          <a:prstGeom prst="ellipse">
            <a:avLst/>
          </a:prstGeom>
          <a:solidFill>
            <a:schemeClr val="tx1"/>
          </a:solidFill>
          <a:ln w="19050"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fontAlgn="base">
              <a:spcBef>
                <a:spcPct val="0"/>
              </a:spcBef>
              <a:spcAft>
                <a:spcPct val="0"/>
              </a:spcAft>
            </a:pPr>
            <a:endParaRPr lang="en-US" altLang="zh-CN" smtClean="0">
              <a:solidFill>
                <a:srgbClr val="FFFFFF"/>
              </a:solidFill>
            </a:endParaRPr>
          </a:p>
        </p:txBody>
      </p:sp>
      <p:sp>
        <p:nvSpPr>
          <p:cNvPr id="49" name="Oval 24"/>
          <p:cNvSpPr>
            <a:spLocks noChangeArrowheads="1"/>
          </p:cNvSpPr>
          <p:nvPr/>
        </p:nvSpPr>
        <p:spPr bwMode="auto">
          <a:xfrm>
            <a:off x="8240713" y="3816350"/>
            <a:ext cx="288925" cy="288925"/>
          </a:xfrm>
          <a:prstGeom prst="ellipse">
            <a:avLst/>
          </a:prstGeom>
          <a:solidFill>
            <a:schemeClr val="tx1"/>
          </a:solidFill>
          <a:ln w="19050"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fontAlgn="base">
              <a:spcBef>
                <a:spcPct val="0"/>
              </a:spcBef>
              <a:spcAft>
                <a:spcPct val="0"/>
              </a:spcAft>
            </a:pPr>
            <a:endParaRPr lang="en-US" altLang="zh-CN" smtClean="0">
              <a:solidFill>
                <a:srgbClr val="FFFFFF"/>
              </a:solidFill>
            </a:endParaRPr>
          </a:p>
        </p:txBody>
      </p:sp>
      <p:sp>
        <p:nvSpPr>
          <p:cNvPr id="50" name="Oval 25"/>
          <p:cNvSpPr>
            <a:spLocks noChangeArrowheads="1"/>
          </p:cNvSpPr>
          <p:nvPr/>
        </p:nvSpPr>
        <p:spPr bwMode="auto">
          <a:xfrm>
            <a:off x="5000625" y="2519363"/>
            <a:ext cx="288925" cy="288925"/>
          </a:xfrm>
          <a:prstGeom prst="ellipse">
            <a:avLst/>
          </a:prstGeom>
          <a:solidFill>
            <a:schemeClr val="tx1"/>
          </a:solidFill>
          <a:ln w="19050"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fontAlgn="base">
              <a:spcBef>
                <a:spcPct val="0"/>
              </a:spcBef>
              <a:spcAft>
                <a:spcPct val="0"/>
              </a:spcAft>
            </a:pPr>
            <a:endParaRPr lang="en-US" altLang="zh-CN" smtClean="0">
              <a:solidFill>
                <a:srgbClr val="FFFFFF"/>
              </a:solidFill>
            </a:endParaRPr>
          </a:p>
        </p:txBody>
      </p:sp>
      <p:sp>
        <p:nvSpPr>
          <p:cNvPr id="36891" name="TextBox 2"/>
          <p:cNvSpPr txBox="1">
            <a:spLocks noChangeArrowheads="1"/>
          </p:cNvSpPr>
          <p:nvPr/>
        </p:nvSpPr>
        <p:spPr bwMode="auto">
          <a:xfrm>
            <a:off x="457200" y="5857875"/>
            <a:ext cx="8458200"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3200">
                <a:solidFill>
                  <a:schemeClr val="tx1"/>
                </a:solidFill>
                <a:latin typeface="Times New Roman" pitchFamily="18" charset="0"/>
                <a:ea typeface="宋体" pitchFamily="2" charset="-122"/>
              </a:defRPr>
            </a:lvl1pPr>
            <a:lvl2pPr>
              <a:defRPr kumimoji="1" sz="2800">
                <a:solidFill>
                  <a:schemeClr val="tx1"/>
                </a:solidFill>
                <a:latin typeface="Times New Roman" pitchFamily="18" charset="0"/>
                <a:ea typeface="宋体" pitchFamily="2" charset="-122"/>
              </a:defRPr>
            </a:lvl2pPr>
            <a:lvl3pPr>
              <a:defRPr kumimoji="1" sz="2400">
                <a:solidFill>
                  <a:schemeClr val="tx1"/>
                </a:solidFill>
                <a:latin typeface="Times New Roman" pitchFamily="18" charset="0"/>
                <a:ea typeface="宋体" pitchFamily="2" charset="-122"/>
              </a:defRPr>
            </a:lvl3pPr>
            <a:lvl4pPr>
              <a:defRPr kumimoji="1" sz="2000">
                <a:solidFill>
                  <a:schemeClr val="tx1"/>
                </a:solidFill>
                <a:latin typeface="Times New Roman" pitchFamily="18" charset="0"/>
                <a:ea typeface="宋体" pitchFamily="2" charset="-122"/>
              </a:defRPr>
            </a:lvl4pPr>
            <a:lvl5pPr>
              <a:defRPr kumimoji="1" sz="2000">
                <a:solidFill>
                  <a:schemeClr val="tx1"/>
                </a:solidFill>
                <a:latin typeface="Times New Roman" pitchFamily="18" charset="0"/>
                <a:ea typeface="宋体" pitchFamily="2" charset="-122"/>
              </a:defRPr>
            </a:lvl5pPr>
            <a:lvl6pPr eaLnBrk="0" hangingPunct="0">
              <a:defRPr kumimoji="1" sz="2000">
                <a:solidFill>
                  <a:schemeClr val="tx1"/>
                </a:solidFill>
                <a:latin typeface="Times New Roman" pitchFamily="18" charset="0"/>
                <a:ea typeface="宋体" pitchFamily="2" charset="-122"/>
              </a:defRPr>
            </a:lvl6pPr>
            <a:lvl7pPr eaLnBrk="0" hangingPunct="0">
              <a:defRPr kumimoji="1" sz="2000">
                <a:solidFill>
                  <a:schemeClr val="tx1"/>
                </a:solidFill>
                <a:latin typeface="Times New Roman" pitchFamily="18" charset="0"/>
                <a:ea typeface="宋体" pitchFamily="2" charset="-122"/>
              </a:defRPr>
            </a:lvl7pPr>
            <a:lvl8pPr eaLnBrk="0" hangingPunct="0">
              <a:defRPr kumimoji="1" sz="2000">
                <a:solidFill>
                  <a:schemeClr val="tx1"/>
                </a:solidFill>
                <a:latin typeface="Times New Roman" pitchFamily="18" charset="0"/>
                <a:ea typeface="宋体" pitchFamily="2" charset="-122"/>
              </a:defRPr>
            </a:lvl8pPr>
            <a:lvl9pPr eaLnBrk="0" hangingPunct="0">
              <a:defRPr kumimoji="1" sz="2000">
                <a:solidFill>
                  <a:schemeClr val="tx1"/>
                </a:solidFill>
                <a:latin typeface="Times New Roman" pitchFamily="18" charset="0"/>
                <a:ea typeface="宋体" pitchFamily="2" charset="-122"/>
              </a:defRPr>
            </a:lvl9pPr>
          </a:lstStyle>
          <a:p>
            <a:pPr fontAlgn="base">
              <a:spcBef>
                <a:spcPct val="0"/>
              </a:spcBef>
              <a:spcAft>
                <a:spcPct val="0"/>
              </a:spcAft>
            </a:pPr>
            <a:r>
              <a:rPr kumimoji="0" lang="en-US" altLang="zh-CN" sz="2800" smtClean="0">
                <a:solidFill>
                  <a:srgbClr val="FFFFFF"/>
                </a:solidFill>
              </a:rPr>
              <a:t>Example 2:  sampling methods for air and exhaust gas</a:t>
            </a:r>
          </a:p>
        </p:txBody>
      </p:sp>
      <p:sp>
        <p:nvSpPr>
          <p:cNvPr id="36892" name="TextBox 50"/>
          <p:cNvSpPr txBox="1">
            <a:spLocks noChangeArrowheads="1"/>
          </p:cNvSpPr>
          <p:nvPr/>
        </p:nvSpPr>
        <p:spPr bwMode="auto">
          <a:xfrm>
            <a:off x="457200" y="4691063"/>
            <a:ext cx="84582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3200">
                <a:solidFill>
                  <a:schemeClr val="tx1"/>
                </a:solidFill>
                <a:latin typeface="Times New Roman" pitchFamily="18" charset="0"/>
                <a:ea typeface="宋体" pitchFamily="2" charset="-122"/>
              </a:defRPr>
            </a:lvl1pPr>
            <a:lvl2pPr>
              <a:defRPr kumimoji="1" sz="2800">
                <a:solidFill>
                  <a:schemeClr val="tx1"/>
                </a:solidFill>
                <a:latin typeface="Times New Roman" pitchFamily="18" charset="0"/>
                <a:ea typeface="宋体" pitchFamily="2" charset="-122"/>
              </a:defRPr>
            </a:lvl2pPr>
            <a:lvl3pPr>
              <a:defRPr kumimoji="1" sz="2400">
                <a:solidFill>
                  <a:schemeClr val="tx1"/>
                </a:solidFill>
                <a:latin typeface="Times New Roman" pitchFamily="18" charset="0"/>
                <a:ea typeface="宋体" pitchFamily="2" charset="-122"/>
              </a:defRPr>
            </a:lvl3pPr>
            <a:lvl4pPr>
              <a:defRPr kumimoji="1" sz="2000">
                <a:solidFill>
                  <a:schemeClr val="tx1"/>
                </a:solidFill>
                <a:latin typeface="Times New Roman" pitchFamily="18" charset="0"/>
                <a:ea typeface="宋体" pitchFamily="2" charset="-122"/>
              </a:defRPr>
            </a:lvl4pPr>
            <a:lvl5pPr>
              <a:defRPr kumimoji="1" sz="2000">
                <a:solidFill>
                  <a:schemeClr val="tx1"/>
                </a:solidFill>
                <a:latin typeface="Times New Roman" pitchFamily="18" charset="0"/>
                <a:ea typeface="宋体" pitchFamily="2" charset="-122"/>
              </a:defRPr>
            </a:lvl5pPr>
            <a:lvl6pPr eaLnBrk="0" hangingPunct="0">
              <a:defRPr kumimoji="1" sz="2000">
                <a:solidFill>
                  <a:schemeClr val="tx1"/>
                </a:solidFill>
                <a:latin typeface="Times New Roman" pitchFamily="18" charset="0"/>
                <a:ea typeface="宋体" pitchFamily="2" charset="-122"/>
              </a:defRPr>
            </a:lvl6pPr>
            <a:lvl7pPr eaLnBrk="0" hangingPunct="0">
              <a:defRPr kumimoji="1" sz="2000">
                <a:solidFill>
                  <a:schemeClr val="tx1"/>
                </a:solidFill>
                <a:latin typeface="Times New Roman" pitchFamily="18" charset="0"/>
                <a:ea typeface="宋体" pitchFamily="2" charset="-122"/>
              </a:defRPr>
            </a:lvl7pPr>
            <a:lvl8pPr eaLnBrk="0" hangingPunct="0">
              <a:defRPr kumimoji="1" sz="2000">
                <a:solidFill>
                  <a:schemeClr val="tx1"/>
                </a:solidFill>
                <a:latin typeface="Times New Roman" pitchFamily="18" charset="0"/>
                <a:ea typeface="宋体" pitchFamily="2" charset="-122"/>
              </a:defRPr>
            </a:lvl8pPr>
            <a:lvl9pPr eaLnBrk="0" hangingPunct="0">
              <a:defRPr kumimoji="1" sz="2000">
                <a:solidFill>
                  <a:schemeClr val="tx1"/>
                </a:solidFill>
                <a:latin typeface="Times New Roman" pitchFamily="18" charset="0"/>
                <a:ea typeface="宋体" pitchFamily="2" charset="-122"/>
              </a:defRPr>
            </a:lvl9pPr>
          </a:lstStyle>
          <a:p>
            <a:pPr fontAlgn="base">
              <a:spcBef>
                <a:spcPct val="0"/>
              </a:spcBef>
              <a:spcAft>
                <a:spcPct val="0"/>
              </a:spcAft>
            </a:pPr>
            <a:r>
              <a:rPr kumimoji="0" lang="en-US" altLang="zh-CN" sz="2800" b="1" smtClean="0">
                <a:solidFill>
                  <a:srgbClr val="FFFF00"/>
                </a:solidFill>
              </a:rPr>
              <a:t>Grid sampling                                    Sector sampling</a:t>
            </a:r>
          </a:p>
        </p:txBody>
      </p:sp>
    </p:spTree>
    <p:extLst>
      <p:ext uri="{BB962C8B-B14F-4D97-AF65-F5344CB8AC3E}">
        <p14:creationId xmlns:p14="http://schemas.microsoft.com/office/powerpoint/2010/main" val="338576417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5" presetClass="entr" presetSubtype="0" fill="hold" grpId="0" nodeType="afterEffect">
                                  <p:stCondLst>
                                    <p:cond delay="0"/>
                                  </p:stCondLst>
                                  <p:childTnLst>
                                    <p:set>
                                      <p:cBhvr>
                                        <p:cTn id="6" dur="1" fill="hold">
                                          <p:stCondLst>
                                            <p:cond delay="0"/>
                                          </p:stCondLst>
                                        </p:cTn>
                                        <p:tgtEl>
                                          <p:spTgt spid="30"/>
                                        </p:tgtEl>
                                        <p:attrNameLst>
                                          <p:attrName>style.visibility</p:attrName>
                                        </p:attrNameLst>
                                      </p:cBhvr>
                                      <p:to>
                                        <p:strVal val="visible"/>
                                      </p:to>
                                    </p:set>
                                    <p:anim calcmode="lin" valueType="num">
                                      <p:cBhvr>
                                        <p:cTn id="7" dur="500" fill="hold"/>
                                        <p:tgtEl>
                                          <p:spTgt spid="30"/>
                                        </p:tgtEl>
                                        <p:attrNameLst>
                                          <p:attrName>ppt_w</p:attrName>
                                        </p:attrNameLst>
                                      </p:cBhvr>
                                      <p:tavLst>
                                        <p:tav tm="0">
                                          <p:val>
                                            <p:strVal val="#ppt_w*0.70"/>
                                          </p:val>
                                        </p:tav>
                                        <p:tav tm="100000">
                                          <p:val>
                                            <p:strVal val="#ppt_w"/>
                                          </p:val>
                                        </p:tav>
                                      </p:tavLst>
                                    </p:anim>
                                    <p:anim calcmode="lin" valueType="num">
                                      <p:cBhvr>
                                        <p:cTn id="8" dur="500" fill="hold"/>
                                        <p:tgtEl>
                                          <p:spTgt spid="30"/>
                                        </p:tgtEl>
                                        <p:attrNameLst>
                                          <p:attrName>ppt_h</p:attrName>
                                        </p:attrNameLst>
                                      </p:cBhvr>
                                      <p:tavLst>
                                        <p:tav tm="0">
                                          <p:val>
                                            <p:strVal val="#ppt_h"/>
                                          </p:val>
                                        </p:tav>
                                        <p:tav tm="100000">
                                          <p:val>
                                            <p:strVal val="#ppt_h"/>
                                          </p:val>
                                        </p:tav>
                                      </p:tavLst>
                                    </p:anim>
                                    <p:animEffect transition="in" filter="fade">
                                      <p:cBhvr>
                                        <p:cTn id="9" dur="500"/>
                                        <p:tgtEl>
                                          <p:spTgt spid="30"/>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29"/>
                                        </p:tgtEl>
                                        <p:attrNameLst>
                                          <p:attrName>style.visibility</p:attrName>
                                        </p:attrNameLst>
                                      </p:cBhvr>
                                      <p:to>
                                        <p:strVal val="visible"/>
                                      </p:to>
                                    </p:set>
                                    <p:anim calcmode="lin" valueType="num">
                                      <p:cBhvr>
                                        <p:cTn id="12" dur="500" fill="hold"/>
                                        <p:tgtEl>
                                          <p:spTgt spid="29"/>
                                        </p:tgtEl>
                                        <p:attrNameLst>
                                          <p:attrName>ppt_w</p:attrName>
                                        </p:attrNameLst>
                                      </p:cBhvr>
                                      <p:tavLst>
                                        <p:tav tm="0">
                                          <p:val>
                                            <p:strVal val="#ppt_w*0.70"/>
                                          </p:val>
                                        </p:tav>
                                        <p:tav tm="100000">
                                          <p:val>
                                            <p:strVal val="#ppt_w"/>
                                          </p:val>
                                        </p:tav>
                                      </p:tavLst>
                                    </p:anim>
                                    <p:anim calcmode="lin" valueType="num">
                                      <p:cBhvr>
                                        <p:cTn id="13" dur="500" fill="hold"/>
                                        <p:tgtEl>
                                          <p:spTgt spid="29"/>
                                        </p:tgtEl>
                                        <p:attrNameLst>
                                          <p:attrName>ppt_h</p:attrName>
                                        </p:attrNameLst>
                                      </p:cBhvr>
                                      <p:tavLst>
                                        <p:tav tm="0">
                                          <p:val>
                                            <p:strVal val="#ppt_h"/>
                                          </p:val>
                                        </p:tav>
                                        <p:tav tm="100000">
                                          <p:val>
                                            <p:strVal val="#ppt_h"/>
                                          </p:val>
                                        </p:tav>
                                      </p:tavLst>
                                    </p:anim>
                                    <p:animEffect transition="in" filter="fade">
                                      <p:cBhvr>
                                        <p:cTn id="14" dur="500"/>
                                        <p:tgtEl>
                                          <p:spTgt spid="29"/>
                                        </p:tgtEl>
                                      </p:cBhvr>
                                    </p:animEffect>
                                  </p:childTnLst>
                                </p:cTn>
                              </p:par>
                              <p:par>
                                <p:cTn id="15" presetID="55" presetClass="entr" presetSubtype="0" fill="hold" grpId="0" nodeType="withEffect">
                                  <p:stCondLst>
                                    <p:cond delay="0"/>
                                  </p:stCondLst>
                                  <p:childTnLst>
                                    <p:set>
                                      <p:cBhvr>
                                        <p:cTn id="16" dur="1" fill="hold">
                                          <p:stCondLst>
                                            <p:cond delay="0"/>
                                          </p:stCondLst>
                                        </p:cTn>
                                        <p:tgtEl>
                                          <p:spTgt spid="28"/>
                                        </p:tgtEl>
                                        <p:attrNameLst>
                                          <p:attrName>style.visibility</p:attrName>
                                        </p:attrNameLst>
                                      </p:cBhvr>
                                      <p:to>
                                        <p:strVal val="visible"/>
                                      </p:to>
                                    </p:set>
                                    <p:anim calcmode="lin" valueType="num">
                                      <p:cBhvr>
                                        <p:cTn id="17" dur="500" fill="hold"/>
                                        <p:tgtEl>
                                          <p:spTgt spid="28"/>
                                        </p:tgtEl>
                                        <p:attrNameLst>
                                          <p:attrName>ppt_w</p:attrName>
                                        </p:attrNameLst>
                                      </p:cBhvr>
                                      <p:tavLst>
                                        <p:tav tm="0">
                                          <p:val>
                                            <p:strVal val="#ppt_w*0.70"/>
                                          </p:val>
                                        </p:tav>
                                        <p:tav tm="100000">
                                          <p:val>
                                            <p:strVal val="#ppt_w"/>
                                          </p:val>
                                        </p:tav>
                                      </p:tavLst>
                                    </p:anim>
                                    <p:anim calcmode="lin" valueType="num">
                                      <p:cBhvr>
                                        <p:cTn id="18" dur="500" fill="hold"/>
                                        <p:tgtEl>
                                          <p:spTgt spid="28"/>
                                        </p:tgtEl>
                                        <p:attrNameLst>
                                          <p:attrName>ppt_h</p:attrName>
                                        </p:attrNameLst>
                                      </p:cBhvr>
                                      <p:tavLst>
                                        <p:tav tm="0">
                                          <p:val>
                                            <p:strVal val="#ppt_h"/>
                                          </p:val>
                                        </p:tav>
                                        <p:tav tm="100000">
                                          <p:val>
                                            <p:strVal val="#ppt_h"/>
                                          </p:val>
                                        </p:tav>
                                      </p:tavLst>
                                    </p:anim>
                                    <p:animEffect transition="in" filter="fade">
                                      <p:cBhvr>
                                        <p:cTn id="19" dur="500"/>
                                        <p:tgtEl>
                                          <p:spTgt spid="28"/>
                                        </p:tgtEl>
                                      </p:cBhvr>
                                    </p:animEffect>
                                  </p:childTnLst>
                                </p:cTn>
                              </p:par>
                              <p:par>
                                <p:cTn id="20" presetID="55" presetClass="entr" presetSubtype="0" fill="hold" grpId="0" nodeType="withEffect">
                                  <p:stCondLst>
                                    <p:cond delay="0"/>
                                  </p:stCondLst>
                                  <p:childTnLst>
                                    <p:set>
                                      <p:cBhvr>
                                        <p:cTn id="21" dur="1" fill="hold">
                                          <p:stCondLst>
                                            <p:cond delay="0"/>
                                          </p:stCondLst>
                                        </p:cTn>
                                        <p:tgtEl>
                                          <p:spTgt spid="27"/>
                                        </p:tgtEl>
                                        <p:attrNameLst>
                                          <p:attrName>style.visibility</p:attrName>
                                        </p:attrNameLst>
                                      </p:cBhvr>
                                      <p:to>
                                        <p:strVal val="visible"/>
                                      </p:to>
                                    </p:set>
                                    <p:anim calcmode="lin" valueType="num">
                                      <p:cBhvr>
                                        <p:cTn id="22" dur="500" fill="hold"/>
                                        <p:tgtEl>
                                          <p:spTgt spid="27"/>
                                        </p:tgtEl>
                                        <p:attrNameLst>
                                          <p:attrName>ppt_w</p:attrName>
                                        </p:attrNameLst>
                                      </p:cBhvr>
                                      <p:tavLst>
                                        <p:tav tm="0">
                                          <p:val>
                                            <p:strVal val="#ppt_w*0.70"/>
                                          </p:val>
                                        </p:tav>
                                        <p:tav tm="100000">
                                          <p:val>
                                            <p:strVal val="#ppt_w"/>
                                          </p:val>
                                        </p:tav>
                                      </p:tavLst>
                                    </p:anim>
                                    <p:anim calcmode="lin" valueType="num">
                                      <p:cBhvr>
                                        <p:cTn id="23" dur="500" fill="hold"/>
                                        <p:tgtEl>
                                          <p:spTgt spid="27"/>
                                        </p:tgtEl>
                                        <p:attrNameLst>
                                          <p:attrName>ppt_h</p:attrName>
                                        </p:attrNameLst>
                                      </p:cBhvr>
                                      <p:tavLst>
                                        <p:tav tm="0">
                                          <p:val>
                                            <p:strVal val="#ppt_h"/>
                                          </p:val>
                                        </p:tav>
                                        <p:tav tm="100000">
                                          <p:val>
                                            <p:strVal val="#ppt_h"/>
                                          </p:val>
                                        </p:tav>
                                      </p:tavLst>
                                    </p:anim>
                                    <p:animEffect transition="in" filter="fade">
                                      <p:cBhvr>
                                        <p:cTn id="24" dur="500"/>
                                        <p:tgtEl>
                                          <p:spTgt spid="27"/>
                                        </p:tgtEl>
                                      </p:cBhvr>
                                    </p:animEffect>
                                  </p:childTnLst>
                                </p:cTn>
                              </p:par>
                              <p:par>
                                <p:cTn id="25" presetID="55" presetClass="entr" presetSubtype="0" fill="hold" grpId="0" nodeType="withEffect">
                                  <p:stCondLst>
                                    <p:cond delay="0"/>
                                  </p:stCondLst>
                                  <p:childTnLst>
                                    <p:set>
                                      <p:cBhvr>
                                        <p:cTn id="26" dur="1" fill="hold">
                                          <p:stCondLst>
                                            <p:cond delay="0"/>
                                          </p:stCondLst>
                                        </p:cTn>
                                        <p:tgtEl>
                                          <p:spTgt spid="34"/>
                                        </p:tgtEl>
                                        <p:attrNameLst>
                                          <p:attrName>style.visibility</p:attrName>
                                        </p:attrNameLst>
                                      </p:cBhvr>
                                      <p:to>
                                        <p:strVal val="visible"/>
                                      </p:to>
                                    </p:set>
                                    <p:anim calcmode="lin" valueType="num">
                                      <p:cBhvr>
                                        <p:cTn id="27" dur="500" fill="hold"/>
                                        <p:tgtEl>
                                          <p:spTgt spid="34"/>
                                        </p:tgtEl>
                                        <p:attrNameLst>
                                          <p:attrName>ppt_w</p:attrName>
                                        </p:attrNameLst>
                                      </p:cBhvr>
                                      <p:tavLst>
                                        <p:tav tm="0">
                                          <p:val>
                                            <p:strVal val="#ppt_w*0.70"/>
                                          </p:val>
                                        </p:tav>
                                        <p:tav tm="100000">
                                          <p:val>
                                            <p:strVal val="#ppt_w"/>
                                          </p:val>
                                        </p:tav>
                                      </p:tavLst>
                                    </p:anim>
                                    <p:anim calcmode="lin" valueType="num">
                                      <p:cBhvr>
                                        <p:cTn id="28" dur="500" fill="hold"/>
                                        <p:tgtEl>
                                          <p:spTgt spid="34"/>
                                        </p:tgtEl>
                                        <p:attrNameLst>
                                          <p:attrName>ppt_h</p:attrName>
                                        </p:attrNameLst>
                                      </p:cBhvr>
                                      <p:tavLst>
                                        <p:tav tm="0">
                                          <p:val>
                                            <p:strVal val="#ppt_h"/>
                                          </p:val>
                                        </p:tav>
                                        <p:tav tm="100000">
                                          <p:val>
                                            <p:strVal val="#ppt_h"/>
                                          </p:val>
                                        </p:tav>
                                      </p:tavLst>
                                    </p:anim>
                                    <p:animEffect transition="in" filter="fade">
                                      <p:cBhvr>
                                        <p:cTn id="29" dur="500"/>
                                        <p:tgtEl>
                                          <p:spTgt spid="34"/>
                                        </p:tgtEl>
                                      </p:cBhvr>
                                    </p:animEffect>
                                  </p:childTnLst>
                                </p:cTn>
                              </p:par>
                              <p:par>
                                <p:cTn id="30" presetID="55" presetClass="entr" presetSubtype="0" fill="hold" grpId="0" nodeType="withEffect">
                                  <p:stCondLst>
                                    <p:cond delay="0"/>
                                  </p:stCondLst>
                                  <p:childTnLst>
                                    <p:set>
                                      <p:cBhvr>
                                        <p:cTn id="31" dur="1" fill="hold">
                                          <p:stCondLst>
                                            <p:cond delay="0"/>
                                          </p:stCondLst>
                                        </p:cTn>
                                        <p:tgtEl>
                                          <p:spTgt spid="33"/>
                                        </p:tgtEl>
                                        <p:attrNameLst>
                                          <p:attrName>style.visibility</p:attrName>
                                        </p:attrNameLst>
                                      </p:cBhvr>
                                      <p:to>
                                        <p:strVal val="visible"/>
                                      </p:to>
                                    </p:set>
                                    <p:anim calcmode="lin" valueType="num">
                                      <p:cBhvr>
                                        <p:cTn id="32" dur="500" fill="hold"/>
                                        <p:tgtEl>
                                          <p:spTgt spid="33"/>
                                        </p:tgtEl>
                                        <p:attrNameLst>
                                          <p:attrName>ppt_w</p:attrName>
                                        </p:attrNameLst>
                                      </p:cBhvr>
                                      <p:tavLst>
                                        <p:tav tm="0">
                                          <p:val>
                                            <p:strVal val="#ppt_w*0.70"/>
                                          </p:val>
                                        </p:tav>
                                        <p:tav tm="100000">
                                          <p:val>
                                            <p:strVal val="#ppt_w"/>
                                          </p:val>
                                        </p:tav>
                                      </p:tavLst>
                                    </p:anim>
                                    <p:anim calcmode="lin" valueType="num">
                                      <p:cBhvr>
                                        <p:cTn id="33" dur="500" fill="hold"/>
                                        <p:tgtEl>
                                          <p:spTgt spid="33"/>
                                        </p:tgtEl>
                                        <p:attrNameLst>
                                          <p:attrName>ppt_h</p:attrName>
                                        </p:attrNameLst>
                                      </p:cBhvr>
                                      <p:tavLst>
                                        <p:tav tm="0">
                                          <p:val>
                                            <p:strVal val="#ppt_h"/>
                                          </p:val>
                                        </p:tav>
                                        <p:tav tm="100000">
                                          <p:val>
                                            <p:strVal val="#ppt_h"/>
                                          </p:val>
                                        </p:tav>
                                      </p:tavLst>
                                    </p:anim>
                                    <p:animEffect transition="in" filter="fade">
                                      <p:cBhvr>
                                        <p:cTn id="34" dur="500"/>
                                        <p:tgtEl>
                                          <p:spTgt spid="33"/>
                                        </p:tgtEl>
                                      </p:cBhvr>
                                    </p:animEffect>
                                  </p:childTnLst>
                                </p:cTn>
                              </p:par>
                              <p:par>
                                <p:cTn id="35" presetID="55" presetClass="entr" presetSubtype="0" fill="hold" grpId="0" nodeType="withEffect">
                                  <p:stCondLst>
                                    <p:cond delay="0"/>
                                  </p:stCondLst>
                                  <p:childTnLst>
                                    <p:set>
                                      <p:cBhvr>
                                        <p:cTn id="36" dur="1" fill="hold">
                                          <p:stCondLst>
                                            <p:cond delay="0"/>
                                          </p:stCondLst>
                                        </p:cTn>
                                        <p:tgtEl>
                                          <p:spTgt spid="32"/>
                                        </p:tgtEl>
                                        <p:attrNameLst>
                                          <p:attrName>style.visibility</p:attrName>
                                        </p:attrNameLst>
                                      </p:cBhvr>
                                      <p:to>
                                        <p:strVal val="visible"/>
                                      </p:to>
                                    </p:set>
                                    <p:anim calcmode="lin" valueType="num">
                                      <p:cBhvr>
                                        <p:cTn id="37" dur="500" fill="hold"/>
                                        <p:tgtEl>
                                          <p:spTgt spid="32"/>
                                        </p:tgtEl>
                                        <p:attrNameLst>
                                          <p:attrName>ppt_w</p:attrName>
                                        </p:attrNameLst>
                                      </p:cBhvr>
                                      <p:tavLst>
                                        <p:tav tm="0">
                                          <p:val>
                                            <p:strVal val="#ppt_w*0.70"/>
                                          </p:val>
                                        </p:tav>
                                        <p:tav tm="100000">
                                          <p:val>
                                            <p:strVal val="#ppt_w"/>
                                          </p:val>
                                        </p:tav>
                                      </p:tavLst>
                                    </p:anim>
                                    <p:anim calcmode="lin" valueType="num">
                                      <p:cBhvr>
                                        <p:cTn id="38" dur="500" fill="hold"/>
                                        <p:tgtEl>
                                          <p:spTgt spid="32"/>
                                        </p:tgtEl>
                                        <p:attrNameLst>
                                          <p:attrName>ppt_h</p:attrName>
                                        </p:attrNameLst>
                                      </p:cBhvr>
                                      <p:tavLst>
                                        <p:tav tm="0">
                                          <p:val>
                                            <p:strVal val="#ppt_h"/>
                                          </p:val>
                                        </p:tav>
                                        <p:tav tm="100000">
                                          <p:val>
                                            <p:strVal val="#ppt_h"/>
                                          </p:val>
                                        </p:tav>
                                      </p:tavLst>
                                    </p:anim>
                                    <p:animEffect transition="in" filter="fade">
                                      <p:cBhvr>
                                        <p:cTn id="39" dur="500"/>
                                        <p:tgtEl>
                                          <p:spTgt spid="32"/>
                                        </p:tgtEl>
                                      </p:cBhvr>
                                    </p:animEffect>
                                  </p:childTnLst>
                                </p:cTn>
                              </p:par>
                              <p:par>
                                <p:cTn id="40" presetID="55" presetClass="entr" presetSubtype="0" fill="hold" grpId="0" nodeType="withEffect">
                                  <p:stCondLst>
                                    <p:cond delay="0"/>
                                  </p:stCondLst>
                                  <p:childTnLst>
                                    <p:set>
                                      <p:cBhvr>
                                        <p:cTn id="41" dur="1" fill="hold">
                                          <p:stCondLst>
                                            <p:cond delay="0"/>
                                          </p:stCondLst>
                                        </p:cTn>
                                        <p:tgtEl>
                                          <p:spTgt spid="31"/>
                                        </p:tgtEl>
                                        <p:attrNameLst>
                                          <p:attrName>style.visibility</p:attrName>
                                        </p:attrNameLst>
                                      </p:cBhvr>
                                      <p:to>
                                        <p:strVal val="visible"/>
                                      </p:to>
                                    </p:set>
                                    <p:anim calcmode="lin" valueType="num">
                                      <p:cBhvr>
                                        <p:cTn id="42" dur="500" fill="hold"/>
                                        <p:tgtEl>
                                          <p:spTgt spid="31"/>
                                        </p:tgtEl>
                                        <p:attrNameLst>
                                          <p:attrName>ppt_w</p:attrName>
                                        </p:attrNameLst>
                                      </p:cBhvr>
                                      <p:tavLst>
                                        <p:tav tm="0">
                                          <p:val>
                                            <p:strVal val="#ppt_w*0.70"/>
                                          </p:val>
                                        </p:tav>
                                        <p:tav tm="100000">
                                          <p:val>
                                            <p:strVal val="#ppt_w"/>
                                          </p:val>
                                        </p:tav>
                                      </p:tavLst>
                                    </p:anim>
                                    <p:anim calcmode="lin" valueType="num">
                                      <p:cBhvr>
                                        <p:cTn id="43" dur="500" fill="hold"/>
                                        <p:tgtEl>
                                          <p:spTgt spid="31"/>
                                        </p:tgtEl>
                                        <p:attrNameLst>
                                          <p:attrName>ppt_h</p:attrName>
                                        </p:attrNameLst>
                                      </p:cBhvr>
                                      <p:tavLst>
                                        <p:tav tm="0">
                                          <p:val>
                                            <p:strVal val="#ppt_h"/>
                                          </p:val>
                                        </p:tav>
                                        <p:tav tm="100000">
                                          <p:val>
                                            <p:strVal val="#ppt_h"/>
                                          </p:val>
                                        </p:tav>
                                      </p:tavLst>
                                    </p:anim>
                                    <p:animEffect transition="in" filter="fade">
                                      <p:cBhvr>
                                        <p:cTn id="44" dur="500"/>
                                        <p:tgtEl>
                                          <p:spTgt spid="31"/>
                                        </p:tgtEl>
                                      </p:cBhvr>
                                    </p:animEffect>
                                  </p:childTnLst>
                                </p:cTn>
                              </p:par>
                            </p:childTnLst>
                          </p:cTn>
                        </p:par>
                        <p:par>
                          <p:cTn id="45" fill="hold" nodeType="afterGroup">
                            <p:stCondLst>
                              <p:cond delay="500"/>
                            </p:stCondLst>
                            <p:childTnLst>
                              <p:par>
                                <p:cTn id="46" presetID="1" presetClass="entr" presetSubtype="0" fill="hold" grpId="0" nodeType="afterEffect">
                                  <p:stCondLst>
                                    <p:cond delay="0"/>
                                  </p:stCondLst>
                                  <p:childTnLst>
                                    <p:set>
                                      <p:cBhvr>
                                        <p:cTn id="47" dur="1" fill="hold">
                                          <p:stCondLst>
                                            <p:cond delay="0"/>
                                          </p:stCondLst>
                                        </p:cTn>
                                        <p:tgtEl>
                                          <p:spTgt spid="50"/>
                                        </p:tgtEl>
                                        <p:attrNameLst>
                                          <p:attrName>style.visibility</p:attrName>
                                        </p:attrNameLst>
                                      </p:cBhvr>
                                      <p:to>
                                        <p:strVal val="visible"/>
                                      </p:to>
                                    </p:set>
                                  </p:childTnLst>
                                </p:cTn>
                              </p:par>
                            </p:childTnLst>
                          </p:cTn>
                        </p:par>
                        <p:par>
                          <p:cTn id="48" fill="hold" nodeType="afterGroup">
                            <p:stCondLst>
                              <p:cond delay="500"/>
                            </p:stCondLst>
                            <p:childTnLst>
                              <p:par>
                                <p:cTn id="49" presetID="1" presetClass="entr" presetSubtype="0" fill="hold" grpId="0" nodeType="afterEffect">
                                  <p:stCondLst>
                                    <p:cond delay="100"/>
                                  </p:stCondLst>
                                  <p:childTnLst>
                                    <p:set>
                                      <p:cBhvr>
                                        <p:cTn id="50" dur="1" fill="hold">
                                          <p:stCondLst>
                                            <p:cond delay="0"/>
                                          </p:stCondLst>
                                        </p:cTn>
                                        <p:tgtEl>
                                          <p:spTgt spid="35"/>
                                        </p:tgtEl>
                                        <p:attrNameLst>
                                          <p:attrName>style.visibility</p:attrName>
                                        </p:attrNameLst>
                                      </p:cBhvr>
                                      <p:to>
                                        <p:strVal val="visible"/>
                                      </p:to>
                                    </p:set>
                                  </p:childTnLst>
                                </p:cTn>
                              </p:par>
                            </p:childTnLst>
                          </p:cTn>
                        </p:par>
                        <p:par>
                          <p:cTn id="51" fill="hold" nodeType="afterGroup">
                            <p:stCondLst>
                              <p:cond delay="600"/>
                            </p:stCondLst>
                            <p:childTnLst>
                              <p:par>
                                <p:cTn id="52" presetID="1" presetClass="entr" presetSubtype="0" fill="hold" grpId="0" nodeType="afterEffect">
                                  <p:stCondLst>
                                    <p:cond delay="100"/>
                                  </p:stCondLst>
                                  <p:childTnLst>
                                    <p:set>
                                      <p:cBhvr>
                                        <p:cTn id="53" dur="1" fill="hold">
                                          <p:stCondLst>
                                            <p:cond delay="0"/>
                                          </p:stCondLst>
                                        </p:cTn>
                                        <p:tgtEl>
                                          <p:spTgt spid="36"/>
                                        </p:tgtEl>
                                        <p:attrNameLst>
                                          <p:attrName>style.visibility</p:attrName>
                                        </p:attrNameLst>
                                      </p:cBhvr>
                                      <p:to>
                                        <p:strVal val="visible"/>
                                      </p:to>
                                    </p:set>
                                  </p:childTnLst>
                                </p:cTn>
                              </p:par>
                            </p:childTnLst>
                          </p:cTn>
                        </p:par>
                        <p:par>
                          <p:cTn id="54" fill="hold" nodeType="afterGroup">
                            <p:stCondLst>
                              <p:cond delay="700"/>
                            </p:stCondLst>
                            <p:childTnLst>
                              <p:par>
                                <p:cTn id="55" presetID="1" presetClass="entr" presetSubtype="0" fill="hold" grpId="0" nodeType="afterEffect">
                                  <p:stCondLst>
                                    <p:cond delay="100"/>
                                  </p:stCondLst>
                                  <p:childTnLst>
                                    <p:set>
                                      <p:cBhvr>
                                        <p:cTn id="56" dur="1" fill="hold">
                                          <p:stCondLst>
                                            <p:cond delay="0"/>
                                          </p:stCondLst>
                                        </p:cTn>
                                        <p:tgtEl>
                                          <p:spTgt spid="37"/>
                                        </p:tgtEl>
                                        <p:attrNameLst>
                                          <p:attrName>style.visibility</p:attrName>
                                        </p:attrNameLst>
                                      </p:cBhvr>
                                      <p:to>
                                        <p:strVal val="visible"/>
                                      </p:to>
                                    </p:set>
                                  </p:childTnLst>
                                </p:cTn>
                              </p:par>
                            </p:childTnLst>
                          </p:cTn>
                        </p:par>
                        <p:par>
                          <p:cTn id="57" fill="hold" nodeType="afterGroup">
                            <p:stCondLst>
                              <p:cond delay="800"/>
                            </p:stCondLst>
                            <p:childTnLst>
                              <p:par>
                                <p:cTn id="58" presetID="1" presetClass="entr" presetSubtype="0" fill="hold" grpId="0" nodeType="afterEffect">
                                  <p:stCondLst>
                                    <p:cond delay="100"/>
                                  </p:stCondLst>
                                  <p:childTnLst>
                                    <p:set>
                                      <p:cBhvr>
                                        <p:cTn id="59" dur="1" fill="hold">
                                          <p:stCondLst>
                                            <p:cond delay="0"/>
                                          </p:stCondLst>
                                        </p:cTn>
                                        <p:tgtEl>
                                          <p:spTgt spid="38"/>
                                        </p:tgtEl>
                                        <p:attrNameLst>
                                          <p:attrName>style.visibility</p:attrName>
                                        </p:attrNameLst>
                                      </p:cBhvr>
                                      <p:to>
                                        <p:strVal val="visible"/>
                                      </p:to>
                                    </p:set>
                                  </p:childTnLst>
                                </p:cTn>
                              </p:par>
                            </p:childTnLst>
                          </p:cTn>
                        </p:par>
                        <p:par>
                          <p:cTn id="60" fill="hold" nodeType="afterGroup">
                            <p:stCondLst>
                              <p:cond delay="900"/>
                            </p:stCondLst>
                            <p:childTnLst>
                              <p:par>
                                <p:cTn id="61" presetID="1" presetClass="entr" presetSubtype="0" fill="hold" grpId="0" nodeType="afterEffect">
                                  <p:stCondLst>
                                    <p:cond delay="100"/>
                                  </p:stCondLst>
                                  <p:childTnLst>
                                    <p:set>
                                      <p:cBhvr>
                                        <p:cTn id="62" dur="1" fill="hold">
                                          <p:stCondLst>
                                            <p:cond delay="0"/>
                                          </p:stCondLst>
                                        </p:cTn>
                                        <p:tgtEl>
                                          <p:spTgt spid="39"/>
                                        </p:tgtEl>
                                        <p:attrNameLst>
                                          <p:attrName>style.visibility</p:attrName>
                                        </p:attrNameLst>
                                      </p:cBhvr>
                                      <p:to>
                                        <p:strVal val="visible"/>
                                      </p:to>
                                    </p:set>
                                  </p:childTnLst>
                                </p:cTn>
                              </p:par>
                            </p:childTnLst>
                          </p:cTn>
                        </p:par>
                        <p:par>
                          <p:cTn id="63" fill="hold" nodeType="afterGroup">
                            <p:stCondLst>
                              <p:cond delay="1000"/>
                            </p:stCondLst>
                            <p:childTnLst>
                              <p:par>
                                <p:cTn id="64" presetID="1" presetClass="entr" presetSubtype="0" fill="hold" grpId="0" nodeType="afterEffect">
                                  <p:stCondLst>
                                    <p:cond delay="100"/>
                                  </p:stCondLst>
                                  <p:childTnLst>
                                    <p:set>
                                      <p:cBhvr>
                                        <p:cTn id="65" dur="1" fill="hold">
                                          <p:stCondLst>
                                            <p:cond delay="0"/>
                                          </p:stCondLst>
                                        </p:cTn>
                                        <p:tgtEl>
                                          <p:spTgt spid="40"/>
                                        </p:tgtEl>
                                        <p:attrNameLst>
                                          <p:attrName>style.visibility</p:attrName>
                                        </p:attrNameLst>
                                      </p:cBhvr>
                                      <p:to>
                                        <p:strVal val="visible"/>
                                      </p:to>
                                    </p:set>
                                  </p:childTnLst>
                                </p:cTn>
                              </p:par>
                            </p:childTnLst>
                          </p:cTn>
                        </p:par>
                        <p:par>
                          <p:cTn id="66" fill="hold" nodeType="afterGroup">
                            <p:stCondLst>
                              <p:cond delay="1100"/>
                            </p:stCondLst>
                            <p:childTnLst>
                              <p:par>
                                <p:cTn id="67" presetID="1" presetClass="entr" presetSubtype="0" fill="hold" grpId="0" nodeType="afterEffect">
                                  <p:stCondLst>
                                    <p:cond delay="100"/>
                                  </p:stCondLst>
                                  <p:childTnLst>
                                    <p:set>
                                      <p:cBhvr>
                                        <p:cTn id="68" dur="1" fill="hold">
                                          <p:stCondLst>
                                            <p:cond delay="0"/>
                                          </p:stCondLst>
                                        </p:cTn>
                                        <p:tgtEl>
                                          <p:spTgt spid="41"/>
                                        </p:tgtEl>
                                        <p:attrNameLst>
                                          <p:attrName>style.visibility</p:attrName>
                                        </p:attrNameLst>
                                      </p:cBhvr>
                                      <p:to>
                                        <p:strVal val="visible"/>
                                      </p:to>
                                    </p:set>
                                  </p:childTnLst>
                                </p:cTn>
                              </p:par>
                            </p:childTnLst>
                          </p:cTn>
                        </p:par>
                        <p:par>
                          <p:cTn id="69" fill="hold" nodeType="afterGroup">
                            <p:stCondLst>
                              <p:cond delay="1200"/>
                            </p:stCondLst>
                            <p:childTnLst>
                              <p:par>
                                <p:cTn id="70" presetID="1" presetClass="entr" presetSubtype="0" fill="hold" grpId="0" nodeType="afterEffect">
                                  <p:stCondLst>
                                    <p:cond delay="100"/>
                                  </p:stCondLst>
                                  <p:childTnLst>
                                    <p:set>
                                      <p:cBhvr>
                                        <p:cTn id="71" dur="1" fill="hold">
                                          <p:stCondLst>
                                            <p:cond delay="0"/>
                                          </p:stCondLst>
                                        </p:cTn>
                                        <p:tgtEl>
                                          <p:spTgt spid="42"/>
                                        </p:tgtEl>
                                        <p:attrNameLst>
                                          <p:attrName>style.visibility</p:attrName>
                                        </p:attrNameLst>
                                      </p:cBhvr>
                                      <p:to>
                                        <p:strVal val="visible"/>
                                      </p:to>
                                    </p:set>
                                  </p:childTnLst>
                                </p:cTn>
                              </p:par>
                            </p:childTnLst>
                          </p:cTn>
                        </p:par>
                        <p:par>
                          <p:cTn id="72" fill="hold" nodeType="afterGroup">
                            <p:stCondLst>
                              <p:cond delay="1300"/>
                            </p:stCondLst>
                            <p:childTnLst>
                              <p:par>
                                <p:cTn id="73" presetID="1" presetClass="entr" presetSubtype="0" fill="hold" grpId="0" nodeType="afterEffect">
                                  <p:stCondLst>
                                    <p:cond delay="100"/>
                                  </p:stCondLst>
                                  <p:childTnLst>
                                    <p:set>
                                      <p:cBhvr>
                                        <p:cTn id="74" dur="1" fill="hold">
                                          <p:stCondLst>
                                            <p:cond delay="0"/>
                                          </p:stCondLst>
                                        </p:cTn>
                                        <p:tgtEl>
                                          <p:spTgt spid="43"/>
                                        </p:tgtEl>
                                        <p:attrNameLst>
                                          <p:attrName>style.visibility</p:attrName>
                                        </p:attrNameLst>
                                      </p:cBhvr>
                                      <p:to>
                                        <p:strVal val="visible"/>
                                      </p:to>
                                    </p:set>
                                  </p:childTnLst>
                                </p:cTn>
                              </p:par>
                            </p:childTnLst>
                          </p:cTn>
                        </p:par>
                        <p:par>
                          <p:cTn id="75" fill="hold" nodeType="afterGroup">
                            <p:stCondLst>
                              <p:cond delay="1400"/>
                            </p:stCondLst>
                            <p:childTnLst>
                              <p:par>
                                <p:cTn id="76" presetID="1" presetClass="entr" presetSubtype="0" fill="hold" grpId="0" nodeType="afterEffect">
                                  <p:stCondLst>
                                    <p:cond delay="100"/>
                                  </p:stCondLst>
                                  <p:childTnLst>
                                    <p:set>
                                      <p:cBhvr>
                                        <p:cTn id="77" dur="1" fill="hold">
                                          <p:stCondLst>
                                            <p:cond delay="0"/>
                                          </p:stCondLst>
                                        </p:cTn>
                                        <p:tgtEl>
                                          <p:spTgt spid="44"/>
                                        </p:tgtEl>
                                        <p:attrNameLst>
                                          <p:attrName>style.visibility</p:attrName>
                                        </p:attrNameLst>
                                      </p:cBhvr>
                                      <p:to>
                                        <p:strVal val="visible"/>
                                      </p:to>
                                    </p:set>
                                  </p:childTnLst>
                                </p:cTn>
                              </p:par>
                            </p:childTnLst>
                          </p:cTn>
                        </p:par>
                        <p:par>
                          <p:cTn id="78" fill="hold" nodeType="afterGroup">
                            <p:stCondLst>
                              <p:cond delay="1500"/>
                            </p:stCondLst>
                            <p:childTnLst>
                              <p:par>
                                <p:cTn id="79" presetID="1" presetClass="entr" presetSubtype="0" fill="hold" grpId="0" nodeType="afterEffect">
                                  <p:stCondLst>
                                    <p:cond delay="100"/>
                                  </p:stCondLst>
                                  <p:childTnLst>
                                    <p:set>
                                      <p:cBhvr>
                                        <p:cTn id="80" dur="1" fill="hold">
                                          <p:stCondLst>
                                            <p:cond delay="0"/>
                                          </p:stCondLst>
                                        </p:cTn>
                                        <p:tgtEl>
                                          <p:spTgt spid="45"/>
                                        </p:tgtEl>
                                        <p:attrNameLst>
                                          <p:attrName>style.visibility</p:attrName>
                                        </p:attrNameLst>
                                      </p:cBhvr>
                                      <p:to>
                                        <p:strVal val="visible"/>
                                      </p:to>
                                    </p:set>
                                  </p:childTnLst>
                                </p:cTn>
                              </p:par>
                            </p:childTnLst>
                          </p:cTn>
                        </p:par>
                        <p:par>
                          <p:cTn id="81" fill="hold" nodeType="afterGroup">
                            <p:stCondLst>
                              <p:cond delay="1600"/>
                            </p:stCondLst>
                            <p:childTnLst>
                              <p:par>
                                <p:cTn id="82" presetID="1" presetClass="entr" presetSubtype="0" fill="hold" grpId="0" nodeType="afterEffect">
                                  <p:stCondLst>
                                    <p:cond delay="100"/>
                                  </p:stCondLst>
                                  <p:childTnLst>
                                    <p:set>
                                      <p:cBhvr>
                                        <p:cTn id="83" dur="1" fill="hold">
                                          <p:stCondLst>
                                            <p:cond delay="0"/>
                                          </p:stCondLst>
                                        </p:cTn>
                                        <p:tgtEl>
                                          <p:spTgt spid="46"/>
                                        </p:tgtEl>
                                        <p:attrNameLst>
                                          <p:attrName>style.visibility</p:attrName>
                                        </p:attrNameLst>
                                      </p:cBhvr>
                                      <p:to>
                                        <p:strVal val="visible"/>
                                      </p:to>
                                    </p:set>
                                  </p:childTnLst>
                                </p:cTn>
                              </p:par>
                            </p:childTnLst>
                          </p:cTn>
                        </p:par>
                        <p:par>
                          <p:cTn id="84" fill="hold" nodeType="afterGroup">
                            <p:stCondLst>
                              <p:cond delay="1700"/>
                            </p:stCondLst>
                            <p:childTnLst>
                              <p:par>
                                <p:cTn id="85" presetID="1" presetClass="entr" presetSubtype="0" fill="hold" grpId="0" nodeType="afterEffect">
                                  <p:stCondLst>
                                    <p:cond delay="100"/>
                                  </p:stCondLst>
                                  <p:childTnLst>
                                    <p:set>
                                      <p:cBhvr>
                                        <p:cTn id="86" dur="1" fill="hold">
                                          <p:stCondLst>
                                            <p:cond delay="0"/>
                                          </p:stCondLst>
                                        </p:cTn>
                                        <p:tgtEl>
                                          <p:spTgt spid="47"/>
                                        </p:tgtEl>
                                        <p:attrNameLst>
                                          <p:attrName>style.visibility</p:attrName>
                                        </p:attrNameLst>
                                      </p:cBhvr>
                                      <p:to>
                                        <p:strVal val="visible"/>
                                      </p:to>
                                    </p:set>
                                  </p:childTnLst>
                                </p:cTn>
                              </p:par>
                            </p:childTnLst>
                          </p:cTn>
                        </p:par>
                        <p:par>
                          <p:cTn id="87" fill="hold" nodeType="afterGroup">
                            <p:stCondLst>
                              <p:cond delay="1800"/>
                            </p:stCondLst>
                            <p:childTnLst>
                              <p:par>
                                <p:cTn id="88" presetID="1" presetClass="entr" presetSubtype="0" fill="hold" grpId="0" nodeType="afterEffect">
                                  <p:stCondLst>
                                    <p:cond delay="100"/>
                                  </p:stCondLst>
                                  <p:childTnLst>
                                    <p:set>
                                      <p:cBhvr>
                                        <p:cTn id="89" dur="1" fill="hold">
                                          <p:stCondLst>
                                            <p:cond delay="0"/>
                                          </p:stCondLst>
                                        </p:cTn>
                                        <p:tgtEl>
                                          <p:spTgt spid="48"/>
                                        </p:tgtEl>
                                        <p:attrNameLst>
                                          <p:attrName>style.visibility</p:attrName>
                                        </p:attrNameLst>
                                      </p:cBhvr>
                                      <p:to>
                                        <p:strVal val="visible"/>
                                      </p:to>
                                    </p:set>
                                  </p:childTnLst>
                                </p:cTn>
                              </p:par>
                            </p:childTnLst>
                          </p:cTn>
                        </p:par>
                        <p:par>
                          <p:cTn id="90" fill="hold" nodeType="afterGroup">
                            <p:stCondLst>
                              <p:cond delay="1900"/>
                            </p:stCondLst>
                            <p:childTnLst>
                              <p:par>
                                <p:cTn id="91" presetID="1" presetClass="entr" presetSubtype="0" fill="hold" grpId="0" nodeType="afterEffect">
                                  <p:stCondLst>
                                    <p:cond delay="100"/>
                                  </p:stCondLst>
                                  <p:childTnLst>
                                    <p:set>
                                      <p:cBhvr>
                                        <p:cTn id="92" dur="1" fill="hold">
                                          <p:stCondLst>
                                            <p:cond delay="0"/>
                                          </p:stCondLst>
                                        </p:cTn>
                                        <p:tgtEl>
                                          <p:spTgt spid="4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28" grpId="0" animBg="1"/>
      <p:bldP spid="29" grpId="0" animBg="1"/>
      <p:bldP spid="30" grpId="0" animBg="1"/>
      <p:bldP spid="31" grpId="0" animBg="1"/>
      <p:bldP spid="32" grpId="0" animBg="1"/>
      <p:bldP spid="33" grpId="0" animBg="1"/>
      <p:bldP spid="34" grpId="0" animBg="1"/>
      <p:bldP spid="35" grpId="0" animBg="1"/>
      <p:bldP spid="36" grpId="0" animBg="1"/>
      <p:bldP spid="37" grpId="0" animBg="1"/>
      <p:bldP spid="38" grpId="0" animBg="1"/>
      <p:bldP spid="39" grpId="0" animBg="1"/>
      <p:bldP spid="40" grpId="0" animBg="1"/>
      <p:bldP spid="41" grpId="0" animBg="1"/>
      <p:bldP spid="42" grpId="0" animBg="1"/>
      <p:bldP spid="43" grpId="0" animBg="1"/>
      <p:bldP spid="44" grpId="0" animBg="1"/>
      <p:bldP spid="45" grpId="0" animBg="1"/>
      <p:bldP spid="46" grpId="0" animBg="1"/>
      <p:bldP spid="47" grpId="0" animBg="1"/>
      <p:bldP spid="48" grpId="0" animBg="1"/>
      <p:bldP spid="49" grpId="0" animBg="1"/>
      <p:bldP spid="50"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Oval 2"/>
          <p:cNvSpPr>
            <a:spLocks noChangeArrowheads="1"/>
          </p:cNvSpPr>
          <p:nvPr/>
        </p:nvSpPr>
        <p:spPr bwMode="auto">
          <a:xfrm>
            <a:off x="2195513" y="1052513"/>
            <a:ext cx="4284662" cy="4284662"/>
          </a:xfrm>
          <a:prstGeom prst="ellipse">
            <a:avLst/>
          </a:prstGeom>
          <a:noFill/>
          <a:ln w="19050" algn="ctr">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fontAlgn="base">
              <a:spcBef>
                <a:spcPct val="0"/>
              </a:spcBef>
              <a:spcAft>
                <a:spcPct val="0"/>
              </a:spcAft>
            </a:pPr>
            <a:endParaRPr lang="en-US" altLang="zh-CN" smtClean="0">
              <a:solidFill>
                <a:srgbClr val="FFFFFF"/>
              </a:solidFill>
            </a:endParaRPr>
          </a:p>
        </p:txBody>
      </p:sp>
      <p:sp>
        <p:nvSpPr>
          <p:cNvPr id="22531" name="Oval 3"/>
          <p:cNvSpPr>
            <a:spLocks noChangeArrowheads="1"/>
          </p:cNvSpPr>
          <p:nvPr/>
        </p:nvSpPr>
        <p:spPr bwMode="auto">
          <a:xfrm>
            <a:off x="2916238" y="1773238"/>
            <a:ext cx="2879725" cy="2879725"/>
          </a:xfrm>
          <a:prstGeom prst="ellipse">
            <a:avLst/>
          </a:prstGeom>
          <a:noFill/>
          <a:ln w="19050" algn="ctr">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fontAlgn="base">
              <a:spcBef>
                <a:spcPct val="0"/>
              </a:spcBef>
              <a:spcAft>
                <a:spcPct val="0"/>
              </a:spcAft>
            </a:pPr>
            <a:endParaRPr lang="en-US" altLang="zh-CN" smtClean="0">
              <a:solidFill>
                <a:srgbClr val="FFFFFF"/>
              </a:solidFill>
            </a:endParaRPr>
          </a:p>
        </p:txBody>
      </p:sp>
      <p:sp>
        <p:nvSpPr>
          <p:cNvPr id="22532" name="Oval 4"/>
          <p:cNvSpPr>
            <a:spLocks noChangeArrowheads="1"/>
          </p:cNvSpPr>
          <p:nvPr/>
        </p:nvSpPr>
        <p:spPr bwMode="auto">
          <a:xfrm>
            <a:off x="3635375" y="2492375"/>
            <a:ext cx="1441450" cy="1441450"/>
          </a:xfrm>
          <a:prstGeom prst="ellipse">
            <a:avLst/>
          </a:prstGeom>
          <a:noFill/>
          <a:ln w="19050" algn="ctr">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fontAlgn="base">
              <a:spcBef>
                <a:spcPct val="0"/>
              </a:spcBef>
              <a:spcAft>
                <a:spcPct val="0"/>
              </a:spcAft>
            </a:pPr>
            <a:endParaRPr lang="en-US" altLang="zh-CN" smtClean="0">
              <a:solidFill>
                <a:srgbClr val="FFFFFF"/>
              </a:solidFill>
            </a:endParaRPr>
          </a:p>
        </p:txBody>
      </p:sp>
      <p:sp>
        <p:nvSpPr>
          <p:cNvPr id="22533" name="Line 5"/>
          <p:cNvSpPr>
            <a:spLocks noChangeShapeType="1"/>
          </p:cNvSpPr>
          <p:nvPr/>
        </p:nvSpPr>
        <p:spPr bwMode="auto">
          <a:xfrm>
            <a:off x="1476375" y="3213100"/>
            <a:ext cx="575945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fontAlgn="base">
              <a:spcBef>
                <a:spcPct val="0"/>
              </a:spcBef>
              <a:spcAft>
                <a:spcPct val="0"/>
              </a:spcAft>
            </a:pPr>
            <a:endParaRPr lang="en-US" smtClean="0">
              <a:solidFill>
                <a:srgbClr val="FFFFFF"/>
              </a:solidFill>
            </a:endParaRPr>
          </a:p>
        </p:txBody>
      </p:sp>
      <p:sp>
        <p:nvSpPr>
          <p:cNvPr id="22534" name="Line 6"/>
          <p:cNvSpPr>
            <a:spLocks noChangeShapeType="1"/>
          </p:cNvSpPr>
          <p:nvPr/>
        </p:nvSpPr>
        <p:spPr bwMode="auto">
          <a:xfrm>
            <a:off x="4356100" y="333375"/>
            <a:ext cx="0" cy="575945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fontAlgn="base">
              <a:spcBef>
                <a:spcPct val="0"/>
              </a:spcBef>
              <a:spcAft>
                <a:spcPct val="0"/>
              </a:spcAft>
            </a:pPr>
            <a:endParaRPr lang="en-US" smtClean="0">
              <a:solidFill>
                <a:srgbClr val="FFFFFF"/>
              </a:solidFill>
            </a:endParaRPr>
          </a:p>
        </p:txBody>
      </p:sp>
      <p:sp>
        <p:nvSpPr>
          <p:cNvPr id="22535" name="Line 7"/>
          <p:cNvSpPr>
            <a:spLocks noChangeShapeType="1"/>
          </p:cNvSpPr>
          <p:nvPr/>
        </p:nvSpPr>
        <p:spPr bwMode="auto">
          <a:xfrm flipV="1">
            <a:off x="2339975" y="1196975"/>
            <a:ext cx="4032250" cy="403225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fontAlgn="base">
              <a:spcBef>
                <a:spcPct val="0"/>
              </a:spcBef>
              <a:spcAft>
                <a:spcPct val="0"/>
              </a:spcAft>
            </a:pPr>
            <a:endParaRPr lang="en-US" smtClean="0">
              <a:solidFill>
                <a:srgbClr val="FFFFFF"/>
              </a:solidFill>
            </a:endParaRPr>
          </a:p>
        </p:txBody>
      </p:sp>
      <p:sp>
        <p:nvSpPr>
          <p:cNvPr id="22536" name="Line 8"/>
          <p:cNvSpPr>
            <a:spLocks noChangeShapeType="1"/>
          </p:cNvSpPr>
          <p:nvPr/>
        </p:nvSpPr>
        <p:spPr bwMode="auto">
          <a:xfrm>
            <a:off x="2339975" y="1196975"/>
            <a:ext cx="4032250" cy="403225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fontAlgn="base">
              <a:spcBef>
                <a:spcPct val="0"/>
              </a:spcBef>
              <a:spcAft>
                <a:spcPct val="0"/>
              </a:spcAft>
            </a:pPr>
            <a:endParaRPr lang="en-US" smtClean="0">
              <a:solidFill>
                <a:srgbClr val="FFFFFF"/>
              </a:solidFill>
            </a:endParaRPr>
          </a:p>
        </p:txBody>
      </p:sp>
      <p:sp>
        <p:nvSpPr>
          <p:cNvPr id="22537" name="Oval 9"/>
          <p:cNvSpPr>
            <a:spLocks noChangeArrowheads="1"/>
          </p:cNvSpPr>
          <p:nvPr/>
        </p:nvSpPr>
        <p:spPr bwMode="auto">
          <a:xfrm>
            <a:off x="4211638" y="3068638"/>
            <a:ext cx="288925" cy="288925"/>
          </a:xfrm>
          <a:prstGeom prst="ellipse">
            <a:avLst/>
          </a:prstGeom>
          <a:solidFill>
            <a:schemeClr val="tx1"/>
          </a:solidFill>
          <a:ln w="19050"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fontAlgn="base">
              <a:spcBef>
                <a:spcPct val="0"/>
              </a:spcBef>
              <a:spcAft>
                <a:spcPct val="0"/>
              </a:spcAft>
            </a:pPr>
            <a:endParaRPr lang="en-US" altLang="zh-CN" smtClean="0">
              <a:solidFill>
                <a:srgbClr val="FFFFFF"/>
              </a:solidFill>
            </a:endParaRPr>
          </a:p>
        </p:txBody>
      </p:sp>
      <p:sp>
        <p:nvSpPr>
          <p:cNvPr id="22538" name="Oval 10"/>
          <p:cNvSpPr>
            <a:spLocks noChangeArrowheads="1"/>
          </p:cNvSpPr>
          <p:nvPr/>
        </p:nvSpPr>
        <p:spPr bwMode="auto">
          <a:xfrm>
            <a:off x="4716463" y="2565400"/>
            <a:ext cx="288925" cy="288925"/>
          </a:xfrm>
          <a:prstGeom prst="ellipse">
            <a:avLst/>
          </a:prstGeom>
          <a:solidFill>
            <a:schemeClr val="tx1"/>
          </a:solidFill>
          <a:ln w="19050"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fontAlgn="base">
              <a:spcBef>
                <a:spcPct val="0"/>
              </a:spcBef>
              <a:spcAft>
                <a:spcPct val="0"/>
              </a:spcAft>
            </a:pPr>
            <a:endParaRPr lang="en-US" altLang="zh-CN" smtClean="0">
              <a:solidFill>
                <a:srgbClr val="FFFFFF"/>
              </a:solidFill>
            </a:endParaRPr>
          </a:p>
        </p:txBody>
      </p:sp>
      <p:sp>
        <p:nvSpPr>
          <p:cNvPr id="22539" name="Oval 11"/>
          <p:cNvSpPr>
            <a:spLocks noChangeArrowheads="1"/>
          </p:cNvSpPr>
          <p:nvPr/>
        </p:nvSpPr>
        <p:spPr bwMode="auto">
          <a:xfrm>
            <a:off x="3708400" y="2565400"/>
            <a:ext cx="288925" cy="288925"/>
          </a:xfrm>
          <a:prstGeom prst="ellipse">
            <a:avLst/>
          </a:prstGeom>
          <a:solidFill>
            <a:schemeClr val="tx1"/>
          </a:solidFill>
          <a:ln w="19050"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fontAlgn="base">
              <a:spcBef>
                <a:spcPct val="0"/>
              </a:spcBef>
              <a:spcAft>
                <a:spcPct val="0"/>
              </a:spcAft>
            </a:pPr>
            <a:endParaRPr lang="en-US" altLang="zh-CN" smtClean="0">
              <a:solidFill>
                <a:srgbClr val="FFFFFF"/>
              </a:solidFill>
            </a:endParaRPr>
          </a:p>
        </p:txBody>
      </p:sp>
      <p:sp>
        <p:nvSpPr>
          <p:cNvPr id="22540" name="Oval 12"/>
          <p:cNvSpPr>
            <a:spLocks noChangeArrowheads="1"/>
          </p:cNvSpPr>
          <p:nvPr/>
        </p:nvSpPr>
        <p:spPr bwMode="auto">
          <a:xfrm>
            <a:off x="4211638" y="4437063"/>
            <a:ext cx="288925" cy="288925"/>
          </a:xfrm>
          <a:prstGeom prst="ellipse">
            <a:avLst/>
          </a:prstGeom>
          <a:solidFill>
            <a:schemeClr val="tx1"/>
          </a:solidFill>
          <a:ln w="19050"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fontAlgn="base">
              <a:spcBef>
                <a:spcPct val="0"/>
              </a:spcBef>
              <a:spcAft>
                <a:spcPct val="0"/>
              </a:spcAft>
            </a:pPr>
            <a:endParaRPr lang="en-US" altLang="zh-CN" smtClean="0">
              <a:solidFill>
                <a:srgbClr val="FFFFFF"/>
              </a:solidFill>
            </a:endParaRPr>
          </a:p>
        </p:txBody>
      </p:sp>
      <p:sp>
        <p:nvSpPr>
          <p:cNvPr id="22541" name="Oval 13"/>
          <p:cNvSpPr>
            <a:spLocks noChangeArrowheads="1"/>
          </p:cNvSpPr>
          <p:nvPr/>
        </p:nvSpPr>
        <p:spPr bwMode="auto">
          <a:xfrm>
            <a:off x="5219700" y="4149725"/>
            <a:ext cx="288925" cy="288925"/>
          </a:xfrm>
          <a:prstGeom prst="ellipse">
            <a:avLst/>
          </a:prstGeom>
          <a:solidFill>
            <a:schemeClr val="tx1"/>
          </a:solidFill>
          <a:ln w="19050"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fontAlgn="base">
              <a:spcBef>
                <a:spcPct val="0"/>
              </a:spcBef>
              <a:spcAft>
                <a:spcPct val="0"/>
              </a:spcAft>
            </a:pPr>
            <a:endParaRPr lang="en-US" altLang="zh-CN" smtClean="0">
              <a:solidFill>
                <a:srgbClr val="FFFFFF"/>
              </a:solidFill>
            </a:endParaRPr>
          </a:p>
        </p:txBody>
      </p:sp>
      <p:sp>
        <p:nvSpPr>
          <p:cNvPr id="22542" name="Oval 14"/>
          <p:cNvSpPr>
            <a:spLocks noChangeArrowheads="1"/>
          </p:cNvSpPr>
          <p:nvPr/>
        </p:nvSpPr>
        <p:spPr bwMode="auto">
          <a:xfrm>
            <a:off x="5651500" y="3068638"/>
            <a:ext cx="288925" cy="288925"/>
          </a:xfrm>
          <a:prstGeom prst="ellipse">
            <a:avLst/>
          </a:prstGeom>
          <a:solidFill>
            <a:schemeClr val="tx1"/>
          </a:solidFill>
          <a:ln w="19050"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fontAlgn="base">
              <a:spcBef>
                <a:spcPct val="0"/>
              </a:spcBef>
              <a:spcAft>
                <a:spcPct val="0"/>
              </a:spcAft>
            </a:pPr>
            <a:endParaRPr lang="en-US" altLang="zh-CN" smtClean="0">
              <a:solidFill>
                <a:srgbClr val="FFFFFF"/>
              </a:solidFill>
            </a:endParaRPr>
          </a:p>
        </p:txBody>
      </p:sp>
      <p:sp>
        <p:nvSpPr>
          <p:cNvPr id="22543" name="Oval 15"/>
          <p:cNvSpPr>
            <a:spLocks noChangeArrowheads="1"/>
          </p:cNvSpPr>
          <p:nvPr/>
        </p:nvSpPr>
        <p:spPr bwMode="auto">
          <a:xfrm>
            <a:off x="5219700" y="2060575"/>
            <a:ext cx="288925" cy="288925"/>
          </a:xfrm>
          <a:prstGeom prst="ellipse">
            <a:avLst/>
          </a:prstGeom>
          <a:solidFill>
            <a:schemeClr val="tx1"/>
          </a:solidFill>
          <a:ln w="19050"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fontAlgn="base">
              <a:spcBef>
                <a:spcPct val="0"/>
              </a:spcBef>
              <a:spcAft>
                <a:spcPct val="0"/>
              </a:spcAft>
            </a:pPr>
            <a:endParaRPr lang="en-US" altLang="zh-CN" smtClean="0">
              <a:solidFill>
                <a:srgbClr val="FFFFFF"/>
              </a:solidFill>
            </a:endParaRPr>
          </a:p>
        </p:txBody>
      </p:sp>
      <p:sp>
        <p:nvSpPr>
          <p:cNvPr id="22544" name="Oval 16"/>
          <p:cNvSpPr>
            <a:spLocks noChangeArrowheads="1"/>
          </p:cNvSpPr>
          <p:nvPr/>
        </p:nvSpPr>
        <p:spPr bwMode="auto">
          <a:xfrm>
            <a:off x="4211638" y="1628775"/>
            <a:ext cx="288925" cy="288925"/>
          </a:xfrm>
          <a:prstGeom prst="ellipse">
            <a:avLst/>
          </a:prstGeom>
          <a:solidFill>
            <a:schemeClr val="tx1"/>
          </a:solidFill>
          <a:ln w="19050"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fontAlgn="base">
              <a:spcBef>
                <a:spcPct val="0"/>
              </a:spcBef>
              <a:spcAft>
                <a:spcPct val="0"/>
              </a:spcAft>
            </a:pPr>
            <a:endParaRPr lang="en-US" altLang="zh-CN" smtClean="0">
              <a:solidFill>
                <a:srgbClr val="FFFFFF"/>
              </a:solidFill>
            </a:endParaRPr>
          </a:p>
        </p:txBody>
      </p:sp>
      <p:sp>
        <p:nvSpPr>
          <p:cNvPr id="22545" name="Oval 17"/>
          <p:cNvSpPr>
            <a:spLocks noChangeArrowheads="1"/>
          </p:cNvSpPr>
          <p:nvPr/>
        </p:nvSpPr>
        <p:spPr bwMode="auto">
          <a:xfrm>
            <a:off x="3203575" y="2060575"/>
            <a:ext cx="288925" cy="288925"/>
          </a:xfrm>
          <a:prstGeom prst="ellipse">
            <a:avLst/>
          </a:prstGeom>
          <a:solidFill>
            <a:schemeClr val="tx1"/>
          </a:solidFill>
          <a:ln w="19050"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fontAlgn="base">
              <a:spcBef>
                <a:spcPct val="0"/>
              </a:spcBef>
              <a:spcAft>
                <a:spcPct val="0"/>
              </a:spcAft>
            </a:pPr>
            <a:endParaRPr lang="en-US" altLang="zh-CN" smtClean="0">
              <a:solidFill>
                <a:srgbClr val="FFFFFF"/>
              </a:solidFill>
            </a:endParaRPr>
          </a:p>
        </p:txBody>
      </p:sp>
      <p:sp>
        <p:nvSpPr>
          <p:cNvPr id="22546" name="Oval 18"/>
          <p:cNvSpPr>
            <a:spLocks noChangeArrowheads="1"/>
          </p:cNvSpPr>
          <p:nvPr/>
        </p:nvSpPr>
        <p:spPr bwMode="auto">
          <a:xfrm>
            <a:off x="2771775" y="3068638"/>
            <a:ext cx="288925" cy="288925"/>
          </a:xfrm>
          <a:prstGeom prst="ellipse">
            <a:avLst/>
          </a:prstGeom>
          <a:solidFill>
            <a:schemeClr val="tx1"/>
          </a:solidFill>
          <a:ln w="19050"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fontAlgn="base">
              <a:spcBef>
                <a:spcPct val="0"/>
              </a:spcBef>
              <a:spcAft>
                <a:spcPct val="0"/>
              </a:spcAft>
            </a:pPr>
            <a:endParaRPr lang="en-US" altLang="zh-CN" smtClean="0">
              <a:solidFill>
                <a:srgbClr val="FFFFFF"/>
              </a:solidFill>
            </a:endParaRPr>
          </a:p>
        </p:txBody>
      </p:sp>
      <p:sp>
        <p:nvSpPr>
          <p:cNvPr id="22547" name="Oval 19"/>
          <p:cNvSpPr>
            <a:spLocks noChangeArrowheads="1"/>
          </p:cNvSpPr>
          <p:nvPr/>
        </p:nvSpPr>
        <p:spPr bwMode="auto">
          <a:xfrm>
            <a:off x="3203575" y="4076700"/>
            <a:ext cx="288925" cy="288925"/>
          </a:xfrm>
          <a:prstGeom prst="ellipse">
            <a:avLst/>
          </a:prstGeom>
          <a:solidFill>
            <a:schemeClr val="tx1"/>
          </a:solidFill>
          <a:ln w="19050"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fontAlgn="base">
              <a:spcBef>
                <a:spcPct val="0"/>
              </a:spcBef>
              <a:spcAft>
                <a:spcPct val="0"/>
              </a:spcAft>
            </a:pPr>
            <a:endParaRPr lang="en-US" altLang="zh-CN" smtClean="0">
              <a:solidFill>
                <a:srgbClr val="FFFFFF"/>
              </a:solidFill>
            </a:endParaRPr>
          </a:p>
        </p:txBody>
      </p:sp>
      <p:sp>
        <p:nvSpPr>
          <p:cNvPr id="22548" name="Oval 20"/>
          <p:cNvSpPr>
            <a:spLocks noChangeArrowheads="1"/>
          </p:cNvSpPr>
          <p:nvPr/>
        </p:nvSpPr>
        <p:spPr bwMode="auto">
          <a:xfrm>
            <a:off x="2700338" y="4581525"/>
            <a:ext cx="288925" cy="288925"/>
          </a:xfrm>
          <a:prstGeom prst="ellipse">
            <a:avLst/>
          </a:prstGeom>
          <a:solidFill>
            <a:schemeClr val="tx1"/>
          </a:solidFill>
          <a:ln w="19050"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fontAlgn="base">
              <a:spcBef>
                <a:spcPct val="0"/>
              </a:spcBef>
              <a:spcAft>
                <a:spcPct val="0"/>
              </a:spcAft>
            </a:pPr>
            <a:endParaRPr lang="en-US" altLang="zh-CN" smtClean="0">
              <a:solidFill>
                <a:srgbClr val="FFFFFF"/>
              </a:solidFill>
            </a:endParaRPr>
          </a:p>
        </p:txBody>
      </p:sp>
      <p:sp>
        <p:nvSpPr>
          <p:cNvPr id="22549" name="Oval 21"/>
          <p:cNvSpPr>
            <a:spLocks noChangeArrowheads="1"/>
          </p:cNvSpPr>
          <p:nvPr/>
        </p:nvSpPr>
        <p:spPr bwMode="auto">
          <a:xfrm>
            <a:off x="4211638" y="5157788"/>
            <a:ext cx="288925" cy="288925"/>
          </a:xfrm>
          <a:prstGeom prst="ellipse">
            <a:avLst/>
          </a:prstGeom>
          <a:solidFill>
            <a:schemeClr val="tx1"/>
          </a:solidFill>
          <a:ln w="19050"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fontAlgn="base">
              <a:spcBef>
                <a:spcPct val="0"/>
              </a:spcBef>
              <a:spcAft>
                <a:spcPct val="0"/>
              </a:spcAft>
            </a:pPr>
            <a:endParaRPr lang="en-US" altLang="zh-CN" smtClean="0">
              <a:solidFill>
                <a:srgbClr val="FFFFFF"/>
              </a:solidFill>
            </a:endParaRPr>
          </a:p>
        </p:txBody>
      </p:sp>
      <p:sp>
        <p:nvSpPr>
          <p:cNvPr id="22550" name="Oval 22"/>
          <p:cNvSpPr>
            <a:spLocks noChangeArrowheads="1"/>
          </p:cNvSpPr>
          <p:nvPr/>
        </p:nvSpPr>
        <p:spPr bwMode="auto">
          <a:xfrm>
            <a:off x="5724525" y="4581525"/>
            <a:ext cx="288925" cy="288925"/>
          </a:xfrm>
          <a:prstGeom prst="ellipse">
            <a:avLst/>
          </a:prstGeom>
          <a:solidFill>
            <a:schemeClr val="tx1"/>
          </a:solidFill>
          <a:ln w="19050"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fontAlgn="base">
              <a:spcBef>
                <a:spcPct val="0"/>
              </a:spcBef>
              <a:spcAft>
                <a:spcPct val="0"/>
              </a:spcAft>
            </a:pPr>
            <a:endParaRPr lang="en-US" altLang="zh-CN" smtClean="0">
              <a:solidFill>
                <a:srgbClr val="FFFFFF"/>
              </a:solidFill>
            </a:endParaRPr>
          </a:p>
        </p:txBody>
      </p:sp>
      <p:sp>
        <p:nvSpPr>
          <p:cNvPr id="22551" name="Oval 23"/>
          <p:cNvSpPr>
            <a:spLocks noChangeArrowheads="1"/>
          </p:cNvSpPr>
          <p:nvPr/>
        </p:nvSpPr>
        <p:spPr bwMode="auto">
          <a:xfrm>
            <a:off x="6372225" y="3068638"/>
            <a:ext cx="288925" cy="288925"/>
          </a:xfrm>
          <a:prstGeom prst="ellipse">
            <a:avLst/>
          </a:prstGeom>
          <a:solidFill>
            <a:schemeClr val="tx1"/>
          </a:solidFill>
          <a:ln w="19050"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fontAlgn="base">
              <a:spcBef>
                <a:spcPct val="0"/>
              </a:spcBef>
              <a:spcAft>
                <a:spcPct val="0"/>
              </a:spcAft>
            </a:pPr>
            <a:endParaRPr lang="en-US" altLang="zh-CN" smtClean="0">
              <a:solidFill>
                <a:srgbClr val="FFFFFF"/>
              </a:solidFill>
            </a:endParaRPr>
          </a:p>
        </p:txBody>
      </p:sp>
      <p:sp>
        <p:nvSpPr>
          <p:cNvPr id="22552" name="Oval 24"/>
          <p:cNvSpPr>
            <a:spLocks noChangeArrowheads="1"/>
          </p:cNvSpPr>
          <p:nvPr/>
        </p:nvSpPr>
        <p:spPr bwMode="auto">
          <a:xfrm>
            <a:off x="5724525" y="1557338"/>
            <a:ext cx="288925" cy="288925"/>
          </a:xfrm>
          <a:prstGeom prst="ellipse">
            <a:avLst/>
          </a:prstGeom>
          <a:solidFill>
            <a:schemeClr val="tx1"/>
          </a:solidFill>
          <a:ln w="19050"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fontAlgn="base">
              <a:spcBef>
                <a:spcPct val="0"/>
              </a:spcBef>
              <a:spcAft>
                <a:spcPct val="0"/>
              </a:spcAft>
            </a:pPr>
            <a:endParaRPr lang="en-US" altLang="zh-CN" smtClean="0">
              <a:solidFill>
                <a:srgbClr val="FFFFFF"/>
              </a:solidFill>
            </a:endParaRPr>
          </a:p>
        </p:txBody>
      </p:sp>
      <p:sp>
        <p:nvSpPr>
          <p:cNvPr id="22553" name="Oval 25"/>
          <p:cNvSpPr>
            <a:spLocks noChangeArrowheads="1"/>
          </p:cNvSpPr>
          <p:nvPr/>
        </p:nvSpPr>
        <p:spPr bwMode="auto">
          <a:xfrm>
            <a:off x="4211638" y="909638"/>
            <a:ext cx="288925" cy="288925"/>
          </a:xfrm>
          <a:prstGeom prst="ellipse">
            <a:avLst/>
          </a:prstGeom>
          <a:solidFill>
            <a:schemeClr val="tx1"/>
          </a:solidFill>
          <a:ln w="19050"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fontAlgn="base">
              <a:spcBef>
                <a:spcPct val="0"/>
              </a:spcBef>
              <a:spcAft>
                <a:spcPct val="0"/>
              </a:spcAft>
            </a:pPr>
            <a:endParaRPr lang="en-US" altLang="zh-CN" smtClean="0">
              <a:solidFill>
                <a:srgbClr val="FFFFFF"/>
              </a:solidFill>
            </a:endParaRPr>
          </a:p>
        </p:txBody>
      </p:sp>
      <p:sp>
        <p:nvSpPr>
          <p:cNvPr id="22554" name="Oval 26"/>
          <p:cNvSpPr>
            <a:spLocks noChangeArrowheads="1"/>
          </p:cNvSpPr>
          <p:nvPr/>
        </p:nvSpPr>
        <p:spPr bwMode="auto">
          <a:xfrm>
            <a:off x="2700338" y="1557338"/>
            <a:ext cx="288925" cy="288925"/>
          </a:xfrm>
          <a:prstGeom prst="ellipse">
            <a:avLst/>
          </a:prstGeom>
          <a:solidFill>
            <a:schemeClr val="tx1"/>
          </a:solidFill>
          <a:ln w="19050"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fontAlgn="base">
              <a:spcBef>
                <a:spcPct val="0"/>
              </a:spcBef>
              <a:spcAft>
                <a:spcPct val="0"/>
              </a:spcAft>
            </a:pPr>
            <a:endParaRPr lang="en-US" altLang="zh-CN" smtClean="0">
              <a:solidFill>
                <a:srgbClr val="FFFFFF"/>
              </a:solidFill>
            </a:endParaRPr>
          </a:p>
        </p:txBody>
      </p:sp>
      <p:sp>
        <p:nvSpPr>
          <p:cNvPr id="22555" name="Oval 27"/>
          <p:cNvSpPr>
            <a:spLocks noChangeArrowheads="1"/>
          </p:cNvSpPr>
          <p:nvPr/>
        </p:nvSpPr>
        <p:spPr bwMode="auto">
          <a:xfrm>
            <a:off x="2052638" y="3068638"/>
            <a:ext cx="288925" cy="288925"/>
          </a:xfrm>
          <a:prstGeom prst="ellipse">
            <a:avLst/>
          </a:prstGeom>
          <a:solidFill>
            <a:schemeClr val="tx1"/>
          </a:solidFill>
          <a:ln w="19050"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fontAlgn="base">
              <a:spcBef>
                <a:spcPct val="0"/>
              </a:spcBef>
              <a:spcAft>
                <a:spcPct val="0"/>
              </a:spcAft>
            </a:pPr>
            <a:endParaRPr lang="en-US" altLang="zh-CN" smtClean="0">
              <a:solidFill>
                <a:srgbClr val="FFFFFF"/>
              </a:solidFill>
            </a:endParaRPr>
          </a:p>
        </p:txBody>
      </p:sp>
      <p:sp>
        <p:nvSpPr>
          <p:cNvPr id="22556" name="Oval 28"/>
          <p:cNvSpPr>
            <a:spLocks noChangeArrowheads="1"/>
          </p:cNvSpPr>
          <p:nvPr/>
        </p:nvSpPr>
        <p:spPr bwMode="auto">
          <a:xfrm>
            <a:off x="1476375" y="333375"/>
            <a:ext cx="5759450" cy="5759450"/>
          </a:xfrm>
          <a:prstGeom prst="ellipse">
            <a:avLst/>
          </a:prstGeom>
          <a:noFill/>
          <a:ln w="19050" algn="ctr">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fontAlgn="base">
              <a:spcBef>
                <a:spcPct val="0"/>
              </a:spcBef>
              <a:spcAft>
                <a:spcPct val="0"/>
              </a:spcAft>
            </a:pPr>
            <a:endParaRPr lang="en-US" altLang="zh-CN" smtClean="0">
              <a:solidFill>
                <a:srgbClr val="FFFFFF"/>
              </a:solidFill>
            </a:endParaRPr>
          </a:p>
        </p:txBody>
      </p:sp>
      <p:sp>
        <p:nvSpPr>
          <p:cNvPr id="22557" name="Oval 29"/>
          <p:cNvSpPr>
            <a:spLocks noChangeArrowheads="1"/>
          </p:cNvSpPr>
          <p:nvPr/>
        </p:nvSpPr>
        <p:spPr bwMode="auto">
          <a:xfrm>
            <a:off x="3706813" y="3573463"/>
            <a:ext cx="288925" cy="288925"/>
          </a:xfrm>
          <a:prstGeom prst="ellipse">
            <a:avLst/>
          </a:prstGeom>
          <a:solidFill>
            <a:schemeClr val="tx1"/>
          </a:solidFill>
          <a:ln w="19050"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fontAlgn="base">
              <a:spcBef>
                <a:spcPct val="0"/>
              </a:spcBef>
              <a:spcAft>
                <a:spcPct val="0"/>
              </a:spcAft>
            </a:pPr>
            <a:endParaRPr lang="en-US" altLang="zh-CN" smtClean="0">
              <a:solidFill>
                <a:srgbClr val="FFFFFF"/>
              </a:solidFill>
            </a:endParaRPr>
          </a:p>
        </p:txBody>
      </p:sp>
      <p:sp>
        <p:nvSpPr>
          <p:cNvPr id="22558" name="Oval 30"/>
          <p:cNvSpPr>
            <a:spLocks noChangeArrowheads="1"/>
          </p:cNvSpPr>
          <p:nvPr/>
        </p:nvSpPr>
        <p:spPr bwMode="auto">
          <a:xfrm>
            <a:off x="4714875" y="3573463"/>
            <a:ext cx="288925" cy="288925"/>
          </a:xfrm>
          <a:prstGeom prst="ellipse">
            <a:avLst/>
          </a:prstGeom>
          <a:solidFill>
            <a:schemeClr val="tx1"/>
          </a:solidFill>
          <a:ln w="19050"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fontAlgn="base">
              <a:spcBef>
                <a:spcPct val="0"/>
              </a:spcBef>
              <a:spcAft>
                <a:spcPct val="0"/>
              </a:spcAft>
            </a:pPr>
            <a:endParaRPr lang="en-US" altLang="zh-CN" smtClean="0">
              <a:solidFill>
                <a:srgbClr val="FFFFFF"/>
              </a:solidFill>
            </a:endParaRPr>
          </a:p>
        </p:txBody>
      </p:sp>
      <p:sp>
        <p:nvSpPr>
          <p:cNvPr id="22559" name="Oval 31"/>
          <p:cNvSpPr>
            <a:spLocks noChangeArrowheads="1"/>
          </p:cNvSpPr>
          <p:nvPr/>
        </p:nvSpPr>
        <p:spPr bwMode="auto">
          <a:xfrm>
            <a:off x="2193925" y="5086350"/>
            <a:ext cx="288925" cy="288925"/>
          </a:xfrm>
          <a:prstGeom prst="ellipse">
            <a:avLst/>
          </a:prstGeom>
          <a:solidFill>
            <a:schemeClr val="tx1"/>
          </a:solidFill>
          <a:ln w="19050"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fontAlgn="base">
              <a:spcBef>
                <a:spcPct val="0"/>
              </a:spcBef>
              <a:spcAft>
                <a:spcPct val="0"/>
              </a:spcAft>
            </a:pPr>
            <a:endParaRPr lang="en-US" altLang="zh-CN" smtClean="0">
              <a:solidFill>
                <a:srgbClr val="FFFFFF"/>
              </a:solidFill>
            </a:endParaRPr>
          </a:p>
        </p:txBody>
      </p:sp>
      <p:sp>
        <p:nvSpPr>
          <p:cNvPr id="22560" name="Oval 32"/>
          <p:cNvSpPr>
            <a:spLocks noChangeArrowheads="1"/>
          </p:cNvSpPr>
          <p:nvPr/>
        </p:nvSpPr>
        <p:spPr bwMode="auto">
          <a:xfrm>
            <a:off x="6227763" y="5086350"/>
            <a:ext cx="288925" cy="288925"/>
          </a:xfrm>
          <a:prstGeom prst="ellipse">
            <a:avLst/>
          </a:prstGeom>
          <a:solidFill>
            <a:schemeClr val="tx1"/>
          </a:solidFill>
          <a:ln w="19050"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fontAlgn="base">
              <a:spcBef>
                <a:spcPct val="0"/>
              </a:spcBef>
              <a:spcAft>
                <a:spcPct val="0"/>
              </a:spcAft>
            </a:pPr>
            <a:endParaRPr lang="en-US" altLang="zh-CN" smtClean="0">
              <a:solidFill>
                <a:srgbClr val="FFFFFF"/>
              </a:solidFill>
            </a:endParaRPr>
          </a:p>
        </p:txBody>
      </p:sp>
      <p:sp>
        <p:nvSpPr>
          <p:cNvPr id="22561" name="Oval 33"/>
          <p:cNvSpPr>
            <a:spLocks noChangeArrowheads="1"/>
          </p:cNvSpPr>
          <p:nvPr/>
        </p:nvSpPr>
        <p:spPr bwMode="auto">
          <a:xfrm>
            <a:off x="6227763" y="1054100"/>
            <a:ext cx="288925" cy="288925"/>
          </a:xfrm>
          <a:prstGeom prst="ellipse">
            <a:avLst/>
          </a:prstGeom>
          <a:solidFill>
            <a:schemeClr val="tx1"/>
          </a:solidFill>
          <a:ln w="19050"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fontAlgn="base">
              <a:spcBef>
                <a:spcPct val="0"/>
              </a:spcBef>
              <a:spcAft>
                <a:spcPct val="0"/>
              </a:spcAft>
            </a:pPr>
            <a:endParaRPr lang="en-US" altLang="zh-CN" smtClean="0">
              <a:solidFill>
                <a:srgbClr val="FFFFFF"/>
              </a:solidFill>
            </a:endParaRPr>
          </a:p>
        </p:txBody>
      </p:sp>
      <p:sp>
        <p:nvSpPr>
          <p:cNvPr id="22562" name="Oval 34"/>
          <p:cNvSpPr>
            <a:spLocks noChangeArrowheads="1"/>
          </p:cNvSpPr>
          <p:nvPr/>
        </p:nvSpPr>
        <p:spPr bwMode="auto">
          <a:xfrm>
            <a:off x="2193925" y="1054100"/>
            <a:ext cx="288925" cy="288925"/>
          </a:xfrm>
          <a:prstGeom prst="ellipse">
            <a:avLst/>
          </a:prstGeom>
          <a:solidFill>
            <a:schemeClr val="tx1"/>
          </a:solidFill>
          <a:ln w="19050"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fontAlgn="base">
              <a:spcBef>
                <a:spcPct val="0"/>
              </a:spcBef>
              <a:spcAft>
                <a:spcPct val="0"/>
              </a:spcAft>
            </a:pPr>
            <a:endParaRPr lang="en-US" altLang="zh-CN" smtClean="0">
              <a:solidFill>
                <a:srgbClr val="FFFFFF"/>
              </a:solidFill>
            </a:endParaRPr>
          </a:p>
        </p:txBody>
      </p:sp>
      <p:sp>
        <p:nvSpPr>
          <p:cNvPr id="22563" name="Text Box 35"/>
          <p:cNvSpPr txBox="1">
            <a:spLocks noChangeArrowheads="1"/>
          </p:cNvSpPr>
          <p:nvPr/>
        </p:nvSpPr>
        <p:spPr bwMode="auto">
          <a:xfrm>
            <a:off x="3186113" y="6172200"/>
            <a:ext cx="37798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3200">
                <a:solidFill>
                  <a:schemeClr val="tx1"/>
                </a:solidFill>
                <a:latin typeface="Times New Roman" pitchFamily="18" charset="0"/>
                <a:ea typeface="宋体" pitchFamily="2" charset="-122"/>
              </a:defRPr>
            </a:lvl1pPr>
            <a:lvl2pPr>
              <a:defRPr kumimoji="1" sz="2800">
                <a:solidFill>
                  <a:schemeClr val="tx1"/>
                </a:solidFill>
                <a:latin typeface="Times New Roman" pitchFamily="18" charset="0"/>
                <a:ea typeface="宋体" pitchFamily="2" charset="-122"/>
              </a:defRPr>
            </a:lvl2pPr>
            <a:lvl3pPr>
              <a:defRPr kumimoji="1" sz="2400">
                <a:solidFill>
                  <a:schemeClr val="tx1"/>
                </a:solidFill>
                <a:latin typeface="Times New Roman" pitchFamily="18" charset="0"/>
                <a:ea typeface="宋体" pitchFamily="2" charset="-122"/>
              </a:defRPr>
            </a:lvl3pPr>
            <a:lvl4pPr>
              <a:defRPr kumimoji="1" sz="2000">
                <a:solidFill>
                  <a:schemeClr val="tx1"/>
                </a:solidFill>
                <a:latin typeface="Times New Roman" pitchFamily="18" charset="0"/>
                <a:ea typeface="宋体" pitchFamily="2" charset="-122"/>
              </a:defRPr>
            </a:lvl4pPr>
            <a:lvl5pPr>
              <a:defRPr kumimoji="1" sz="2000">
                <a:solidFill>
                  <a:schemeClr val="tx1"/>
                </a:solidFill>
                <a:latin typeface="Times New Roman" pitchFamily="18" charset="0"/>
                <a:ea typeface="宋体" pitchFamily="2" charset="-122"/>
              </a:defRPr>
            </a:lvl5pPr>
            <a:lvl6pPr eaLnBrk="0" hangingPunct="0">
              <a:defRPr kumimoji="1" sz="2000">
                <a:solidFill>
                  <a:schemeClr val="tx1"/>
                </a:solidFill>
                <a:latin typeface="Times New Roman" pitchFamily="18" charset="0"/>
                <a:ea typeface="宋体" pitchFamily="2" charset="-122"/>
              </a:defRPr>
            </a:lvl6pPr>
            <a:lvl7pPr eaLnBrk="0" hangingPunct="0">
              <a:defRPr kumimoji="1" sz="2000">
                <a:solidFill>
                  <a:schemeClr val="tx1"/>
                </a:solidFill>
                <a:latin typeface="Times New Roman" pitchFamily="18" charset="0"/>
                <a:ea typeface="宋体" pitchFamily="2" charset="-122"/>
              </a:defRPr>
            </a:lvl7pPr>
            <a:lvl8pPr eaLnBrk="0" hangingPunct="0">
              <a:defRPr kumimoji="1" sz="2000">
                <a:solidFill>
                  <a:schemeClr val="tx1"/>
                </a:solidFill>
                <a:latin typeface="Times New Roman" pitchFamily="18" charset="0"/>
                <a:ea typeface="宋体" pitchFamily="2" charset="-122"/>
              </a:defRPr>
            </a:lvl8pPr>
            <a:lvl9pPr eaLnBrk="0" hangingPunct="0">
              <a:defRPr kumimoji="1" sz="2000">
                <a:solidFill>
                  <a:schemeClr val="tx1"/>
                </a:solidFill>
                <a:latin typeface="Times New Roman" pitchFamily="18" charset="0"/>
                <a:ea typeface="宋体" pitchFamily="2" charset="-122"/>
              </a:defRPr>
            </a:lvl9pPr>
          </a:lstStyle>
          <a:p>
            <a:pPr fontAlgn="base">
              <a:spcBef>
                <a:spcPct val="50000"/>
              </a:spcBef>
              <a:spcAft>
                <a:spcPct val="0"/>
              </a:spcAft>
            </a:pPr>
            <a:r>
              <a:rPr lang="en-US" altLang="zh-CN" sz="2400" b="1" smtClean="0">
                <a:solidFill>
                  <a:srgbClr val="FFFFFF"/>
                </a:solidFill>
                <a:ea typeface="楷体_GB2312" pitchFamily="49" charset="-122"/>
              </a:rPr>
              <a:t>Concentric circle sampling</a:t>
            </a:r>
            <a:endParaRPr lang="zh-CN" altLang="en-US" sz="2400" b="1" smtClean="0">
              <a:solidFill>
                <a:srgbClr val="FFFFFF"/>
              </a:solidFill>
              <a:ea typeface="楷体_GB2312" pitchFamily="49" charset="-122"/>
            </a:endParaRPr>
          </a:p>
        </p:txBody>
      </p:sp>
    </p:spTree>
    <p:extLst>
      <p:ext uri="{BB962C8B-B14F-4D97-AF65-F5344CB8AC3E}">
        <p14:creationId xmlns:p14="http://schemas.microsoft.com/office/powerpoint/2010/main" val="415128155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7" presetClass="entr" presetSubtype="0" fill="hold" grpId="0" nodeType="withEffect">
                                  <p:stCondLst>
                                    <p:cond delay="0"/>
                                  </p:stCondLst>
                                  <p:childTnLst>
                                    <p:set>
                                      <p:cBhvr>
                                        <p:cTn id="6" dur="1" fill="hold">
                                          <p:stCondLst>
                                            <p:cond delay="0"/>
                                          </p:stCondLst>
                                        </p:cTn>
                                        <p:tgtEl>
                                          <p:spTgt spid="22563"/>
                                        </p:tgtEl>
                                        <p:attrNameLst>
                                          <p:attrName>style.visibility</p:attrName>
                                        </p:attrNameLst>
                                      </p:cBhvr>
                                      <p:to>
                                        <p:strVal val="visible"/>
                                      </p:to>
                                    </p:set>
                                    <p:animEffect transition="in" filter="fade">
                                      <p:cBhvr>
                                        <p:cTn id="7" dur="500"/>
                                        <p:tgtEl>
                                          <p:spTgt spid="22563"/>
                                        </p:tgtEl>
                                      </p:cBhvr>
                                    </p:animEffect>
                                    <p:anim calcmode="lin" valueType="num">
                                      <p:cBhvr>
                                        <p:cTn id="8" dur="500" fill="hold"/>
                                        <p:tgtEl>
                                          <p:spTgt spid="22563"/>
                                        </p:tgtEl>
                                        <p:attrNameLst>
                                          <p:attrName>ppt_x</p:attrName>
                                        </p:attrNameLst>
                                      </p:cBhvr>
                                      <p:tavLst>
                                        <p:tav tm="0">
                                          <p:val>
                                            <p:strVal val="#ppt_x"/>
                                          </p:val>
                                        </p:tav>
                                        <p:tav tm="100000">
                                          <p:val>
                                            <p:strVal val="#ppt_x"/>
                                          </p:val>
                                        </p:tav>
                                      </p:tavLst>
                                    </p:anim>
                                    <p:anim calcmode="lin" valueType="num">
                                      <p:cBhvr>
                                        <p:cTn id="9" dur="450" decel="100000" fill="hold"/>
                                        <p:tgtEl>
                                          <p:spTgt spid="22563"/>
                                        </p:tgtEl>
                                        <p:attrNameLst>
                                          <p:attrName>ppt_y</p:attrName>
                                        </p:attrNameLst>
                                      </p:cBhvr>
                                      <p:tavLst>
                                        <p:tav tm="0">
                                          <p:val>
                                            <p:strVal val="#ppt_y+1"/>
                                          </p:val>
                                        </p:tav>
                                        <p:tav tm="100000">
                                          <p:val>
                                            <p:strVal val="#ppt_y-.03"/>
                                          </p:val>
                                        </p:tav>
                                      </p:tavLst>
                                    </p:anim>
                                    <p:anim calcmode="lin" valueType="num">
                                      <p:cBhvr>
                                        <p:cTn id="10" dur="50" accel="100000" fill="hold">
                                          <p:stCondLst>
                                            <p:cond delay="450"/>
                                          </p:stCondLst>
                                        </p:cTn>
                                        <p:tgtEl>
                                          <p:spTgt spid="22563"/>
                                        </p:tgtEl>
                                        <p:attrNameLst>
                                          <p:attrName>ppt_y</p:attrName>
                                        </p:attrNameLst>
                                      </p:cBhvr>
                                      <p:tavLst>
                                        <p:tav tm="0">
                                          <p:val>
                                            <p:strVal val="#ppt_y-.03"/>
                                          </p:val>
                                        </p:tav>
                                        <p:tav tm="100000">
                                          <p:val>
                                            <p:strVal val="#ppt_y"/>
                                          </p:val>
                                        </p:tav>
                                      </p:tavLst>
                                    </p:anim>
                                  </p:childTnLst>
                                </p:cTn>
                              </p:par>
                              <p:par>
                                <p:cTn id="11" presetID="55" presetClass="entr" presetSubtype="0" fill="hold" grpId="0" nodeType="withEffect">
                                  <p:stCondLst>
                                    <p:cond delay="0"/>
                                  </p:stCondLst>
                                  <p:childTnLst>
                                    <p:set>
                                      <p:cBhvr>
                                        <p:cTn id="12" dur="1" fill="hold">
                                          <p:stCondLst>
                                            <p:cond delay="0"/>
                                          </p:stCondLst>
                                        </p:cTn>
                                        <p:tgtEl>
                                          <p:spTgt spid="22532"/>
                                        </p:tgtEl>
                                        <p:attrNameLst>
                                          <p:attrName>style.visibility</p:attrName>
                                        </p:attrNameLst>
                                      </p:cBhvr>
                                      <p:to>
                                        <p:strVal val="visible"/>
                                      </p:to>
                                    </p:set>
                                    <p:anim calcmode="lin" valueType="num">
                                      <p:cBhvr>
                                        <p:cTn id="13" dur="500" fill="hold"/>
                                        <p:tgtEl>
                                          <p:spTgt spid="22532"/>
                                        </p:tgtEl>
                                        <p:attrNameLst>
                                          <p:attrName>ppt_w</p:attrName>
                                        </p:attrNameLst>
                                      </p:cBhvr>
                                      <p:tavLst>
                                        <p:tav tm="0">
                                          <p:val>
                                            <p:strVal val="#ppt_w*0.70"/>
                                          </p:val>
                                        </p:tav>
                                        <p:tav tm="100000">
                                          <p:val>
                                            <p:strVal val="#ppt_w"/>
                                          </p:val>
                                        </p:tav>
                                      </p:tavLst>
                                    </p:anim>
                                    <p:anim calcmode="lin" valueType="num">
                                      <p:cBhvr>
                                        <p:cTn id="14" dur="500" fill="hold"/>
                                        <p:tgtEl>
                                          <p:spTgt spid="22532"/>
                                        </p:tgtEl>
                                        <p:attrNameLst>
                                          <p:attrName>ppt_h</p:attrName>
                                        </p:attrNameLst>
                                      </p:cBhvr>
                                      <p:tavLst>
                                        <p:tav tm="0">
                                          <p:val>
                                            <p:strVal val="#ppt_h"/>
                                          </p:val>
                                        </p:tav>
                                        <p:tav tm="100000">
                                          <p:val>
                                            <p:strVal val="#ppt_h"/>
                                          </p:val>
                                        </p:tav>
                                      </p:tavLst>
                                    </p:anim>
                                    <p:animEffect transition="in" filter="fade">
                                      <p:cBhvr>
                                        <p:cTn id="15" dur="500"/>
                                        <p:tgtEl>
                                          <p:spTgt spid="22532"/>
                                        </p:tgtEl>
                                      </p:cBhvr>
                                    </p:animEffect>
                                  </p:childTnLst>
                                </p:cTn>
                              </p:par>
                              <p:par>
                                <p:cTn id="16" presetID="55" presetClass="entr" presetSubtype="0" fill="hold" grpId="0" nodeType="withEffect">
                                  <p:stCondLst>
                                    <p:cond delay="0"/>
                                  </p:stCondLst>
                                  <p:childTnLst>
                                    <p:set>
                                      <p:cBhvr>
                                        <p:cTn id="17" dur="1" fill="hold">
                                          <p:stCondLst>
                                            <p:cond delay="0"/>
                                          </p:stCondLst>
                                        </p:cTn>
                                        <p:tgtEl>
                                          <p:spTgt spid="22531"/>
                                        </p:tgtEl>
                                        <p:attrNameLst>
                                          <p:attrName>style.visibility</p:attrName>
                                        </p:attrNameLst>
                                      </p:cBhvr>
                                      <p:to>
                                        <p:strVal val="visible"/>
                                      </p:to>
                                    </p:set>
                                    <p:anim calcmode="lin" valueType="num">
                                      <p:cBhvr>
                                        <p:cTn id="18" dur="500" fill="hold"/>
                                        <p:tgtEl>
                                          <p:spTgt spid="22531"/>
                                        </p:tgtEl>
                                        <p:attrNameLst>
                                          <p:attrName>ppt_w</p:attrName>
                                        </p:attrNameLst>
                                      </p:cBhvr>
                                      <p:tavLst>
                                        <p:tav tm="0">
                                          <p:val>
                                            <p:strVal val="#ppt_w*0.70"/>
                                          </p:val>
                                        </p:tav>
                                        <p:tav tm="100000">
                                          <p:val>
                                            <p:strVal val="#ppt_w"/>
                                          </p:val>
                                        </p:tav>
                                      </p:tavLst>
                                    </p:anim>
                                    <p:anim calcmode="lin" valueType="num">
                                      <p:cBhvr>
                                        <p:cTn id="19" dur="500" fill="hold"/>
                                        <p:tgtEl>
                                          <p:spTgt spid="22531"/>
                                        </p:tgtEl>
                                        <p:attrNameLst>
                                          <p:attrName>ppt_h</p:attrName>
                                        </p:attrNameLst>
                                      </p:cBhvr>
                                      <p:tavLst>
                                        <p:tav tm="0">
                                          <p:val>
                                            <p:strVal val="#ppt_h"/>
                                          </p:val>
                                        </p:tav>
                                        <p:tav tm="100000">
                                          <p:val>
                                            <p:strVal val="#ppt_h"/>
                                          </p:val>
                                        </p:tav>
                                      </p:tavLst>
                                    </p:anim>
                                    <p:animEffect transition="in" filter="fade">
                                      <p:cBhvr>
                                        <p:cTn id="20" dur="500"/>
                                        <p:tgtEl>
                                          <p:spTgt spid="22531"/>
                                        </p:tgtEl>
                                      </p:cBhvr>
                                    </p:animEffect>
                                  </p:childTnLst>
                                </p:cTn>
                              </p:par>
                              <p:par>
                                <p:cTn id="21" presetID="55" presetClass="entr" presetSubtype="0" fill="hold" grpId="0" nodeType="withEffect">
                                  <p:stCondLst>
                                    <p:cond delay="0"/>
                                  </p:stCondLst>
                                  <p:childTnLst>
                                    <p:set>
                                      <p:cBhvr>
                                        <p:cTn id="22" dur="1" fill="hold">
                                          <p:stCondLst>
                                            <p:cond delay="0"/>
                                          </p:stCondLst>
                                        </p:cTn>
                                        <p:tgtEl>
                                          <p:spTgt spid="22530"/>
                                        </p:tgtEl>
                                        <p:attrNameLst>
                                          <p:attrName>style.visibility</p:attrName>
                                        </p:attrNameLst>
                                      </p:cBhvr>
                                      <p:to>
                                        <p:strVal val="visible"/>
                                      </p:to>
                                    </p:set>
                                    <p:anim calcmode="lin" valueType="num">
                                      <p:cBhvr>
                                        <p:cTn id="23" dur="500" fill="hold"/>
                                        <p:tgtEl>
                                          <p:spTgt spid="22530"/>
                                        </p:tgtEl>
                                        <p:attrNameLst>
                                          <p:attrName>ppt_w</p:attrName>
                                        </p:attrNameLst>
                                      </p:cBhvr>
                                      <p:tavLst>
                                        <p:tav tm="0">
                                          <p:val>
                                            <p:strVal val="#ppt_w*0.70"/>
                                          </p:val>
                                        </p:tav>
                                        <p:tav tm="100000">
                                          <p:val>
                                            <p:strVal val="#ppt_w"/>
                                          </p:val>
                                        </p:tav>
                                      </p:tavLst>
                                    </p:anim>
                                    <p:anim calcmode="lin" valueType="num">
                                      <p:cBhvr>
                                        <p:cTn id="24" dur="500" fill="hold"/>
                                        <p:tgtEl>
                                          <p:spTgt spid="22530"/>
                                        </p:tgtEl>
                                        <p:attrNameLst>
                                          <p:attrName>ppt_h</p:attrName>
                                        </p:attrNameLst>
                                      </p:cBhvr>
                                      <p:tavLst>
                                        <p:tav tm="0">
                                          <p:val>
                                            <p:strVal val="#ppt_h"/>
                                          </p:val>
                                        </p:tav>
                                        <p:tav tm="100000">
                                          <p:val>
                                            <p:strVal val="#ppt_h"/>
                                          </p:val>
                                        </p:tav>
                                      </p:tavLst>
                                    </p:anim>
                                    <p:animEffect transition="in" filter="fade">
                                      <p:cBhvr>
                                        <p:cTn id="25" dur="500"/>
                                        <p:tgtEl>
                                          <p:spTgt spid="22530"/>
                                        </p:tgtEl>
                                      </p:cBhvr>
                                    </p:animEffect>
                                  </p:childTnLst>
                                </p:cTn>
                              </p:par>
                              <p:par>
                                <p:cTn id="26" presetID="55" presetClass="entr" presetSubtype="0" fill="hold" grpId="0" nodeType="withEffect">
                                  <p:stCondLst>
                                    <p:cond delay="0"/>
                                  </p:stCondLst>
                                  <p:childTnLst>
                                    <p:set>
                                      <p:cBhvr>
                                        <p:cTn id="27" dur="1" fill="hold">
                                          <p:stCondLst>
                                            <p:cond delay="0"/>
                                          </p:stCondLst>
                                        </p:cTn>
                                        <p:tgtEl>
                                          <p:spTgt spid="22556"/>
                                        </p:tgtEl>
                                        <p:attrNameLst>
                                          <p:attrName>style.visibility</p:attrName>
                                        </p:attrNameLst>
                                      </p:cBhvr>
                                      <p:to>
                                        <p:strVal val="visible"/>
                                      </p:to>
                                    </p:set>
                                    <p:anim calcmode="lin" valueType="num">
                                      <p:cBhvr>
                                        <p:cTn id="28" dur="500" fill="hold"/>
                                        <p:tgtEl>
                                          <p:spTgt spid="22556"/>
                                        </p:tgtEl>
                                        <p:attrNameLst>
                                          <p:attrName>ppt_w</p:attrName>
                                        </p:attrNameLst>
                                      </p:cBhvr>
                                      <p:tavLst>
                                        <p:tav tm="0">
                                          <p:val>
                                            <p:strVal val="#ppt_w*0.70"/>
                                          </p:val>
                                        </p:tav>
                                        <p:tav tm="100000">
                                          <p:val>
                                            <p:strVal val="#ppt_w"/>
                                          </p:val>
                                        </p:tav>
                                      </p:tavLst>
                                    </p:anim>
                                    <p:anim calcmode="lin" valueType="num">
                                      <p:cBhvr>
                                        <p:cTn id="29" dur="500" fill="hold"/>
                                        <p:tgtEl>
                                          <p:spTgt spid="22556"/>
                                        </p:tgtEl>
                                        <p:attrNameLst>
                                          <p:attrName>ppt_h</p:attrName>
                                        </p:attrNameLst>
                                      </p:cBhvr>
                                      <p:tavLst>
                                        <p:tav tm="0">
                                          <p:val>
                                            <p:strVal val="#ppt_h"/>
                                          </p:val>
                                        </p:tav>
                                        <p:tav tm="100000">
                                          <p:val>
                                            <p:strVal val="#ppt_h"/>
                                          </p:val>
                                        </p:tav>
                                      </p:tavLst>
                                    </p:anim>
                                    <p:animEffect transition="in" filter="fade">
                                      <p:cBhvr>
                                        <p:cTn id="30" dur="500"/>
                                        <p:tgtEl>
                                          <p:spTgt spid="22556"/>
                                        </p:tgtEl>
                                      </p:cBhvr>
                                    </p:animEffect>
                                  </p:childTnLst>
                                </p:cTn>
                              </p:par>
                              <p:par>
                                <p:cTn id="31" presetID="55" presetClass="entr" presetSubtype="0" fill="hold" grpId="0" nodeType="withEffect">
                                  <p:stCondLst>
                                    <p:cond delay="0"/>
                                  </p:stCondLst>
                                  <p:childTnLst>
                                    <p:set>
                                      <p:cBhvr>
                                        <p:cTn id="32" dur="1" fill="hold">
                                          <p:stCondLst>
                                            <p:cond delay="0"/>
                                          </p:stCondLst>
                                        </p:cTn>
                                        <p:tgtEl>
                                          <p:spTgt spid="22533"/>
                                        </p:tgtEl>
                                        <p:attrNameLst>
                                          <p:attrName>style.visibility</p:attrName>
                                        </p:attrNameLst>
                                      </p:cBhvr>
                                      <p:to>
                                        <p:strVal val="visible"/>
                                      </p:to>
                                    </p:set>
                                    <p:anim calcmode="lin" valueType="num">
                                      <p:cBhvr>
                                        <p:cTn id="33" dur="500" fill="hold"/>
                                        <p:tgtEl>
                                          <p:spTgt spid="22533"/>
                                        </p:tgtEl>
                                        <p:attrNameLst>
                                          <p:attrName>ppt_w</p:attrName>
                                        </p:attrNameLst>
                                      </p:cBhvr>
                                      <p:tavLst>
                                        <p:tav tm="0">
                                          <p:val>
                                            <p:strVal val="#ppt_w*0.70"/>
                                          </p:val>
                                        </p:tav>
                                        <p:tav tm="100000">
                                          <p:val>
                                            <p:strVal val="#ppt_w"/>
                                          </p:val>
                                        </p:tav>
                                      </p:tavLst>
                                    </p:anim>
                                    <p:anim calcmode="lin" valueType="num">
                                      <p:cBhvr>
                                        <p:cTn id="34" dur="500" fill="hold"/>
                                        <p:tgtEl>
                                          <p:spTgt spid="22533"/>
                                        </p:tgtEl>
                                        <p:attrNameLst>
                                          <p:attrName>ppt_h</p:attrName>
                                        </p:attrNameLst>
                                      </p:cBhvr>
                                      <p:tavLst>
                                        <p:tav tm="0">
                                          <p:val>
                                            <p:strVal val="#ppt_h"/>
                                          </p:val>
                                        </p:tav>
                                        <p:tav tm="100000">
                                          <p:val>
                                            <p:strVal val="#ppt_h"/>
                                          </p:val>
                                        </p:tav>
                                      </p:tavLst>
                                    </p:anim>
                                    <p:animEffect transition="in" filter="fade">
                                      <p:cBhvr>
                                        <p:cTn id="35" dur="500"/>
                                        <p:tgtEl>
                                          <p:spTgt spid="22533"/>
                                        </p:tgtEl>
                                      </p:cBhvr>
                                    </p:animEffect>
                                  </p:childTnLst>
                                </p:cTn>
                              </p:par>
                              <p:par>
                                <p:cTn id="36" presetID="55" presetClass="entr" presetSubtype="0" fill="hold" grpId="0" nodeType="withEffect">
                                  <p:stCondLst>
                                    <p:cond delay="0"/>
                                  </p:stCondLst>
                                  <p:childTnLst>
                                    <p:set>
                                      <p:cBhvr>
                                        <p:cTn id="37" dur="1" fill="hold">
                                          <p:stCondLst>
                                            <p:cond delay="0"/>
                                          </p:stCondLst>
                                        </p:cTn>
                                        <p:tgtEl>
                                          <p:spTgt spid="22535"/>
                                        </p:tgtEl>
                                        <p:attrNameLst>
                                          <p:attrName>style.visibility</p:attrName>
                                        </p:attrNameLst>
                                      </p:cBhvr>
                                      <p:to>
                                        <p:strVal val="visible"/>
                                      </p:to>
                                    </p:set>
                                    <p:anim calcmode="lin" valueType="num">
                                      <p:cBhvr>
                                        <p:cTn id="38" dur="500" fill="hold"/>
                                        <p:tgtEl>
                                          <p:spTgt spid="22535"/>
                                        </p:tgtEl>
                                        <p:attrNameLst>
                                          <p:attrName>ppt_w</p:attrName>
                                        </p:attrNameLst>
                                      </p:cBhvr>
                                      <p:tavLst>
                                        <p:tav tm="0">
                                          <p:val>
                                            <p:strVal val="#ppt_w*0.70"/>
                                          </p:val>
                                        </p:tav>
                                        <p:tav tm="100000">
                                          <p:val>
                                            <p:strVal val="#ppt_w"/>
                                          </p:val>
                                        </p:tav>
                                      </p:tavLst>
                                    </p:anim>
                                    <p:anim calcmode="lin" valueType="num">
                                      <p:cBhvr>
                                        <p:cTn id="39" dur="500" fill="hold"/>
                                        <p:tgtEl>
                                          <p:spTgt spid="22535"/>
                                        </p:tgtEl>
                                        <p:attrNameLst>
                                          <p:attrName>ppt_h</p:attrName>
                                        </p:attrNameLst>
                                      </p:cBhvr>
                                      <p:tavLst>
                                        <p:tav tm="0">
                                          <p:val>
                                            <p:strVal val="#ppt_h"/>
                                          </p:val>
                                        </p:tav>
                                        <p:tav tm="100000">
                                          <p:val>
                                            <p:strVal val="#ppt_h"/>
                                          </p:val>
                                        </p:tav>
                                      </p:tavLst>
                                    </p:anim>
                                    <p:animEffect transition="in" filter="fade">
                                      <p:cBhvr>
                                        <p:cTn id="40" dur="500"/>
                                        <p:tgtEl>
                                          <p:spTgt spid="22535"/>
                                        </p:tgtEl>
                                      </p:cBhvr>
                                    </p:animEffect>
                                  </p:childTnLst>
                                </p:cTn>
                              </p:par>
                              <p:par>
                                <p:cTn id="41" presetID="55" presetClass="entr" presetSubtype="0" fill="hold" grpId="0" nodeType="withEffect">
                                  <p:stCondLst>
                                    <p:cond delay="0"/>
                                  </p:stCondLst>
                                  <p:childTnLst>
                                    <p:set>
                                      <p:cBhvr>
                                        <p:cTn id="42" dur="1" fill="hold">
                                          <p:stCondLst>
                                            <p:cond delay="0"/>
                                          </p:stCondLst>
                                        </p:cTn>
                                        <p:tgtEl>
                                          <p:spTgt spid="22534"/>
                                        </p:tgtEl>
                                        <p:attrNameLst>
                                          <p:attrName>style.visibility</p:attrName>
                                        </p:attrNameLst>
                                      </p:cBhvr>
                                      <p:to>
                                        <p:strVal val="visible"/>
                                      </p:to>
                                    </p:set>
                                    <p:anim calcmode="lin" valueType="num">
                                      <p:cBhvr>
                                        <p:cTn id="43" dur="500" fill="hold"/>
                                        <p:tgtEl>
                                          <p:spTgt spid="22534"/>
                                        </p:tgtEl>
                                        <p:attrNameLst>
                                          <p:attrName>ppt_w</p:attrName>
                                        </p:attrNameLst>
                                      </p:cBhvr>
                                      <p:tavLst>
                                        <p:tav tm="0">
                                          <p:val>
                                            <p:strVal val="#ppt_w*0.70"/>
                                          </p:val>
                                        </p:tav>
                                        <p:tav tm="100000">
                                          <p:val>
                                            <p:strVal val="#ppt_w"/>
                                          </p:val>
                                        </p:tav>
                                      </p:tavLst>
                                    </p:anim>
                                    <p:anim calcmode="lin" valueType="num">
                                      <p:cBhvr>
                                        <p:cTn id="44" dur="500" fill="hold"/>
                                        <p:tgtEl>
                                          <p:spTgt spid="22534"/>
                                        </p:tgtEl>
                                        <p:attrNameLst>
                                          <p:attrName>ppt_h</p:attrName>
                                        </p:attrNameLst>
                                      </p:cBhvr>
                                      <p:tavLst>
                                        <p:tav tm="0">
                                          <p:val>
                                            <p:strVal val="#ppt_h"/>
                                          </p:val>
                                        </p:tav>
                                        <p:tav tm="100000">
                                          <p:val>
                                            <p:strVal val="#ppt_h"/>
                                          </p:val>
                                        </p:tav>
                                      </p:tavLst>
                                    </p:anim>
                                    <p:animEffect transition="in" filter="fade">
                                      <p:cBhvr>
                                        <p:cTn id="45" dur="500"/>
                                        <p:tgtEl>
                                          <p:spTgt spid="22534"/>
                                        </p:tgtEl>
                                      </p:cBhvr>
                                    </p:animEffect>
                                  </p:childTnLst>
                                </p:cTn>
                              </p:par>
                              <p:par>
                                <p:cTn id="46" presetID="55" presetClass="entr" presetSubtype="0" fill="hold" grpId="0" nodeType="withEffect">
                                  <p:stCondLst>
                                    <p:cond delay="0"/>
                                  </p:stCondLst>
                                  <p:childTnLst>
                                    <p:set>
                                      <p:cBhvr>
                                        <p:cTn id="47" dur="1" fill="hold">
                                          <p:stCondLst>
                                            <p:cond delay="0"/>
                                          </p:stCondLst>
                                        </p:cTn>
                                        <p:tgtEl>
                                          <p:spTgt spid="22536"/>
                                        </p:tgtEl>
                                        <p:attrNameLst>
                                          <p:attrName>style.visibility</p:attrName>
                                        </p:attrNameLst>
                                      </p:cBhvr>
                                      <p:to>
                                        <p:strVal val="visible"/>
                                      </p:to>
                                    </p:set>
                                    <p:anim calcmode="lin" valueType="num">
                                      <p:cBhvr>
                                        <p:cTn id="48" dur="500" fill="hold"/>
                                        <p:tgtEl>
                                          <p:spTgt spid="22536"/>
                                        </p:tgtEl>
                                        <p:attrNameLst>
                                          <p:attrName>ppt_w</p:attrName>
                                        </p:attrNameLst>
                                      </p:cBhvr>
                                      <p:tavLst>
                                        <p:tav tm="0">
                                          <p:val>
                                            <p:strVal val="#ppt_w*0.70"/>
                                          </p:val>
                                        </p:tav>
                                        <p:tav tm="100000">
                                          <p:val>
                                            <p:strVal val="#ppt_w"/>
                                          </p:val>
                                        </p:tav>
                                      </p:tavLst>
                                    </p:anim>
                                    <p:anim calcmode="lin" valueType="num">
                                      <p:cBhvr>
                                        <p:cTn id="49" dur="500" fill="hold"/>
                                        <p:tgtEl>
                                          <p:spTgt spid="22536"/>
                                        </p:tgtEl>
                                        <p:attrNameLst>
                                          <p:attrName>ppt_h</p:attrName>
                                        </p:attrNameLst>
                                      </p:cBhvr>
                                      <p:tavLst>
                                        <p:tav tm="0">
                                          <p:val>
                                            <p:strVal val="#ppt_h"/>
                                          </p:val>
                                        </p:tav>
                                        <p:tav tm="100000">
                                          <p:val>
                                            <p:strVal val="#ppt_h"/>
                                          </p:val>
                                        </p:tav>
                                      </p:tavLst>
                                    </p:anim>
                                    <p:animEffect transition="in" filter="fade">
                                      <p:cBhvr>
                                        <p:cTn id="50" dur="500"/>
                                        <p:tgtEl>
                                          <p:spTgt spid="22536"/>
                                        </p:tgtEl>
                                      </p:cBhvr>
                                    </p:animEffect>
                                  </p:childTnLst>
                                </p:cTn>
                              </p:par>
                            </p:childTnLst>
                          </p:cTn>
                        </p:par>
                        <p:par>
                          <p:cTn id="51" fill="hold" nodeType="afterGroup">
                            <p:stCondLst>
                              <p:cond delay="500"/>
                            </p:stCondLst>
                            <p:childTnLst>
                              <p:par>
                                <p:cTn id="52" presetID="1" presetClass="entr" presetSubtype="0" fill="hold" grpId="0" nodeType="afterEffect">
                                  <p:stCondLst>
                                    <p:cond delay="0"/>
                                  </p:stCondLst>
                                  <p:childTnLst>
                                    <p:set>
                                      <p:cBhvr>
                                        <p:cTn id="53" dur="1" fill="hold">
                                          <p:stCondLst>
                                            <p:cond delay="0"/>
                                          </p:stCondLst>
                                        </p:cTn>
                                        <p:tgtEl>
                                          <p:spTgt spid="22537"/>
                                        </p:tgtEl>
                                        <p:attrNameLst>
                                          <p:attrName>style.visibility</p:attrName>
                                        </p:attrNameLst>
                                      </p:cBhvr>
                                      <p:to>
                                        <p:strVal val="visible"/>
                                      </p:to>
                                    </p:set>
                                  </p:childTnLst>
                                </p:cTn>
                              </p:par>
                            </p:childTnLst>
                          </p:cTn>
                        </p:par>
                        <p:par>
                          <p:cTn id="54" fill="hold" nodeType="afterGroup">
                            <p:stCondLst>
                              <p:cond delay="500"/>
                            </p:stCondLst>
                            <p:childTnLst>
                              <p:par>
                                <p:cTn id="55" presetID="1" presetClass="entr" presetSubtype="0" fill="hold" grpId="0" nodeType="afterEffect">
                                  <p:stCondLst>
                                    <p:cond delay="100"/>
                                  </p:stCondLst>
                                  <p:childTnLst>
                                    <p:set>
                                      <p:cBhvr>
                                        <p:cTn id="56" dur="1" fill="hold">
                                          <p:stCondLst>
                                            <p:cond delay="0"/>
                                          </p:stCondLst>
                                        </p:cTn>
                                        <p:tgtEl>
                                          <p:spTgt spid="22539"/>
                                        </p:tgtEl>
                                        <p:attrNameLst>
                                          <p:attrName>style.visibility</p:attrName>
                                        </p:attrNameLst>
                                      </p:cBhvr>
                                      <p:to>
                                        <p:strVal val="visible"/>
                                      </p:to>
                                    </p:set>
                                  </p:childTnLst>
                                </p:cTn>
                              </p:par>
                            </p:childTnLst>
                          </p:cTn>
                        </p:par>
                        <p:par>
                          <p:cTn id="57" fill="hold" nodeType="afterGroup">
                            <p:stCondLst>
                              <p:cond delay="600"/>
                            </p:stCondLst>
                            <p:childTnLst>
                              <p:par>
                                <p:cTn id="58" presetID="1" presetClass="entr" presetSubtype="0" fill="hold" grpId="0" nodeType="afterEffect">
                                  <p:stCondLst>
                                    <p:cond delay="100"/>
                                  </p:stCondLst>
                                  <p:childTnLst>
                                    <p:set>
                                      <p:cBhvr>
                                        <p:cTn id="59" dur="1" fill="hold">
                                          <p:stCondLst>
                                            <p:cond delay="0"/>
                                          </p:stCondLst>
                                        </p:cTn>
                                        <p:tgtEl>
                                          <p:spTgt spid="22538"/>
                                        </p:tgtEl>
                                        <p:attrNameLst>
                                          <p:attrName>style.visibility</p:attrName>
                                        </p:attrNameLst>
                                      </p:cBhvr>
                                      <p:to>
                                        <p:strVal val="visible"/>
                                      </p:to>
                                    </p:set>
                                  </p:childTnLst>
                                </p:cTn>
                              </p:par>
                            </p:childTnLst>
                          </p:cTn>
                        </p:par>
                        <p:par>
                          <p:cTn id="60" fill="hold" nodeType="afterGroup">
                            <p:stCondLst>
                              <p:cond delay="700"/>
                            </p:stCondLst>
                            <p:childTnLst>
                              <p:par>
                                <p:cTn id="61" presetID="1" presetClass="entr" presetSubtype="0" fill="hold" grpId="0" nodeType="afterEffect">
                                  <p:stCondLst>
                                    <p:cond delay="100"/>
                                  </p:stCondLst>
                                  <p:childTnLst>
                                    <p:set>
                                      <p:cBhvr>
                                        <p:cTn id="62" dur="1" fill="hold">
                                          <p:stCondLst>
                                            <p:cond delay="0"/>
                                          </p:stCondLst>
                                        </p:cTn>
                                        <p:tgtEl>
                                          <p:spTgt spid="22558"/>
                                        </p:tgtEl>
                                        <p:attrNameLst>
                                          <p:attrName>style.visibility</p:attrName>
                                        </p:attrNameLst>
                                      </p:cBhvr>
                                      <p:to>
                                        <p:strVal val="visible"/>
                                      </p:to>
                                    </p:set>
                                  </p:childTnLst>
                                </p:cTn>
                              </p:par>
                            </p:childTnLst>
                          </p:cTn>
                        </p:par>
                        <p:par>
                          <p:cTn id="63" fill="hold" nodeType="afterGroup">
                            <p:stCondLst>
                              <p:cond delay="800"/>
                            </p:stCondLst>
                            <p:childTnLst>
                              <p:par>
                                <p:cTn id="64" presetID="1" presetClass="entr" presetSubtype="0" fill="hold" grpId="0" nodeType="afterEffect">
                                  <p:stCondLst>
                                    <p:cond delay="100"/>
                                  </p:stCondLst>
                                  <p:childTnLst>
                                    <p:set>
                                      <p:cBhvr>
                                        <p:cTn id="65" dur="1" fill="hold">
                                          <p:stCondLst>
                                            <p:cond delay="0"/>
                                          </p:stCondLst>
                                        </p:cTn>
                                        <p:tgtEl>
                                          <p:spTgt spid="22557"/>
                                        </p:tgtEl>
                                        <p:attrNameLst>
                                          <p:attrName>style.visibility</p:attrName>
                                        </p:attrNameLst>
                                      </p:cBhvr>
                                      <p:to>
                                        <p:strVal val="visible"/>
                                      </p:to>
                                    </p:set>
                                  </p:childTnLst>
                                </p:cTn>
                              </p:par>
                            </p:childTnLst>
                          </p:cTn>
                        </p:par>
                        <p:par>
                          <p:cTn id="66" fill="hold" nodeType="afterGroup">
                            <p:stCondLst>
                              <p:cond delay="900"/>
                            </p:stCondLst>
                            <p:childTnLst>
                              <p:par>
                                <p:cTn id="67" presetID="1" presetClass="entr" presetSubtype="0" fill="hold" grpId="0" nodeType="afterEffect">
                                  <p:stCondLst>
                                    <p:cond delay="100"/>
                                  </p:stCondLst>
                                  <p:childTnLst>
                                    <p:set>
                                      <p:cBhvr>
                                        <p:cTn id="68" dur="1" fill="hold">
                                          <p:stCondLst>
                                            <p:cond delay="0"/>
                                          </p:stCondLst>
                                        </p:cTn>
                                        <p:tgtEl>
                                          <p:spTgt spid="22545"/>
                                        </p:tgtEl>
                                        <p:attrNameLst>
                                          <p:attrName>style.visibility</p:attrName>
                                        </p:attrNameLst>
                                      </p:cBhvr>
                                      <p:to>
                                        <p:strVal val="visible"/>
                                      </p:to>
                                    </p:set>
                                  </p:childTnLst>
                                </p:cTn>
                              </p:par>
                            </p:childTnLst>
                          </p:cTn>
                        </p:par>
                        <p:par>
                          <p:cTn id="69" fill="hold" nodeType="afterGroup">
                            <p:stCondLst>
                              <p:cond delay="1000"/>
                            </p:stCondLst>
                            <p:childTnLst>
                              <p:par>
                                <p:cTn id="70" presetID="1" presetClass="entr" presetSubtype="0" fill="hold" grpId="0" nodeType="afterEffect">
                                  <p:stCondLst>
                                    <p:cond delay="100"/>
                                  </p:stCondLst>
                                  <p:childTnLst>
                                    <p:set>
                                      <p:cBhvr>
                                        <p:cTn id="71" dur="1" fill="hold">
                                          <p:stCondLst>
                                            <p:cond delay="0"/>
                                          </p:stCondLst>
                                        </p:cTn>
                                        <p:tgtEl>
                                          <p:spTgt spid="22544"/>
                                        </p:tgtEl>
                                        <p:attrNameLst>
                                          <p:attrName>style.visibility</p:attrName>
                                        </p:attrNameLst>
                                      </p:cBhvr>
                                      <p:to>
                                        <p:strVal val="visible"/>
                                      </p:to>
                                    </p:set>
                                  </p:childTnLst>
                                </p:cTn>
                              </p:par>
                            </p:childTnLst>
                          </p:cTn>
                        </p:par>
                        <p:par>
                          <p:cTn id="72" fill="hold" nodeType="afterGroup">
                            <p:stCondLst>
                              <p:cond delay="1100"/>
                            </p:stCondLst>
                            <p:childTnLst>
                              <p:par>
                                <p:cTn id="73" presetID="1" presetClass="entr" presetSubtype="0" fill="hold" grpId="0" nodeType="afterEffect">
                                  <p:stCondLst>
                                    <p:cond delay="100"/>
                                  </p:stCondLst>
                                  <p:childTnLst>
                                    <p:set>
                                      <p:cBhvr>
                                        <p:cTn id="74" dur="1" fill="hold">
                                          <p:stCondLst>
                                            <p:cond delay="0"/>
                                          </p:stCondLst>
                                        </p:cTn>
                                        <p:tgtEl>
                                          <p:spTgt spid="22543"/>
                                        </p:tgtEl>
                                        <p:attrNameLst>
                                          <p:attrName>style.visibility</p:attrName>
                                        </p:attrNameLst>
                                      </p:cBhvr>
                                      <p:to>
                                        <p:strVal val="visible"/>
                                      </p:to>
                                    </p:set>
                                  </p:childTnLst>
                                </p:cTn>
                              </p:par>
                            </p:childTnLst>
                          </p:cTn>
                        </p:par>
                        <p:par>
                          <p:cTn id="75" fill="hold" nodeType="afterGroup">
                            <p:stCondLst>
                              <p:cond delay="1200"/>
                            </p:stCondLst>
                            <p:childTnLst>
                              <p:par>
                                <p:cTn id="76" presetID="1" presetClass="entr" presetSubtype="0" fill="hold" grpId="0" nodeType="afterEffect">
                                  <p:stCondLst>
                                    <p:cond delay="100"/>
                                  </p:stCondLst>
                                  <p:childTnLst>
                                    <p:set>
                                      <p:cBhvr>
                                        <p:cTn id="77" dur="1" fill="hold">
                                          <p:stCondLst>
                                            <p:cond delay="0"/>
                                          </p:stCondLst>
                                        </p:cTn>
                                        <p:tgtEl>
                                          <p:spTgt spid="22542"/>
                                        </p:tgtEl>
                                        <p:attrNameLst>
                                          <p:attrName>style.visibility</p:attrName>
                                        </p:attrNameLst>
                                      </p:cBhvr>
                                      <p:to>
                                        <p:strVal val="visible"/>
                                      </p:to>
                                    </p:set>
                                  </p:childTnLst>
                                </p:cTn>
                              </p:par>
                            </p:childTnLst>
                          </p:cTn>
                        </p:par>
                        <p:par>
                          <p:cTn id="78" fill="hold" nodeType="afterGroup">
                            <p:stCondLst>
                              <p:cond delay="1300"/>
                            </p:stCondLst>
                            <p:childTnLst>
                              <p:par>
                                <p:cTn id="79" presetID="1" presetClass="entr" presetSubtype="0" fill="hold" grpId="0" nodeType="afterEffect">
                                  <p:stCondLst>
                                    <p:cond delay="100"/>
                                  </p:stCondLst>
                                  <p:childTnLst>
                                    <p:set>
                                      <p:cBhvr>
                                        <p:cTn id="80" dur="1" fill="hold">
                                          <p:stCondLst>
                                            <p:cond delay="0"/>
                                          </p:stCondLst>
                                        </p:cTn>
                                        <p:tgtEl>
                                          <p:spTgt spid="22541"/>
                                        </p:tgtEl>
                                        <p:attrNameLst>
                                          <p:attrName>style.visibility</p:attrName>
                                        </p:attrNameLst>
                                      </p:cBhvr>
                                      <p:to>
                                        <p:strVal val="visible"/>
                                      </p:to>
                                    </p:set>
                                  </p:childTnLst>
                                </p:cTn>
                              </p:par>
                            </p:childTnLst>
                          </p:cTn>
                        </p:par>
                        <p:par>
                          <p:cTn id="81" fill="hold" nodeType="afterGroup">
                            <p:stCondLst>
                              <p:cond delay="1400"/>
                            </p:stCondLst>
                            <p:childTnLst>
                              <p:par>
                                <p:cTn id="82" presetID="1" presetClass="entr" presetSubtype="0" fill="hold" grpId="0" nodeType="afterEffect">
                                  <p:stCondLst>
                                    <p:cond delay="100"/>
                                  </p:stCondLst>
                                  <p:childTnLst>
                                    <p:set>
                                      <p:cBhvr>
                                        <p:cTn id="83" dur="1" fill="hold">
                                          <p:stCondLst>
                                            <p:cond delay="0"/>
                                          </p:stCondLst>
                                        </p:cTn>
                                        <p:tgtEl>
                                          <p:spTgt spid="22540"/>
                                        </p:tgtEl>
                                        <p:attrNameLst>
                                          <p:attrName>style.visibility</p:attrName>
                                        </p:attrNameLst>
                                      </p:cBhvr>
                                      <p:to>
                                        <p:strVal val="visible"/>
                                      </p:to>
                                    </p:set>
                                  </p:childTnLst>
                                </p:cTn>
                              </p:par>
                            </p:childTnLst>
                          </p:cTn>
                        </p:par>
                        <p:par>
                          <p:cTn id="84" fill="hold" nodeType="afterGroup">
                            <p:stCondLst>
                              <p:cond delay="1500"/>
                            </p:stCondLst>
                            <p:childTnLst>
                              <p:par>
                                <p:cTn id="85" presetID="1" presetClass="entr" presetSubtype="0" fill="hold" grpId="0" nodeType="afterEffect">
                                  <p:stCondLst>
                                    <p:cond delay="100"/>
                                  </p:stCondLst>
                                  <p:childTnLst>
                                    <p:set>
                                      <p:cBhvr>
                                        <p:cTn id="86" dur="1" fill="hold">
                                          <p:stCondLst>
                                            <p:cond delay="0"/>
                                          </p:stCondLst>
                                        </p:cTn>
                                        <p:tgtEl>
                                          <p:spTgt spid="22547"/>
                                        </p:tgtEl>
                                        <p:attrNameLst>
                                          <p:attrName>style.visibility</p:attrName>
                                        </p:attrNameLst>
                                      </p:cBhvr>
                                      <p:to>
                                        <p:strVal val="visible"/>
                                      </p:to>
                                    </p:set>
                                  </p:childTnLst>
                                </p:cTn>
                              </p:par>
                            </p:childTnLst>
                          </p:cTn>
                        </p:par>
                        <p:par>
                          <p:cTn id="87" fill="hold" nodeType="afterGroup">
                            <p:stCondLst>
                              <p:cond delay="1600"/>
                            </p:stCondLst>
                            <p:childTnLst>
                              <p:par>
                                <p:cTn id="88" presetID="1" presetClass="entr" presetSubtype="0" fill="hold" grpId="0" nodeType="afterEffect">
                                  <p:stCondLst>
                                    <p:cond delay="100"/>
                                  </p:stCondLst>
                                  <p:childTnLst>
                                    <p:set>
                                      <p:cBhvr>
                                        <p:cTn id="89" dur="1" fill="hold">
                                          <p:stCondLst>
                                            <p:cond delay="0"/>
                                          </p:stCondLst>
                                        </p:cTn>
                                        <p:tgtEl>
                                          <p:spTgt spid="22546"/>
                                        </p:tgtEl>
                                        <p:attrNameLst>
                                          <p:attrName>style.visibility</p:attrName>
                                        </p:attrNameLst>
                                      </p:cBhvr>
                                      <p:to>
                                        <p:strVal val="visible"/>
                                      </p:to>
                                    </p:set>
                                  </p:childTnLst>
                                </p:cTn>
                              </p:par>
                            </p:childTnLst>
                          </p:cTn>
                        </p:par>
                        <p:par>
                          <p:cTn id="90" fill="hold" nodeType="afterGroup">
                            <p:stCondLst>
                              <p:cond delay="1700"/>
                            </p:stCondLst>
                            <p:childTnLst>
                              <p:par>
                                <p:cTn id="91" presetID="1" presetClass="entr" presetSubtype="0" fill="hold" grpId="0" nodeType="afterEffect">
                                  <p:stCondLst>
                                    <p:cond delay="100"/>
                                  </p:stCondLst>
                                  <p:childTnLst>
                                    <p:set>
                                      <p:cBhvr>
                                        <p:cTn id="92" dur="1" fill="hold">
                                          <p:stCondLst>
                                            <p:cond delay="0"/>
                                          </p:stCondLst>
                                        </p:cTn>
                                        <p:tgtEl>
                                          <p:spTgt spid="22554"/>
                                        </p:tgtEl>
                                        <p:attrNameLst>
                                          <p:attrName>style.visibility</p:attrName>
                                        </p:attrNameLst>
                                      </p:cBhvr>
                                      <p:to>
                                        <p:strVal val="visible"/>
                                      </p:to>
                                    </p:set>
                                  </p:childTnLst>
                                </p:cTn>
                              </p:par>
                            </p:childTnLst>
                          </p:cTn>
                        </p:par>
                        <p:par>
                          <p:cTn id="93" fill="hold" nodeType="afterGroup">
                            <p:stCondLst>
                              <p:cond delay="1800"/>
                            </p:stCondLst>
                            <p:childTnLst>
                              <p:par>
                                <p:cTn id="94" presetID="1" presetClass="entr" presetSubtype="0" fill="hold" grpId="0" nodeType="afterEffect">
                                  <p:stCondLst>
                                    <p:cond delay="100"/>
                                  </p:stCondLst>
                                  <p:childTnLst>
                                    <p:set>
                                      <p:cBhvr>
                                        <p:cTn id="95" dur="1" fill="hold">
                                          <p:stCondLst>
                                            <p:cond delay="0"/>
                                          </p:stCondLst>
                                        </p:cTn>
                                        <p:tgtEl>
                                          <p:spTgt spid="22553"/>
                                        </p:tgtEl>
                                        <p:attrNameLst>
                                          <p:attrName>style.visibility</p:attrName>
                                        </p:attrNameLst>
                                      </p:cBhvr>
                                      <p:to>
                                        <p:strVal val="visible"/>
                                      </p:to>
                                    </p:set>
                                  </p:childTnLst>
                                </p:cTn>
                              </p:par>
                            </p:childTnLst>
                          </p:cTn>
                        </p:par>
                        <p:par>
                          <p:cTn id="96" fill="hold" nodeType="afterGroup">
                            <p:stCondLst>
                              <p:cond delay="1900"/>
                            </p:stCondLst>
                            <p:childTnLst>
                              <p:par>
                                <p:cTn id="97" presetID="1" presetClass="entr" presetSubtype="0" fill="hold" grpId="0" nodeType="afterEffect">
                                  <p:stCondLst>
                                    <p:cond delay="100"/>
                                  </p:stCondLst>
                                  <p:childTnLst>
                                    <p:set>
                                      <p:cBhvr>
                                        <p:cTn id="98" dur="1" fill="hold">
                                          <p:stCondLst>
                                            <p:cond delay="0"/>
                                          </p:stCondLst>
                                        </p:cTn>
                                        <p:tgtEl>
                                          <p:spTgt spid="22552"/>
                                        </p:tgtEl>
                                        <p:attrNameLst>
                                          <p:attrName>style.visibility</p:attrName>
                                        </p:attrNameLst>
                                      </p:cBhvr>
                                      <p:to>
                                        <p:strVal val="visible"/>
                                      </p:to>
                                    </p:set>
                                  </p:childTnLst>
                                </p:cTn>
                              </p:par>
                            </p:childTnLst>
                          </p:cTn>
                        </p:par>
                        <p:par>
                          <p:cTn id="99" fill="hold" nodeType="afterGroup">
                            <p:stCondLst>
                              <p:cond delay="2000"/>
                            </p:stCondLst>
                            <p:childTnLst>
                              <p:par>
                                <p:cTn id="100" presetID="1" presetClass="entr" presetSubtype="0" fill="hold" grpId="0" nodeType="afterEffect">
                                  <p:stCondLst>
                                    <p:cond delay="100"/>
                                  </p:stCondLst>
                                  <p:childTnLst>
                                    <p:set>
                                      <p:cBhvr>
                                        <p:cTn id="101" dur="1" fill="hold">
                                          <p:stCondLst>
                                            <p:cond delay="0"/>
                                          </p:stCondLst>
                                        </p:cTn>
                                        <p:tgtEl>
                                          <p:spTgt spid="22551"/>
                                        </p:tgtEl>
                                        <p:attrNameLst>
                                          <p:attrName>style.visibility</p:attrName>
                                        </p:attrNameLst>
                                      </p:cBhvr>
                                      <p:to>
                                        <p:strVal val="visible"/>
                                      </p:to>
                                    </p:set>
                                  </p:childTnLst>
                                </p:cTn>
                              </p:par>
                            </p:childTnLst>
                          </p:cTn>
                        </p:par>
                        <p:par>
                          <p:cTn id="102" fill="hold" nodeType="afterGroup">
                            <p:stCondLst>
                              <p:cond delay="2100"/>
                            </p:stCondLst>
                            <p:childTnLst>
                              <p:par>
                                <p:cTn id="103" presetID="1" presetClass="entr" presetSubtype="0" fill="hold" grpId="0" nodeType="afterEffect">
                                  <p:stCondLst>
                                    <p:cond delay="100"/>
                                  </p:stCondLst>
                                  <p:childTnLst>
                                    <p:set>
                                      <p:cBhvr>
                                        <p:cTn id="104" dur="1" fill="hold">
                                          <p:stCondLst>
                                            <p:cond delay="0"/>
                                          </p:stCondLst>
                                        </p:cTn>
                                        <p:tgtEl>
                                          <p:spTgt spid="22550"/>
                                        </p:tgtEl>
                                        <p:attrNameLst>
                                          <p:attrName>style.visibility</p:attrName>
                                        </p:attrNameLst>
                                      </p:cBhvr>
                                      <p:to>
                                        <p:strVal val="visible"/>
                                      </p:to>
                                    </p:set>
                                  </p:childTnLst>
                                </p:cTn>
                              </p:par>
                            </p:childTnLst>
                          </p:cTn>
                        </p:par>
                        <p:par>
                          <p:cTn id="105" fill="hold" nodeType="afterGroup">
                            <p:stCondLst>
                              <p:cond delay="2200"/>
                            </p:stCondLst>
                            <p:childTnLst>
                              <p:par>
                                <p:cTn id="106" presetID="1" presetClass="entr" presetSubtype="0" fill="hold" grpId="0" nodeType="afterEffect">
                                  <p:stCondLst>
                                    <p:cond delay="100"/>
                                  </p:stCondLst>
                                  <p:childTnLst>
                                    <p:set>
                                      <p:cBhvr>
                                        <p:cTn id="107" dur="1" fill="hold">
                                          <p:stCondLst>
                                            <p:cond delay="0"/>
                                          </p:stCondLst>
                                        </p:cTn>
                                        <p:tgtEl>
                                          <p:spTgt spid="22549"/>
                                        </p:tgtEl>
                                        <p:attrNameLst>
                                          <p:attrName>style.visibility</p:attrName>
                                        </p:attrNameLst>
                                      </p:cBhvr>
                                      <p:to>
                                        <p:strVal val="visible"/>
                                      </p:to>
                                    </p:set>
                                  </p:childTnLst>
                                </p:cTn>
                              </p:par>
                            </p:childTnLst>
                          </p:cTn>
                        </p:par>
                        <p:par>
                          <p:cTn id="108" fill="hold" nodeType="afterGroup">
                            <p:stCondLst>
                              <p:cond delay="2300"/>
                            </p:stCondLst>
                            <p:childTnLst>
                              <p:par>
                                <p:cTn id="109" presetID="1" presetClass="entr" presetSubtype="0" fill="hold" grpId="0" nodeType="afterEffect">
                                  <p:stCondLst>
                                    <p:cond delay="100"/>
                                  </p:stCondLst>
                                  <p:childTnLst>
                                    <p:set>
                                      <p:cBhvr>
                                        <p:cTn id="110" dur="1" fill="hold">
                                          <p:stCondLst>
                                            <p:cond delay="0"/>
                                          </p:stCondLst>
                                        </p:cTn>
                                        <p:tgtEl>
                                          <p:spTgt spid="22548"/>
                                        </p:tgtEl>
                                        <p:attrNameLst>
                                          <p:attrName>style.visibility</p:attrName>
                                        </p:attrNameLst>
                                      </p:cBhvr>
                                      <p:to>
                                        <p:strVal val="visible"/>
                                      </p:to>
                                    </p:set>
                                  </p:childTnLst>
                                </p:cTn>
                              </p:par>
                            </p:childTnLst>
                          </p:cTn>
                        </p:par>
                        <p:par>
                          <p:cTn id="111" fill="hold" nodeType="afterGroup">
                            <p:stCondLst>
                              <p:cond delay="2400"/>
                            </p:stCondLst>
                            <p:childTnLst>
                              <p:par>
                                <p:cTn id="112" presetID="1" presetClass="entr" presetSubtype="0" fill="hold" grpId="0" nodeType="afterEffect">
                                  <p:stCondLst>
                                    <p:cond delay="100"/>
                                  </p:stCondLst>
                                  <p:childTnLst>
                                    <p:set>
                                      <p:cBhvr>
                                        <p:cTn id="113" dur="1" fill="hold">
                                          <p:stCondLst>
                                            <p:cond delay="0"/>
                                          </p:stCondLst>
                                        </p:cTn>
                                        <p:tgtEl>
                                          <p:spTgt spid="22555"/>
                                        </p:tgtEl>
                                        <p:attrNameLst>
                                          <p:attrName>style.visibility</p:attrName>
                                        </p:attrNameLst>
                                      </p:cBhvr>
                                      <p:to>
                                        <p:strVal val="visible"/>
                                      </p:to>
                                    </p:set>
                                  </p:childTnLst>
                                </p:cTn>
                              </p:par>
                            </p:childTnLst>
                          </p:cTn>
                        </p:par>
                        <p:par>
                          <p:cTn id="114" fill="hold" nodeType="afterGroup">
                            <p:stCondLst>
                              <p:cond delay="2500"/>
                            </p:stCondLst>
                            <p:childTnLst>
                              <p:par>
                                <p:cTn id="115" presetID="1" presetClass="entr" presetSubtype="0" fill="hold" grpId="0" nodeType="afterEffect">
                                  <p:stCondLst>
                                    <p:cond delay="100"/>
                                  </p:stCondLst>
                                  <p:childTnLst>
                                    <p:set>
                                      <p:cBhvr>
                                        <p:cTn id="116" dur="1" fill="hold">
                                          <p:stCondLst>
                                            <p:cond delay="0"/>
                                          </p:stCondLst>
                                        </p:cTn>
                                        <p:tgtEl>
                                          <p:spTgt spid="22559"/>
                                        </p:tgtEl>
                                        <p:attrNameLst>
                                          <p:attrName>style.visibility</p:attrName>
                                        </p:attrNameLst>
                                      </p:cBhvr>
                                      <p:to>
                                        <p:strVal val="visible"/>
                                      </p:to>
                                    </p:set>
                                  </p:childTnLst>
                                </p:cTn>
                              </p:par>
                            </p:childTnLst>
                          </p:cTn>
                        </p:par>
                        <p:par>
                          <p:cTn id="117" fill="hold" nodeType="afterGroup">
                            <p:stCondLst>
                              <p:cond delay="2600"/>
                            </p:stCondLst>
                            <p:childTnLst>
                              <p:par>
                                <p:cTn id="118" presetID="1" presetClass="entr" presetSubtype="0" fill="hold" grpId="0" nodeType="afterEffect">
                                  <p:stCondLst>
                                    <p:cond delay="100"/>
                                  </p:stCondLst>
                                  <p:childTnLst>
                                    <p:set>
                                      <p:cBhvr>
                                        <p:cTn id="119" dur="1" fill="hold">
                                          <p:stCondLst>
                                            <p:cond delay="0"/>
                                          </p:stCondLst>
                                        </p:cTn>
                                        <p:tgtEl>
                                          <p:spTgt spid="22560"/>
                                        </p:tgtEl>
                                        <p:attrNameLst>
                                          <p:attrName>style.visibility</p:attrName>
                                        </p:attrNameLst>
                                      </p:cBhvr>
                                      <p:to>
                                        <p:strVal val="visible"/>
                                      </p:to>
                                    </p:set>
                                  </p:childTnLst>
                                </p:cTn>
                              </p:par>
                            </p:childTnLst>
                          </p:cTn>
                        </p:par>
                        <p:par>
                          <p:cTn id="120" fill="hold" nodeType="afterGroup">
                            <p:stCondLst>
                              <p:cond delay="2700"/>
                            </p:stCondLst>
                            <p:childTnLst>
                              <p:par>
                                <p:cTn id="121" presetID="1" presetClass="entr" presetSubtype="0" fill="hold" grpId="0" nodeType="afterEffect">
                                  <p:stCondLst>
                                    <p:cond delay="100"/>
                                  </p:stCondLst>
                                  <p:childTnLst>
                                    <p:set>
                                      <p:cBhvr>
                                        <p:cTn id="122" dur="1" fill="hold">
                                          <p:stCondLst>
                                            <p:cond delay="0"/>
                                          </p:stCondLst>
                                        </p:cTn>
                                        <p:tgtEl>
                                          <p:spTgt spid="22561"/>
                                        </p:tgtEl>
                                        <p:attrNameLst>
                                          <p:attrName>style.visibility</p:attrName>
                                        </p:attrNameLst>
                                      </p:cBhvr>
                                      <p:to>
                                        <p:strVal val="visible"/>
                                      </p:to>
                                    </p:set>
                                  </p:childTnLst>
                                </p:cTn>
                              </p:par>
                            </p:childTnLst>
                          </p:cTn>
                        </p:par>
                        <p:par>
                          <p:cTn id="123" fill="hold" nodeType="afterGroup">
                            <p:stCondLst>
                              <p:cond delay="2800"/>
                            </p:stCondLst>
                            <p:childTnLst>
                              <p:par>
                                <p:cTn id="124" presetID="1" presetClass="entr" presetSubtype="0" fill="hold" grpId="0" nodeType="afterEffect">
                                  <p:stCondLst>
                                    <p:cond delay="100"/>
                                  </p:stCondLst>
                                  <p:childTnLst>
                                    <p:set>
                                      <p:cBhvr>
                                        <p:cTn id="125" dur="1" fill="hold">
                                          <p:stCondLst>
                                            <p:cond delay="0"/>
                                          </p:stCondLst>
                                        </p:cTn>
                                        <p:tgtEl>
                                          <p:spTgt spid="2256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0" grpId="0" animBg="1"/>
      <p:bldP spid="22531" grpId="0" animBg="1"/>
      <p:bldP spid="22532" grpId="0" animBg="1"/>
      <p:bldP spid="22533" grpId="0" animBg="1"/>
      <p:bldP spid="22534" grpId="0" animBg="1"/>
      <p:bldP spid="22535" grpId="0" animBg="1"/>
      <p:bldP spid="22536" grpId="0" animBg="1"/>
      <p:bldP spid="22537" grpId="0" animBg="1"/>
      <p:bldP spid="22538" grpId="0" animBg="1"/>
      <p:bldP spid="22539" grpId="0" animBg="1"/>
      <p:bldP spid="22540" grpId="0" animBg="1"/>
      <p:bldP spid="22541" grpId="0" animBg="1"/>
      <p:bldP spid="22542" grpId="0" animBg="1"/>
      <p:bldP spid="22543" grpId="0" animBg="1"/>
      <p:bldP spid="22544" grpId="0" animBg="1"/>
      <p:bldP spid="22545" grpId="0" animBg="1"/>
      <p:bldP spid="22546" grpId="0" animBg="1"/>
      <p:bldP spid="22547" grpId="0" animBg="1"/>
      <p:bldP spid="22548" grpId="0" animBg="1"/>
      <p:bldP spid="22549" grpId="0" animBg="1"/>
      <p:bldP spid="22550" grpId="0" animBg="1"/>
      <p:bldP spid="22551" grpId="0" animBg="1"/>
      <p:bldP spid="22552" grpId="0" animBg="1"/>
      <p:bldP spid="22553" grpId="0" animBg="1"/>
      <p:bldP spid="22554" grpId="0" animBg="1"/>
      <p:bldP spid="22555" grpId="0" animBg="1"/>
      <p:bldP spid="22556" grpId="0" animBg="1"/>
      <p:bldP spid="22557" grpId="0" animBg="1"/>
      <p:bldP spid="22558" grpId="0" animBg="1"/>
      <p:bldP spid="22559" grpId="0" animBg="1"/>
      <p:bldP spid="22560" grpId="0" animBg="1"/>
      <p:bldP spid="22561" grpId="0" animBg="1"/>
      <p:bldP spid="22562" grpId="0" animBg="1"/>
      <p:bldP spid="2256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57200" y="274320"/>
            <a:ext cx="8229600" cy="792480"/>
          </a:xfrm>
          <a:prstGeom prst="rect">
            <a:avLst/>
          </a:prstGeom>
          <a:solidFill>
            <a:srgbClr val="00AFEF"/>
          </a:solidFill>
        </p:spPr>
        <p:txBody>
          <a:bodyPr vert="horz" wrap="square" lIns="0" tIns="139065" rIns="0" bIns="0" rtlCol="0">
            <a:spAutoFit/>
          </a:bodyPr>
          <a:lstStyle/>
          <a:p>
            <a:pPr algn="ctr">
              <a:lnSpc>
                <a:spcPct val="100000"/>
              </a:lnSpc>
              <a:spcBef>
                <a:spcPts val="1095"/>
              </a:spcBef>
            </a:pPr>
            <a:r>
              <a:rPr dirty="0"/>
              <a:t>General</a:t>
            </a:r>
            <a:r>
              <a:rPr spc="-35" dirty="0"/>
              <a:t> </a:t>
            </a:r>
            <a:r>
              <a:rPr spc="-10" dirty="0"/>
              <a:t>requirements</a:t>
            </a:r>
          </a:p>
        </p:txBody>
      </p:sp>
      <p:sp>
        <p:nvSpPr>
          <p:cNvPr id="3" name="object 3"/>
          <p:cNvSpPr/>
          <p:nvPr/>
        </p:nvSpPr>
        <p:spPr>
          <a:xfrm>
            <a:off x="228600" y="1143000"/>
            <a:ext cx="8686800" cy="5334000"/>
          </a:xfrm>
          <a:custGeom>
            <a:avLst/>
            <a:gdLst/>
            <a:ahLst/>
            <a:cxnLst/>
            <a:rect l="l" t="t" r="r" b="b"/>
            <a:pathLst>
              <a:path w="8686800" h="5334000">
                <a:moveTo>
                  <a:pt x="0" y="5334000"/>
                </a:moveTo>
                <a:lnTo>
                  <a:pt x="8686800" y="5334000"/>
                </a:lnTo>
                <a:lnTo>
                  <a:pt x="8686800" y="0"/>
                </a:lnTo>
                <a:lnTo>
                  <a:pt x="0" y="0"/>
                </a:lnTo>
                <a:lnTo>
                  <a:pt x="0" y="5334000"/>
                </a:lnTo>
                <a:close/>
              </a:path>
            </a:pathLst>
          </a:custGeom>
          <a:ln w="9144">
            <a:solidFill>
              <a:srgbClr val="4F81BC"/>
            </a:solidFill>
          </a:ln>
        </p:spPr>
        <p:txBody>
          <a:bodyPr wrap="square" lIns="0" tIns="0" rIns="0" bIns="0" rtlCol="0"/>
          <a:lstStyle/>
          <a:p>
            <a:endParaRPr>
              <a:solidFill>
                <a:prstClr val="black"/>
              </a:solidFill>
            </a:endParaRPr>
          </a:p>
        </p:txBody>
      </p:sp>
      <p:sp>
        <p:nvSpPr>
          <p:cNvPr id="4" name="object 4"/>
          <p:cNvSpPr txBox="1"/>
          <p:nvPr/>
        </p:nvSpPr>
        <p:spPr>
          <a:xfrm>
            <a:off x="307340" y="1077747"/>
            <a:ext cx="8531225" cy="5287986"/>
          </a:xfrm>
          <a:prstGeom prst="rect">
            <a:avLst/>
          </a:prstGeom>
        </p:spPr>
        <p:txBody>
          <a:bodyPr vert="horz" wrap="square" lIns="0" tIns="98425" rIns="0" bIns="0" rtlCol="0">
            <a:spAutoFit/>
          </a:bodyPr>
          <a:lstStyle/>
          <a:p>
            <a:pPr marL="527685" indent="-515620">
              <a:spcBef>
                <a:spcPts val="775"/>
              </a:spcBef>
              <a:buFontTx/>
              <a:buAutoNum type="arabicPeriod"/>
              <a:tabLst>
                <a:tab pos="527685" algn="l"/>
                <a:tab pos="528320" algn="l"/>
                <a:tab pos="6199505" algn="l"/>
              </a:tabLst>
            </a:pPr>
            <a:r>
              <a:rPr sz="2800" spc="-10" dirty="0">
                <a:latin typeface="Times New Roman"/>
                <a:cs typeface="Times New Roman"/>
              </a:rPr>
              <a:t>Meet </a:t>
            </a:r>
            <a:r>
              <a:rPr sz="2800" dirty="0">
                <a:latin typeface="Times New Roman"/>
                <a:cs typeface="Times New Roman"/>
              </a:rPr>
              <a:t>the </a:t>
            </a:r>
            <a:r>
              <a:rPr sz="2800" spc="-5" dirty="0">
                <a:latin typeface="Times New Roman"/>
                <a:cs typeface="Times New Roman"/>
              </a:rPr>
              <a:t>requirements </a:t>
            </a:r>
            <a:r>
              <a:rPr sz="2800" dirty="0">
                <a:latin typeface="Times New Roman"/>
                <a:cs typeface="Times New Roman"/>
              </a:rPr>
              <a:t>of</a:t>
            </a:r>
            <a:r>
              <a:rPr sz="2800" spc="45" dirty="0">
                <a:latin typeface="Times New Roman"/>
                <a:cs typeface="Times New Roman"/>
              </a:rPr>
              <a:t> </a:t>
            </a:r>
            <a:r>
              <a:rPr sz="2800" dirty="0">
                <a:latin typeface="Times New Roman"/>
                <a:cs typeface="Times New Roman"/>
              </a:rPr>
              <a:t>the</a:t>
            </a:r>
            <a:r>
              <a:rPr sz="2800" spc="-5" dirty="0">
                <a:latin typeface="Times New Roman"/>
                <a:cs typeface="Times New Roman"/>
              </a:rPr>
              <a:t> sampling	program</a:t>
            </a:r>
            <a:endParaRPr sz="2800" dirty="0">
              <a:latin typeface="Times New Roman"/>
              <a:cs typeface="Times New Roman"/>
            </a:endParaRPr>
          </a:p>
          <a:p>
            <a:pPr marL="527685" marR="5715" indent="-515620">
              <a:spcBef>
                <a:spcPts val="675"/>
              </a:spcBef>
              <a:buFontTx/>
              <a:buAutoNum type="arabicPeriod"/>
              <a:tabLst>
                <a:tab pos="527685" algn="l"/>
                <a:tab pos="528320" algn="l"/>
                <a:tab pos="7412355" algn="l"/>
              </a:tabLst>
            </a:pPr>
            <a:r>
              <a:rPr sz="2800" spc="-5" dirty="0">
                <a:latin typeface="Times New Roman"/>
                <a:cs typeface="Times New Roman"/>
              </a:rPr>
              <a:t>Handle sa</a:t>
            </a:r>
            <a:r>
              <a:rPr sz="2800" spc="-25" dirty="0">
                <a:latin typeface="Times New Roman"/>
                <a:cs typeface="Times New Roman"/>
              </a:rPr>
              <a:t>m</a:t>
            </a:r>
            <a:r>
              <a:rPr sz="2800" spc="-5" dirty="0">
                <a:latin typeface="Times New Roman"/>
                <a:cs typeface="Times New Roman"/>
              </a:rPr>
              <a:t>p</a:t>
            </a:r>
            <a:r>
              <a:rPr sz="2800" dirty="0">
                <a:latin typeface="Times New Roman"/>
                <a:cs typeface="Times New Roman"/>
              </a:rPr>
              <a:t>l</a:t>
            </a:r>
            <a:r>
              <a:rPr sz="2800" spc="-5" dirty="0">
                <a:latin typeface="Times New Roman"/>
                <a:cs typeface="Times New Roman"/>
              </a:rPr>
              <a:t>e so</a:t>
            </a:r>
            <a:r>
              <a:rPr sz="2800" dirty="0">
                <a:latin typeface="Times New Roman"/>
                <a:cs typeface="Times New Roman"/>
              </a:rPr>
              <a:t> </a:t>
            </a:r>
            <a:r>
              <a:rPr sz="2800" spc="-5" dirty="0">
                <a:latin typeface="Times New Roman"/>
                <a:cs typeface="Times New Roman"/>
              </a:rPr>
              <a:t>t</a:t>
            </a:r>
            <a:r>
              <a:rPr sz="2800" dirty="0">
                <a:latin typeface="Times New Roman"/>
                <a:cs typeface="Times New Roman"/>
              </a:rPr>
              <a:t>h</a:t>
            </a:r>
            <a:r>
              <a:rPr sz="2800" spc="-5" dirty="0">
                <a:latin typeface="Times New Roman"/>
                <a:cs typeface="Times New Roman"/>
              </a:rPr>
              <a:t>at it</a:t>
            </a:r>
            <a:r>
              <a:rPr sz="2800" dirty="0">
                <a:latin typeface="Times New Roman"/>
                <a:cs typeface="Times New Roman"/>
              </a:rPr>
              <a:t> </a:t>
            </a:r>
            <a:r>
              <a:rPr sz="2800" spc="-5" dirty="0">
                <a:latin typeface="Times New Roman"/>
                <a:cs typeface="Times New Roman"/>
              </a:rPr>
              <a:t>d</a:t>
            </a:r>
            <a:r>
              <a:rPr sz="2800" dirty="0">
                <a:latin typeface="Times New Roman"/>
                <a:cs typeface="Times New Roman"/>
              </a:rPr>
              <a:t>o</a:t>
            </a:r>
            <a:r>
              <a:rPr sz="2800" spc="-5" dirty="0">
                <a:latin typeface="Times New Roman"/>
                <a:cs typeface="Times New Roman"/>
              </a:rPr>
              <a:t>es not deteri</a:t>
            </a:r>
            <a:r>
              <a:rPr sz="2800" dirty="0">
                <a:latin typeface="Times New Roman"/>
                <a:cs typeface="Times New Roman"/>
              </a:rPr>
              <a:t>o</a:t>
            </a:r>
            <a:r>
              <a:rPr sz="2800" spc="-5" dirty="0">
                <a:latin typeface="Times New Roman"/>
                <a:cs typeface="Times New Roman"/>
              </a:rPr>
              <a:t>r</a:t>
            </a:r>
            <a:r>
              <a:rPr sz="2800" spc="-20" dirty="0">
                <a:latin typeface="Times New Roman"/>
                <a:cs typeface="Times New Roman"/>
              </a:rPr>
              <a:t>a</a:t>
            </a:r>
            <a:r>
              <a:rPr sz="2800" spc="-5" dirty="0">
                <a:latin typeface="Times New Roman"/>
                <a:cs typeface="Times New Roman"/>
              </a:rPr>
              <a:t>te</a:t>
            </a:r>
            <a:r>
              <a:rPr sz="2800" dirty="0">
                <a:latin typeface="Times New Roman"/>
                <a:cs typeface="Times New Roman"/>
              </a:rPr>
              <a:t> o</a:t>
            </a:r>
            <a:r>
              <a:rPr sz="2800" spc="-5" dirty="0">
                <a:latin typeface="Times New Roman"/>
                <a:cs typeface="Times New Roman"/>
              </a:rPr>
              <a:t>r</a:t>
            </a:r>
            <a:r>
              <a:rPr sz="2800" dirty="0">
                <a:latin typeface="Times New Roman"/>
                <a:cs typeface="Times New Roman"/>
              </a:rPr>
              <a:t>	b</a:t>
            </a:r>
            <a:r>
              <a:rPr sz="2800" spc="-5" dirty="0">
                <a:latin typeface="Times New Roman"/>
                <a:cs typeface="Times New Roman"/>
              </a:rPr>
              <a:t>ec</a:t>
            </a:r>
            <a:r>
              <a:rPr sz="2800" spc="5" dirty="0">
                <a:latin typeface="Times New Roman"/>
                <a:cs typeface="Times New Roman"/>
              </a:rPr>
              <a:t>o</a:t>
            </a:r>
            <a:r>
              <a:rPr sz="2800" spc="-20" dirty="0">
                <a:latin typeface="Times New Roman"/>
                <a:cs typeface="Times New Roman"/>
              </a:rPr>
              <a:t>m</a:t>
            </a:r>
            <a:r>
              <a:rPr sz="2800" spc="-5" dirty="0">
                <a:latin typeface="Times New Roman"/>
                <a:cs typeface="Times New Roman"/>
              </a:rPr>
              <a:t>e  contaminated </a:t>
            </a:r>
            <a:r>
              <a:rPr sz="2800" dirty="0">
                <a:latin typeface="Times New Roman"/>
                <a:cs typeface="Times New Roman"/>
              </a:rPr>
              <a:t>or </a:t>
            </a:r>
            <a:r>
              <a:rPr sz="2800" spc="-5" dirty="0">
                <a:latin typeface="Times New Roman"/>
                <a:cs typeface="Times New Roman"/>
              </a:rPr>
              <a:t>compromised before</a:t>
            </a:r>
            <a:r>
              <a:rPr sz="2800" spc="20" dirty="0">
                <a:latin typeface="Times New Roman"/>
                <a:cs typeface="Times New Roman"/>
              </a:rPr>
              <a:t> </a:t>
            </a:r>
            <a:r>
              <a:rPr sz="2800" spc="-5" dirty="0">
                <a:latin typeface="Times New Roman"/>
                <a:cs typeface="Times New Roman"/>
              </a:rPr>
              <a:t>analyzed.</a:t>
            </a:r>
            <a:endParaRPr sz="2800" dirty="0">
              <a:latin typeface="Times New Roman"/>
              <a:cs typeface="Times New Roman"/>
            </a:endParaRPr>
          </a:p>
          <a:p>
            <a:pPr marL="527685" marR="5715" indent="-515620">
              <a:spcBef>
                <a:spcPts val="670"/>
              </a:spcBef>
              <a:buFontTx/>
              <a:buAutoNum type="arabicPeriod"/>
              <a:tabLst>
                <a:tab pos="527685" algn="l"/>
                <a:tab pos="528320" algn="l"/>
                <a:tab pos="1745614" algn="l"/>
                <a:tab pos="3279140" algn="l"/>
                <a:tab pos="5146040" algn="l"/>
                <a:tab pos="5809615" algn="l"/>
                <a:tab pos="6789420" algn="l"/>
                <a:tab pos="7533005" algn="l"/>
              </a:tabLst>
            </a:pPr>
            <a:r>
              <a:rPr sz="2800" spc="-5" dirty="0">
                <a:latin typeface="Times New Roman"/>
                <a:cs typeface="Times New Roman"/>
              </a:rPr>
              <a:t>Ens</a:t>
            </a:r>
            <a:r>
              <a:rPr sz="2800" dirty="0">
                <a:latin typeface="Times New Roman"/>
                <a:cs typeface="Times New Roman"/>
              </a:rPr>
              <a:t>u</a:t>
            </a:r>
            <a:r>
              <a:rPr sz="2800" spc="-5" dirty="0">
                <a:latin typeface="Times New Roman"/>
                <a:cs typeface="Times New Roman"/>
              </a:rPr>
              <a:t>re</a:t>
            </a:r>
            <a:r>
              <a:rPr sz="2800" dirty="0">
                <a:latin typeface="Times New Roman"/>
                <a:cs typeface="Times New Roman"/>
              </a:rPr>
              <a:t>	</a:t>
            </a:r>
            <a:r>
              <a:rPr sz="2800" spc="-5" dirty="0">
                <a:latin typeface="Times New Roman"/>
                <a:cs typeface="Times New Roman"/>
              </a:rPr>
              <a:t>sa</a:t>
            </a:r>
            <a:r>
              <a:rPr sz="2800" spc="-25" dirty="0">
                <a:latin typeface="Times New Roman"/>
                <a:cs typeface="Times New Roman"/>
              </a:rPr>
              <a:t>m</a:t>
            </a:r>
            <a:r>
              <a:rPr sz="2800" spc="-5" dirty="0">
                <a:latin typeface="Times New Roman"/>
                <a:cs typeface="Times New Roman"/>
              </a:rPr>
              <a:t>p</a:t>
            </a:r>
            <a:r>
              <a:rPr sz="2800" dirty="0">
                <a:latin typeface="Times New Roman"/>
                <a:cs typeface="Times New Roman"/>
              </a:rPr>
              <a:t>l</a:t>
            </a:r>
            <a:r>
              <a:rPr sz="2800" spc="-5" dirty="0">
                <a:latin typeface="Times New Roman"/>
                <a:cs typeface="Times New Roman"/>
              </a:rPr>
              <a:t>i</a:t>
            </a:r>
            <a:r>
              <a:rPr sz="2800" dirty="0">
                <a:latin typeface="Times New Roman"/>
                <a:cs typeface="Times New Roman"/>
              </a:rPr>
              <a:t>n</a:t>
            </a:r>
            <a:r>
              <a:rPr sz="2800" spc="-5" dirty="0">
                <a:latin typeface="Times New Roman"/>
                <a:cs typeface="Times New Roman"/>
              </a:rPr>
              <a:t>g</a:t>
            </a:r>
            <a:r>
              <a:rPr sz="2800" dirty="0">
                <a:latin typeface="Times New Roman"/>
                <a:cs typeface="Times New Roman"/>
              </a:rPr>
              <a:t>	</a:t>
            </a:r>
            <a:r>
              <a:rPr sz="2800" spc="-5" dirty="0">
                <a:latin typeface="Times New Roman"/>
                <a:cs typeface="Times New Roman"/>
              </a:rPr>
              <a:t>equ</a:t>
            </a:r>
            <a:r>
              <a:rPr sz="2800" dirty="0">
                <a:latin typeface="Times New Roman"/>
                <a:cs typeface="Times New Roman"/>
              </a:rPr>
              <a:t>i</a:t>
            </a:r>
            <a:r>
              <a:rPr sz="2800" spc="-5" dirty="0">
                <a:latin typeface="Times New Roman"/>
                <a:cs typeface="Times New Roman"/>
              </a:rPr>
              <a:t>p</a:t>
            </a:r>
            <a:r>
              <a:rPr sz="2800" spc="-15" dirty="0">
                <a:latin typeface="Times New Roman"/>
                <a:cs typeface="Times New Roman"/>
              </a:rPr>
              <a:t>m</a:t>
            </a:r>
            <a:r>
              <a:rPr sz="2800" spc="-5" dirty="0">
                <a:latin typeface="Times New Roman"/>
                <a:cs typeface="Times New Roman"/>
              </a:rPr>
              <a:t>ents</a:t>
            </a:r>
            <a:r>
              <a:rPr sz="2800" dirty="0">
                <a:latin typeface="Times New Roman"/>
                <a:cs typeface="Times New Roman"/>
              </a:rPr>
              <a:t>	</a:t>
            </a:r>
            <a:r>
              <a:rPr sz="2800" spc="-5" dirty="0">
                <a:latin typeface="Times New Roman"/>
                <a:cs typeface="Times New Roman"/>
              </a:rPr>
              <a:t>are</a:t>
            </a:r>
            <a:r>
              <a:rPr sz="2800" dirty="0">
                <a:latin typeface="Times New Roman"/>
                <a:cs typeface="Times New Roman"/>
              </a:rPr>
              <a:t>	</a:t>
            </a:r>
            <a:r>
              <a:rPr sz="2800" spc="-5" dirty="0">
                <a:latin typeface="Times New Roman"/>
                <a:cs typeface="Times New Roman"/>
              </a:rPr>
              <a:t>clean</a:t>
            </a:r>
            <a:r>
              <a:rPr sz="2800" dirty="0">
                <a:latin typeface="Times New Roman"/>
                <a:cs typeface="Times New Roman"/>
              </a:rPr>
              <a:t>	</a:t>
            </a:r>
            <a:r>
              <a:rPr sz="2800" spc="-5" dirty="0">
                <a:latin typeface="Times New Roman"/>
                <a:cs typeface="Times New Roman"/>
              </a:rPr>
              <a:t>and</a:t>
            </a:r>
            <a:r>
              <a:rPr sz="2800" dirty="0">
                <a:latin typeface="Times New Roman"/>
                <a:cs typeface="Times New Roman"/>
              </a:rPr>
              <a:t>	</a:t>
            </a:r>
            <a:r>
              <a:rPr sz="2800" spc="-5" dirty="0">
                <a:latin typeface="Times New Roman"/>
                <a:cs typeface="Times New Roman"/>
              </a:rPr>
              <a:t>qual</a:t>
            </a:r>
            <a:r>
              <a:rPr sz="2800" spc="-20" dirty="0">
                <a:latin typeface="Times New Roman"/>
                <a:cs typeface="Times New Roman"/>
              </a:rPr>
              <a:t>i</a:t>
            </a:r>
            <a:r>
              <a:rPr sz="2800" spc="-15" dirty="0">
                <a:latin typeface="Times New Roman"/>
                <a:cs typeface="Times New Roman"/>
              </a:rPr>
              <a:t>t</a:t>
            </a:r>
            <a:r>
              <a:rPr sz="2800" spc="-5" dirty="0">
                <a:latin typeface="Times New Roman"/>
                <a:cs typeface="Times New Roman"/>
              </a:rPr>
              <a:t>y  assured before</a:t>
            </a:r>
            <a:r>
              <a:rPr sz="2800" spc="-10" dirty="0">
                <a:latin typeface="Times New Roman"/>
                <a:cs typeface="Times New Roman"/>
              </a:rPr>
              <a:t> </a:t>
            </a:r>
            <a:r>
              <a:rPr sz="2800" spc="-5" dirty="0">
                <a:latin typeface="Times New Roman"/>
                <a:cs typeface="Times New Roman"/>
              </a:rPr>
              <a:t>use.</a:t>
            </a:r>
            <a:endParaRPr sz="2800" dirty="0">
              <a:latin typeface="Times New Roman"/>
              <a:cs typeface="Times New Roman"/>
            </a:endParaRPr>
          </a:p>
          <a:p>
            <a:pPr marL="527685" marR="5080" indent="-515620">
              <a:spcBef>
                <a:spcPts val="675"/>
              </a:spcBef>
              <a:buFontTx/>
              <a:buAutoNum type="arabicPeriod"/>
              <a:tabLst>
                <a:tab pos="527685" algn="l"/>
                <a:tab pos="528320" algn="l"/>
                <a:tab pos="1315720" algn="l"/>
                <a:tab pos="2559685" algn="l"/>
                <a:tab pos="4255770" algn="l"/>
                <a:tab pos="5025390" algn="l"/>
                <a:tab pos="5694680" algn="l"/>
                <a:tab pos="6680834" algn="l"/>
                <a:tab pos="7431405" algn="l"/>
                <a:tab pos="8220709" algn="l"/>
              </a:tabLst>
            </a:pPr>
            <a:r>
              <a:rPr sz="2800" spc="-5" dirty="0">
                <a:latin typeface="Times New Roman"/>
                <a:cs typeface="Times New Roman"/>
              </a:rPr>
              <a:t>Use	s</a:t>
            </a:r>
            <a:r>
              <a:rPr sz="2800" dirty="0">
                <a:latin typeface="Times New Roman"/>
                <a:cs typeface="Times New Roman"/>
              </a:rPr>
              <a:t>a</a:t>
            </a:r>
            <a:r>
              <a:rPr sz="2800" spc="-20" dirty="0">
                <a:latin typeface="Times New Roman"/>
                <a:cs typeface="Times New Roman"/>
              </a:rPr>
              <a:t>m</a:t>
            </a:r>
            <a:r>
              <a:rPr sz="2800" spc="5" dirty="0">
                <a:latin typeface="Times New Roman"/>
                <a:cs typeface="Times New Roman"/>
              </a:rPr>
              <a:t>p</a:t>
            </a:r>
            <a:r>
              <a:rPr sz="2800" spc="-5" dirty="0">
                <a:latin typeface="Times New Roman"/>
                <a:cs typeface="Times New Roman"/>
              </a:rPr>
              <a:t>le</a:t>
            </a:r>
            <a:r>
              <a:rPr sz="2800" dirty="0">
                <a:latin typeface="Times New Roman"/>
                <a:cs typeface="Times New Roman"/>
              </a:rPr>
              <a:t>	</a:t>
            </a:r>
            <a:r>
              <a:rPr sz="2800" spc="-5" dirty="0">
                <a:latin typeface="Times New Roman"/>
                <a:cs typeface="Times New Roman"/>
              </a:rPr>
              <a:t>con</a:t>
            </a:r>
            <a:r>
              <a:rPr sz="2800" dirty="0">
                <a:latin typeface="Times New Roman"/>
                <a:cs typeface="Times New Roman"/>
              </a:rPr>
              <a:t>t</a:t>
            </a:r>
            <a:r>
              <a:rPr sz="2800" spc="-5" dirty="0">
                <a:latin typeface="Times New Roman"/>
                <a:cs typeface="Times New Roman"/>
              </a:rPr>
              <a:t>ai</a:t>
            </a:r>
            <a:r>
              <a:rPr sz="2800" spc="-15" dirty="0">
                <a:latin typeface="Times New Roman"/>
                <a:cs typeface="Times New Roman"/>
              </a:rPr>
              <a:t>n</a:t>
            </a:r>
            <a:r>
              <a:rPr sz="2800" spc="-5" dirty="0">
                <a:latin typeface="Times New Roman"/>
                <a:cs typeface="Times New Roman"/>
              </a:rPr>
              <a:t>ers</a:t>
            </a:r>
            <a:r>
              <a:rPr sz="2800" dirty="0">
                <a:latin typeface="Times New Roman"/>
                <a:cs typeface="Times New Roman"/>
              </a:rPr>
              <a:t>	</a:t>
            </a:r>
            <a:r>
              <a:rPr sz="2800" spc="-5" dirty="0">
                <a:latin typeface="Times New Roman"/>
                <a:cs typeface="Times New Roman"/>
              </a:rPr>
              <a:t>t</a:t>
            </a:r>
            <a:r>
              <a:rPr sz="2800" dirty="0">
                <a:latin typeface="Times New Roman"/>
                <a:cs typeface="Times New Roman"/>
              </a:rPr>
              <a:t>h</a:t>
            </a:r>
            <a:r>
              <a:rPr sz="2800" spc="-5" dirty="0">
                <a:latin typeface="Times New Roman"/>
                <a:cs typeface="Times New Roman"/>
              </a:rPr>
              <a:t>at</a:t>
            </a:r>
            <a:r>
              <a:rPr sz="2800" dirty="0">
                <a:latin typeface="Times New Roman"/>
                <a:cs typeface="Times New Roman"/>
              </a:rPr>
              <a:t>	</a:t>
            </a:r>
            <a:r>
              <a:rPr sz="2800" spc="-5" dirty="0">
                <a:latin typeface="Times New Roman"/>
                <a:cs typeface="Times New Roman"/>
              </a:rPr>
              <a:t>are</a:t>
            </a:r>
            <a:r>
              <a:rPr sz="2800" dirty="0">
                <a:latin typeface="Times New Roman"/>
                <a:cs typeface="Times New Roman"/>
              </a:rPr>
              <a:t>	</a:t>
            </a:r>
            <a:r>
              <a:rPr sz="2800" spc="-5" dirty="0">
                <a:latin typeface="Times New Roman"/>
                <a:cs typeface="Times New Roman"/>
              </a:rPr>
              <a:t>clean</a:t>
            </a:r>
            <a:r>
              <a:rPr sz="2800" dirty="0">
                <a:latin typeface="Times New Roman"/>
                <a:cs typeface="Times New Roman"/>
              </a:rPr>
              <a:t>	</a:t>
            </a:r>
            <a:r>
              <a:rPr sz="2800" spc="-5" dirty="0">
                <a:latin typeface="Times New Roman"/>
                <a:cs typeface="Times New Roman"/>
              </a:rPr>
              <a:t>and</a:t>
            </a:r>
            <a:r>
              <a:rPr sz="2800" dirty="0">
                <a:latin typeface="Times New Roman"/>
                <a:cs typeface="Times New Roman"/>
              </a:rPr>
              <a:t>	</a:t>
            </a:r>
            <a:r>
              <a:rPr sz="2800" spc="-5" dirty="0">
                <a:latin typeface="Times New Roman"/>
                <a:cs typeface="Times New Roman"/>
              </a:rPr>
              <a:t>f</a:t>
            </a:r>
            <a:r>
              <a:rPr sz="2800" dirty="0">
                <a:latin typeface="Times New Roman"/>
                <a:cs typeface="Times New Roman"/>
              </a:rPr>
              <a:t>r</a:t>
            </a:r>
            <a:r>
              <a:rPr sz="2800" spc="-5" dirty="0">
                <a:latin typeface="Times New Roman"/>
                <a:cs typeface="Times New Roman"/>
              </a:rPr>
              <a:t>ee</a:t>
            </a:r>
            <a:r>
              <a:rPr sz="2800" dirty="0">
                <a:latin typeface="Times New Roman"/>
                <a:cs typeface="Times New Roman"/>
              </a:rPr>
              <a:t>	of  </a:t>
            </a:r>
            <a:r>
              <a:rPr sz="2800" spc="-5" dirty="0">
                <a:latin typeface="Times New Roman"/>
                <a:cs typeface="Times New Roman"/>
              </a:rPr>
              <a:t>contaminants.</a:t>
            </a:r>
            <a:endParaRPr sz="2800" dirty="0">
              <a:latin typeface="Times New Roman"/>
              <a:cs typeface="Times New Roman"/>
            </a:endParaRPr>
          </a:p>
          <a:p>
            <a:pPr marL="527685" marR="5715" indent="-515620">
              <a:spcBef>
                <a:spcPts val="675"/>
              </a:spcBef>
              <a:buFontTx/>
              <a:buAutoNum type="arabicPeriod"/>
              <a:tabLst>
                <a:tab pos="527685" algn="l"/>
                <a:tab pos="528320" algn="l"/>
              </a:tabLst>
            </a:pPr>
            <a:r>
              <a:rPr sz="2800" spc="-5" dirty="0">
                <a:latin typeface="Times New Roman"/>
                <a:cs typeface="Times New Roman"/>
              </a:rPr>
              <a:t>Fill sample containers </a:t>
            </a:r>
            <a:r>
              <a:rPr sz="2800" dirty="0">
                <a:latin typeface="Times New Roman"/>
                <a:cs typeface="Times New Roman"/>
              </a:rPr>
              <a:t>with/or </a:t>
            </a:r>
            <a:r>
              <a:rPr sz="2800" spc="-5" dirty="0">
                <a:latin typeface="Times New Roman"/>
                <a:cs typeface="Times New Roman"/>
              </a:rPr>
              <a:t>without pre-rinsing with  sample.</a:t>
            </a:r>
            <a:endParaRPr sz="2800" dirty="0">
              <a:latin typeface="Times New Roman"/>
              <a:cs typeface="Times New Roman"/>
            </a:endParaRPr>
          </a:p>
          <a:p>
            <a:pPr marL="527685" marR="5080" indent="-515620">
              <a:spcBef>
                <a:spcPts val="670"/>
              </a:spcBef>
              <a:buFontTx/>
              <a:buAutoNum type="arabicPeriod"/>
              <a:tabLst>
                <a:tab pos="527685" algn="l"/>
                <a:tab pos="528320" algn="l"/>
                <a:tab pos="1475740" algn="l"/>
                <a:tab pos="1772920" algn="l"/>
                <a:tab pos="2823210" algn="l"/>
                <a:tab pos="3260725" algn="l"/>
                <a:tab pos="4190365" algn="l"/>
                <a:tab pos="5336540" algn="l"/>
                <a:tab pos="6757034" algn="l"/>
                <a:tab pos="7411084" algn="l"/>
              </a:tabLst>
            </a:pPr>
            <a:r>
              <a:rPr sz="2800" spc="-5" dirty="0">
                <a:latin typeface="Times New Roman"/>
                <a:cs typeface="Times New Roman"/>
              </a:rPr>
              <a:t>M</a:t>
            </a:r>
            <a:r>
              <a:rPr sz="2800" spc="-20" dirty="0">
                <a:latin typeface="Times New Roman"/>
                <a:cs typeface="Times New Roman"/>
              </a:rPr>
              <a:t>a</a:t>
            </a:r>
            <a:r>
              <a:rPr sz="2800" spc="-5" dirty="0">
                <a:latin typeface="Times New Roman"/>
                <a:cs typeface="Times New Roman"/>
              </a:rPr>
              <a:t>ke</a:t>
            </a:r>
            <a:r>
              <a:rPr sz="2800" dirty="0">
                <a:latin typeface="Times New Roman"/>
                <a:cs typeface="Times New Roman"/>
              </a:rPr>
              <a:t>	</a:t>
            </a:r>
            <a:r>
              <a:rPr sz="2800" spc="-5" dirty="0">
                <a:latin typeface="Times New Roman"/>
                <a:cs typeface="Times New Roman"/>
              </a:rPr>
              <a:t>a</a:t>
            </a:r>
            <a:r>
              <a:rPr sz="2800" dirty="0">
                <a:latin typeface="Times New Roman"/>
                <a:cs typeface="Times New Roman"/>
              </a:rPr>
              <a:t>	</a:t>
            </a:r>
            <a:r>
              <a:rPr sz="2800" spc="-5" dirty="0">
                <a:latin typeface="Times New Roman"/>
                <a:cs typeface="Times New Roman"/>
              </a:rPr>
              <a:t>r</a:t>
            </a:r>
            <a:r>
              <a:rPr sz="2800" dirty="0">
                <a:latin typeface="Times New Roman"/>
                <a:cs typeface="Times New Roman"/>
              </a:rPr>
              <a:t>e</a:t>
            </a:r>
            <a:r>
              <a:rPr sz="2800" spc="-5" dirty="0">
                <a:latin typeface="Times New Roman"/>
                <a:cs typeface="Times New Roman"/>
              </a:rPr>
              <a:t>cord</a:t>
            </a:r>
            <a:r>
              <a:rPr sz="2800" dirty="0">
                <a:latin typeface="Times New Roman"/>
                <a:cs typeface="Times New Roman"/>
              </a:rPr>
              <a:t>	</a:t>
            </a:r>
            <a:r>
              <a:rPr sz="2800" spc="-5" dirty="0">
                <a:latin typeface="Times New Roman"/>
                <a:cs typeface="Times New Roman"/>
              </a:rPr>
              <a:t>of</a:t>
            </a:r>
            <a:r>
              <a:rPr sz="2800" dirty="0">
                <a:latin typeface="Times New Roman"/>
                <a:cs typeface="Times New Roman"/>
              </a:rPr>
              <a:t>	</a:t>
            </a:r>
            <a:r>
              <a:rPr sz="2800" spc="-5" dirty="0">
                <a:latin typeface="Times New Roman"/>
                <a:cs typeface="Times New Roman"/>
              </a:rPr>
              <a:t>every</a:t>
            </a:r>
            <a:r>
              <a:rPr sz="2800" dirty="0">
                <a:latin typeface="Times New Roman"/>
                <a:cs typeface="Times New Roman"/>
              </a:rPr>
              <a:t>	</a:t>
            </a:r>
            <a:r>
              <a:rPr sz="2800" spc="-5" dirty="0">
                <a:latin typeface="Times New Roman"/>
                <a:cs typeface="Times New Roman"/>
              </a:rPr>
              <a:t>sa</a:t>
            </a:r>
            <a:r>
              <a:rPr sz="2800" spc="-25" dirty="0">
                <a:latin typeface="Times New Roman"/>
                <a:cs typeface="Times New Roman"/>
              </a:rPr>
              <a:t>m</a:t>
            </a:r>
            <a:r>
              <a:rPr sz="2800" spc="-5" dirty="0">
                <a:latin typeface="Times New Roman"/>
                <a:cs typeface="Times New Roman"/>
              </a:rPr>
              <a:t>p</a:t>
            </a:r>
            <a:r>
              <a:rPr sz="2800" spc="10" dirty="0">
                <a:latin typeface="Times New Roman"/>
                <a:cs typeface="Times New Roman"/>
              </a:rPr>
              <a:t>l</a:t>
            </a:r>
            <a:r>
              <a:rPr sz="2800" spc="-5" dirty="0">
                <a:latin typeface="Times New Roman"/>
                <a:cs typeface="Times New Roman"/>
              </a:rPr>
              <a:t>e</a:t>
            </a:r>
            <a:r>
              <a:rPr sz="2800" dirty="0">
                <a:latin typeface="Times New Roman"/>
                <a:cs typeface="Times New Roman"/>
              </a:rPr>
              <a:t>	</a:t>
            </a:r>
            <a:r>
              <a:rPr sz="2800" spc="-5" dirty="0">
                <a:latin typeface="Times New Roman"/>
                <a:cs typeface="Times New Roman"/>
              </a:rPr>
              <a:t>colle</a:t>
            </a:r>
            <a:r>
              <a:rPr sz="2800" spc="-20" dirty="0">
                <a:latin typeface="Times New Roman"/>
                <a:cs typeface="Times New Roman"/>
              </a:rPr>
              <a:t>c</a:t>
            </a:r>
            <a:r>
              <a:rPr sz="2800" spc="-5" dirty="0">
                <a:latin typeface="Times New Roman"/>
                <a:cs typeface="Times New Roman"/>
              </a:rPr>
              <a:t>t</a:t>
            </a:r>
            <a:r>
              <a:rPr sz="2800" spc="-25" dirty="0">
                <a:latin typeface="Times New Roman"/>
                <a:cs typeface="Times New Roman"/>
              </a:rPr>
              <a:t>e</a:t>
            </a:r>
            <a:r>
              <a:rPr sz="2800" spc="-5" dirty="0">
                <a:latin typeface="Times New Roman"/>
                <a:cs typeface="Times New Roman"/>
              </a:rPr>
              <a:t>d</a:t>
            </a:r>
            <a:r>
              <a:rPr sz="2800" dirty="0">
                <a:latin typeface="Times New Roman"/>
                <a:cs typeface="Times New Roman"/>
              </a:rPr>
              <a:t>	</a:t>
            </a:r>
            <a:r>
              <a:rPr sz="2800" spc="-5" dirty="0">
                <a:latin typeface="Times New Roman"/>
                <a:cs typeface="Times New Roman"/>
              </a:rPr>
              <a:t>and</a:t>
            </a:r>
            <a:r>
              <a:rPr sz="2800" dirty="0">
                <a:latin typeface="Times New Roman"/>
                <a:cs typeface="Times New Roman"/>
              </a:rPr>
              <a:t>	</a:t>
            </a:r>
            <a:r>
              <a:rPr sz="2800" spc="-5" dirty="0">
                <a:latin typeface="Times New Roman"/>
                <a:cs typeface="Times New Roman"/>
              </a:rPr>
              <a:t>i</a:t>
            </a:r>
            <a:r>
              <a:rPr sz="2800" dirty="0">
                <a:latin typeface="Times New Roman"/>
                <a:cs typeface="Times New Roman"/>
              </a:rPr>
              <a:t>d</a:t>
            </a:r>
            <a:r>
              <a:rPr sz="2800" spc="-25" dirty="0">
                <a:latin typeface="Times New Roman"/>
                <a:cs typeface="Times New Roman"/>
              </a:rPr>
              <a:t>e</a:t>
            </a:r>
            <a:r>
              <a:rPr sz="2800" spc="-5" dirty="0">
                <a:latin typeface="Times New Roman"/>
                <a:cs typeface="Times New Roman"/>
              </a:rPr>
              <a:t>n</a:t>
            </a:r>
            <a:r>
              <a:rPr sz="2800" dirty="0">
                <a:latin typeface="Times New Roman"/>
                <a:cs typeface="Times New Roman"/>
              </a:rPr>
              <a:t>t</a:t>
            </a:r>
            <a:r>
              <a:rPr sz="2800" spc="-5" dirty="0">
                <a:latin typeface="Times New Roman"/>
                <a:cs typeface="Times New Roman"/>
              </a:rPr>
              <a:t>i</a:t>
            </a:r>
            <a:r>
              <a:rPr sz="2800" dirty="0">
                <a:latin typeface="Times New Roman"/>
                <a:cs typeface="Times New Roman"/>
              </a:rPr>
              <a:t>f</a:t>
            </a:r>
            <a:r>
              <a:rPr sz="2800" spc="-5" dirty="0">
                <a:latin typeface="Times New Roman"/>
                <a:cs typeface="Times New Roman"/>
              </a:rPr>
              <a:t>y  every </a:t>
            </a:r>
            <a:r>
              <a:rPr sz="2800" dirty="0">
                <a:latin typeface="Times New Roman"/>
                <a:cs typeface="Times New Roman"/>
              </a:rPr>
              <a:t>bottle.</a:t>
            </a:r>
          </a:p>
        </p:txBody>
      </p:sp>
    </p:spTree>
    <p:extLst>
      <p:ext uri="{BB962C8B-B14F-4D97-AF65-F5344CB8AC3E}">
        <p14:creationId xmlns:p14="http://schemas.microsoft.com/office/powerpoint/2010/main" val="1016992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Number Placeholder 1"/>
          <p:cNvSpPr>
            <a:spLocks noGrp="1"/>
          </p:cNvSpPr>
          <p:nvPr>
            <p:ph type="sldNum" sz="quarter" idx="12"/>
          </p:nvPr>
        </p:nvSpPr>
        <p:spPr>
          <a:noFill/>
        </p:spPr>
        <p:txBody>
          <a:bodyPr/>
          <a:lstStyle>
            <a:lvl1pPr>
              <a:defRPr kumimoji="1" sz="3200">
                <a:solidFill>
                  <a:schemeClr val="tx1"/>
                </a:solidFill>
                <a:latin typeface="Times New Roman" pitchFamily="18" charset="0"/>
                <a:ea typeface="宋体" pitchFamily="2" charset="-122"/>
              </a:defRPr>
            </a:lvl1pPr>
            <a:lvl2pPr>
              <a:defRPr kumimoji="1" sz="2800">
                <a:solidFill>
                  <a:schemeClr val="tx1"/>
                </a:solidFill>
                <a:latin typeface="Times New Roman" pitchFamily="18" charset="0"/>
                <a:ea typeface="宋体" pitchFamily="2" charset="-122"/>
              </a:defRPr>
            </a:lvl2pPr>
            <a:lvl3pPr>
              <a:defRPr kumimoji="1" sz="2400">
                <a:solidFill>
                  <a:schemeClr val="tx1"/>
                </a:solidFill>
                <a:latin typeface="Times New Roman" pitchFamily="18" charset="0"/>
                <a:ea typeface="宋体" pitchFamily="2" charset="-122"/>
              </a:defRPr>
            </a:lvl3pPr>
            <a:lvl4pPr>
              <a:defRPr kumimoji="1" sz="2000">
                <a:solidFill>
                  <a:schemeClr val="tx1"/>
                </a:solidFill>
                <a:latin typeface="Times New Roman" pitchFamily="18" charset="0"/>
                <a:ea typeface="宋体" pitchFamily="2" charset="-122"/>
              </a:defRPr>
            </a:lvl4pPr>
            <a:lvl5pPr>
              <a:defRPr kumimoji="1" sz="2000">
                <a:solidFill>
                  <a:schemeClr val="tx1"/>
                </a:solidFill>
                <a:latin typeface="Times New Roman" pitchFamily="18" charset="0"/>
                <a:ea typeface="宋体" pitchFamily="2" charset="-122"/>
              </a:defRPr>
            </a:lvl5pPr>
            <a:lvl6pPr eaLnBrk="0" hangingPunct="0">
              <a:defRPr kumimoji="1" sz="2000">
                <a:solidFill>
                  <a:schemeClr val="tx1"/>
                </a:solidFill>
                <a:latin typeface="Times New Roman" pitchFamily="18" charset="0"/>
                <a:ea typeface="宋体" pitchFamily="2" charset="-122"/>
              </a:defRPr>
            </a:lvl6pPr>
            <a:lvl7pPr eaLnBrk="0" hangingPunct="0">
              <a:defRPr kumimoji="1" sz="2000">
                <a:solidFill>
                  <a:schemeClr val="tx1"/>
                </a:solidFill>
                <a:latin typeface="Times New Roman" pitchFamily="18" charset="0"/>
                <a:ea typeface="宋体" pitchFamily="2" charset="-122"/>
              </a:defRPr>
            </a:lvl7pPr>
            <a:lvl8pPr eaLnBrk="0" hangingPunct="0">
              <a:defRPr kumimoji="1" sz="2000">
                <a:solidFill>
                  <a:schemeClr val="tx1"/>
                </a:solidFill>
                <a:latin typeface="Times New Roman" pitchFamily="18" charset="0"/>
                <a:ea typeface="宋体" pitchFamily="2" charset="-122"/>
              </a:defRPr>
            </a:lvl8pPr>
            <a:lvl9pPr eaLnBrk="0" hangingPunct="0">
              <a:defRPr kumimoji="1" sz="2000">
                <a:solidFill>
                  <a:schemeClr val="tx1"/>
                </a:solidFill>
                <a:latin typeface="Times New Roman" pitchFamily="18" charset="0"/>
                <a:ea typeface="宋体" pitchFamily="2" charset="-122"/>
              </a:defRPr>
            </a:lvl9pPr>
          </a:lstStyle>
          <a:p>
            <a:fld id="{63367843-D53F-41AB-939D-38796B4E2AAF}" type="slidenum">
              <a:rPr kumimoji="0" lang="zh-CN" altLang="en-US" sz="1400">
                <a:solidFill>
                  <a:srgbClr val="FFFFFF"/>
                </a:solidFill>
              </a:rPr>
              <a:pPr/>
              <a:t>16</a:t>
            </a:fld>
            <a:endParaRPr kumimoji="0" lang="en-US" altLang="zh-CN" sz="1400">
              <a:solidFill>
                <a:srgbClr val="FFFFFF"/>
              </a:solidFill>
            </a:endParaRPr>
          </a:p>
        </p:txBody>
      </p:sp>
      <p:sp>
        <p:nvSpPr>
          <p:cNvPr id="38915" name="TextBox 2"/>
          <p:cNvSpPr txBox="1">
            <a:spLocks noChangeArrowheads="1"/>
          </p:cNvSpPr>
          <p:nvPr/>
        </p:nvSpPr>
        <p:spPr bwMode="auto">
          <a:xfrm>
            <a:off x="457200" y="304800"/>
            <a:ext cx="77724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3200">
                <a:solidFill>
                  <a:schemeClr val="tx1"/>
                </a:solidFill>
                <a:latin typeface="Times New Roman" pitchFamily="18" charset="0"/>
                <a:ea typeface="宋体" pitchFamily="2" charset="-122"/>
              </a:defRPr>
            </a:lvl1pPr>
            <a:lvl2pPr>
              <a:defRPr kumimoji="1" sz="2800">
                <a:solidFill>
                  <a:schemeClr val="tx1"/>
                </a:solidFill>
                <a:latin typeface="Times New Roman" pitchFamily="18" charset="0"/>
                <a:ea typeface="宋体" pitchFamily="2" charset="-122"/>
              </a:defRPr>
            </a:lvl2pPr>
            <a:lvl3pPr>
              <a:defRPr kumimoji="1" sz="2400">
                <a:solidFill>
                  <a:schemeClr val="tx1"/>
                </a:solidFill>
                <a:latin typeface="Times New Roman" pitchFamily="18" charset="0"/>
                <a:ea typeface="宋体" pitchFamily="2" charset="-122"/>
              </a:defRPr>
            </a:lvl3pPr>
            <a:lvl4pPr>
              <a:defRPr kumimoji="1" sz="2000">
                <a:solidFill>
                  <a:schemeClr val="tx1"/>
                </a:solidFill>
                <a:latin typeface="Times New Roman" pitchFamily="18" charset="0"/>
                <a:ea typeface="宋体" pitchFamily="2" charset="-122"/>
              </a:defRPr>
            </a:lvl4pPr>
            <a:lvl5pPr>
              <a:defRPr kumimoji="1" sz="2000">
                <a:solidFill>
                  <a:schemeClr val="tx1"/>
                </a:solidFill>
                <a:latin typeface="Times New Roman" pitchFamily="18" charset="0"/>
                <a:ea typeface="宋体" pitchFamily="2" charset="-122"/>
              </a:defRPr>
            </a:lvl5pPr>
            <a:lvl6pPr eaLnBrk="0" hangingPunct="0">
              <a:defRPr kumimoji="1" sz="2000">
                <a:solidFill>
                  <a:schemeClr val="tx1"/>
                </a:solidFill>
                <a:latin typeface="Times New Roman" pitchFamily="18" charset="0"/>
                <a:ea typeface="宋体" pitchFamily="2" charset="-122"/>
              </a:defRPr>
            </a:lvl6pPr>
            <a:lvl7pPr eaLnBrk="0" hangingPunct="0">
              <a:defRPr kumimoji="1" sz="2000">
                <a:solidFill>
                  <a:schemeClr val="tx1"/>
                </a:solidFill>
                <a:latin typeface="Times New Roman" pitchFamily="18" charset="0"/>
                <a:ea typeface="宋体" pitchFamily="2" charset="-122"/>
              </a:defRPr>
            </a:lvl7pPr>
            <a:lvl8pPr eaLnBrk="0" hangingPunct="0">
              <a:defRPr kumimoji="1" sz="2000">
                <a:solidFill>
                  <a:schemeClr val="tx1"/>
                </a:solidFill>
                <a:latin typeface="Times New Roman" pitchFamily="18" charset="0"/>
                <a:ea typeface="宋体" pitchFamily="2" charset="-122"/>
              </a:defRPr>
            </a:lvl8pPr>
            <a:lvl9pPr eaLnBrk="0" hangingPunct="0">
              <a:defRPr kumimoji="1" sz="2000">
                <a:solidFill>
                  <a:schemeClr val="tx1"/>
                </a:solidFill>
                <a:latin typeface="Times New Roman" pitchFamily="18" charset="0"/>
                <a:ea typeface="宋体" pitchFamily="2" charset="-122"/>
              </a:defRPr>
            </a:lvl9pPr>
          </a:lstStyle>
          <a:p>
            <a:pPr fontAlgn="base">
              <a:spcBef>
                <a:spcPct val="0"/>
              </a:spcBef>
              <a:spcAft>
                <a:spcPct val="0"/>
              </a:spcAft>
            </a:pPr>
            <a:r>
              <a:rPr kumimoji="0" lang="en-US" altLang="zh-CN" sz="3600" b="1" smtClean="0">
                <a:solidFill>
                  <a:srgbClr val="FFFFFF"/>
                </a:solidFill>
              </a:rPr>
              <a:t>§2. Sample preparation</a:t>
            </a:r>
          </a:p>
        </p:txBody>
      </p:sp>
      <p:sp>
        <p:nvSpPr>
          <p:cNvPr id="6" name="TextBox 5"/>
          <p:cNvSpPr txBox="1"/>
          <p:nvPr/>
        </p:nvSpPr>
        <p:spPr>
          <a:xfrm>
            <a:off x="442913" y="1676400"/>
            <a:ext cx="8243887" cy="4648200"/>
          </a:xfrm>
          <a:prstGeom prst="rect">
            <a:avLst/>
          </a:prstGeom>
          <a:noFill/>
        </p:spPr>
        <p:txBody>
          <a:bodyPr>
            <a:spAutoFit/>
          </a:bodyPr>
          <a:lstStyle>
            <a:lvl1pPr eaLnBrk="0" hangingPunct="0">
              <a:defRPr>
                <a:solidFill>
                  <a:schemeClr val="tx1"/>
                </a:solidFill>
                <a:latin typeface="Times New Roman" pitchFamily="18" charset="0"/>
                <a:ea typeface="宋体" pitchFamily="2" charset="-122"/>
              </a:defRPr>
            </a:lvl1pPr>
            <a:lvl2pPr marL="742950" indent="-285750" eaLnBrk="0" hangingPunct="0">
              <a:defRPr>
                <a:solidFill>
                  <a:schemeClr val="tx1"/>
                </a:solidFill>
                <a:latin typeface="Times New Roman" pitchFamily="18" charset="0"/>
                <a:ea typeface="宋体" pitchFamily="2" charset="-122"/>
              </a:defRPr>
            </a:lvl2pPr>
            <a:lvl3pPr marL="1143000" indent="-228600" eaLnBrk="0" hangingPunct="0">
              <a:defRPr>
                <a:solidFill>
                  <a:schemeClr val="tx1"/>
                </a:solidFill>
                <a:latin typeface="Times New Roman" pitchFamily="18" charset="0"/>
                <a:ea typeface="宋体" pitchFamily="2" charset="-122"/>
              </a:defRPr>
            </a:lvl3pPr>
            <a:lvl4pPr marL="1600200" indent="-228600" eaLnBrk="0" hangingPunct="0">
              <a:defRPr>
                <a:solidFill>
                  <a:schemeClr val="tx1"/>
                </a:solidFill>
                <a:latin typeface="Times New Roman" pitchFamily="18" charset="0"/>
                <a:ea typeface="宋体" pitchFamily="2" charset="-122"/>
              </a:defRPr>
            </a:lvl4pPr>
            <a:lvl5pPr marL="2057400" indent="-228600" eaLnBrk="0" hangingPunct="0">
              <a:defRPr>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a:solidFill>
                  <a:schemeClr val="tx1"/>
                </a:solidFill>
                <a:latin typeface="Times New Roman" pitchFamily="18" charset="0"/>
                <a:ea typeface="宋体" pitchFamily="2" charset="-122"/>
              </a:defRPr>
            </a:lvl9pPr>
          </a:lstStyle>
          <a:p>
            <a:pPr eaLnBrk="1" fontAlgn="base" hangingPunct="1">
              <a:spcBef>
                <a:spcPct val="0"/>
              </a:spcBef>
              <a:spcAft>
                <a:spcPct val="0"/>
              </a:spcAft>
            </a:pPr>
            <a:r>
              <a:rPr lang="en-US" altLang="zh-CN" sz="3600" b="1" smtClean="0">
                <a:solidFill>
                  <a:srgbClr val="FFFFFF"/>
                </a:solidFill>
              </a:rPr>
              <a:t>General principles:</a:t>
            </a:r>
          </a:p>
          <a:p>
            <a:pPr eaLnBrk="1" fontAlgn="base" hangingPunct="1">
              <a:spcBef>
                <a:spcPct val="0"/>
              </a:spcBef>
              <a:spcAft>
                <a:spcPct val="0"/>
              </a:spcAft>
              <a:buFontTx/>
              <a:buAutoNum type="arabicPeriod"/>
            </a:pPr>
            <a:r>
              <a:rPr lang="en-US" altLang="zh-CN" sz="3200" b="1" smtClean="0">
                <a:solidFill>
                  <a:srgbClr val="FFFFFF"/>
                </a:solidFill>
              </a:rPr>
              <a:t>Should not lose any analytes</a:t>
            </a:r>
          </a:p>
          <a:p>
            <a:pPr eaLnBrk="1" fontAlgn="base" hangingPunct="1">
              <a:spcBef>
                <a:spcPct val="0"/>
              </a:spcBef>
              <a:spcAft>
                <a:spcPct val="0"/>
              </a:spcAft>
              <a:buFontTx/>
              <a:buAutoNum type="arabicPeriod"/>
            </a:pPr>
            <a:r>
              <a:rPr lang="en-US" altLang="zh-CN" sz="3200" b="1" smtClean="0">
                <a:solidFill>
                  <a:srgbClr val="FFFFFF"/>
                </a:solidFill>
              </a:rPr>
              <a:t>Converting the analytes into the best chemical form for the assay</a:t>
            </a:r>
          </a:p>
          <a:p>
            <a:pPr eaLnBrk="1" fontAlgn="base" hangingPunct="1">
              <a:spcBef>
                <a:spcPct val="0"/>
              </a:spcBef>
              <a:spcAft>
                <a:spcPct val="0"/>
              </a:spcAft>
              <a:buFontTx/>
              <a:buAutoNum type="arabicPeriod"/>
            </a:pPr>
            <a:r>
              <a:rPr lang="en-US" altLang="zh-CN" sz="3200" b="1" smtClean="0">
                <a:solidFill>
                  <a:srgbClr val="FFFFFF"/>
                </a:solidFill>
              </a:rPr>
              <a:t>Removal interferences in matrix as much as possible</a:t>
            </a:r>
          </a:p>
          <a:p>
            <a:pPr eaLnBrk="1" fontAlgn="base" hangingPunct="1">
              <a:spcBef>
                <a:spcPct val="0"/>
              </a:spcBef>
              <a:spcAft>
                <a:spcPct val="0"/>
              </a:spcAft>
              <a:buFontTx/>
              <a:buAutoNum type="arabicPeriod"/>
            </a:pPr>
            <a:r>
              <a:rPr lang="en-US" altLang="zh-CN" sz="3200" b="1" smtClean="0">
                <a:solidFill>
                  <a:srgbClr val="FFFFFF"/>
                </a:solidFill>
              </a:rPr>
              <a:t>Without adding any new interference</a:t>
            </a:r>
          </a:p>
          <a:p>
            <a:pPr eaLnBrk="1" fontAlgn="base" hangingPunct="1">
              <a:spcBef>
                <a:spcPct val="0"/>
              </a:spcBef>
              <a:spcAft>
                <a:spcPct val="0"/>
              </a:spcAft>
              <a:buFontTx/>
              <a:buAutoNum type="arabicPeriod"/>
            </a:pPr>
            <a:r>
              <a:rPr lang="en-US" altLang="zh-CN" sz="3200" b="1" smtClean="0">
                <a:solidFill>
                  <a:srgbClr val="FFFFFF"/>
                </a:solidFill>
              </a:rPr>
              <a:t>Concentrating the analytes</a:t>
            </a:r>
          </a:p>
          <a:p>
            <a:pPr eaLnBrk="1" fontAlgn="base" hangingPunct="1">
              <a:spcBef>
                <a:spcPct val="0"/>
              </a:spcBef>
              <a:spcAft>
                <a:spcPct val="0"/>
              </a:spcAft>
              <a:buFontTx/>
              <a:buAutoNum type="arabicPeriod"/>
            </a:pPr>
            <a:endParaRPr lang="en-US" altLang="zh-CN" sz="3600" b="1" smtClean="0">
              <a:solidFill>
                <a:srgbClr val="FFFFFF"/>
              </a:solidFill>
            </a:endParaRPr>
          </a:p>
        </p:txBody>
      </p:sp>
    </p:spTree>
    <p:extLst>
      <p:ext uri="{BB962C8B-B14F-4D97-AF65-F5344CB8AC3E}">
        <p14:creationId xmlns:p14="http://schemas.microsoft.com/office/powerpoint/2010/main" val="7899961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1"/>
          <p:cNvSpPr>
            <a:spLocks noGrp="1"/>
          </p:cNvSpPr>
          <p:nvPr>
            <p:ph type="sldNum" sz="quarter" idx="12"/>
          </p:nvPr>
        </p:nvSpPr>
        <p:spPr>
          <a:noFill/>
        </p:spPr>
        <p:txBody>
          <a:bodyPr/>
          <a:lstStyle>
            <a:lvl1pPr>
              <a:defRPr kumimoji="1" sz="3200">
                <a:solidFill>
                  <a:schemeClr val="tx1"/>
                </a:solidFill>
                <a:latin typeface="Times New Roman" pitchFamily="18" charset="0"/>
                <a:ea typeface="宋体" pitchFamily="2" charset="-122"/>
              </a:defRPr>
            </a:lvl1pPr>
            <a:lvl2pPr>
              <a:defRPr kumimoji="1" sz="2800">
                <a:solidFill>
                  <a:schemeClr val="tx1"/>
                </a:solidFill>
                <a:latin typeface="Times New Roman" pitchFamily="18" charset="0"/>
                <a:ea typeface="宋体" pitchFamily="2" charset="-122"/>
              </a:defRPr>
            </a:lvl2pPr>
            <a:lvl3pPr>
              <a:defRPr kumimoji="1" sz="2400">
                <a:solidFill>
                  <a:schemeClr val="tx1"/>
                </a:solidFill>
                <a:latin typeface="Times New Roman" pitchFamily="18" charset="0"/>
                <a:ea typeface="宋体" pitchFamily="2" charset="-122"/>
              </a:defRPr>
            </a:lvl3pPr>
            <a:lvl4pPr>
              <a:defRPr kumimoji="1" sz="2000">
                <a:solidFill>
                  <a:schemeClr val="tx1"/>
                </a:solidFill>
                <a:latin typeface="Times New Roman" pitchFamily="18" charset="0"/>
                <a:ea typeface="宋体" pitchFamily="2" charset="-122"/>
              </a:defRPr>
            </a:lvl4pPr>
            <a:lvl5pPr>
              <a:defRPr kumimoji="1" sz="2000">
                <a:solidFill>
                  <a:schemeClr val="tx1"/>
                </a:solidFill>
                <a:latin typeface="Times New Roman" pitchFamily="18" charset="0"/>
                <a:ea typeface="宋体" pitchFamily="2" charset="-122"/>
              </a:defRPr>
            </a:lvl5pPr>
            <a:lvl6pPr eaLnBrk="0" hangingPunct="0">
              <a:defRPr kumimoji="1" sz="2000">
                <a:solidFill>
                  <a:schemeClr val="tx1"/>
                </a:solidFill>
                <a:latin typeface="Times New Roman" pitchFamily="18" charset="0"/>
                <a:ea typeface="宋体" pitchFamily="2" charset="-122"/>
              </a:defRPr>
            </a:lvl6pPr>
            <a:lvl7pPr eaLnBrk="0" hangingPunct="0">
              <a:defRPr kumimoji="1" sz="2000">
                <a:solidFill>
                  <a:schemeClr val="tx1"/>
                </a:solidFill>
                <a:latin typeface="Times New Roman" pitchFamily="18" charset="0"/>
                <a:ea typeface="宋体" pitchFamily="2" charset="-122"/>
              </a:defRPr>
            </a:lvl7pPr>
            <a:lvl8pPr eaLnBrk="0" hangingPunct="0">
              <a:defRPr kumimoji="1" sz="2000">
                <a:solidFill>
                  <a:schemeClr val="tx1"/>
                </a:solidFill>
                <a:latin typeface="Times New Roman" pitchFamily="18" charset="0"/>
                <a:ea typeface="宋体" pitchFamily="2" charset="-122"/>
              </a:defRPr>
            </a:lvl8pPr>
            <a:lvl9pPr eaLnBrk="0" hangingPunct="0">
              <a:defRPr kumimoji="1" sz="2000">
                <a:solidFill>
                  <a:schemeClr val="tx1"/>
                </a:solidFill>
                <a:latin typeface="Times New Roman" pitchFamily="18" charset="0"/>
                <a:ea typeface="宋体" pitchFamily="2" charset="-122"/>
              </a:defRPr>
            </a:lvl9pPr>
          </a:lstStyle>
          <a:p>
            <a:fld id="{B8D27ED1-A17E-4C02-94CC-EEF3698F4DBD}" type="slidenum">
              <a:rPr kumimoji="0" lang="zh-CN" altLang="en-US" sz="1400">
                <a:solidFill>
                  <a:srgbClr val="FFFFFF"/>
                </a:solidFill>
              </a:rPr>
              <a:pPr/>
              <a:t>17</a:t>
            </a:fld>
            <a:endParaRPr kumimoji="0" lang="en-US" altLang="zh-CN" sz="1400">
              <a:solidFill>
                <a:srgbClr val="FFFFFF"/>
              </a:solidFill>
            </a:endParaRPr>
          </a:p>
        </p:txBody>
      </p:sp>
      <p:sp>
        <p:nvSpPr>
          <p:cNvPr id="39939" name="TextBox 2"/>
          <p:cNvSpPr txBox="1">
            <a:spLocks noChangeArrowheads="1"/>
          </p:cNvSpPr>
          <p:nvPr/>
        </p:nvSpPr>
        <p:spPr bwMode="auto">
          <a:xfrm>
            <a:off x="158750" y="533400"/>
            <a:ext cx="88392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3200">
                <a:solidFill>
                  <a:schemeClr val="tx1"/>
                </a:solidFill>
                <a:latin typeface="Times New Roman" pitchFamily="18" charset="0"/>
                <a:ea typeface="宋体" pitchFamily="2" charset="-122"/>
              </a:defRPr>
            </a:lvl1pPr>
            <a:lvl2pPr>
              <a:defRPr kumimoji="1" sz="2800">
                <a:solidFill>
                  <a:schemeClr val="tx1"/>
                </a:solidFill>
                <a:latin typeface="Times New Roman" pitchFamily="18" charset="0"/>
                <a:ea typeface="宋体" pitchFamily="2" charset="-122"/>
              </a:defRPr>
            </a:lvl2pPr>
            <a:lvl3pPr>
              <a:defRPr kumimoji="1" sz="2400">
                <a:solidFill>
                  <a:schemeClr val="tx1"/>
                </a:solidFill>
                <a:latin typeface="Times New Roman" pitchFamily="18" charset="0"/>
                <a:ea typeface="宋体" pitchFamily="2" charset="-122"/>
              </a:defRPr>
            </a:lvl3pPr>
            <a:lvl4pPr>
              <a:defRPr kumimoji="1" sz="2000">
                <a:solidFill>
                  <a:schemeClr val="tx1"/>
                </a:solidFill>
                <a:latin typeface="Times New Roman" pitchFamily="18" charset="0"/>
                <a:ea typeface="宋体" pitchFamily="2" charset="-122"/>
              </a:defRPr>
            </a:lvl4pPr>
            <a:lvl5pPr>
              <a:defRPr kumimoji="1" sz="2000">
                <a:solidFill>
                  <a:schemeClr val="tx1"/>
                </a:solidFill>
                <a:latin typeface="Times New Roman" pitchFamily="18" charset="0"/>
                <a:ea typeface="宋体" pitchFamily="2" charset="-122"/>
              </a:defRPr>
            </a:lvl5pPr>
            <a:lvl6pPr eaLnBrk="0" hangingPunct="0">
              <a:defRPr kumimoji="1" sz="2000">
                <a:solidFill>
                  <a:schemeClr val="tx1"/>
                </a:solidFill>
                <a:latin typeface="Times New Roman" pitchFamily="18" charset="0"/>
                <a:ea typeface="宋体" pitchFamily="2" charset="-122"/>
              </a:defRPr>
            </a:lvl6pPr>
            <a:lvl7pPr eaLnBrk="0" hangingPunct="0">
              <a:defRPr kumimoji="1" sz="2000">
                <a:solidFill>
                  <a:schemeClr val="tx1"/>
                </a:solidFill>
                <a:latin typeface="Times New Roman" pitchFamily="18" charset="0"/>
                <a:ea typeface="宋体" pitchFamily="2" charset="-122"/>
              </a:defRPr>
            </a:lvl7pPr>
            <a:lvl8pPr eaLnBrk="0" hangingPunct="0">
              <a:defRPr kumimoji="1" sz="2000">
                <a:solidFill>
                  <a:schemeClr val="tx1"/>
                </a:solidFill>
                <a:latin typeface="Times New Roman" pitchFamily="18" charset="0"/>
                <a:ea typeface="宋体" pitchFamily="2" charset="-122"/>
              </a:defRPr>
            </a:lvl8pPr>
            <a:lvl9pPr eaLnBrk="0" hangingPunct="0">
              <a:defRPr kumimoji="1" sz="2000">
                <a:solidFill>
                  <a:schemeClr val="tx1"/>
                </a:solidFill>
                <a:latin typeface="Times New Roman" pitchFamily="18" charset="0"/>
                <a:ea typeface="宋体" pitchFamily="2" charset="-122"/>
              </a:defRPr>
            </a:lvl9pPr>
          </a:lstStyle>
          <a:p>
            <a:pPr fontAlgn="base">
              <a:spcBef>
                <a:spcPct val="0"/>
              </a:spcBef>
              <a:spcAft>
                <a:spcPct val="0"/>
              </a:spcAft>
            </a:pPr>
            <a:r>
              <a:rPr kumimoji="0" lang="en-US" altLang="zh-CN" sz="3600" b="1" i="1" smtClean="0">
                <a:solidFill>
                  <a:srgbClr val="FFFFFF"/>
                </a:solidFill>
              </a:rPr>
              <a:t>Tradtional techniques in sample preparation:</a:t>
            </a:r>
          </a:p>
        </p:txBody>
      </p:sp>
      <p:graphicFrame>
        <p:nvGraphicFramePr>
          <p:cNvPr id="11" name="Table 10"/>
          <p:cNvGraphicFramePr>
            <a:graphicFrameLocks noGrp="1"/>
          </p:cNvGraphicFramePr>
          <p:nvPr/>
        </p:nvGraphicFramePr>
        <p:xfrm>
          <a:off x="304800" y="1981200"/>
          <a:ext cx="8534400" cy="4410076"/>
        </p:xfrm>
        <a:graphic>
          <a:graphicData uri="http://schemas.openxmlformats.org/drawingml/2006/table">
            <a:tbl>
              <a:tblPr/>
              <a:tblGrid>
                <a:gridCol w="3124200"/>
                <a:gridCol w="5410200"/>
              </a:tblGrid>
              <a:tr h="612775">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altLang="zh-CN" sz="2800" b="1" i="0" u="none" strike="noStrike" cap="none" normalizeH="0" baseline="0" smtClean="0">
                          <a:ln>
                            <a:noFill/>
                          </a:ln>
                          <a:solidFill>
                            <a:schemeClr val="tx1"/>
                          </a:solidFill>
                          <a:effectLst/>
                          <a:latin typeface="Times New Roman" pitchFamily="18" charset="0"/>
                          <a:ea typeface="宋体" pitchFamily="2" charset="-122"/>
                        </a:rPr>
                        <a:t>sample</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altLang="zh-CN" sz="2800" b="1" i="0" u="none" strike="noStrike" cap="none" normalizeH="0" baseline="0" smtClean="0">
                          <a:ln>
                            <a:noFill/>
                          </a:ln>
                          <a:solidFill>
                            <a:schemeClr val="tx1"/>
                          </a:solidFill>
                          <a:effectLst/>
                          <a:latin typeface="Times New Roman" pitchFamily="18" charset="0"/>
                          <a:ea typeface="宋体" pitchFamily="2" charset="-122"/>
                        </a:rPr>
                        <a:t>Prepration methods</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r>
              <a:tr h="1344613">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altLang="zh-CN" sz="2800" b="1" i="0" u="none" strike="noStrike" cap="none" normalizeH="0" baseline="0" smtClean="0">
                          <a:ln>
                            <a:noFill/>
                          </a:ln>
                          <a:solidFill>
                            <a:schemeClr val="tx1"/>
                          </a:solidFill>
                          <a:effectLst/>
                          <a:latin typeface="Times New Roman" pitchFamily="18" charset="0"/>
                          <a:ea typeface="宋体" pitchFamily="2" charset="-122"/>
                        </a:rPr>
                        <a:t>Water and waste water</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ts val="1438"/>
                        </a:spcBef>
                        <a:spcAft>
                          <a:spcPct val="0"/>
                        </a:spcAft>
                        <a:buClrTx/>
                        <a:buSzTx/>
                        <a:buFontTx/>
                        <a:buNone/>
                        <a:tabLst/>
                      </a:pPr>
                      <a:r>
                        <a:rPr kumimoji="1" lang="en-US" altLang="zh-CN" sz="2800" b="0" i="0" u="none" strike="noStrike" cap="none" normalizeH="0" baseline="0" smtClean="0">
                          <a:ln>
                            <a:noFill/>
                          </a:ln>
                          <a:solidFill>
                            <a:schemeClr val="tx1"/>
                          </a:solidFill>
                          <a:effectLst/>
                          <a:latin typeface="Times New Roman" pitchFamily="18" charset="0"/>
                          <a:ea typeface="宋体" pitchFamily="2" charset="-122"/>
                        </a:rPr>
                        <a:t>filtration, digestion, </a:t>
                      </a:r>
                      <a:r>
                        <a:rPr kumimoji="0" lang="en-US" altLang="zh-CN" sz="2800" b="0" i="0" u="none" strike="noStrike" cap="none" normalizeH="0" baseline="0" smtClean="0">
                          <a:ln>
                            <a:noFill/>
                          </a:ln>
                          <a:solidFill>
                            <a:schemeClr val="tx1"/>
                          </a:solidFill>
                          <a:effectLst/>
                          <a:latin typeface="Times New Roman" pitchFamily="18" charset="0"/>
                          <a:ea typeface="宋体" pitchFamily="2" charset="-122"/>
                        </a:rPr>
                        <a:t>evaporation, </a:t>
                      </a:r>
                      <a:r>
                        <a:rPr kumimoji="1" lang="en-US" altLang="zh-CN" sz="2800" b="0" i="0" u="none" strike="noStrike" cap="none" normalizeH="0" baseline="0" smtClean="0">
                          <a:ln>
                            <a:noFill/>
                          </a:ln>
                          <a:solidFill>
                            <a:schemeClr val="tx1"/>
                          </a:solidFill>
                          <a:effectLst/>
                          <a:latin typeface="Times New Roman" pitchFamily="18" charset="0"/>
                          <a:ea typeface="宋体" pitchFamily="2" charset="-122"/>
                        </a:rPr>
                        <a:t>ashing</a:t>
                      </a:r>
                      <a:r>
                        <a:rPr kumimoji="0" lang="en-US" altLang="zh-CN" sz="2800" b="0" i="0" u="none" strike="noStrike" cap="none" normalizeH="0" baseline="0" smtClean="0">
                          <a:ln>
                            <a:noFill/>
                          </a:ln>
                          <a:solidFill>
                            <a:schemeClr val="tx1"/>
                          </a:solidFill>
                          <a:effectLst/>
                          <a:latin typeface="Times New Roman" pitchFamily="18" charset="0"/>
                          <a:ea typeface="宋体" pitchFamily="2" charset="-122"/>
                        </a:rPr>
                        <a:t>, extraction</a:t>
                      </a:r>
                      <a:r>
                        <a:rPr kumimoji="1" lang="en-US" altLang="zh-CN" sz="2800" b="0" i="0" u="none" strike="noStrike" cap="none" normalizeH="0" baseline="0" smtClean="0">
                          <a:ln>
                            <a:noFill/>
                          </a:ln>
                          <a:solidFill>
                            <a:schemeClr val="tx1"/>
                          </a:solidFill>
                          <a:effectLst/>
                          <a:latin typeface="Times New Roman" pitchFamily="18" charset="0"/>
                          <a:ea typeface="宋体" pitchFamily="2" charset="-122"/>
                        </a:rPr>
                        <a:t>  </a:t>
                      </a:r>
                      <a:endParaRPr kumimoji="0" lang="en-US" altLang="zh-CN" sz="2800" b="0" i="0" u="none" strike="noStrike" cap="none" normalizeH="0" baseline="0" smtClean="0">
                        <a:ln>
                          <a:noFill/>
                        </a:ln>
                        <a:solidFill>
                          <a:schemeClr val="tx1"/>
                        </a:solidFill>
                        <a:effectLst/>
                        <a:latin typeface="Times New Roman" pitchFamily="18" charset="0"/>
                        <a:ea typeface="宋体" pitchFamily="2" charset="-122"/>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en-US" altLang="zh-CN" sz="2800" b="0" i="0" u="none" strike="noStrike" cap="none" normalizeH="0" baseline="0" smtClean="0">
                          <a:ln>
                            <a:noFill/>
                          </a:ln>
                          <a:solidFill>
                            <a:schemeClr val="tx1"/>
                          </a:solidFill>
                          <a:effectLst/>
                          <a:latin typeface="Times New Roman" pitchFamily="18" charset="0"/>
                          <a:ea typeface="宋体" pitchFamily="2" charset="-122"/>
                        </a:rPr>
                        <a:t> </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22713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altLang="zh-CN" sz="2800" b="1" i="0" u="none" strike="noStrike" cap="none" normalizeH="0" baseline="0" smtClean="0">
                          <a:ln>
                            <a:noFill/>
                          </a:ln>
                          <a:solidFill>
                            <a:schemeClr val="tx1"/>
                          </a:solidFill>
                          <a:effectLst/>
                          <a:latin typeface="Times New Roman" pitchFamily="18" charset="0"/>
                          <a:ea typeface="宋体" pitchFamily="2" charset="-122"/>
                        </a:rPr>
                        <a:t>Gas and exhaust gas</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altLang="zh-CN" sz="2800" b="0" i="0" u="none" strike="noStrike" cap="none" normalizeH="0" baseline="0" smtClean="0">
                          <a:ln>
                            <a:noFill/>
                          </a:ln>
                          <a:solidFill>
                            <a:schemeClr val="tx1"/>
                          </a:solidFill>
                          <a:effectLst/>
                          <a:latin typeface="Times New Roman" pitchFamily="18" charset="0"/>
                          <a:ea typeface="宋体" pitchFamily="2" charset="-122"/>
                        </a:rPr>
                        <a:t>Absorption, memberance filtration, digestion, extraction, headspace</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12775">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altLang="zh-CN" sz="2800" b="1" i="0" u="none" strike="noStrike" cap="none" normalizeH="0" baseline="0" smtClean="0">
                          <a:ln>
                            <a:noFill/>
                          </a:ln>
                          <a:solidFill>
                            <a:schemeClr val="tx1"/>
                          </a:solidFill>
                          <a:effectLst/>
                          <a:latin typeface="Times New Roman" pitchFamily="18" charset="0"/>
                          <a:ea typeface="宋体" pitchFamily="2" charset="-122"/>
                        </a:rPr>
                        <a:t>Soil and solid waste </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altLang="zh-CN" sz="2800" b="0" i="0" u="none" strike="noStrike" cap="none" normalizeH="0" baseline="0" smtClean="0">
                          <a:ln>
                            <a:noFill/>
                          </a:ln>
                          <a:solidFill>
                            <a:schemeClr val="tx1"/>
                          </a:solidFill>
                          <a:effectLst/>
                          <a:latin typeface="Times New Roman" pitchFamily="18" charset="0"/>
                          <a:ea typeface="宋体" pitchFamily="2" charset="-122"/>
                        </a:rPr>
                        <a:t>Dry, grind, size-sorted, </a:t>
                      </a:r>
                      <a:r>
                        <a:rPr kumimoji="1" lang="en-US" altLang="zh-CN" sz="2800" b="0" i="0" u="none" strike="noStrike" cap="none" normalizeH="0" baseline="0" smtClean="0">
                          <a:ln>
                            <a:noFill/>
                          </a:ln>
                          <a:solidFill>
                            <a:schemeClr val="tx1"/>
                          </a:solidFill>
                          <a:effectLst/>
                          <a:latin typeface="Times New Roman" pitchFamily="18" charset="0"/>
                          <a:ea typeface="宋体" pitchFamily="2" charset="-122"/>
                        </a:rPr>
                        <a:t>digestion</a:t>
                      </a:r>
                      <a:r>
                        <a:rPr kumimoji="0" lang="en-US" altLang="zh-CN" sz="2800" b="0" i="0" u="none" strike="noStrike" cap="none" normalizeH="0" baseline="0" smtClean="0">
                          <a:ln>
                            <a:noFill/>
                          </a:ln>
                          <a:solidFill>
                            <a:schemeClr val="tx1"/>
                          </a:solidFill>
                          <a:effectLst/>
                          <a:latin typeface="Times New Roman" pitchFamily="18" charset="0"/>
                          <a:ea typeface="宋体" pitchFamily="2" charset="-122"/>
                        </a:rPr>
                        <a:t>, </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12775">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altLang="zh-CN" sz="2800" b="1" i="0" u="none" strike="noStrike" cap="none" normalizeH="0" baseline="0" smtClean="0">
                          <a:ln>
                            <a:noFill/>
                          </a:ln>
                          <a:solidFill>
                            <a:schemeClr val="tx1"/>
                          </a:solidFill>
                          <a:effectLst/>
                          <a:latin typeface="Times New Roman" pitchFamily="18" charset="0"/>
                          <a:ea typeface="宋体" pitchFamily="2" charset="-122"/>
                        </a:rPr>
                        <a:t>Biological samples</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altLang="zh-CN" sz="2800" b="0" i="0" u="none" strike="noStrike" cap="none" normalizeH="0" baseline="0" smtClean="0">
                          <a:ln>
                            <a:noFill/>
                          </a:ln>
                          <a:solidFill>
                            <a:schemeClr val="tx1"/>
                          </a:solidFill>
                          <a:effectLst/>
                          <a:latin typeface="Times New Roman" pitchFamily="18" charset="0"/>
                          <a:ea typeface="宋体" pitchFamily="2" charset="-122"/>
                        </a:rPr>
                        <a:t>Grind, extraction, digestion</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266405839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Number Placeholder 1"/>
          <p:cNvSpPr>
            <a:spLocks noGrp="1"/>
          </p:cNvSpPr>
          <p:nvPr>
            <p:ph type="sldNum" sz="quarter" idx="12"/>
          </p:nvPr>
        </p:nvSpPr>
        <p:spPr>
          <a:xfrm>
            <a:off x="5810250" y="5856288"/>
            <a:ext cx="1905000" cy="457200"/>
          </a:xfrm>
          <a:noFill/>
        </p:spPr>
        <p:txBody>
          <a:bodyPr/>
          <a:lstStyle>
            <a:lvl1pPr>
              <a:defRPr kumimoji="1" sz="3200">
                <a:solidFill>
                  <a:schemeClr val="tx1"/>
                </a:solidFill>
                <a:latin typeface="Times New Roman" pitchFamily="18" charset="0"/>
                <a:ea typeface="宋体" pitchFamily="2" charset="-122"/>
              </a:defRPr>
            </a:lvl1pPr>
            <a:lvl2pPr>
              <a:defRPr kumimoji="1" sz="2800">
                <a:solidFill>
                  <a:schemeClr val="tx1"/>
                </a:solidFill>
                <a:latin typeface="Times New Roman" pitchFamily="18" charset="0"/>
                <a:ea typeface="宋体" pitchFamily="2" charset="-122"/>
              </a:defRPr>
            </a:lvl2pPr>
            <a:lvl3pPr>
              <a:defRPr kumimoji="1" sz="2400">
                <a:solidFill>
                  <a:schemeClr val="tx1"/>
                </a:solidFill>
                <a:latin typeface="Times New Roman" pitchFamily="18" charset="0"/>
                <a:ea typeface="宋体" pitchFamily="2" charset="-122"/>
              </a:defRPr>
            </a:lvl3pPr>
            <a:lvl4pPr>
              <a:defRPr kumimoji="1" sz="2000">
                <a:solidFill>
                  <a:schemeClr val="tx1"/>
                </a:solidFill>
                <a:latin typeface="Times New Roman" pitchFamily="18" charset="0"/>
                <a:ea typeface="宋体" pitchFamily="2" charset="-122"/>
              </a:defRPr>
            </a:lvl4pPr>
            <a:lvl5pPr>
              <a:defRPr kumimoji="1" sz="2000">
                <a:solidFill>
                  <a:schemeClr val="tx1"/>
                </a:solidFill>
                <a:latin typeface="Times New Roman" pitchFamily="18" charset="0"/>
                <a:ea typeface="宋体" pitchFamily="2" charset="-122"/>
              </a:defRPr>
            </a:lvl5pPr>
            <a:lvl6pPr eaLnBrk="0" hangingPunct="0">
              <a:defRPr kumimoji="1" sz="2000">
                <a:solidFill>
                  <a:schemeClr val="tx1"/>
                </a:solidFill>
                <a:latin typeface="Times New Roman" pitchFamily="18" charset="0"/>
                <a:ea typeface="宋体" pitchFamily="2" charset="-122"/>
              </a:defRPr>
            </a:lvl6pPr>
            <a:lvl7pPr eaLnBrk="0" hangingPunct="0">
              <a:defRPr kumimoji="1" sz="2000">
                <a:solidFill>
                  <a:schemeClr val="tx1"/>
                </a:solidFill>
                <a:latin typeface="Times New Roman" pitchFamily="18" charset="0"/>
                <a:ea typeface="宋体" pitchFamily="2" charset="-122"/>
              </a:defRPr>
            </a:lvl7pPr>
            <a:lvl8pPr eaLnBrk="0" hangingPunct="0">
              <a:defRPr kumimoji="1" sz="2000">
                <a:solidFill>
                  <a:schemeClr val="tx1"/>
                </a:solidFill>
                <a:latin typeface="Times New Roman" pitchFamily="18" charset="0"/>
                <a:ea typeface="宋体" pitchFamily="2" charset="-122"/>
              </a:defRPr>
            </a:lvl8pPr>
            <a:lvl9pPr eaLnBrk="0" hangingPunct="0">
              <a:defRPr kumimoji="1" sz="2000">
                <a:solidFill>
                  <a:schemeClr val="tx1"/>
                </a:solidFill>
                <a:latin typeface="Times New Roman" pitchFamily="18" charset="0"/>
                <a:ea typeface="宋体" pitchFamily="2" charset="-122"/>
              </a:defRPr>
            </a:lvl9pPr>
          </a:lstStyle>
          <a:p>
            <a:fld id="{88FFF0EE-7E09-4EDB-BEE1-EB930C43DC36}" type="slidenum">
              <a:rPr kumimoji="0" lang="zh-CN" altLang="en-US" sz="1400">
                <a:solidFill>
                  <a:srgbClr val="FFFFFF"/>
                </a:solidFill>
              </a:rPr>
              <a:pPr/>
              <a:t>18</a:t>
            </a:fld>
            <a:endParaRPr kumimoji="0" lang="en-US" altLang="zh-CN" sz="1400">
              <a:solidFill>
                <a:srgbClr val="FFFFFF"/>
              </a:solidFill>
            </a:endParaRPr>
          </a:p>
        </p:txBody>
      </p:sp>
      <p:sp>
        <p:nvSpPr>
          <p:cNvPr id="40963" name="Rectangle 2"/>
          <p:cNvSpPr>
            <a:spLocks noChangeArrowheads="1"/>
          </p:cNvSpPr>
          <p:nvPr/>
        </p:nvSpPr>
        <p:spPr bwMode="auto">
          <a:xfrm>
            <a:off x="304800" y="431800"/>
            <a:ext cx="86741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0"/>
              </a:spcBef>
              <a:spcAft>
                <a:spcPct val="0"/>
              </a:spcAft>
            </a:pPr>
            <a:r>
              <a:rPr lang="en-US" altLang="zh-CN" sz="3600" b="1" i="1" smtClean="0">
                <a:solidFill>
                  <a:srgbClr val="FFFFFF"/>
                </a:solidFill>
              </a:rPr>
              <a:t>Advanced techniques in sample preparation:</a:t>
            </a:r>
          </a:p>
        </p:txBody>
      </p:sp>
      <p:grpSp>
        <p:nvGrpSpPr>
          <p:cNvPr id="40964" name="Group 18"/>
          <p:cNvGrpSpPr>
            <a:grpSpLocks/>
          </p:cNvGrpSpPr>
          <p:nvPr/>
        </p:nvGrpSpPr>
        <p:grpSpPr bwMode="auto">
          <a:xfrm>
            <a:off x="323850" y="1566863"/>
            <a:ext cx="7696200" cy="5294312"/>
            <a:chOff x="2197100" y="2826790"/>
            <a:chExt cx="5257800" cy="3000352"/>
          </a:xfrm>
        </p:grpSpPr>
        <p:sp>
          <p:nvSpPr>
            <p:cNvPr id="8" name="Left Brace 7"/>
            <p:cNvSpPr/>
            <p:nvPr/>
          </p:nvSpPr>
          <p:spPr>
            <a:xfrm>
              <a:off x="2197100" y="2957240"/>
              <a:ext cx="355726" cy="2738552"/>
            </a:xfrm>
            <a:prstGeom prst="leftBrace">
              <a:avLst/>
            </a:prstGeom>
          </p:spPr>
          <p:style>
            <a:lnRef idx="1">
              <a:schemeClr val="accent1"/>
            </a:lnRef>
            <a:fillRef idx="0">
              <a:schemeClr val="accent1"/>
            </a:fillRef>
            <a:effectRef idx="0">
              <a:schemeClr val="accent1"/>
            </a:effectRef>
            <a:fontRef idx="minor">
              <a:schemeClr val="tx1"/>
            </a:fontRef>
          </p:style>
          <p:txBody>
            <a:bodyPr anchor="ctr"/>
            <a:lstStyle/>
            <a:p>
              <a:pPr algn="ctr" fontAlgn="base">
                <a:spcBef>
                  <a:spcPct val="0"/>
                </a:spcBef>
                <a:spcAft>
                  <a:spcPct val="0"/>
                </a:spcAft>
              </a:pPr>
              <a:endParaRPr lang="en-US" altLang="zh-CN" smtClean="0">
                <a:solidFill>
                  <a:srgbClr val="FFFFFF"/>
                </a:solidFill>
              </a:endParaRPr>
            </a:p>
          </p:txBody>
        </p:sp>
        <p:sp>
          <p:nvSpPr>
            <p:cNvPr id="40966" name="Text Box 3"/>
            <p:cNvSpPr txBox="1">
              <a:spLocks noChangeArrowheads="1"/>
            </p:cNvSpPr>
            <p:nvPr/>
          </p:nvSpPr>
          <p:spPr bwMode="auto">
            <a:xfrm>
              <a:off x="2552700" y="2826790"/>
              <a:ext cx="4902200" cy="3000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defRPr kumimoji="1" sz="3200">
                  <a:solidFill>
                    <a:schemeClr val="tx1"/>
                  </a:solidFill>
                  <a:latin typeface="Times New Roman" pitchFamily="18" charset="0"/>
                  <a:ea typeface="宋体" pitchFamily="2" charset="-122"/>
                </a:defRPr>
              </a:lvl1pPr>
              <a:lvl2pPr>
                <a:defRPr kumimoji="1" sz="2800">
                  <a:solidFill>
                    <a:schemeClr val="tx1"/>
                  </a:solidFill>
                  <a:latin typeface="Times New Roman" pitchFamily="18" charset="0"/>
                  <a:ea typeface="宋体" pitchFamily="2" charset="-122"/>
                </a:defRPr>
              </a:lvl2pPr>
              <a:lvl3pPr>
                <a:defRPr kumimoji="1" sz="2400">
                  <a:solidFill>
                    <a:schemeClr val="tx1"/>
                  </a:solidFill>
                  <a:latin typeface="Times New Roman" pitchFamily="18" charset="0"/>
                  <a:ea typeface="宋体" pitchFamily="2" charset="-122"/>
                </a:defRPr>
              </a:lvl3pPr>
              <a:lvl4pPr>
                <a:defRPr kumimoji="1" sz="2000">
                  <a:solidFill>
                    <a:schemeClr val="tx1"/>
                  </a:solidFill>
                  <a:latin typeface="Times New Roman" pitchFamily="18" charset="0"/>
                  <a:ea typeface="宋体" pitchFamily="2" charset="-122"/>
                </a:defRPr>
              </a:lvl4pPr>
              <a:lvl5pPr>
                <a:defRPr kumimoji="1" sz="2000">
                  <a:solidFill>
                    <a:schemeClr val="tx1"/>
                  </a:solidFill>
                  <a:latin typeface="Times New Roman" pitchFamily="18" charset="0"/>
                  <a:ea typeface="宋体" pitchFamily="2" charset="-122"/>
                </a:defRPr>
              </a:lvl5pPr>
              <a:lvl6pPr eaLnBrk="0" hangingPunct="0">
                <a:defRPr kumimoji="1" sz="2000">
                  <a:solidFill>
                    <a:schemeClr val="tx1"/>
                  </a:solidFill>
                  <a:latin typeface="Times New Roman" pitchFamily="18" charset="0"/>
                  <a:ea typeface="宋体" pitchFamily="2" charset="-122"/>
                </a:defRPr>
              </a:lvl6pPr>
              <a:lvl7pPr eaLnBrk="0" hangingPunct="0">
                <a:defRPr kumimoji="1" sz="2000">
                  <a:solidFill>
                    <a:schemeClr val="tx1"/>
                  </a:solidFill>
                  <a:latin typeface="Times New Roman" pitchFamily="18" charset="0"/>
                  <a:ea typeface="宋体" pitchFamily="2" charset="-122"/>
                </a:defRPr>
              </a:lvl7pPr>
              <a:lvl8pPr eaLnBrk="0" hangingPunct="0">
                <a:defRPr kumimoji="1" sz="2000">
                  <a:solidFill>
                    <a:schemeClr val="tx1"/>
                  </a:solidFill>
                  <a:latin typeface="Times New Roman" pitchFamily="18" charset="0"/>
                  <a:ea typeface="宋体" pitchFamily="2" charset="-122"/>
                </a:defRPr>
              </a:lvl8pPr>
              <a:lvl9pPr eaLnBrk="0" hangingPunct="0">
                <a:defRPr kumimoji="1" sz="2000">
                  <a:solidFill>
                    <a:schemeClr val="tx1"/>
                  </a:solidFill>
                  <a:latin typeface="Times New Roman" pitchFamily="18" charset="0"/>
                  <a:ea typeface="宋体" pitchFamily="2" charset="-122"/>
                </a:defRPr>
              </a:lvl9pPr>
            </a:lstStyle>
            <a:p>
              <a:pPr fontAlgn="base">
                <a:spcBef>
                  <a:spcPct val="50000"/>
                </a:spcBef>
                <a:spcAft>
                  <a:spcPct val="0"/>
                </a:spcAft>
              </a:pPr>
              <a:r>
                <a:rPr lang="en-US" altLang="zh-CN" sz="2600" u="sng" smtClean="0">
                  <a:solidFill>
                    <a:srgbClr val="FFFFFF"/>
                  </a:solidFill>
                  <a:cs typeface="Arial" charset="0"/>
                </a:rPr>
                <a:t>Solid phase extraction (SPE)</a:t>
              </a:r>
              <a:r>
                <a:rPr lang="en-US" altLang="zh-CN" sz="2600" smtClean="0">
                  <a:solidFill>
                    <a:srgbClr val="FFFFFF"/>
                  </a:solidFill>
                  <a:cs typeface="Arial" charset="0"/>
                </a:rPr>
                <a:t>                       1970s</a:t>
              </a:r>
            </a:p>
            <a:p>
              <a:pPr fontAlgn="base">
                <a:spcBef>
                  <a:spcPct val="50000"/>
                </a:spcBef>
                <a:spcAft>
                  <a:spcPct val="0"/>
                </a:spcAft>
              </a:pPr>
              <a:r>
                <a:rPr lang="en-US" altLang="zh-CN" sz="2600" smtClean="0">
                  <a:solidFill>
                    <a:srgbClr val="FFFFFF"/>
                  </a:solidFill>
                  <a:cs typeface="Arial" charset="0"/>
                </a:rPr>
                <a:t>Solid phase microextraction (SPME)           1980s</a:t>
              </a:r>
            </a:p>
            <a:p>
              <a:pPr fontAlgn="base">
                <a:spcBef>
                  <a:spcPct val="50000"/>
                </a:spcBef>
                <a:spcAft>
                  <a:spcPct val="0"/>
                </a:spcAft>
              </a:pPr>
              <a:r>
                <a:rPr lang="en-US" altLang="zh-CN" sz="2600" smtClean="0">
                  <a:solidFill>
                    <a:srgbClr val="FFFFFF"/>
                  </a:solidFill>
                  <a:cs typeface="Arial" charset="0"/>
                </a:rPr>
                <a:t>Dispersive solid phase extraction (DSPE)   </a:t>
              </a:r>
            </a:p>
            <a:p>
              <a:pPr fontAlgn="base">
                <a:spcBef>
                  <a:spcPct val="50000"/>
                </a:spcBef>
                <a:spcAft>
                  <a:spcPct val="0"/>
                </a:spcAft>
              </a:pPr>
              <a:r>
                <a:rPr lang="en-US" altLang="zh-CN" sz="2600" smtClean="0">
                  <a:solidFill>
                    <a:srgbClr val="FFFFFF"/>
                  </a:solidFill>
                  <a:cs typeface="Arial" charset="0"/>
                </a:rPr>
                <a:t>Accelerated solvent extraction (ASE)          1968</a:t>
              </a:r>
            </a:p>
            <a:p>
              <a:pPr fontAlgn="base">
                <a:spcBef>
                  <a:spcPct val="50000"/>
                </a:spcBef>
                <a:spcAft>
                  <a:spcPct val="0"/>
                </a:spcAft>
              </a:pPr>
              <a:r>
                <a:rPr lang="en-US" altLang="zh-CN" sz="2600" smtClean="0">
                  <a:solidFill>
                    <a:srgbClr val="FFFFFF"/>
                  </a:solidFill>
                  <a:cs typeface="Arial" charset="0"/>
                </a:rPr>
                <a:t>Microwave-assisted extraction (MAE)         1968</a:t>
              </a:r>
            </a:p>
            <a:p>
              <a:pPr fontAlgn="base">
                <a:spcBef>
                  <a:spcPct val="50000"/>
                </a:spcBef>
                <a:spcAft>
                  <a:spcPct val="0"/>
                </a:spcAft>
              </a:pPr>
              <a:r>
                <a:rPr lang="en-US" altLang="zh-CN" sz="2600" smtClean="0">
                  <a:solidFill>
                    <a:srgbClr val="FFFFFF"/>
                  </a:solidFill>
                  <a:cs typeface="Arial" charset="0"/>
                </a:rPr>
                <a:t>Liquid phase microextraction (LPME)         1996</a:t>
              </a:r>
            </a:p>
            <a:p>
              <a:pPr fontAlgn="base">
                <a:spcBef>
                  <a:spcPct val="50000"/>
                </a:spcBef>
                <a:spcAft>
                  <a:spcPct val="0"/>
                </a:spcAft>
              </a:pPr>
              <a:r>
                <a:rPr lang="en-US" altLang="zh-CN" sz="2600" u="sng" smtClean="0">
                  <a:solidFill>
                    <a:srgbClr val="FFFFFF"/>
                  </a:solidFill>
                  <a:cs typeface="Arial" charset="0"/>
                </a:rPr>
                <a:t>Matrix solid phase dispersion (MSPD</a:t>
              </a:r>
              <a:r>
                <a:rPr lang="en-US" altLang="zh-CN" sz="2600" smtClean="0">
                  <a:solidFill>
                    <a:srgbClr val="FFFFFF"/>
                  </a:solidFill>
                  <a:cs typeface="Arial" charset="0"/>
                </a:rPr>
                <a:t>)         1989</a:t>
              </a:r>
            </a:p>
            <a:p>
              <a:pPr fontAlgn="base">
                <a:spcBef>
                  <a:spcPct val="50000"/>
                </a:spcBef>
                <a:spcAft>
                  <a:spcPct val="0"/>
                </a:spcAft>
              </a:pPr>
              <a:r>
                <a:rPr lang="en-US" altLang="zh-CN" sz="2600" u="sng" smtClean="0">
                  <a:solidFill>
                    <a:srgbClr val="FFFFFF"/>
                  </a:solidFill>
                  <a:cs typeface="Arial" charset="0"/>
                </a:rPr>
                <a:t>Supercritical fluid extraction (SFE</a:t>
              </a:r>
              <a:r>
                <a:rPr lang="en-US" altLang="zh-CN" sz="2600" smtClean="0">
                  <a:solidFill>
                    <a:srgbClr val="FFFFFF"/>
                  </a:solidFill>
                  <a:cs typeface="Arial" charset="0"/>
                </a:rPr>
                <a:t>)               1970s</a:t>
              </a:r>
            </a:p>
            <a:p>
              <a:pPr fontAlgn="base">
                <a:spcBef>
                  <a:spcPct val="50000"/>
                </a:spcBef>
                <a:spcAft>
                  <a:spcPct val="0"/>
                </a:spcAft>
              </a:pPr>
              <a:r>
                <a:rPr lang="en-US" altLang="zh-CN" sz="2600" smtClean="0">
                  <a:solidFill>
                    <a:srgbClr val="FFFFFF"/>
                  </a:solidFill>
                  <a:cs typeface="Arial" charset="0"/>
                </a:rPr>
                <a:t>Purge and trap (P&amp;T)                                     1974 </a:t>
              </a:r>
            </a:p>
          </p:txBody>
        </p:sp>
      </p:grpSp>
    </p:spTree>
    <p:extLst>
      <p:ext uri="{BB962C8B-B14F-4D97-AF65-F5344CB8AC3E}">
        <p14:creationId xmlns:p14="http://schemas.microsoft.com/office/powerpoint/2010/main" val="420754603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Number Placeholder 1"/>
          <p:cNvSpPr>
            <a:spLocks noGrp="1"/>
          </p:cNvSpPr>
          <p:nvPr>
            <p:ph type="sldNum" sz="quarter" idx="12"/>
          </p:nvPr>
        </p:nvSpPr>
        <p:spPr>
          <a:noFill/>
        </p:spPr>
        <p:txBody>
          <a:bodyPr/>
          <a:lstStyle>
            <a:lvl1pPr>
              <a:defRPr kumimoji="1" sz="3200">
                <a:solidFill>
                  <a:schemeClr val="tx1"/>
                </a:solidFill>
                <a:latin typeface="Times New Roman" pitchFamily="18" charset="0"/>
                <a:ea typeface="宋体" pitchFamily="2" charset="-122"/>
              </a:defRPr>
            </a:lvl1pPr>
            <a:lvl2pPr>
              <a:defRPr kumimoji="1" sz="2800">
                <a:solidFill>
                  <a:schemeClr val="tx1"/>
                </a:solidFill>
                <a:latin typeface="Times New Roman" pitchFamily="18" charset="0"/>
                <a:ea typeface="宋体" pitchFamily="2" charset="-122"/>
              </a:defRPr>
            </a:lvl2pPr>
            <a:lvl3pPr>
              <a:defRPr kumimoji="1" sz="2400">
                <a:solidFill>
                  <a:schemeClr val="tx1"/>
                </a:solidFill>
                <a:latin typeface="Times New Roman" pitchFamily="18" charset="0"/>
                <a:ea typeface="宋体" pitchFamily="2" charset="-122"/>
              </a:defRPr>
            </a:lvl3pPr>
            <a:lvl4pPr>
              <a:defRPr kumimoji="1" sz="2000">
                <a:solidFill>
                  <a:schemeClr val="tx1"/>
                </a:solidFill>
                <a:latin typeface="Times New Roman" pitchFamily="18" charset="0"/>
                <a:ea typeface="宋体" pitchFamily="2" charset="-122"/>
              </a:defRPr>
            </a:lvl4pPr>
            <a:lvl5pPr>
              <a:defRPr kumimoji="1" sz="2000">
                <a:solidFill>
                  <a:schemeClr val="tx1"/>
                </a:solidFill>
                <a:latin typeface="Times New Roman" pitchFamily="18" charset="0"/>
                <a:ea typeface="宋体" pitchFamily="2" charset="-122"/>
              </a:defRPr>
            </a:lvl5pPr>
            <a:lvl6pPr eaLnBrk="0" hangingPunct="0">
              <a:defRPr kumimoji="1" sz="2000">
                <a:solidFill>
                  <a:schemeClr val="tx1"/>
                </a:solidFill>
                <a:latin typeface="Times New Roman" pitchFamily="18" charset="0"/>
                <a:ea typeface="宋体" pitchFamily="2" charset="-122"/>
              </a:defRPr>
            </a:lvl6pPr>
            <a:lvl7pPr eaLnBrk="0" hangingPunct="0">
              <a:defRPr kumimoji="1" sz="2000">
                <a:solidFill>
                  <a:schemeClr val="tx1"/>
                </a:solidFill>
                <a:latin typeface="Times New Roman" pitchFamily="18" charset="0"/>
                <a:ea typeface="宋体" pitchFamily="2" charset="-122"/>
              </a:defRPr>
            </a:lvl7pPr>
            <a:lvl8pPr eaLnBrk="0" hangingPunct="0">
              <a:defRPr kumimoji="1" sz="2000">
                <a:solidFill>
                  <a:schemeClr val="tx1"/>
                </a:solidFill>
                <a:latin typeface="Times New Roman" pitchFamily="18" charset="0"/>
                <a:ea typeface="宋体" pitchFamily="2" charset="-122"/>
              </a:defRPr>
            </a:lvl8pPr>
            <a:lvl9pPr eaLnBrk="0" hangingPunct="0">
              <a:defRPr kumimoji="1" sz="2000">
                <a:solidFill>
                  <a:schemeClr val="tx1"/>
                </a:solidFill>
                <a:latin typeface="Times New Roman" pitchFamily="18" charset="0"/>
                <a:ea typeface="宋体" pitchFamily="2" charset="-122"/>
              </a:defRPr>
            </a:lvl9pPr>
          </a:lstStyle>
          <a:p>
            <a:fld id="{CD5B3BDC-C6D3-490C-8919-A92E5C7F3403}" type="slidenum">
              <a:rPr kumimoji="0" lang="zh-CN" altLang="en-US" sz="1400">
                <a:solidFill>
                  <a:srgbClr val="FFFFFF"/>
                </a:solidFill>
              </a:rPr>
              <a:pPr/>
              <a:t>19</a:t>
            </a:fld>
            <a:endParaRPr kumimoji="0" lang="en-US" altLang="zh-CN" sz="1400">
              <a:solidFill>
                <a:srgbClr val="FFFFFF"/>
              </a:solidFill>
            </a:endParaRPr>
          </a:p>
        </p:txBody>
      </p:sp>
      <p:pic>
        <p:nvPicPr>
          <p:cNvPr id="41987" name="Picture 4" descr="IMG_219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2225"/>
            <a:ext cx="4114800" cy="308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988"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46463" y="3276600"/>
            <a:ext cx="5689600" cy="3581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1989" name="TextBox 5"/>
          <p:cNvSpPr txBox="1">
            <a:spLocks noChangeArrowheads="1"/>
          </p:cNvSpPr>
          <p:nvPr/>
        </p:nvSpPr>
        <p:spPr bwMode="auto">
          <a:xfrm>
            <a:off x="4122738" y="1565275"/>
            <a:ext cx="4868862"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3200">
                <a:solidFill>
                  <a:schemeClr val="tx1"/>
                </a:solidFill>
                <a:latin typeface="Times New Roman" pitchFamily="18" charset="0"/>
                <a:ea typeface="宋体" pitchFamily="2" charset="-122"/>
              </a:defRPr>
            </a:lvl1pPr>
            <a:lvl2pPr>
              <a:defRPr kumimoji="1" sz="2800">
                <a:solidFill>
                  <a:schemeClr val="tx1"/>
                </a:solidFill>
                <a:latin typeface="Times New Roman" pitchFamily="18" charset="0"/>
                <a:ea typeface="宋体" pitchFamily="2" charset="-122"/>
              </a:defRPr>
            </a:lvl2pPr>
            <a:lvl3pPr>
              <a:defRPr kumimoji="1" sz="2400">
                <a:solidFill>
                  <a:schemeClr val="tx1"/>
                </a:solidFill>
                <a:latin typeface="Times New Roman" pitchFamily="18" charset="0"/>
                <a:ea typeface="宋体" pitchFamily="2" charset="-122"/>
              </a:defRPr>
            </a:lvl3pPr>
            <a:lvl4pPr>
              <a:defRPr kumimoji="1" sz="2000">
                <a:solidFill>
                  <a:schemeClr val="tx1"/>
                </a:solidFill>
                <a:latin typeface="Times New Roman" pitchFamily="18" charset="0"/>
                <a:ea typeface="宋体" pitchFamily="2" charset="-122"/>
              </a:defRPr>
            </a:lvl4pPr>
            <a:lvl5pPr>
              <a:defRPr kumimoji="1" sz="2000">
                <a:solidFill>
                  <a:schemeClr val="tx1"/>
                </a:solidFill>
                <a:latin typeface="Times New Roman" pitchFamily="18" charset="0"/>
                <a:ea typeface="宋体" pitchFamily="2" charset="-122"/>
              </a:defRPr>
            </a:lvl5pPr>
            <a:lvl6pPr eaLnBrk="0" hangingPunct="0">
              <a:defRPr kumimoji="1" sz="2000">
                <a:solidFill>
                  <a:schemeClr val="tx1"/>
                </a:solidFill>
                <a:latin typeface="Times New Roman" pitchFamily="18" charset="0"/>
                <a:ea typeface="宋体" pitchFamily="2" charset="-122"/>
              </a:defRPr>
            </a:lvl6pPr>
            <a:lvl7pPr eaLnBrk="0" hangingPunct="0">
              <a:defRPr kumimoji="1" sz="2000">
                <a:solidFill>
                  <a:schemeClr val="tx1"/>
                </a:solidFill>
                <a:latin typeface="Times New Roman" pitchFamily="18" charset="0"/>
                <a:ea typeface="宋体" pitchFamily="2" charset="-122"/>
              </a:defRPr>
            </a:lvl7pPr>
            <a:lvl8pPr eaLnBrk="0" hangingPunct="0">
              <a:defRPr kumimoji="1" sz="2000">
                <a:solidFill>
                  <a:schemeClr val="tx1"/>
                </a:solidFill>
                <a:latin typeface="Times New Roman" pitchFamily="18" charset="0"/>
                <a:ea typeface="宋体" pitchFamily="2" charset="-122"/>
              </a:defRPr>
            </a:lvl8pPr>
            <a:lvl9pPr eaLnBrk="0" hangingPunct="0">
              <a:defRPr kumimoji="1" sz="2000">
                <a:solidFill>
                  <a:schemeClr val="tx1"/>
                </a:solidFill>
                <a:latin typeface="Times New Roman" pitchFamily="18" charset="0"/>
                <a:ea typeface="宋体" pitchFamily="2" charset="-122"/>
              </a:defRPr>
            </a:lvl9pPr>
          </a:lstStyle>
          <a:p>
            <a:pPr fontAlgn="base">
              <a:spcBef>
                <a:spcPct val="0"/>
              </a:spcBef>
              <a:spcAft>
                <a:spcPct val="0"/>
              </a:spcAft>
            </a:pPr>
            <a:r>
              <a:rPr kumimoji="0" lang="en-US" altLang="zh-CN" sz="2800" b="1" smtClean="0">
                <a:solidFill>
                  <a:srgbClr val="FFFFFF"/>
                </a:solidFill>
              </a:rPr>
              <a:t>Left: An real SPE instrument</a:t>
            </a:r>
          </a:p>
        </p:txBody>
      </p:sp>
      <p:sp>
        <p:nvSpPr>
          <p:cNvPr id="41990" name="TextBox 6"/>
          <p:cNvSpPr txBox="1">
            <a:spLocks noChangeArrowheads="1"/>
          </p:cNvSpPr>
          <p:nvPr/>
        </p:nvSpPr>
        <p:spPr bwMode="auto">
          <a:xfrm>
            <a:off x="533400" y="4589463"/>
            <a:ext cx="2590800" cy="955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3200">
                <a:solidFill>
                  <a:schemeClr val="tx1"/>
                </a:solidFill>
                <a:latin typeface="Times New Roman" pitchFamily="18" charset="0"/>
                <a:ea typeface="宋体" pitchFamily="2" charset="-122"/>
              </a:defRPr>
            </a:lvl1pPr>
            <a:lvl2pPr>
              <a:defRPr kumimoji="1" sz="2800">
                <a:solidFill>
                  <a:schemeClr val="tx1"/>
                </a:solidFill>
                <a:latin typeface="Times New Roman" pitchFamily="18" charset="0"/>
                <a:ea typeface="宋体" pitchFamily="2" charset="-122"/>
              </a:defRPr>
            </a:lvl2pPr>
            <a:lvl3pPr>
              <a:defRPr kumimoji="1" sz="2400">
                <a:solidFill>
                  <a:schemeClr val="tx1"/>
                </a:solidFill>
                <a:latin typeface="Times New Roman" pitchFamily="18" charset="0"/>
                <a:ea typeface="宋体" pitchFamily="2" charset="-122"/>
              </a:defRPr>
            </a:lvl3pPr>
            <a:lvl4pPr>
              <a:defRPr kumimoji="1" sz="2000">
                <a:solidFill>
                  <a:schemeClr val="tx1"/>
                </a:solidFill>
                <a:latin typeface="Times New Roman" pitchFamily="18" charset="0"/>
                <a:ea typeface="宋体" pitchFamily="2" charset="-122"/>
              </a:defRPr>
            </a:lvl4pPr>
            <a:lvl5pPr>
              <a:defRPr kumimoji="1" sz="2000">
                <a:solidFill>
                  <a:schemeClr val="tx1"/>
                </a:solidFill>
                <a:latin typeface="Times New Roman" pitchFamily="18" charset="0"/>
                <a:ea typeface="宋体" pitchFamily="2" charset="-122"/>
              </a:defRPr>
            </a:lvl5pPr>
            <a:lvl6pPr eaLnBrk="0" hangingPunct="0">
              <a:defRPr kumimoji="1" sz="2000">
                <a:solidFill>
                  <a:schemeClr val="tx1"/>
                </a:solidFill>
                <a:latin typeface="Times New Roman" pitchFamily="18" charset="0"/>
                <a:ea typeface="宋体" pitchFamily="2" charset="-122"/>
              </a:defRPr>
            </a:lvl6pPr>
            <a:lvl7pPr eaLnBrk="0" hangingPunct="0">
              <a:defRPr kumimoji="1" sz="2000">
                <a:solidFill>
                  <a:schemeClr val="tx1"/>
                </a:solidFill>
                <a:latin typeface="Times New Roman" pitchFamily="18" charset="0"/>
                <a:ea typeface="宋体" pitchFamily="2" charset="-122"/>
              </a:defRPr>
            </a:lvl7pPr>
            <a:lvl8pPr eaLnBrk="0" hangingPunct="0">
              <a:defRPr kumimoji="1" sz="2000">
                <a:solidFill>
                  <a:schemeClr val="tx1"/>
                </a:solidFill>
                <a:latin typeface="Times New Roman" pitchFamily="18" charset="0"/>
                <a:ea typeface="宋体" pitchFamily="2" charset="-122"/>
              </a:defRPr>
            </a:lvl8pPr>
            <a:lvl9pPr eaLnBrk="0" hangingPunct="0">
              <a:defRPr kumimoji="1" sz="2000">
                <a:solidFill>
                  <a:schemeClr val="tx1"/>
                </a:solidFill>
                <a:latin typeface="Times New Roman" pitchFamily="18" charset="0"/>
                <a:ea typeface="宋体" pitchFamily="2" charset="-122"/>
              </a:defRPr>
            </a:lvl9pPr>
          </a:lstStyle>
          <a:p>
            <a:pPr fontAlgn="base">
              <a:spcBef>
                <a:spcPct val="0"/>
              </a:spcBef>
              <a:spcAft>
                <a:spcPct val="0"/>
              </a:spcAft>
            </a:pPr>
            <a:r>
              <a:rPr kumimoji="0" lang="en-US" altLang="zh-CN" sz="2800" b="1" smtClean="0">
                <a:solidFill>
                  <a:srgbClr val="FFFFFF"/>
                </a:solidFill>
              </a:rPr>
              <a:t>Right: SPE  Procedures </a:t>
            </a:r>
          </a:p>
        </p:txBody>
      </p:sp>
    </p:spTree>
    <p:extLst>
      <p:ext uri="{BB962C8B-B14F-4D97-AF65-F5344CB8AC3E}">
        <p14:creationId xmlns:p14="http://schemas.microsoft.com/office/powerpoint/2010/main" val="38499455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noFill/>
        </p:spPr>
        <p:txBody>
          <a:bodyPr/>
          <a:lstStyle>
            <a:lvl1pPr>
              <a:defRPr kumimoji="1" sz="3200">
                <a:solidFill>
                  <a:schemeClr val="tx1"/>
                </a:solidFill>
                <a:latin typeface="Times New Roman" pitchFamily="18" charset="0"/>
                <a:ea typeface="宋体" pitchFamily="2" charset="-122"/>
              </a:defRPr>
            </a:lvl1pPr>
            <a:lvl2pPr>
              <a:defRPr kumimoji="1" sz="2800">
                <a:solidFill>
                  <a:schemeClr val="tx1"/>
                </a:solidFill>
                <a:latin typeface="Times New Roman" pitchFamily="18" charset="0"/>
                <a:ea typeface="宋体" pitchFamily="2" charset="-122"/>
              </a:defRPr>
            </a:lvl2pPr>
            <a:lvl3pPr>
              <a:defRPr kumimoji="1" sz="2400">
                <a:solidFill>
                  <a:schemeClr val="tx1"/>
                </a:solidFill>
                <a:latin typeface="Times New Roman" pitchFamily="18" charset="0"/>
                <a:ea typeface="宋体" pitchFamily="2" charset="-122"/>
              </a:defRPr>
            </a:lvl3pPr>
            <a:lvl4pPr>
              <a:defRPr kumimoji="1" sz="2000">
                <a:solidFill>
                  <a:schemeClr val="tx1"/>
                </a:solidFill>
                <a:latin typeface="Times New Roman" pitchFamily="18" charset="0"/>
                <a:ea typeface="宋体" pitchFamily="2" charset="-122"/>
              </a:defRPr>
            </a:lvl4pPr>
            <a:lvl5pPr>
              <a:defRPr kumimoji="1" sz="2000">
                <a:solidFill>
                  <a:schemeClr val="tx1"/>
                </a:solidFill>
                <a:latin typeface="Times New Roman" pitchFamily="18" charset="0"/>
                <a:ea typeface="宋体" pitchFamily="2" charset="-122"/>
              </a:defRPr>
            </a:lvl5pPr>
            <a:lvl6pPr eaLnBrk="0" hangingPunct="0">
              <a:defRPr kumimoji="1" sz="2000">
                <a:solidFill>
                  <a:schemeClr val="tx1"/>
                </a:solidFill>
                <a:latin typeface="Times New Roman" pitchFamily="18" charset="0"/>
                <a:ea typeface="宋体" pitchFamily="2" charset="-122"/>
              </a:defRPr>
            </a:lvl6pPr>
            <a:lvl7pPr eaLnBrk="0" hangingPunct="0">
              <a:defRPr kumimoji="1" sz="2000">
                <a:solidFill>
                  <a:schemeClr val="tx1"/>
                </a:solidFill>
                <a:latin typeface="Times New Roman" pitchFamily="18" charset="0"/>
                <a:ea typeface="宋体" pitchFamily="2" charset="-122"/>
              </a:defRPr>
            </a:lvl7pPr>
            <a:lvl8pPr eaLnBrk="0" hangingPunct="0">
              <a:defRPr kumimoji="1" sz="2000">
                <a:solidFill>
                  <a:schemeClr val="tx1"/>
                </a:solidFill>
                <a:latin typeface="Times New Roman" pitchFamily="18" charset="0"/>
                <a:ea typeface="宋体" pitchFamily="2" charset="-122"/>
              </a:defRPr>
            </a:lvl8pPr>
            <a:lvl9pPr eaLnBrk="0" hangingPunct="0">
              <a:defRPr kumimoji="1" sz="2000">
                <a:solidFill>
                  <a:schemeClr val="tx1"/>
                </a:solidFill>
                <a:latin typeface="Times New Roman" pitchFamily="18" charset="0"/>
                <a:ea typeface="宋体" pitchFamily="2" charset="-122"/>
              </a:defRPr>
            </a:lvl9pPr>
          </a:lstStyle>
          <a:p>
            <a:fld id="{D0A33B62-C86F-49E0-9162-B73D94BA9F9A}" type="slidenum">
              <a:rPr kumimoji="0" lang="zh-CN" altLang="en-US" sz="1400">
                <a:solidFill>
                  <a:srgbClr val="FFFFFF"/>
                </a:solidFill>
              </a:rPr>
              <a:pPr/>
              <a:t>2</a:t>
            </a:fld>
            <a:endParaRPr kumimoji="0" lang="en-US" altLang="zh-CN" sz="1400">
              <a:solidFill>
                <a:srgbClr val="FFFFFF"/>
              </a:solidFill>
            </a:endParaRPr>
          </a:p>
        </p:txBody>
      </p:sp>
      <p:sp>
        <p:nvSpPr>
          <p:cNvPr id="29699" name="Rectangle 3"/>
          <p:cNvSpPr>
            <a:spLocks noGrp="1" noChangeArrowheads="1"/>
          </p:cNvSpPr>
          <p:nvPr>
            <p:ph type="body" idx="1"/>
          </p:nvPr>
        </p:nvSpPr>
        <p:spPr>
          <a:xfrm>
            <a:off x="1593850" y="5486400"/>
            <a:ext cx="6788150" cy="533400"/>
          </a:xfrm>
        </p:spPr>
        <p:txBody>
          <a:bodyPr/>
          <a:lstStyle/>
          <a:p>
            <a:pPr marL="0" indent="0" eaLnBrk="1" hangingPunct="1">
              <a:spcBef>
                <a:spcPct val="50000"/>
              </a:spcBef>
              <a:buFont typeface="Wingdings" pitchFamily="2" charset="2"/>
              <a:buNone/>
            </a:pPr>
            <a:r>
              <a:rPr lang="en-US" altLang="zh-CN" sz="2800" b="1" smtClean="0">
                <a:latin typeface="Arial Black" pitchFamily="34" charset="0"/>
              </a:rPr>
              <a:t>Time used in an analysis process</a:t>
            </a:r>
          </a:p>
        </p:txBody>
      </p:sp>
      <p:sp>
        <p:nvSpPr>
          <p:cNvPr id="29700" name="TextBox 1"/>
          <p:cNvSpPr txBox="1">
            <a:spLocks noChangeArrowheads="1"/>
          </p:cNvSpPr>
          <p:nvPr/>
        </p:nvSpPr>
        <p:spPr bwMode="auto">
          <a:xfrm>
            <a:off x="609600" y="381000"/>
            <a:ext cx="81534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3200">
                <a:solidFill>
                  <a:schemeClr val="tx1"/>
                </a:solidFill>
                <a:latin typeface="Times New Roman" pitchFamily="18" charset="0"/>
                <a:ea typeface="宋体" pitchFamily="2" charset="-122"/>
              </a:defRPr>
            </a:lvl1pPr>
            <a:lvl2pPr>
              <a:defRPr kumimoji="1" sz="2800">
                <a:solidFill>
                  <a:schemeClr val="tx1"/>
                </a:solidFill>
                <a:latin typeface="Times New Roman" pitchFamily="18" charset="0"/>
                <a:ea typeface="宋体" pitchFamily="2" charset="-122"/>
              </a:defRPr>
            </a:lvl2pPr>
            <a:lvl3pPr>
              <a:defRPr kumimoji="1" sz="2400">
                <a:solidFill>
                  <a:schemeClr val="tx1"/>
                </a:solidFill>
                <a:latin typeface="Times New Roman" pitchFamily="18" charset="0"/>
                <a:ea typeface="宋体" pitchFamily="2" charset="-122"/>
              </a:defRPr>
            </a:lvl3pPr>
            <a:lvl4pPr>
              <a:defRPr kumimoji="1" sz="2000">
                <a:solidFill>
                  <a:schemeClr val="tx1"/>
                </a:solidFill>
                <a:latin typeface="Times New Roman" pitchFamily="18" charset="0"/>
                <a:ea typeface="宋体" pitchFamily="2" charset="-122"/>
              </a:defRPr>
            </a:lvl4pPr>
            <a:lvl5pPr>
              <a:defRPr kumimoji="1" sz="2000">
                <a:solidFill>
                  <a:schemeClr val="tx1"/>
                </a:solidFill>
                <a:latin typeface="Times New Roman" pitchFamily="18" charset="0"/>
                <a:ea typeface="宋体" pitchFamily="2" charset="-122"/>
              </a:defRPr>
            </a:lvl5pPr>
            <a:lvl6pPr eaLnBrk="0" hangingPunct="0">
              <a:defRPr kumimoji="1" sz="2000">
                <a:solidFill>
                  <a:schemeClr val="tx1"/>
                </a:solidFill>
                <a:latin typeface="Times New Roman" pitchFamily="18" charset="0"/>
                <a:ea typeface="宋体" pitchFamily="2" charset="-122"/>
              </a:defRPr>
            </a:lvl6pPr>
            <a:lvl7pPr eaLnBrk="0" hangingPunct="0">
              <a:defRPr kumimoji="1" sz="2000">
                <a:solidFill>
                  <a:schemeClr val="tx1"/>
                </a:solidFill>
                <a:latin typeface="Times New Roman" pitchFamily="18" charset="0"/>
                <a:ea typeface="宋体" pitchFamily="2" charset="-122"/>
              </a:defRPr>
            </a:lvl7pPr>
            <a:lvl8pPr eaLnBrk="0" hangingPunct="0">
              <a:defRPr kumimoji="1" sz="2000">
                <a:solidFill>
                  <a:schemeClr val="tx1"/>
                </a:solidFill>
                <a:latin typeface="Times New Roman" pitchFamily="18" charset="0"/>
                <a:ea typeface="宋体" pitchFamily="2" charset="-122"/>
              </a:defRPr>
            </a:lvl8pPr>
            <a:lvl9pPr eaLnBrk="0" hangingPunct="0">
              <a:defRPr kumimoji="1" sz="2000">
                <a:solidFill>
                  <a:schemeClr val="tx1"/>
                </a:solidFill>
                <a:latin typeface="Times New Roman" pitchFamily="18" charset="0"/>
                <a:ea typeface="宋体" pitchFamily="2" charset="-122"/>
              </a:defRPr>
            </a:lvl9pPr>
          </a:lstStyle>
          <a:p>
            <a:pPr fontAlgn="base">
              <a:spcBef>
                <a:spcPct val="0"/>
              </a:spcBef>
              <a:spcAft>
                <a:spcPct val="0"/>
              </a:spcAft>
            </a:pPr>
            <a:r>
              <a:rPr kumimoji="0" lang="en-US" altLang="zh-CN" sz="3600" b="1" smtClean="0">
                <a:solidFill>
                  <a:srgbClr val="FFFF00"/>
                </a:solidFill>
              </a:rPr>
              <a:t>§1 sampling methods and requirements</a:t>
            </a:r>
          </a:p>
        </p:txBody>
      </p:sp>
      <p:pic>
        <p:nvPicPr>
          <p:cNvPr id="29701"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l="19733" t="28894" r="28343" b="24071"/>
          <a:stretch>
            <a:fillRect/>
          </a:stretch>
        </p:blipFill>
        <p:spPr bwMode="auto">
          <a:xfrm>
            <a:off x="1828800" y="1600200"/>
            <a:ext cx="5040313" cy="3419475"/>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6" name="Text Box 3"/>
          <p:cNvSpPr txBox="1">
            <a:spLocks noChangeArrowheads="1"/>
          </p:cNvSpPr>
          <p:nvPr/>
        </p:nvSpPr>
        <p:spPr bwMode="auto">
          <a:xfrm>
            <a:off x="2590800" y="2954338"/>
            <a:ext cx="1981200"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0" rIns="36000" bIns="0">
            <a:spAutoFit/>
          </a:bodyPr>
          <a:lstStyle>
            <a:lvl1pPr>
              <a:defRPr kumimoji="1" sz="3200">
                <a:solidFill>
                  <a:schemeClr val="tx1"/>
                </a:solidFill>
                <a:latin typeface="Times New Roman" pitchFamily="18" charset="0"/>
                <a:ea typeface="宋体" pitchFamily="2" charset="-122"/>
              </a:defRPr>
            </a:lvl1pPr>
            <a:lvl2pPr marL="457200">
              <a:defRPr kumimoji="1" sz="2800">
                <a:solidFill>
                  <a:schemeClr val="tx1"/>
                </a:solidFill>
                <a:latin typeface="Times New Roman" pitchFamily="18" charset="0"/>
                <a:ea typeface="宋体" pitchFamily="2" charset="-122"/>
              </a:defRPr>
            </a:lvl2pPr>
            <a:lvl3pPr marL="914400">
              <a:defRPr kumimoji="1" sz="2400">
                <a:solidFill>
                  <a:schemeClr val="tx1"/>
                </a:solidFill>
                <a:latin typeface="Times New Roman" pitchFamily="18" charset="0"/>
                <a:ea typeface="宋体" pitchFamily="2" charset="-122"/>
              </a:defRPr>
            </a:lvl3pPr>
            <a:lvl4pPr marL="1371600">
              <a:defRPr kumimoji="1" sz="2000">
                <a:solidFill>
                  <a:schemeClr val="tx1"/>
                </a:solidFill>
                <a:latin typeface="Times New Roman" pitchFamily="18" charset="0"/>
                <a:ea typeface="宋体" pitchFamily="2" charset="-122"/>
              </a:defRPr>
            </a:lvl4pPr>
            <a:lvl5pPr marL="1828800">
              <a:defRPr kumimoji="1" sz="2000">
                <a:solidFill>
                  <a:schemeClr val="tx1"/>
                </a:solidFill>
                <a:latin typeface="Times New Roman" pitchFamily="18" charset="0"/>
                <a:ea typeface="宋体" pitchFamily="2" charset="-122"/>
              </a:defRPr>
            </a:lvl5pPr>
            <a:lvl6pPr marL="2286000" eaLnBrk="0" hangingPunct="0">
              <a:defRPr kumimoji="1" sz="2000">
                <a:solidFill>
                  <a:schemeClr val="tx1"/>
                </a:solidFill>
                <a:latin typeface="Times New Roman" pitchFamily="18" charset="0"/>
                <a:ea typeface="宋体" pitchFamily="2" charset="-122"/>
              </a:defRPr>
            </a:lvl6pPr>
            <a:lvl7pPr marL="2743200" eaLnBrk="0" hangingPunct="0">
              <a:defRPr kumimoji="1" sz="2000">
                <a:solidFill>
                  <a:schemeClr val="tx1"/>
                </a:solidFill>
                <a:latin typeface="Times New Roman" pitchFamily="18" charset="0"/>
                <a:ea typeface="宋体" pitchFamily="2" charset="-122"/>
              </a:defRPr>
            </a:lvl7pPr>
            <a:lvl8pPr marL="3200400" eaLnBrk="0" hangingPunct="0">
              <a:defRPr kumimoji="1" sz="2000">
                <a:solidFill>
                  <a:schemeClr val="tx1"/>
                </a:solidFill>
                <a:latin typeface="Times New Roman" pitchFamily="18" charset="0"/>
                <a:ea typeface="宋体" pitchFamily="2" charset="-122"/>
              </a:defRPr>
            </a:lvl8pPr>
            <a:lvl9pPr marL="3657600" eaLnBrk="0" hangingPunct="0">
              <a:defRPr kumimoji="1" sz="2000">
                <a:solidFill>
                  <a:schemeClr val="tx1"/>
                </a:solidFill>
                <a:latin typeface="Times New Roman" pitchFamily="18" charset="0"/>
                <a:ea typeface="宋体" pitchFamily="2" charset="-122"/>
              </a:defRPr>
            </a:lvl9pPr>
          </a:lstStyle>
          <a:p>
            <a:pPr fontAlgn="base">
              <a:spcBef>
                <a:spcPct val="50000"/>
              </a:spcBef>
              <a:spcAft>
                <a:spcPct val="0"/>
              </a:spcAft>
            </a:pPr>
            <a:r>
              <a:rPr kumimoji="0" lang="en-US" altLang="zh-CN" sz="2000" b="1" i="1" smtClean="0">
                <a:solidFill>
                  <a:srgbClr val="000000"/>
                </a:solidFill>
                <a:ea typeface="楷体_GB2312" pitchFamily="49" charset="-122"/>
              </a:rPr>
              <a:t>Data processing</a:t>
            </a:r>
            <a:endParaRPr kumimoji="0" lang="zh-CN" altLang="en-US" sz="2000" b="1" i="1" smtClean="0">
              <a:solidFill>
                <a:srgbClr val="000000"/>
              </a:solidFill>
              <a:ea typeface="楷体_GB2312" pitchFamily="49" charset="-122"/>
            </a:endParaRPr>
          </a:p>
        </p:txBody>
      </p:sp>
      <p:sp>
        <p:nvSpPr>
          <p:cNvPr id="7" name="Text Box 3"/>
          <p:cNvSpPr txBox="1">
            <a:spLocks noChangeArrowheads="1"/>
          </p:cNvSpPr>
          <p:nvPr/>
        </p:nvSpPr>
        <p:spPr bwMode="auto">
          <a:xfrm>
            <a:off x="4373563" y="2438400"/>
            <a:ext cx="2192337" cy="615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0" rIns="36000" bIns="0">
            <a:spAutoFit/>
          </a:bodyPr>
          <a:lstStyle>
            <a:lvl1pPr>
              <a:defRPr kumimoji="1" sz="3200">
                <a:solidFill>
                  <a:schemeClr val="tx1"/>
                </a:solidFill>
                <a:latin typeface="Times New Roman" pitchFamily="18" charset="0"/>
                <a:ea typeface="宋体" pitchFamily="2" charset="-122"/>
              </a:defRPr>
            </a:lvl1pPr>
            <a:lvl2pPr marL="457200">
              <a:defRPr kumimoji="1" sz="2800">
                <a:solidFill>
                  <a:schemeClr val="tx1"/>
                </a:solidFill>
                <a:latin typeface="Times New Roman" pitchFamily="18" charset="0"/>
                <a:ea typeface="宋体" pitchFamily="2" charset="-122"/>
              </a:defRPr>
            </a:lvl2pPr>
            <a:lvl3pPr marL="914400">
              <a:defRPr kumimoji="1" sz="2400">
                <a:solidFill>
                  <a:schemeClr val="tx1"/>
                </a:solidFill>
                <a:latin typeface="Times New Roman" pitchFamily="18" charset="0"/>
                <a:ea typeface="宋体" pitchFamily="2" charset="-122"/>
              </a:defRPr>
            </a:lvl3pPr>
            <a:lvl4pPr marL="1371600">
              <a:defRPr kumimoji="1" sz="2000">
                <a:solidFill>
                  <a:schemeClr val="tx1"/>
                </a:solidFill>
                <a:latin typeface="Times New Roman" pitchFamily="18" charset="0"/>
                <a:ea typeface="宋体" pitchFamily="2" charset="-122"/>
              </a:defRPr>
            </a:lvl4pPr>
            <a:lvl5pPr marL="1828800">
              <a:defRPr kumimoji="1" sz="2000">
                <a:solidFill>
                  <a:schemeClr val="tx1"/>
                </a:solidFill>
                <a:latin typeface="Times New Roman" pitchFamily="18" charset="0"/>
                <a:ea typeface="宋体" pitchFamily="2" charset="-122"/>
              </a:defRPr>
            </a:lvl5pPr>
            <a:lvl6pPr marL="2286000" eaLnBrk="0" hangingPunct="0">
              <a:defRPr kumimoji="1" sz="2000">
                <a:solidFill>
                  <a:schemeClr val="tx1"/>
                </a:solidFill>
                <a:latin typeface="Times New Roman" pitchFamily="18" charset="0"/>
                <a:ea typeface="宋体" pitchFamily="2" charset="-122"/>
              </a:defRPr>
            </a:lvl6pPr>
            <a:lvl7pPr marL="2743200" eaLnBrk="0" hangingPunct="0">
              <a:defRPr kumimoji="1" sz="2000">
                <a:solidFill>
                  <a:schemeClr val="tx1"/>
                </a:solidFill>
                <a:latin typeface="Times New Roman" pitchFamily="18" charset="0"/>
                <a:ea typeface="宋体" pitchFamily="2" charset="-122"/>
              </a:defRPr>
            </a:lvl7pPr>
            <a:lvl8pPr marL="3200400" eaLnBrk="0" hangingPunct="0">
              <a:defRPr kumimoji="1" sz="2000">
                <a:solidFill>
                  <a:schemeClr val="tx1"/>
                </a:solidFill>
                <a:latin typeface="Times New Roman" pitchFamily="18" charset="0"/>
                <a:ea typeface="宋体" pitchFamily="2" charset="-122"/>
              </a:defRPr>
            </a:lvl8pPr>
            <a:lvl9pPr marL="3657600" eaLnBrk="0" hangingPunct="0">
              <a:defRPr kumimoji="1" sz="2000">
                <a:solidFill>
                  <a:schemeClr val="tx1"/>
                </a:solidFill>
                <a:latin typeface="Times New Roman" pitchFamily="18" charset="0"/>
                <a:ea typeface="宋体" pitchFamily="2" charset="-122"/>
              </a:defRPr>
            </a:lvl9pPr>
          </a:lstStyle>
          <a:p>
            <a:pPr fontAlgn="base">
              <a:spcBef>
                <a:spcPct val="50000"/>
              </a:spcBef>
              <a:spcAft>
                <a:spcPct val="0"/>
              </a:spcAft>
            </a:pPr>
            <a:r>
              <a:rPr kumimoji="0" lang="en-US" altLang="zh-CN" sz="2000" b="1" i="1" smtClean="0">
                <a:solidFill>
                  <a:srgbClr val="000000"/>
                </a:solidFill>
                <a:ea typeface="楷体_GB2312" pitchFamily="49" charset="-122"/>
              </a:rPr>
              <a:t>Sampling and sample preparation</a:t>
            </a:r>
            <a:endParaRPr kumimoji="0" lang="zh-CN" altLang="en-US" sz="2000" b="1" i="1" smtClean="0">
              <a:solidFill>
                <a:srgbClr val="000000"/>
              </a:solidFill>
              <a:ea typeface="楷体_GB2312" pitchFamily="49" charset="-122"/>
            </a:endParaRPr>
          </a:p>
        </p:txBody>
      </p:sp>
      <p:sp>
        <p:nvSpPr>
          <p:cNvPr id="8" name="Text Box 3"/>
          <p:cNvSpPr txBox="1">
            <a:spLocks noChangeArrowheads="1"/>
          </p:cNvSpPr>
          <p:nvPr/>
        </p:nvSpPr>
        <p:spPr bwMode="auto">
          <a:xfrm>
            <a:off x="4191000" y="3733800"/>
            <a:ext cx="990600" cy="307975"/>
          </a:xfrm>
          <a:prstGeom prst="rect">
            <a:avLst/>
          </a:prstGeom>
          <a:solidFill>
            <a:schemeClr val="tx1"/>
          </a:solidFill>
          <a:ln>
            <a:noFill/>
          </a:ln>
          <a:effectLst/>
          <a:extLst/>
        </p:spPr>
        <p:txBody>
          <a:bodyPr lIns="36000" tIns="0" rIns="36000" bIns="0">
            <a:spAutoFit/>
          </a:bodyPr>
          <a:lstStyle>
            <a:lvl1pPr>
              <a:defRPr kumimoji="1" sz="3200">
                <a:solidFill>
                  <a:schemeClr val="tx1"/>
                </a:solidFill>
                <a:latin typeface="Times New Roman" pitchFamily="18" charset="0"/>
                <a:ea typeface="宋体" pitchFamily="2" charset="-122"/>
              </a:defRPr>
            </a:lvl1pPr>
            <a:lvl2pPr marL="457200">
              <a:defRPr kumimoji="1" sz="2800">
                <a:solidFill>
                  <a:schemeClr val="tx1"/>
                </a:solidFill>
                <a:latin typeface="Times New Roman" pitchFamily="18" charset="0"/>
                <a:ea typeface="宋体" pitchFamily="2" charset="-122"/>
              </a:defRPr>
            </a:lvl2pPr>
            <a:lvl3pPr marL="914400">
              <a:defRPr kumimoji="1" sz="2400">
                <a:solidFill>
                  <a:schemeClr val="tx1"/>
                </a:solidFill>
                <a:latin typeface="Times New Roman" pitchFamily="18" charset="0"/>
                <a:ea typeface="宋体" pitchFamily="2" charset="-122"/>
              </a:defRPr>
            </a:lvl3pPr>
            <a:lvl4pPr marL="1371600">
              <a:defRPr kumimoji="1" sz="2000">
                <a:solidFill>
                  <a:schemeClr val="tx1"/>
                </a:solidFill>
                <a:latin typeface="Times New Roman" pitchFamily="18" charset="0"/>
                <a:ea typeface="宋体" pitchFamily="2" charset="-122"/>
              </a:defRPr>
            </a:lvl4pPr>
            <a:lvl5pPr marL="1828800">
              <a:defRPr kumimoji="1" sz="2000">
                <a:solidFill>
                  <a:schemeClr val="tx1"/>
                </a:solidFill>
                <a:latin typeface="Times New Roman" pitchFamily="18" charset="0"/>
                <a:ea typeface="宋体" pitchFamily="2" charset="-122"/>
              </a:defRPr>
            </a:lvl5pPr>
            <a:lvl6pPr marL="2286000" eaLnBrk="0" hangingPunct="0">
              <a:defRPr kumimoji="1" sz="2000">
                <a:solidFill>
                  <a:schemeClr val="tx1"/>
                </a:solidFill>
                <a:latin typeface="Times New Roman" pitchFamily="18" charset="0"/>
                <a:ea typeface="宋体" pitchFamily="2" charset="-122"/>
              </a:defRPr>
            </a:lvl6pPr>
            <a:lvl7pPr marL="2743200" eaLnBrk="0" hangingPunct="0">
              <a:defRPr kumimoji="1" sz="2000">
                <a:solidFill>
                  <a:schemeClr val="tx1"/>
                </a:solidFill>
                <a:latin typeface="Times New Roman" pitchFamily="18" charset="0"/>
                <a:ea typeface="宋体" pitchFamily="2" charset="-122"/>
              </a:defRPr>
            </a:lvl7pPr>
            <a:lvl8pPr marL="3200400" eaLnBrk="0" hangingPunct="0">
              <a:defRPr kumimoji="1" sz="2000">
                <a:solidFill>
                  <a:schemeClr val="tx1"/>
                </a:solidFill>
                <a:latin typeface="Times New Roman" pitchFamily="18" charset="0"/>
                <a:ea typeface="宋体" pitchFamily="2" charset="-122"/>
              </a:defRPr>
            </a:lvl8pPr>
            <a:lvl9pPr marL="3657600" eaLnBrk="0" hangingPunct="0">
              <a:defRPr kumimoji="1" sz="2000">
                <a:solidFill>
                  <a:schemeClr val="tx1"/>
                </a:solidFill>
                <a:latin typeface="Times New Roman" pitchFamily="18" charset="0"/>
                <a:ea typeface="宋体" pitchFamily="2" charset="-122"/>
              </a:defRPr>
            </a:lvl9pPr>
          </a:lstStyle>
          <a:p>
            <a:pPr fontAlgn="base">
              <a:spcBef>
                <a:spcPct val="50000"/>
              </a:spcBef>
              <a:spcAft>
                <a:spcPct val="0"/>
              </a:spcAft>
            </a:pPr>
            <a:r>
              <a:rPr kumimoji="0" lang="en-US" altLang="zh-CN" sz="2000" b="1" i="1" smtClean="0">
                <a:solidFill>
                  <a:srgbClr val="000000"/>
                </a:solidFill>
                <a:ea typeface="楷体_GB2312" pitchFamily="49" charset="-122"/>
              </a:rPr>
              <a:t>Analysis</a:t>
            </a:r>
            <a:endParaRPr kumimoji="0" lang="zh-CN" altLang="en-US" sz="2000" b="1" i="1" smtClean="0">
              <a:solidFill>
                <a:srgbClr val="000000"/>
              </a:solidFill>
              <a:ea typeface="楷体_GB2312" pitchFamily="49" charset="-122"/>
            </a:endParaRPr>
          </a:p>
        </p:txBody>
      </p:sp>
    </p:spTree>
    <p:extLst>
      <p:ext uri="{BB962C8B-B14F-4D97-AF65-F5344CB8AC3E}">
        <p14:creationId xmlns:p14="http://schemas.microsoft.com/office/powerpoint/2010/main" val="386486992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Number Placeholder 1"/>
          <p:cNvSpPr>
            <a:spLocks noGrp="1"/>
          </p:cNvSpPr>
          <p:nvPr>
            <p:ph type="sldNum" sz="quarter" idx="12"/>
          </p:nvPr>
        </p:nvSpPr>
        <p:spPr>
          <a:noFill/>
        </p:spPr>
        <p:txBody>
          <a:bodyPr/>
          <a:lstStyle>
            <a:lvl1pPr>
              <a:defRPr kumimoji="1" sz="3200">
                <a:solidFill>
                  <a:schemeClr val="tx1"/>
                </a:solidFill>
                <a:latin typeface="Times New Roman" pitchFamily="18" charset="0"/>
                <a:ea typeface="宋体" pitchFamily="2" charset="-122"/>
              </a:defRPr>
            </a:lvl1pPr>
            <a:lvl2pPr>
              <a:defRPr kumimoji="1" sz="2800">
                <a:solidFill>
                  <a:schemeClr val="tx1"/>
                </a:solidFill>
                <a:latin typeface="Times New Roman" pitchFamily="18" charset="0"/>
                <a:ea typeface="宋体" pitchFamily="2" charset="-122"/>
              </a:defRPr>
            </a:lvl2pPr>
            <a:lvl3pPr>
              <a:defRPr kumimoji="1" sz="2400">
                <a:solidFill>
                  <a:schemeClr val="tx1"/>
                </a:solidFill>
                <a:latin typeface="Times New Roman" pitchFamily="18" charset="0"/>
                <a:ea typeface="宋体" pitchFamily="2" charset="-122"/>
              </a:defRPr>
            </a:lvl3pPr>
            <a:lvl4pPr>
              <a:defRPr kumimoji="1" sz="2000">
                <a:solidFill>
                  <a:schemeClr val="tx1"/>
                </a:solidFill>
                <a:latin typeface="Times New Roman" pitchFamily="18" charset="0"/>
                <a:ea typeface="宋体" pitchFamily="2" charset="-122"/>
              </a:defRPr>
            </a:lvl4pPr>
            <a:lvl5pPr>
              <a:defRPr kumimoji="1" sz="2000">
                <a:solidFill>
                  <a:schemeClr val="tx1"/>
                </a:solidFill>
                <a:latin typeface="Times New Roman" pitchFamily="18" charset="0"/>
                <a:ea typeface="宋体" pitchFamily="2" charset="-122"/>
              </a:defRPr>
            </a:lvl5pPr>
            <a:lvl6pPr eaLnBrk="0" hangingPunct="0">
              <a:defRPr kumimoji="1" sz="2000">
                <a:solidFill>
                  <a:schemeClr val="tx1"/>
                </a:solidFill>
                <a:latin typeface="Times New Roman" pitchFamily="18" charset="0"/>
                <a:ea typeface="宋体" pitchFamily="2" charset="-122"/>
              </a:defRPr>
            </a:lvl6pPr>
            <a:lvl7pPr eaLnBrk="0" hangingPunct="0">
              <a:defRPr kumimoji="1" sz="2000">
                <a:solidFill>
                  <a:schemeClr val="tx1"/>
                </a:solidFill>
                <a:latin typeface="Times New Roman" pitchFamily="18" charset="0"/>
                <a:ea typeface="宋体" pitchFamily="2" charset="-122"/>
              </a:defRPr>
            </a:lvl7pPr>
            <a:lvl8pPr eaLnBrk="0" hangingPunct="0">
              <a:defRPr kumimoji="1" sz="2000">
                <a:solidFill>
                  <a:schemeClr val="tx1"/>
                </a:solidFill>
                <a:latin typeface="Times New Roman" pitchFamily="18" charset="0"/>
                <a:ea typeface="宋体" pitchFamily="2" charset="-122"/>
              </a:defRPr>
            </a:lvl8pPr>
            <a:lvl9pPr eaLnBrk="0" hangingPunct="0">
              <a:defRPr kumimoji="1" sz="2000">
                <a:solidFill>
                  <a:schemeClr val="tx1"/>
                </a:solidFill>
                <a:latin typeface="Times New Roman" pitchFamily="18" charset="0"/>
                <a:ea typeface="宋体" pitchFamily="2" charset="-122"/>
              </a:defRPr>
            </a:lvl9pPr>
          </a:lstStyle>
          <a:p>
            <a:fld id="{060631B2-A21B-4236-AFC7-B7A03556ED25}" type="slidenum">
              <a:rPr kumimoji="0" lang="zh-CN" altLang="en-US" sz="1400">
                <a:solidFill>
                  <a:srgbClr val="FFFFFF"/>
                </a:solidFill>
              </a:rPr>
              <a:pPr/>
              <a:t>20</a:t>
            </a:fld>
            <a:endParaRPr kumimoji="0" lang="en-US" altLang="zh-CN" sz="1400">
              <a:solidFill>
                <a:srgbClr val="FFFFFF"/>
              </a:solidFill>
            </a:endParaRPr>
          </a:p>
        </p:txBody>
      </p:sp>
      <p:pic>
        <p:nvPicPr>
          <p:cNvPr id="43011" name="图片 61" descr="C:\Users\耗子\Desktop\mspd.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1500" y="533400"/>
            <a:ext cx="8229600"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3012" name="TextBox 3"/>
          <p:cNvSpPr txBox="1">
            <a:spLocks noChangeArrowheads="1"/>
          </p:cNvSpPr>
          <p:nvPr/>
        </p:nvSpPr>
        <p:spPr bwMode="auto">
          <a:xfrm>
            <a:off x="7620000" y="4932363"/>
            <a:ext cx="10668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3200">
                <a:solidFill>
                  <a:schemeClr val="tx1"/>
                </a:solidFill>
                <a:latin typeface="Times New Roman" pitchFamily="18" charset="0"/>
                <a:ea typeface="宋体" pitchFamily="2" charset="-122"/>
              </a:defRPr>
            </a:lvl1pPr>
            <a:lvl2pPr>
              <a:defRPr kumimoji="1" sz="2800">
                <a:solidFill>
                  <a:schemeClr val="tx1"/>
                </a:solidFill>
                <a:latin typeface="Times New Roman" pitchFamily="18" charset="0"/>
                <a:ea typeface="宋体" pitchFamily="2" charset="-122"/>
              </a:defRPr>
            </a:lvl2pPr>
            <a:lvl3pPr>
              <a:defRPr kumimoji="1" sz="2400">
                <a:solidFill>
                  <a:schemeClr val="tx1"/>
                </a:solidFill>
                <a:latin typeface="Times New Roman" pitchFamily="18" charset="0"/>
                <a:ea typeface="宋体" pitchFamily="2" charset="-122"/>
              </a:defRPr>
            </a:lvl3pPr>
            <a:lvl4pPr>
              <a:defRPr kumimoji="1" sz="2000">
                <a:solidFill>
                  <a:schemeClr val="tx1"/>
                </a:solidFill>
                <a:latin typeface="Times New Roman" pitchFamily="18" charset="0"/>
                <a:ea typeface="宋体" pitchFamily="2" charset="-122"/>
              </a:defRPr>
            </a:lvl4pPr>
            <a:lvl5pPr>
              <a:defRPr kumimoji="1" sz="2000">
                <a:solidFill>
                  <a:schemeClr val="tx1"/>
                </a:solidFill>
                <a:latin typeface="Times New Roman" pitchFamily="18" charset="0"/>
                <a:ea typeface="宋体" pitchFamily="2" charset="-122"/>
              </a:defRPr>
            </a:lvl5pPr>
            <a:lvl6pPr eaLnBrk="0" hangingPunct="0">
              <a:defRPr kumimoji="1" sz="2000">
                <a:solidFill>
                  <a:schemeClr val="tx1"/>
                </a:solidFill>
                <a:latin typeface="Times New Roman" pitchFamily="18" charset="0"/>
                <a:ea typeface="宋体" pitchFamily="2" charset="-122"/>
              </a:defRPr>
            </a:lvl6pPr>
            <a:lvl7pPr eaLnBrk="0" hangingPunct="0">
              <a:defRPr kumimoji="1" sz="2000">
                <a:solidFill>
                  <a:schemeClr val="tx1"/>
                </a:solidFill>
                <a:latin typeface="Times New Roman" pitchFamily="18" charset="0"/>
                <a:ea typeface="宋体" pitchFamily="2" charset="-122"/>
              </a:defRPr>
            </a:lvl7pPr>
            <a:lvl8pPr eaLnBrk="0" hangingPunct="0">
              <a:defRPr kumimoji="1" sz="2000">
                <a:solidFill>
                  <a:schemeClr val="tx1"/>
                </a:solidFill>
                <a:latin typeface="Times New Roman" pitchFamily="18" charset="0"/>
                <a:ea typeface="宋体" pitchFamily="2" charset="-122"/>
              </a:defRPr>
            </a:lvl8pPr>
            <a:lvl9pPr eaLnBrk="0" hangingPunct="0">
              <a:defRPr kumimoji="1" sz="2000">
                <a:solidFill>
                  <a:schemeClr val="tx1"/>
                </a:solidFill>
                <a:latin typeface="Times New Roman" pitchFamily="18" charset="0"/>
                <a:ea typeface="宋体" pitchFamily="2" charset="-122"/>
              </a:defRPr>
            </a:lvl9pPr>
          </a:lstStyle>
          <a:p>
            <a:pPr fontAlgn="base">
              <a:spcBef>
                <a:spcPct val="0"/>
              </a:spcBef>
              <a:spcAft>
                <a:spcPct val="0"/>
              </a:spcAft>
            </a:pPr>
            <a:r>
              <a:rPr kumimoji="0" lang="en-US" altLang="zh-CN" sz="1800" b="1" smtClean="0">
                <a:solidFill>
                  <a:srgbClr val="000000"/>
                </a:solidFill>
              </a:rPr>
              <a:t>or </a:t>
            </a:r>
            <a:r>
              <a:rPr kumimoji="0" lang="en-US" altLang="zh-CN" sz="1600" b="1" smtClean="0">
                <a:solidFill>
                  <a:srgbClr val="000000"/>
                </a:solidFill>
              </a:rPr>
              <a:t>HPLC</a:t>
            </a:r>
          </a:p>
        </p:txBody>
      </p:sp>
      <p:sp>
        <p:nvSpPr>
          <p:cNvPr id="43013" name="TextBox 4"/>
          <p:cNvSpPr txBox="1">
            <a:spLocks noChangeArrowheads="1"/>
          </p:cNvSpPr>
          <p:nvPr/>
        </p:nvSpPr>
        <p:spPr bwMode="auto">
          <a:xfrm>
            <a:off x="571500" y="5702300"/>
            <a:ext cx="82296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3200">
                <a:solidFill>
                  <a:schemeClr val="tx1"/>
                </a:solidFill>
                <a:latin typeface="Times New Roman" pitchFamily="18" charset="0"/>
                <a:ea typeface="宋体" pitchFamily="2" charset="-122"/>
              </a:defRPr>
            </a:lvl1pPr>
            <a:lvl2pPr>
              <a:defRPr kumimoji="1" sz="2800">
                <a:solidFill>
                  <a:schemeClr val="tx1"/>
                </a:solidFill>
                <a:latin typeface="Times New Roman" pitchFamily="18" charset="0"/>
                <a:ea typeface="宋体" pitchFamily="2" charset="-122"/>
              </a:defRPr>
            </a:lvl2pPr>
            <a:lvl3pPr>
              <a:defRPr kumimoji="1" sz="2400">
                <a:solidFill>
                  <a:schemeClr val="tx1"/>
                </a:solidFill>
                <a:latin typeface="Times New Roman" pitchFamily="18" charset="0"/>
                <a:ea typeface="宋体" pitchFamily="2" charset="-122"/>
              </a:defRPr>
            </a:lvl3pPr>
            <a:lvl4pPr>
              <a:defRPr kumimoji="1" sz="2000">
                <a:solidFill>
                  <a:schemeClr val="tx1"/>
                </a:solidFill>
                <a:latin typeface="Times New Roman" pitchFamily="18" charset="0"/>
                <a:ea typeface="宋体" pitchFamily="2" charset="-122"/>
              </a:defRPr>
            </a:lvl4pPr>
            <a:lvl5pPr>
              <a:defRPr kumimoji="1" sz="2000">
                <a:solidFill>
                  <a:schemeClr val="tx1"/>
                </a:solidFill>
                <a:latin typeface="Times New Roman" pitchFamily="18" charset="0"/>
                <a:ea typeface="宋体" pitchFamily="2" charset="-122"/>
              </a:defRPr>
            </a:lvl5pPr>
            <a:lvl6pPr eaLnBrk="0" hangingPunct="0">
              <a:defRPr kumimoji="1" sz="2000">
                <a:solidFill>
                  <a:schemeClr val="tx1"/>
                </a:solidFill>
                <a:latin typeface="Times New Roman" pitchFamily="18" charset="0"/>
                <a:ea typeface="宋体" pitchFamily="2" charset="-122"/>
              </a:defRPr>
            </a:lvl6pPr>
            <a:lvl7pPr eaLnBrk="0" hangingPunct="0">
              <a:defRPr kumimoji="1" sz="2000">
                <a:solidFill>
                  <a:schemeClr val="tx1"/>
                </a:solidFill>
                <a:latin typeface="Times New Roman" pitchFamily="18" charset="0"/>
                <a:ea typeface="宋体" pitchFamily="2" charset="-122"/>
              </a:defRPr>
            </a:lvl7pPr>
            <a:lvl8pPr eaLnBrk="0" hangingPunct="0">
              <a:defRPr kumimoji="1" sz="2000">
                <a:solidFill>
                  <a:schemeClr val="tx1"/>
                </a:solidFill>
                <a:latin typeface="Times New Roman" pitchFamily="18" charset="0"/>
                <a:ea typeface="宋体" pitchFamily="2" charset="-122"/>
              </a:defRPr>
            </a:lvl8pPr>
            <a:lvl9pPr eaLnBrk="0" hangingPunct="0">
              <a:defRPr kumimoji="1" sz="2000">
                <a:solidFill>
                  <a:schemeClr val="tx1"/>
                </a:solidFill>
                <a:latin typeface="Times New Roman" pitchFamily="18" charset="0"/>
                <a:ea typeface="宋体" pitchFamily="2" charset="-122"/>
              </a:defRPr>
            </a:lvl9pPr>
          </a:lstStyle>
          <a:p>
            <a:pPr fontAlgn="base">
              <a:spcBef>
                <a:spcPct val="0"/>
              </a:spcBef>
              <a:spcAft>
                <a:spcPct val="0"/>
              </a:spcAft>
            </a:pPr>
            <a:r>
              <a:rPr kumimoji="0" lang="en-US" altLang="zh-CN" sz="2400" smtClean="0">
                <a:solidFill>
                  <a:srgbClr val="FFFFFF"/>
                </a:solidFill>
              </a:rPr>
              <a:t>General steps of matrix solid-phase dispersion (MSPD) process</a:t>
            </a:r>
          </a:p>
        </p:txBody>
      </p:sp>
    </p:spTree>
    <p:extLst>
      <p:ext uri="{BB962C8B-B14F-4D97-AF65-F5344CB8AC3E}">
        <p14:creationId xmlns:p14="http://schemas.microsoft.com/office/powerpoint/2010/main" val="69211938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Number Placeholder 1"/>
          <p:cNvSpPr>
            <a:spLocks noGrp="1"/>
          </p:cNvSpPr>
          <p:nvPr>
            <p:ph type="sldNum" sz="quarter" idx="12"/>
          </p:nvPr>
        </p:nvSpPr>
        <p:spPr>
          <a:noFill/>
        </p:spPr>
        <p:txBody>
          <a:bodyPr/>
          <a:lstStyle>
            <a:lvl1pPr>
              <a:defRPr kumimoji="1" sz="3200">
                <a:solidFill>
                  <a:schemeClr val="tx1"/>
                </a:solidFill>
                <a:latin typeface="Times New Roman" pitchFamily="18" charset="0"/>
                <a:ea typeface="宋体" pitchFamily="2" charset="-122"/>
              </a:defRPr>
            </a:lvl1pPr>
            <a:lvl2pPr>
              <a:defRPr kumimoji="1" sz="2800">
                <a:solidFill>
                  <a:schemeClr val="tx1"/>
                </a:solidFill>
                <a:latin typeface="Times New Roman" pitchFamily="18" charset="0"/>
                <a:ea typeface="宋体" pitchFamily="2" charset="-122"/>
              </a:defRPr>
            </a:lvl2pPr>
            <a:lvl3pPr>
              <a:defRPr kumimoji="1" sz="2400">
                <a:solidFill>
                  <a:schemeClr val="tx1"/>
                </a:solidFill>
                <a:latin typeface="Times New Roman" pitchFamily="18" charset="0"/>
                <a:ea typeface="宋体" pitchFamily="2" charset="-122"/>
              </a:defRPr>
            </a:lvl3pPr>
            <a:lvl4pPr>
              <a:defRPr kumimoji="1" sz="2000">
                <a:solidFill>
                  <a:schemeClr val="tx1"/>
                </a:solidFill>
                <a:latin typeface="Times New Roman" pitchFamily="18" charset="0"/>
                <a:ea typeface="宋体" pitchFamily="2" charset="-122"/>
              </a:defRPr>
            </a:lvl4pPr>
            <a:lvl5pPr>
              <a:defRPr kumimoji="1" sz="2000">
                <a:solidFill>
                  <a:schemeClr val="tx1"/>
                </a:solidFill>
                <a:latin typeface="Times New Roman" pitchFamily="18" charset="0"/>
                <a:ea typeface="宋体" pitchFamily="2" charset="-122"/>
              </a:defRPr>
            </a:lvl5pPr>
            <a:lvl6pPr eaLnBrk="0" hangingPunct="0">
              <a:defRPr kumimoji="1" sz="2000">
                <a:solidFill>
                  <a:schemeClr val="tx1"/>
                </a:solidFill>
                <a:latin typeface="Times New Roman" pitchFamily="18" charset="0"/>
                <a:ea typeface="宋体" pitchFamily="2" charset="-122"/>
              </a:defRPr>
            </a:lvl6pPr>
            <a:lvl7pPr eaLnBrk="0" hangingPunct="0">
              <a:defRPr kumimoji="1" sz="2000">
                <a:solidFill>
                  <a:schemeClr val="tx1"/>
                </a:solidFill>
                <a:latin typeface="Times New Roman" pitchFamily="18" charset="0"/>
                <a:ea typeface="宋体" pitchFamily="2" charset="-122"/>
              </a:defRPr>
            </a:lvl7pPr>
            <a:lvl8pPr eaLnBrk="0" hangingPunct="0">
              <a:defRPr kumimoji="1" sz="2000">
                <a:solidFill>
                  <a:schemeClr val="tx1"/>
                </a:solidFill>
                <a:latin typeface="Times New Roman" pitchFamily="18" charset="0"/>
                <a:ea typeface="宋体" pitchFamily="2" charset="-122"/>
              </a:defRPr>
            </a:lvl8pPr>
            <a:lvl9pPr eaLnBrk="0" hangingPunct="0">
              <a:defRPr kumimoji="1" sz="2000">
                <a:solidFill>
                  <a:schemeClr val="tx1"/>
                </a:solidFill>
                <a:latin typeface="Times New Roman" pitchFamily="18" charset="0"/>
                <a:ea typeface="宋体" pitchFamily="2" charset="-122"/>
              </a:defRPr>
            </a:lvl9pPr>
          </a:lstStyle>
          <a:p>
            <a:fld id="{AAA5E89C-D0AC-4986-A6E4-684C291060AA}" type="slidenum">
              <a:rPr kumimoji="0" lang="zh-CN" altLang="en-US" sz="1400">
                <a:solidFill>
                  <a:srgbClr val="FFFFFF"/>
                </a:solidFill>
              </a:rPr>
              <a:pPr/>
              <a:t>21</a:t>
            </a:fld>
            <a:endParaRPr kumimoji="0" lang="en-US" altLang="zh-CN" sz="1400">
              <a:solidFill>
                <a:srgbClr val="FFFFFF"/>
              </a:solidFill>
            </a:endParaRPr>
          </a:p>
        </p:txBody>
      </p:sp>
      <p:pic>
        <p:nvPicPr>
          <p:cNvPr id="4403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19463" y="3200400"/>
            <a:ext cx="5757862" cy="3619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4036" name="Picture 2" descr="index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394200" cy="289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4037" name="TextBox 4"/>
          <p:cNvSpPr txBox="1">
            <a:spLocks noChangeArrowheads="1"/>
          </p:cNvSpPr>
          <p:nvPr/>
        </p:nvSpPr>
        <p:spPr bwMode="auto">
          <a:xfrm>
            <a:off x="4572000" y="1565275"/>
            <a:ext cx="44196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3200">
                <a:solidFill>
                  <a:schemeClr val="tx1"/>
                </a:solidFill>
                <a:latin typeface="Times New Roman" pitchFamily="18" charset="0"/>
                <a:ea typeface="宋体" pitchFamily="2" charset="-122"/>
              </a:defRPr>
            </a:lvl1pPr>
            <a:lvl2pPr>
              <a:defRPr kumimoji="1" sz="2800">
                <a:solidFill>
                  <a:schemeClr val="tx1"/>
                </a:solidFill>
                <a:latin typeface="Times New Roman" pitchFamily="18" charset="0"/>
                <a:ea typeface="宋体" pitchFamily="2" charset="-122"/>
              </a:defRPr>
            </a:lvl2pPr>
            <a:lvl3pPr>
              <a:defRPr kumimoji="1" sz="2400">
                <a:solidFill>
                  <a:schemeClr val="tx1"/>
                </a:solidFill>
                <a:latin typeface="Times New Roman" pitchFamily="18" charset="0"/>
                <a:ea typeface="宋体" pitchFamily="2" charset="-122"/>
              </a:defRPr>
            </a:lvl3pPr>
            <a:lvl4pPr>
              <a:defRPr kumimoji="1" sz="2000">
                <a:solidFill>
                  <a:schemeClr val="tx1"/>
                </a:solidFill>
                <a:latin typeface="Times New Roman" pitchFamily="18" charset="0"/>
                <a:ea typeface="宋体" pitchFamily="2" charset="-122"/>
              </a:defRPr>
            </a:lvl4pPr>
            <a:lvl5pPr>
              <a:defRPr kumimoji="1" sz="2000">
                <a:solidFill>
                  <a:schemeClr val="tx1"/>
                </a:solidFill>
                <a:latin typeface="Times New Roman" pitchFamily="18" charset="0"/>
                <a:ea typeface="宋体" pitchFamily="2" charset="-122"/>
              </a:defRPr>
            </a:lvl5pPr>
            <a:lvl6pPr eaLnBrk="0" hangingPunct="0">
              <a:defRPr kumimoji="1" sz="2000">
                <a:solidFill>
                  <a:schemeClr val="tx1"/>
                </a:solidFill>
                <a:latin typeface="Times New Roman" pitchFamily="18" charset="0"/>
                <a:ea typeface="宋体" pitchFamily="2" charset="-122"/>
              </a:defRPr>
            </a:lvl6pPr>
            <a:lvl7pPr eaLnBrk="0" hangingPunct="0">
              <a:defRPr kumimoji="1" sz="2000">
                <a:solidFill>
                  <a:schemeClr val="tx1"/>
                </a:solidFill>
                <a:latin typeface="Times New Roman" pitchFamily="18" charset="0"/>
                <a:ea typeface="宋体" pitchFamily="2" charset="-122"/>
              </a:defRPr>
            </a:lvl7pPr>
            <a:lvl8pPr eaLnBrk="0" hangingPunct="0">
              <a:defRPr kumimoji="1" sz="2000">
                <a:solidFill>
                  <a:schemeClr val="tx1"/>
                </a:solidFill>
                <a:latin typeface="Times New Roman" pitchFamily="18" charset="0"/>
                <a:ea typeface="宋体" pitchFamily="2" charset="-122"/>
              </a:defRPr>
            </a:lvl8pPr>
            <a:lvl9pPr eaLnBrk="0" hangingPunct="0">
              <a:defRPr kumimoji="1" sz="2000">
                <a:solidFill>
                  <a:schemeClr val="tx1"/>
                </a:solidFill>
                <a:latin typeface="Times New Roman" pitchFamily="18" charset="0"/>
                <a:ea typeface="宋体" pitchFamily="2" charset="-122"/>
              </a:defRPr>
            </a:lvl9pPr>
          </a:lstStyle>
          <a:p>
            <a:pPr fontAlgn="base">
              <a:spcBef>
                <a:spcPct val="0"/>
              </a:spcBef>
              <a:spcAft>
                <a:spcPct val="0"/>
              </a:spcAft>
            </a:pPr>
            <a:r>
              <a:rPr kumimoji="0" lang="en-US" altLang="zh-CN" sz="2800" b="1" smtClean="0">
                <a:solidFill>
                  <a:srgbClr val="FFFFFF"/>
                </a:solidFill>
              </a:rPr>
              <a:t>Left: A SFE instrument</a:t>
            </a:r>
          </a:p>
        </p:txBody>
      </p:sp>
    </p:spTree>
    <p:extLst>
      <p:ext uri="{BB962C8B-B14F-4D97-AF65-F5344CB8AC3E}">
        <p14:creationId xmlns:p14="http://schemas.microsoft.com/office/powerpoint/2010/main" val="290325740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7483299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57200" y="274320"/>
            <a:ext cx="8229600" cy="716280"/>
          </a:xfrm>
          <a:prstGeom prst="rect">
            <a:avLst/>
          </a:prstGeom>
          <a:solidFill>
            <a:srgbClr val="4F81BC"/>
          </a:solidFill>
        </p:spPr>
        <p:txBody>
          <a:bodyPr vert="horz" wrap="square" lIns="0" tIns="100965" rIns="0" bIns="0" rtlCol="0">
            <a:spAutoFit/>
          </a:bodyPr>
          <a:lstStyle/>
          <a:p>
            <a:pPr algn="ctr">
              <a:lnSpc>
                <a:spcPct val="100000"/>
              </a:lnSpc>
              <a:spcBef>
                <a:spcPts val="795"/>
              </a:spcBef>
            </a:pPr>
            <a:r>
              <a:rPr dirty="0">
                <a:solidFill>
                  <a:srgbClr val="FFFF00"/>
                </a:solidFill>
              </a:rPr>
              <a:t>SAMPLING:</a:t>
            </a:r>
          </a:p>
        </p:txBody>
      </p:sp>
      <p:sp>
        <p:nvSpPr>
          <p:cNvPr id="3" name="object 3"/>
          <p:cNvSpPr txBox="1"/>
          <p:nvPr/>
        </p:nvSpPr>
        <p:spPr>
          <a:xfrm>
            <a:off x="307340" y="934491"/>
            <a:ext cx="8529955" cy="1946910"/>
          </a:xfrm>
          <a:prstGeom prst="rect">
            <a:avLst/>
          </a:prstGeom>
        </p:spPr>
        <p:txBody>
          <a:bodyPr vert="horz" wrap="square" lIns="0" tIns="12700" rIns="0" bIns="0" rtlCol="0">
            <a:spAutoFit/>
          </a:bodyPr>
          <a:lstStyle/>
          <a:p>
            <a:pPr marL="355600" marR="5080" indent="-342900" algn="just">
              <a:lnSpc>
                <a:spcPct val="150000"/>
              </a:lnSpc>
              <a:spcBef>
                <a:spcPts val="100"/>
              </a:spcBef>
              <a:buFont typeface="Arial"/>
              <a:buChar char="•"/>
              <a:tabLst>
                <a:tab pos="355600" algn="l"/>
              </a:tabLst>
            </a:pPr>
            <a:r>
              <a:rPr sz="2800" spc="-5" dirty="0">
                <a:latin typeface="Times New Roman"/>
                <a:cs typeface="Times New Roman"/>
              </a:rPr>
              <a:t>The </a:t>
            </a:r>
            <a:r>
              <a:rPr sz="2800" spc="-10" dirty="0">
                <a:latin typeface="Times New Roman"/>
                <a:cs typeface="Times New Roman"/>
              </a:rPr>
              <a:t>act </a:t>
            </a:r>
            <a:r>
              <a:rPr sz="2800" dirty="0">
                <a:latin typeface="Times New Roman"/>
                <a:cs typeface="Times New Roman"/>
              </a:rPr>
              <a:t>of </a:t>
            </a:r>
            <a:r>
              <a:rPr sz="2800" spc="-5" dirty="0">
                <a:latin typeface="Times New Roman"/>
                <a:cs typeface="Times New Roman"/>
              </a:rPr>
              <a:t>collecting a </a:t>
            </a:r>
            <a:r>
              <a:rPr sz="2800" dirty="0">
                <a:latin typeface="Times New Roman"/>
                <a:cs typeface="Times New Roman"/>
              </a:rPr>
              <a:t>portion of </a:t>
            </a:r>
            <a:r>
              <a:rPr sz="2800" spc="-5" dirty="0">
                <a:latin typeface="Times New Roman"/>
                <a:cs typeface="Times New Roman"/>
              </a:rPr>
              <a:t>material </a:t>
            </a:r>
            <a:r>
              <a:rPr sz="2800" dirty="0">
                <a:latin typeface="Times New Roman"/>
                <a:cs typeface="Times New Roman"/>
              </a:rPr>
              <a:t>for </a:t>
            </a:r>
            <a:r>
              <a:rPr sz="2800" spc="-5" dirty="0">
                <a:latin typeface="Times New Roman"/>
                <a:cs typeface="Times New Roman"/>
              </a:rPr>
              <a:t>analytical  </a:t>
            </a:r>
            <a:r>
              <a:rPr sz="2800" dirty="0">
                <a:latin typeface="Times New Roman"/>
                <a:cs typeface="Times New Roman"/>
              </a:rPr>
              <a:t>purposes </a:t>
            </a:r>
            <a:r>
              <a:rPr sz="2800" spc="-5" dirty="0">
                <a:latin typeface="Times New Roman"/>
                <a:cs typeface="Times New Roman"/>
              </a:rPr>
              <a:t>that accurately represents the material being  sampled with respect to stated</a:t>
            </a:r>
            <a:r>
              <a:rPr sz="2800" spc="15" dirty="0">
                <a:latin typeface="Times New Roman"/>
                <a:cs typeface="Times New Roman"/>
              </a:rPr>
              <a:t> </a:t>
            </a:r>
            <a:r>
              <a:rPr sz="2800" spc="-5" dirty="0">
                <a:latin typeface="Times New Roman"/>
                <a:cs typeface="Times New Roman"/>
              </a:rPr>
              <a:t>objectives.</a:t>
            </a:r>
            <a:endParaRPr sz="2800" dirty="0">
              <a:latin typeface="Times New Roman"/>
              <a:cs typeface="Times New Roman"/>
            </a:endParaRPr>
          </a:p>
        </p:txBody>
      </p:sp>
      <p:sp>
        <p:nvSpPr>
          <p:cNvPr id="4" name="object 4"/>
          <p:cNvSpPr txBox="1"/>
          <p:nvPr/>
        </p:nvSpPr>
        <p:spPr>
          <a:xfrm>
            <a:off x="459740" y="2970998"/>
            <a:ext cx="3913504" cy="3375660"/>
          </a:xfrm>
          <a:prstGeom prst="rect">
            <a:avLst/>
          </a:prstGeom>
        </p:spPr>
        <p:txBody>
          <a:bodyPr vert="horz" wrap="square" lIns="0" tIns="12065" rIns="0" bIns="0" rtlCol="0">
            <a:spAutoFit/>
          </a:bodyPr>
          <a:lstStyle/>
          <a:p>
            <a:pPr marL="12700" marR="48895">
              <a:lnSpc>
                <a:spcPct val="110000"/>
              </a:lnSpc>
              <a:spcBef>
                <a:spcPts val="95"/>
              </a:spcBef>
              <a:tabLst>
                <a:tab pos="2789555" algn="l"/>
              </a:tabLst>
            </a:pPr>
            <a:r>
              <a:rPr sz="2400" b="1" spc="-5" dirty="0">
                <a:latin typeface="Times New Roman"/>
                <a:cs typeface="Times New Roman"/>
              </a:rPr>
              <a:t>Success of </a:t>
            </a:r>
            <a:r>
              <a:rPr sz="2400" b="1" spc="-15" dirty="0">
                <a:latin typeface="Times New Roman"/>
                <a:cs typeface="Times New Roman"/>
              </a:rPr>
              <a:t>S</a:t>
            </a:r>
            <a:r>
              <a:rPr sz="2400" b="1" spc="-5" dirty="0">
                <a:latin typeface="Times New Roman"/>
                <a:cs typeface="Times New Roman"/>
              </a:rPr>
              <a:t>ampling	depends  </a:t>
            </a:r>
            <a:r>
              <a:rPr sz="2400" b="1" dirty="0">
                <a:latin typeface="Times New Roman"/>
                <a:cs typeface="Times New Roman"/>
              </a:rPr>
              <a:t>on:</a:t>
            </a:r>
            <a:endParaRPr sz="2400" dirty="0">
              <a:latin typeface="Times New Roman"/>
              <a:cs typeface="Times New Roman"/>
            </a:endParaRPr>
          </a:p>
          <a:p>
            <a:pPr marL="12700" marR="5080">
              <a:lnSpc>
                <a:spcPct val="110000"/>
              </a:lnSpc>
              <a:spcBef>
                <a:spcPts val="605"/>
              </a:spcBef>
              <a:buSzPct val="95833"/>
              <a:buFont typeface="Wingdings"/>
              <a:buChar char=""/>
              <a:tabLst>
                <a:tab pos="253365" algn="l"/>
              </a:tabLst>
            </a:pPr>
            <a:r>
              <a:rPr sz="2400" b="1" dirty="0">
                <a:latin typeface="Times New Roman"/>
                <a:cs typeface="Times New Roman"/>
              </a:rPr>
              <a:t>Clear definition of</a:t>
            </a:r>
            <a:r>
              <a:rPr sz="2400" b="1" spc="-140" dirty="0">
                <a:latin typeface="Times New Roman"/>
                <a:cs typeface="Times New Roman"/>
              </a:rPr>
              <a:t> </a:t>
            </a:r>
            <a:r>
              <a:rPr sz="2400" b="1" dirty="0">
                <a:latin typeface="Times New Roman"/>
                <a:cs typeface="Times New Roman"/>
              </a:rPr>
              <a:t>sampling  objectives</a:t>
            </a:r>
            <a:endParaRPr sz="2400" dirty="0">
              <a:latin typeface="Times New Roman"/>
              <a:cs typeface="Times New Roman"/>
            </a:endParaRPr>
          </a:p>
          <a:p>
            <a:pPr marL="252729" indent="-240665">
              <a:spcBef>
                <a:spcPts val="1485"/>
              </a:spcBef>
              <a:buSzPct val="95833"/>
              <a:buFont typeface="Wingdings"/>
              <a:buChar char=""/>
              <a:tabLst>
                <a:tab pos="253365" algn="l"/>
              </a:tabLst>
            </a:pPr>
            <a:r>
              <a:rPr sz="2400" b="1" dirty="0">
                <a:latin typeface="Times New Roman"/>
                <a:cs typeface="Times New Roman"/>
              </a:rPr>
              <a:t>Sample</a:t>
            </a:r>
            <a:r>
              <a:rPr sz="2400" b="1" spc="-5" dirty="0">
                <a:latin typeface="Times New Roman"/>
                <a:cs typeface="Times New Roman"/>
              </a:rPr>
              <a:t> </a:t>
            </a:r>
            <a:r>
              <a:rPr sz="2400" b="1" dirty="0">
                <a:latin typeface="Times New Roman"/>
                <a:cs typeface="Times New Roman"/>
              </a:rPr>
              <a:t>quality</a:t>
            </a:r>
            <a:endParaRPr sz="2400" dirty="0">
              <a:latin typeface="Times New Roman"/>
              <a:cs typeface="Times New Roman"/>
            </a:endParaRPr>
          </a:p>
          <a:p>
            <a:pPr marL="252729" indent="-240665">
              <a:spcBef>
                <a:spcPts val="1490"/>
              </a:spcBef>
              <a:buSzPct val="95833"/>
              <a:buFont typeface="Wingdings"/>
              <a:buChar char=""/>
              <a:tabLst>
                <a:tab pos="253365" algn="l"/>
              </a:tabLst>
            </a:pPr>
            <a:r>
              <a:rPr sz="2400" b="1" dirty="0">
                <a:latin typeface="Times New Roman"/>
                <a:cs typeface="Times New Roman"/>
              </a:rPr>
              <a:t>Sample</a:t>
            </a:r>
            <a:r>
              <a:rPr sz="2400" b="1" spc="-5" dirty="0">
                <a:latin typeface="Times New Roman"/>
                <a:cs typeface="Times New Roman"/>
              </a:rPr>
              <a:t> </a:t>
            </a:r>
            <a:r>
              <a:rPr sz="2400" b="1" dirty="0">
                <a:latin typeface="Times New Roman"/>
                <a:cs typeface="Times New Roman"/>
              </a:rPr>
              <a:t>integrity</a:t>
            </a:r>
            <a:endParaRPr sz="2400" dirty="0">
              <a:latin typeface="Times New Roman"/>
              <a:cs typeface="Times New Roman"/>
            </a:endParaRPr>
          </a:p>
          <a:p>
            <a:pPr marL="252729" indent="-240665">
              <a:spcBef>
                <a:spcPts val="1490"/>
              </a:spcBef>
              <a:buSzPct val="95833"/>
              <a:buFont typeface="Wingdings"/>
              <a:buChar char=""/>
              <a:tabLst>
                <a:tab pos="253365" algn="l"/>
              </a:tabLst>
            </a:pPr>
            <a:r>
              <a:rPr sz="2400" b="1" dirty="0">
                <a:latin typeface="Times New Roman"/>
                <a:cs typeface="Times New Roman"/>
              </a:rPr>
              <a:t>Sample</a:t>
            </a:r>
            <a:r>
              <a:rPr sz="2400" b="1" spc="-20" dirty="0">
                <a:latin typeface="Times New Roman"/>
                <a:cs typeface="Times New Roman"/>
              </a:rPr>
              <a:t> </a:t>
            </a:r>
            <a:r>
              <a:rPr sz="2400" b="1" spc="-5" dirty="0">
                <a:latin typeface="Times New Roman"/>
                <a:cs typeface="Times New Roman"/>
              </a:rPr>
              <a:t>representativeness</a:t>
            </a:r>
            <a:endParaRPr sz="2400" dirty="0">
              <a:latin typeface="Times New Roman"/>
              <a:cs typeface="Times New Roman"/>
            </a:endParaRPr>
          </a:p>
        </p:txBody>
      </p:sp>
      <p:sp>
        <p:nvSpPr>
          <p:cNvPr id="5" name="object 5"/>
          <p:cNvSpPr txBox="1"/>
          <p:nvPr/>
        </p:nvSpPr>
        <p:spPr>
          <a:xfrm>
            <a:off x="6085078" y="2908757"/>
            <a:ext cx="1468755" cy="452120"/>
          </a:xfrm>
          <a:prstGeom prst="rect">
            <a:avLst/>
          </a:prstGeom>
        </p:spPr>
        <p:txBody>
          <a:bodyPr vert="horz" wrap="square" lIns="0" tIns="12065" rIns="0" bIns="0" rtlCol="0">
            <a:spAutoFit/>
          </a:bodyPr>
          <a:lstStyle/>
          <a:p>
            <a:pPr marL="12700">
              <a:spcBef>
                <a:spcPts val="95"/>
              </a:spcBef>
            </a:pPr>
            <a:r>
              <a:rPr sz="2800" b="1" spc="-5" dirty="0">
                <a:latin typeface="Times New Roman"/>
                <a:cs typeface="Times New Roman"/>
              </a:rPr>
              <a:t>S</a:t>
            </a:r>
            <a:r>
              <a:rPr sz="2800" b="1" dirty="0">
                <a:latin typeface="Times New Roman"/>
                <a:cs typeface="Times New Roman"/>
              </a:rPr>
              <a:t>a</a:t>
            </a:r>
            <a:r>
              <a:rPr sz="2800" b="1" spc="-5" dirty="0">
                <a:latin typeface="Times New Roman"/>
                <a:cs typeface="Times New Roman"/>
              </a:rPr>
              <a:t>mpli</a:t>
            </a:r>
            <a:r>
              <a:rPr sz="2800" b="1" dirty="0">
                <a:latin typeface="Times New Roman"/>
                <a:cs typeface="Times New Roman"/>
              </a:rPr>
              <a:t>n</a:t>
            </a:r>
            <a:r>
              <a:rPr sz="2800" b="1" spc="-5" dirty="0">
                <a:latin typeface="Times New Roman"/>
                <a:cs typeface="Times New Roman"/>
              </a:rPr>
              <a:t>g</a:t>
            </a:r>
            <a:endParaRPr sz="2800" dirty="0">
              <a:latin typeface="Times New Roman"/>
              <a:cs typeface="Times New Roman"/>
            </a:endParaRPr>
          </a:p>
        </p:txBody>
      </p:sp>
      <p:sp>
        <p:nvSpPr>
          <p:cNvPr id="6" name="object 6"/>
          <p:cNvSpPr txBox="1"/>
          <p:nvPr/>
        </p:nvSpPr>
        <p:spPr>
          <a:xfrm>
            <a:off x="4987544" y="4435220"/>
            <a:ext cx="3664585" cy="391160"/>
          </a:xfrm>
          <a:prstGeom prst="rect">
            <a:avLst/>
          </a:prstGeom>
        </p:spPr>
        <p:txBody>
          <a:bodyPr vert="horz" wrap="square" lIns="0" tIns="12700" rIns="0" bIns="0" rtlCol="0">
            <a:spAutoFit/>
          </a:bodyPr>
          <a:lstStyle/>
          <a:p>
            <a:pPr marL="12700">
              <a:spcBef>
                <a:spcPts val="100"/>
              </a:spcBef>
            </a:pPr>
            <a:r>
              <a:rPr sz="2400" b="1" spc="-5" dirty="0">
                <a:latin typeface="Times New Roman"/>
                <a:cs typeface="Times New Roman"/>
              </a:rPr>
              <a:t>Chemical </a:t>
            </a:r>
            <a:r>
              <a:rPr sz="2400" b="1" dirty="0">
                <a:latin typeface="Times New Roman"/>
                <a:cs typeface="Times New Roman"/>
              </a:rPr>
              <a:t>/Physical</a:t>
            </a:r>
            <a:r>
              <a:rPr sz="2400" b="1" spc="-185" dirty="0">
                <a:latin typeface="Times New Roman"/>
                <a:cs typeface="Times New Roman"/>
              </a:rPr>
              <a:t> </a:t>
            </a:r>
            <a:r>
              <a:rPr sz="2400" b="1" spc="-5" dirty="0">
                <a:latin typeface="Times New Roman"/>
                <a:cs typeface="Times New Roman"/>
              </a:rPr>
              <a:t>Analysis</a:t>
            </a:r>
            <a:endParaRPr sz="2400" dirty="0">
              <a:latin typeface="Times New Roman"/>
              <a:cs typeface="Times New Roman"/>
            </a:endParaRPr>
          </a:p>
        </p:txBody>
      </p:sp>
      <p:sp>
        <p:nvSpPr>
          <p:cNvPr id="7" name="object 7"/>
          <p:cNvSpPr txBox="1"/>
          <p:nvPr/>
        </p:nvSpPr>
        <p:spPr>
          <a:xfrm>
            <a:off x="5313679" y="6079947"/>
            <a:ext cx="3011805" cy="452120"/>
          </a:xfrm>
          <a:prstGeom prst="rect">
            <a:avLst/>
          </a:prstGeom>
        </p:spPr>
        <p:txBody>
          <a:bodyPr vert="horz" wrap="square" lIns="0" tIns="12065" rIns="0" bIns="0" rtlCol="0">
            <a:spAutoFit/>
          </a:bodyPr>
          <a:lstStyle/>
          <a:p>
            <a:pPr marL="12700">
              <a:spcBef>
                <a:spcPts val="95"/>
              </a:spcBef>
            </a:pPr>
            <a:r>
              <a:rPr sz="2800" b="1" spc="-5" dirty="0">
                <a:latin typeface="Times New Roman"/>
                <a:cs typeface="Times New Roman"/>
              </a:rPr>
              <a:t>Data</a:t>
            </a:r>
            <a:r>
              <a:rPr sz="2800" b="1" spc="-60" dirty="0">
                <a:latin typeface="Times New Roman"/>
                <a:cs typeface="Times New Roman"/>
              </a:rPr>
              <a:t> </a:t>
            </a:r>
            <a:r>
              <a:rPr sz="2800" b="1" spc="-5" dirty="0">
                <a:latin typeface="Times New Roman"/>
                <a:cs typeface="Times New Roman"/>
              </a:rPr>
              <a:t>Interpretation</a:t>
            </a:r>
            <a:endParaRPr sz="2800" dirty="0">
              <a:latin typeface="Times New Roman"/>
              <a:cs typeface="Times New Roman"/>
            </a:endParaRPr>
          </a:p>
        </p:txBody>
      </p:sp>
      <p:sp>
        <p:nvSpPr>
          <p:cNvPr id="8" name="object 8"/>
          <p:cNvSpPr/>
          <p:nvPr/>
        </p:nvSpPr>
        <p:spPr>
          <a:xfrm>
            <a:off x="6477000" y="3429000"/>
            <a:ext cx="495300" cy="1099185"/>
          </a:xfrm>
          <a:custGeom>
            <a:avLst/>
            <a:gdLst/>
            <a:ahLst/>
            <a:cxnLst/>
            <a:rect l="l" t="t" r="r" b="b"/>
            <a:pathLst>
              <a:path w="495300" h="1099185">
                <a:moveTo>
                  <a:pt x="371475" y="0"/>
                </a:moveTo>
                <a:lnTo>
                  <a:pt x="123825" y="0"/>
                </a:lnTo>
                <a:lnTo>
                  <a:pt x="123825" y="863726"/>
                </a:lnTo>
                <a:lnTo>
                  <a:pt x="0" y="863726"/>
                </a:lnTo>
                <a:lnTo>
                  <a:pt x="247650" y="1098804"/>
                </a:lnTo>
                <a:lnTo>
                  <a:pt x="495300" y="863726"/>
                </a:lnTo>
                <a:lnTo>
                  <a:pt x="371475" y="863726"/>
                </a:lnTo>
                <a:lnTo>
                  <a:pt x="371475" y="0"/>
                </a:lnTo>
                <a:close/>
              </a:path>
            </a:pathLst>
          </a:custGeom>
          <a:solidFill>
            <a:srgbClr val="FFFFFF"/>
          </a:solidFill>
        </p:spPr>
        <p:txBody>
          <a:bodyPr wrap="square" lIns="0" tIns="0" rIns="0" bIns="0" rtlCol="0"/>
          <a:lstStyle/>
          <a:p>
            <a:endParaRPr>
              <a:solidFill>
                <a:prstClr val="black"/>
              </a:solidFill>
            </a:endParaRPr>
          </a:p>
        </p:txBody>
      </p:sp>
      <p:sp>
        <p:nvSpPr>
          <p:cNvPr id="9" name="object 9"/>
          <p:cNvSpPr/>
          <p:nvPr/>
        </p:nvSpPr>
        <p:spPr>
          <a:xfrm>
            <a:off x="6477000" y="3429000"/>
            <a:ext cx="495300" cy="1099185"/>
          </a:xfrm>
          <a:custGeom>
            <a:avLst/>
            <a:gdLst/>
            <a:ahLst/>
            <a:cxnLst/>
            <a:rect l="l" t="t" r="r" b="b"/>
            <a:pathLst>
              <a:path w="495300" h="1099185">
                <a:moveTo>
                  <a:pt x="0" y="863726"/>
                </a:moveTo>
                <a:lnTo>
                  <a:pt x="123825" y="863726"/>
                </a:lnTo>
                <a:lnTo>
                  <a:pt x="123825" y="0"/>
                </a:lnTo>
                <a:lnTo>
                  <a:pt x="371475" y="0"/>
                </a:lnTo>
                <a:lnTo>
                  <a:pt x="371475" y="863726"/>
                </a:lnTo>
                <a:lnTo>
                  <a:pt x="495300" y="863726"/>
                </a:lnTo>
                <a:lnTo>
                  <a:pt x="247650" y="1098804"/>
                </a:lnTo>
                <a:lnTo>
                  <a:pt x="0" y="863726"/>
                </a:lnTo>
                <a:close/>
              </a:path>
            </a:pathLst>
          </a:custGeom>
          <a:ln w="6096">
            <a:solidFill>
              <a:srgbClr val="000000"/>
            </a:solidFill>
          </a:ln>
        </p:spPr>
        <p:txBody>
          <a:bodyPr wrap="square" lIns="0" tIns="0" rIns="0" bIns="0" rtlCol="0"/>
          <a:lstStyle/>
          <a:p>
            <a:endParaRPr>
              <a:solidFill>
                <a:prstClr val="black"/>
              </a:solidFill>
            </a:endParaRPr>
          </a:p>
        </p:txBody>
      </p:sp>
      <p:sp>
        <p:nvSpPr>
          <p:cNvPr id="10" name="object 10"/>
          <p:cNvSpPr/>
          <p:nvPr/>
        </p:nvSpPr>
        <p:spPr>
          <a:xfrm>
            <a:off x="6477761" y="4953761"/>
            <a:ext cx="495300" cy="1251585"/>
          </a:xfrm>
          <a:custGeom>
            <a:avLst/>
            <a:gdLst/>
            <a:ahLst/>
            <a:cxnLst/>
            <a:rect l="l" t="t" r="r" b="b"/>
            <a:pathLst>
              <a:path w="495300" h="1251585">
                <a:moveTo>
                  <a:pt x="371474" y="0"/>
                </a:moveTo>
                <a:lnTo>
                  <a:pt x="123824" y="0"/>
                </a:lnTo>
                <a:lnTo>
                  <a:pt x="123824" y="1016088"/>
                </a:lnTo>
                <a:lnTo>
                  <a:pt x="0" y="1016088"/>
                </a:lnTo>
                <a:lnTo>
                  <a:pt x="247649" y="1251204"/>
                </a:lnTo>
                <a:lnTo>
                  <a:pt x="495299" y="1016088"/>
                </a:lnTo>
                <a:lnTo>
                  <a:pt x="371474" y="1016088"/>
                </a:lnTo>
                <a:lnTo>
                  <a:pt x="371474" y="0"/>
                </a:lnTo>
                <a:close/>
              </a:path>
            </a:pathLst>
          </a:custGeom>
          <a:solidFill>
            <a:srgbClr val="FFFFFF"/>
          </a:solidFill>
        </p:spPr>
        <p:txBody>
          <a:bodyPr wrap="square" lIns="0" tIns="0" rIns="0" bIns="0" rtlCol="0"/>
          <a:lstStyle/>
          <a:p>
            <a:endParaRPr>
              <a:solidFill>
                <a:prstClr val="black"/>
              </a:solidFill>
            </a:endParaRPr>
          </a:p>
        </p:txBody>
      </p:sp>
      <p:sp>
        <p:nvSpPr>
          <p:cNvPr id="11" name="object 11"/>
          <p:cNvSpPr/>
          <p:nvPr/>
        </p:nvSpPr>
        <p:spPr>
          <a:xfrm>
            <a:off x="6477761" y="4953761"/>
            <a:ext cx="495300" cy="1251585"/>
          </a:xfrm>
          <a:custGeom>
            <a:avLst/>
            <a:gdLst/>
            <a:ahLst/>
            <a:cxnLst/>
            <a:rect l="l" t="t" r="r" b="b"/>
            <a:pathLst>
              <a:path w="495300" h="1251585">
                <a:moveTo>
                  <a:pt x="0" y="1016088"/>
                </a:moveTo>
                <a:lnTo>
                  <a:pt x="123824" y="1016088"/>
                </a:lnTo>
                <a:lnTo>
                  <a:pt x="123824" y="0"/>
                </a:lnTo>
                <a:lnTo>
                  <a:pt x="371474" y="0"/>
                </a:lnTo>
                <a:lnTo>
                  <a:pt x="371474" y="1016088"/>
                </a:lnTo>
                <a:lnTo>
                  <a:pt x="495299" y="1016088"/>
                </a:lnTo>
                <a:lnTo>
                  <a:pt x="247649" y="1251204"/>
                </a:lnTo>
                <a:lnTo>
                  <a:pt x="0" y="1016088"/>
                </a:lnTo>
                <a:close/>
              </a:path>
            </a:pathLst>
          </a:custGeom>
          <a:ln w="25908">
            <a:solidFill>
              <a:srgbClr val="000000"/>
            </a:solidFill>
          </a:ln>
        </p:spPr>
        <p:txBody>
          <a:bodyPr wrap="square" lIns="0" tIns="0" rIns="0" bIns="0" rtlCol="0"/>
          <a:lstStyle/>
          <a:p>
            <a:endParaRPr>
              <a:solidFill>
                <a:prstClr val="black"/>
              </a:solidFill>
            </a:endParaRPr>
          </a:p>
        </p:txBody>
      </p:sp>
    </p:spTree>
    <p:extLst>
      <p:ext uri="{BB962C8B-B14F-4D97-AF65-F5344CB8AC3E}">
        <p14:creationId xmlns:p14="http://schemas.microsoft.com/office/powerpoint/2010/main" val="38757263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3"/>
          <p:cNvSpPr>
            <a:spLocks noGrp="1"/>
          </p:cNvSpPr>
          <p:nvPr>
            <p:ph type="sldNum" sz="quarter" idx="12"/>
          </p:nvPr>
        </p:nvSpPr>
        <p:spPr>
          <a:noFill/>
        </p:spPr>
        <p:txBody>
          <a:bodyPr/>
          <a:lstStyle>
            <a:lvl1pPr>
              <a:defRPr kumimoji="1" sz="3200">
                <a:solidFill>
                  <a:schemeClr val="tx1"/>
                </a:solidFill>
                <a:latin typeface="Times New Roman" pitchFamily="18" charset="0"/>
                <a:ea typeface="宋体" pitchFamily="2" charset="-122"/>
              </a:defRPr>
            </a:lvl1pPr>
            <a:lvl2pPr>
              <a:defRPr kumimoji="1" sz="2800">
                <a:solidFill>
                  <a:schemeClr val="tx1"/>
                </a:solidFill>
                <a:latin typeface="Times New Roman" pitchFamily="18" charset="0"/>
                <a:ea typeface="宋体" pitchFamily="2" charset="-122"/>
              </a:defRPr>
            </a:lvl2pPr>
            <a:lvl3pPr>
              <a:defRPr kumimoji="1" sz="2400">
                <a:solidFill>
                  <a:schemeClr val="tx1"/>
                </a:solidFill>
                <a:latin typeface="Times New Roman" pitchFamily="18" charset="0"/>
                <a:ea typeface="宋体" pitchFamily="2" charset="-122"/>
              </a:defRPr>
            </a:lvl3pPr>
            <a:lvl4pPr>
              <a:defRPr kumimoji="1" sz="2000">
                <a:solidFill>
                  <a:schemeClr val="tx1"/>
                </a:solidFill>
                <a:latin typeface="Times New Roman" pitchFamily="18" charset="0"/>
                <a:ea typeface="宋体" pitchFamily="2" charset="-122"/>
              </a:defRPr>
            </a:lvl4pPr>
            <a:lvl5pPr>
              <a:defRPr kumimoji="1" sz="2000">
                <a:solidFill>
                  <a:schemeClr val="tx1"/>
                </a:solidFill>
                <a:latin typeface="Times New Roman" pitchFamily="18" charset="0"/>
                <a:ea typeface="宋体" pitchFamily="2" charset="-122"/>
              </a:defRPr>
            </a:lvl5pPr>
            <a:lvl6pPr eaLnBrk="0" hangingPunct="0">
              <a:defRPr kumimoji="1" sz="2000">
                <a:solidFill>
                  <a:schemeClr val="tx1"/>
                </a:solidFill>
                <a:latin typeface="Times New Roman" pitchFamily="18" charset="0"/>
                <a:ea typeface="宋体" pitchFamily="2" charset="-122"/>
              </a:defRPr>
            </a:lvl6pPr>
            <a:lvl7pPr eaLnBrk="0" hangingPunct="0">
              <a:defRPr kumimoji="1" sz="2000">
                <a:solidFill>
                  <a:schemeClr val="tx1"/>
                </a:solidFill>
                <a:latin typeface="Times New Roman" pitchFamily="18" charset="0"/>
                <a:ea typeface="宋体" pitchFamily="2" charset="-122"/>
              </a:defRPr>
            </a:lvl7pPr>
            <a:lvl8pPr eaLnBrk="0" hangingPunct="0">
              <a:defRPr kumimoji="1" sz="2000">
                <a:solidFill>
                  <a:schemeClr val="tx1"/>
                </a:solidFill>
                <a:latin typeface="Times New Roman" pitchFamily="18" charset="0"/>
                <a:ea typeface="宋体" pitchFamily="2" charset="-122"/>
              </a:defRPr>
            </a:lvl8pPr>
            <a:lvl9pPr eaLnBrk="0" hangingPunct="0">
              <a:defRPr kumimoji="1" sz="2000">
                <a:solidFill>
                  <a:schemeClr val="tx1"/>
                </a:solidFill>
                <a:latin typeface="Times New Roman" pitchFamily="18" charset="0"/>
                <a:ea typeface="宋体" pitchFamily="2" charset="-122"/>
              </a:defRPr>
            </a:lvl9pPr>
          </a:lstStyle>
          <a:p>
            <a:fld id="{18CCA37D-874D-4C98-8662-69560EDE81E1}" type="slidenum">
              <a:rPr kumimoji="0" lang="zh-CN" altLang="en-US" sz="1400">
                <a:solidFill>
                  <a:srgbClr val="FFFFFF"/>
                </a:solidFill>
              </a:rPr>
              <a:pPr/>
              <a:t>4</a:t>
            </a:fld>
            <a:endParaRPr kumimoji="0" lang="en-US" altLang="zh-CN" sz="1400">
              <a:solidFill>
                <a:srgbClr val="FFFFFF"/>
              </a:solidFill>
            </a:endParaRPr>
          </a:p>
        </p:txBody>
      </p:sp>
      <p:sp>
        <p:nvSpPr>
          <p:cNvPr id="30723" name="Rectangle 2"/>
          <p:cNvSpPr>
            <a:spLocks noGrp="1" noChangeArrowheads="1"/>
          </p:cNvSpPr>
          <p:nvPr>
            <p:ph type="subTitle" idx="4294967295"/>
          </p:nvPr>
        </p:nvSpPr>
        <p:spPr>
          <a:xfrm>
            <a:off x="304800" y="304800"/>
            <a:ext cx="8534400" cy="762000"/>
          </a:xfrm>
        </p:spPr>
        <p:txBody>
          <a:bodyPr lIns="92075" tIns="46038" rIns="92075" bIns="46038"/>
          <a:lstStyle/>
          <a:p>
            <a:pPr marL="609600" indent="-609600" algn="ctr" eaLnBrk="1" hangingPunct="1">
              <a:buFont typeface="Symbol" pitchFamily="18" charset="2"/>
              <a:buNone/>
            </a:pPr>
            <a:r>
              <a:rPr lang="en-US" altLang="zh-CN" b="1" i="1" smtClean="0">
                <a:ea typeface="华文行楷" pitchFamily="2" charset="-122"/>
              </a:rPr>
              <a:t>Importance of sampling and sample preparation</a:t>
            </a:r>
            <a:endParaRPr lang="zh-CN" altLang="en-US" b="1" i="1" smtClean="0">
              <a:ea typeface="华文行楷" pitchFamily="2" charset="-122"/>
            </a:endParaRPr>
          </a:p>
        </p:txBody>
      </p:sp>
      <p:sp>
        <p:nvSpPr>
          <p:cNvPr id="30724" name="TextBox 7"/>
          <p:cNvSpPr txBox="1">
            <a:spLocks noChangeArrowheads="1"/>
          </p:cNvSpPr>
          <p:nvPr/>
        </p:nvSpPr>
        <p:spPr bwMode="auto">
          <a:xfrm>
            <a:off x="228600" y="1447800"/>
            <a:ext cx="8610600" cy="310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14350" indent="-514350">
              <a:defRPr kumimoji="1" sz="3200">
                <a:solidFill>
                  <a:schemeClr val="tx1"/>
                </a:solidFill>
                <a:latin typeface="Times New Roman" pitchFamily="18" charset="0"/>
                <a:ea typeface="宋体" pitchFamily="2" charset="-122"/>
              </a:defRPr>
            </a:lvl1pPr>
            <a:lvl2pPr>
              <a:defRPr kumimoji="1" sz="2800">
                <a:solidFill>
                  <a:schemeClr val="tx1"/>
                </a:solidFill>
                <a:latin typeface="Times New Roman" pitchFamily="18" charset="0"/>
                <a:ea typeface="宋体" pitchFamily="2" charset="-122"/>
              </a:defRPr>
            </a:lvl2pPr>
            <a:lvl3pPr>
              <a:defRPr kumimoji="1" sz="2400">
                <a:solidFill>
                  <a:schemeClr val="tx1"/>
                </a:solidFill>
                <a:latin typeface="Times New Roman" pitchFamily="18" charset="0"/>
                <a:ea typeface="宋体" pitchFamily="2" charset="-122"/>
              </a:defRPr>
            </a:lvl3pPr>
            <a:lvl4pPr>
              <a:defRPr kumimoji="1" sz="2000">
                <a:solidFill>
                  <a:schemeClr val="tx1"/>
                </a:solidFill>
                <a:latin typeface="Times New Roman" pitchFamily="18" charset="0"/>
                <a:ea typeface="宋体" pitchFamily="2" charset="-122"/>
              </a:defRPr>
            </a:lvl4pPr>
            <a:lvl5pPr>
              <a:defRPr kumimoji="1" sz="2000">
                <a:solidFill>
                  <a:schemeClr val="tx1"/>
                </a:solidFill>
                <a:latin typeface="Times New Roman" pitchFamily="18" charset="0"/>
                <a:ea typeface="宋体" pitchFamily="2" charset="-122"/>
              </a:defRPr>
            </a:lvl5pPr>
            <a:lvl6pPr eaLnBrk="0" hangingPunct="0">
              <a:defRPr kumimoji="1" sz="2000">
                <a:solidFill>
                  <a:schemeClr val="tx1"/>
                </a:solidFill>
                <a:latin typeface="Times New Roman" pitchFamily="18" charset="0"/>
                <a:ea typeface="宋体" pitchFamily="2" charset="-122"/>
              </a:defRPr>
            </a:lvl6pPr>
            <a:lvl7pPr eaLnBrk="0" hangingPunct="0">
              <a:defRPr kumimoji="1" sz="2000">
                <a:solidFill>
                  <a:schemeClr val="tx1"/>
                </a:solidFill>
                <a:latin typeface="Times New Roman" pitchFamily="18" charset="0"/>
                <a:ea typeface="宋体" pitchFamily="2" charset="-122"/>
              </a:defRPr>
            </a:lvl7pPr>
            <a:lvl8pPr eaLnBrk="0" hangingPunct="0">
              <a:defRPr kumimoji="1" sz="2000">
                <a:solidFill>
                  <a:schemeClr val="tx1"/>
                </a:solidFill>
                <a:latin typeface="Times New Roman" pitchFamily="18" charset="0"/>
                <a:ea typeface="宋体" pitchFamily="2" charset="-122"/>
              </a:defRPr>
            </a:lvl8pPr>
            <a:lvl9pPr eaLnBrk="0" hangingPunct="0">
              <a:defRPr kumimoji="1" sz="2000">
                <a:solidFill>
                  <a:schemeClr val="tx1"/>
                </a:solidFill>
                <a:latin typeface="Times New Roman" pitchFamily="18" charset="0"/>
                <a:ea typeface="宋体" pitchFamily="2" charset="-122"/>
              </a:defRPr>
            </a:lvl9pPr>
          </a:lstStyle>
          <a:p>
            <a:pPr fontAlgn="base">
              <a:spcBef>
                <a:spcPct val="0"/>
              </a:spcBef>
              <a:spcAft>
                <a:spcPct val="0"/>
              </a:spcAft>
              <a:buFontTx/>
              <a:buAutoNum type="arabicPeriod"/>
            </a:pPr>
            <a:r>
              <a:rPr kumimoji="0" lang="en-US" altLang="zh-CN" sz="2800" smtClean="0">
                <a:solidFill>
                  <a:srgbClr val="FFFFFF"/>
                </a:solidFill>
              </a:rPr>
              <a:t>It spends analysts almost 40% time in a whole analysis;</a:t>
            </a:r>
          </a:p>
          <a:p>
            <a:pPr fontAlgn="base">
              <a:spcBef>
                <a:spcPct val="0"/>
              </a:spcBef>
              <a:spcAft>
                <a:spcPct val="0"/>
              </a:spcAft>
              <a:buFontTx/>
              <a:buAutoNum type="arabicPeriod"/>
            </a:pPr>
            <a:endParaRPr kumimoji="0" lang="en-US" altLang="zh-CN" sz="2800" smtClean="0">
              <a:solidFill>
                <a:srgbClr val="FFFFFF"/>
              </a:solidFill>
            </a:endParaRPr>
          </a:p>
          <a:p>
            <a:pPr fontAlgn="base">
              <a:spcBef>
                <a:spcPct val="0"/>
              </a:spcBef>
              <a:spcAft>
                <a:spcPct val="0"/>
              </a:spcAft>
              <a:buFontTx/>
              <a:buAutoNum type="arabicPeriod"/>
            </a:pPr>
            <a:r>
              <a:rPr kumimoji="0" lang="en-US" altLang="zh-CN" sz="2800" smtClean="0">
                <a:solidFill>
                  <a:srgbClr val="FFFFFF"/>
                </a:solidFill>
              </a:rPr>
              <a:t>It has an important effect on the analytical results, even vital to results</a:t>
            </a:r>
          </a:p>
          <a:p>
            <a:pPr fontAlgn="base">
              <a:spcBef>
                <a:spcPct val="0"/>
              </a:spcBef>
              <a:spcAft>
                <a:spcPct val="0"/>
              </a:spcAft>
              <a:buFontTx/>
              <a:buAutoNum type="arabicPeriod"/>
            </a:pPr>
            <a:endParaRPr kumimoji="0" lang="en-US" altLang="zh-CN" sz="2800" smtClean="0">
              <a:solidFill>
                <a:srgbClr val="FFFFFF"/>
              </a:solidFill>
            </a:endParaRPr>
          </a:p>
          <a:p>
            <a:pPr fontAlgn="base">
              <a:spcBef>
                <a:spcPct val="0"/>
              </a:spcBef>
              <a:spcAft>
                <a:spcPct val="0"/>
              </a:spcAft>
              <a:buFontTx/>
              <a:buAutoNum type="arabicPeriod"/>
            </a:pPr>
            <a:r>
              <a:rPr kumimoji="0" lang="en-US" altLang="zh-CN" sz="2800" smtClean="0">
                <a:solidFill>
                  <a:srgbClr val="FFFFFF"/>
                </a:solidFill>
              </a:rPr>
              <a:t>It converts the sample to proper status (physcial state, specification, isomer) for analysis </a:t>
            </a:r>
            <a:endParaRPr kumimoji="0" lang="zh-CN" altLang="en-US" sz="2800" smtClean="0">
              <a:solidFill>
                <a:srgbClr val="FFFFFF"/>
              </a:solidFill>
            </a:endParaRPr>
          </a:p>
        </p:txBody>
      </p:sp>
      <mc:AlternateContent xmlns:mc="http://schemas.openxmlformats.org/markup-compatibility/2006">
        <mc:Choice xmlns:p14="http://schemas.microsoft.com/office/powerpoint/2010/main" Requires="p14">
          <p:contentPart p14:bwMode="auto" r:id="rId2">
            <p14:nvContentPartPr>
              <p14:cNvPr id="2" name="墨迹 1"/>
              <p14:cNvContentPartPr/>
              <p14:nvPr/>
            </p14:nvContentPartPr>
            <p14:xfrm>
              <a:off x="5547240" y="2161800"/>
              <a:ext cx="3069720" cy="4466880"/>
            </p14:xfrm>
          </p:contentPart>
        </mc:Choice>
        <mc:Fallback>
          <p:pic>
            <p:nvPicPr>
              <p:cNvPr id="2" name="墨迹 1"/>
              <p:cNvPicPr/>
              <p:nvPr/>
            </p:nvPicPr>
            <p:blipFill>
              <a:blip r:embed="rId3"/>
              <a:stretch>
                <a:fillRect/>
              </a:stretch>
            </p:blipFill>
            <p:spPr>
              <a:xfrm>
                <a:off x="5537880" y="2152440"/>
                <a:ext cx="3088440" cy="4485600"/>
              </a:xfrm>
              <a:prstGeom prst="rect">
                <a:avLst/>
              </a:prstGeom>
            </p:spPr>
          </p:pic>
        </mc:Fallback>
      </mc:AlternateContent>
    </p:spTree>
    <p:extLst>
      <p:ext uri="{BB962C8B-B14F-4D97-AF65-F5344CB8AC3E}">
        <p14:creationId xmlns:p14="http://schemas.microsoft.com/office/powerpoint/2010/main" val="17611601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342769" y="245110"/>
            <a:ext cx="4461510" cy="635000"/>
          </a:xfrm>
          <a:prstGeom prst="rect">
            <a:avLst/>
          </a:prstGeom>
        </p:spPr>
        <p:txBody>
          <a:bodyPr vert="horz" wrap="square" lIns="0" tIns="12065" rIns="0" bIns="0" rtlCol="0">
            <a:spAutoFit/>
          </a:bodyPr>
          <a:lstStyle/>
          <a:p>
            <a:pPr marL="12700">
              <a:lnSpc>
                <a:spcPct val="100000"/>
              </a:lnSpc>
              <a:spcBef>
                <a:spcPts val="95"/>
              </a:spcBef>
            </a:pPr>
            <a:r>
              <a:rPr sz="4000" spc="-5" dirty="0">
                <a:latin typeface="Calibri"/>
                <a:cs typeface="Calibri"/>
              </a:rPr>
              <a:t>Planning of</a:t>
            </a:r>
            <a:r>
              <a:rPr sz="4000" spc="-25" dirty="0">
                <a:latin typeface="Calibri"/>
                <a:cs typeface="Calibri"/>
              </a:rPr>
              <a:t> </a:t>
            </a:r>
            <a:r>
              <a:rPr sz="4000" spc="-5" dirty="0">
                <a:latin typeface="Calibri"/>
                <a:cs typeface="Calibri"/>
              </a:rPr>
              <a:t>Sampling</a:t>
            </a:r>
            <a:endParaRPr sz="4000">
              <a:latin typeface="Calibri"/>
              <a:cs typeface="Calibri"/>
            </a:endParaRPr>
          </a:p>
        </p:txBody>
      </p:sp>
      <p:sp>
        <p:nvSpPr>
          <p:cNvPr id="3" name="object 3"/>
          <p:cNvSpPr txBox="1"/>
          <p:nvPr/>
        </p:nvSpPr>
        <p:spPr>
          <a:xfrm>
            <a:off x="307340" y="1148842"/>
            <a:ext cx="8531225" cy="1818005"/>
          </a:xfrm>
          <a:prstGeom prst="rect">
            <a:avLst/>
          </a:prstGeom>
        </p:spPr>
        <p:txBody>
          <a:bodyPr vert="horz" wrap="square" lIns="0" tIns="12065" rIns="0" bIns="0" rtlCol="0">
            <a:spAutoFit/>
          </a:bodyPr>
          <a:lstStyle/>
          <a:p>
            <a:pPr marL="355600" indent="-342900">
              <a:spcBef>
                <a:spcPts val="95"/>
              </a:spcBef>
              <a:buFont typeface="Arial"/>
              <a:buChar char="•"/>
              <a:tabLst>
                <a:tab pos="354965" algn="l"/>
                <a:tab pos="355600" algn="l"/>
              </a:tabLst>
            </a:pPr>
            <a:r>
              <a:rPr sz="2800" spc="-5" dirty="0">
                <a:latin typeface="Times New Roman"/>
                <a:cs typeface="Times New Roman"/>
              </a:rPr>
              <a:t>Ask yourself </a:t>
            </a:r>
            <a:r>
              <a:rPr sz="2800" dirty="0">
                <a:latin typeface="Times New Roman"/>
                <a:cs typeface="Times New Roman"/>
              </a:rPr>
              <a:t>the purpose of study</a:t>
            </a:r>
            <a:r>
              <a:rPr sz="2800" spc="-25" dirty="0">
                <a:latin typeface="Times New Roman"/>
                <a:cs typeface="Times New Roman"/>
              </a:rPr>
              <a:t> </a:t>
            </a:r>
            <a:r>
              <a:rPr sz="2800" spc="-5" dirty="0">
                <a:latin typeface="Times New Roman"/>
                <a:cs typeface="Times New Roman"/>
              </a:rPr>
              <a:t>(?)</a:t>
            </a:r>
            <a:endParaRPr sz="2800" dirty="0">
              <a:latin typeface="Times New Roman"/>
              <a:cs typeface="Times New Roman"/>
            </a:endParaRPr>
          </a:p>
          <a:p>
            <a:pPr marL="355600" marR="5080" indent="-342900">
              <a:lnSpc>
                <a:spcPct val="150000"/>
              </a:lnSpc>
              <a:spcBef>
                <a:spcPts val="675"/>
              </a:spcBef>
              <a:buFont typeface="Arial"/>
              <a:buChar char="•"/>
              <a:tabLst>
                <a:tab pos="354965" algn="l"/>
                <a:tab pos="355600" algn="l"/>
                <a:tab pos="1262380" algn="l"/>
                <a:tab pos="1989455" algn="l"/>
                <a:tab pos="2560955" algn="l"/>
                <a:tab pos="3703954" algn="l"/>
                <a:tab pos="4236085" algn="l"/>
                <a:tab pos="4888230" algn="l"/>
                <a:tab pos="5638165" algn="l"/>
                <a:tab pos="6583680" algn="l"/>
                <a:tab pos="7411084" algn="l"/>
              </a:tabLst>
            </a:pPr>
            <a:r>
              <a:rPr sz="2800" spc="-5" dirty="0">
                <a:latin typeface="Times New Roman"/>
                <a:cs typeface="Times New Roman"/>
              </a:rPr>
              <a:t>W</a:t>
            </a:r>
            <a:r>
              <a:rPr sz="2800" dirty="0">
                <a:latin typeface="Times New Roman"/>
                <a:cs typeface="Times New Roman"/>
              </a:rPr>
              <a:t>h</a:t>
            </a:r>
            <a:r>
              <a:rPr sz="2800" spc="-5" dirty="0">
                <a:latin typeface="Times New Roman"/>
                <a:cs typeface="Times New Roman"/>
              </a:rPr>
              <a:t>at</a:t>
            </a:r>
            <a:r>
              <a:rPr sz="2800" dirty="0">
                <a:latin typeface="Times New Roman"/>
                <a:cs typeface="Times New Roman"/>
              </a:rPr>
              <a:t>	</a:t>
            </a:r>
            <a:r>
              <a:rPr sz="2800" spc="-5" dirty="0">
                <a:latin typeface="Times New Roman"/>
                <a:cs typeface="Times New Roman"/>
              </a:rPr>
              <a:t>data</a:t>
            </a:r>
            <a:r>
              <a:rPr sz="2800" dirty="0">
                <a:latin typeface="Times New Roman"/>
                <a:cs typeface="Times New Roman"/>
              </a:rPr>
              <a:t>	</a:t>
            </a:r>
            <a:r>
              <a:rPr sz="2800" spc="-5" dirty="0">
                <a:latin typeface="Times New Roman"/>
                <a:cs typeface="Times New Roman"/>
              </a:rPr>
              <a:t>are</a:t>
            </a:r>
            <a:r>
              <a:rPr sz="2800" dirty="0">
                <a:latin typeface="Times New Roman"/>
                <a:cs typeface="Times New Roman"/>
              </a:rPr>
              <a:t>	</a:t>
            </a:r>
            <a:r>
              <a:rPr sz="2800" spc="-5" dirty="0">
                <a:latin typeface="Times New Roman"/>
                <a:cs typeface="Times New Roman"/>
              </a:rPr>
              <a:t>needed</a:t>
            </a:r>
            <a:r>
              <a:rPr sz="2800" dirty="0">
                <a:latin typeface="Times New Roman"/>
                <a:cs typeface="Times New Roman"/>
              </a:rPr>
              <a:t>	</a:t>
            </a:r>
            <a:r>
              <a:rPr sz="2800" spc="-5" dirty="0">
                <a:latin typeface="Times New Roman"/>
                <a:cs typeface="Times New Roman"/>
              </a:rPr>
              <a:t>(?)</a:t>
            </a:r>
            <a:r>
              <a:rPr sz="2800" dirty="0">
                <a:latin typeface="Times New Roman"/>
                <a:cs typeface="Times New Roman"/>
              </a:rPr>
              <a:t>	</a:t>
            </a:r>
            <a:r>
              <a:rPr sz="2800" spc="-5" dirty="0">
                <a:latin typeface="Times New Roman"/>
                <a:cs typeface="Times New Roman"/>
              </a:rPr>
              <a:t>and</a:t>
            </a:r>
            <a:r>
              <a:rPr sz="2800" dirty="0">
                <a:latin typeface="Times New Roman"/>
                <a:cs typeface="Times New Roman"/>
              </a:rPr>
              <a:t>	</a:t>
            </a:r>
            <a:r>
              <a:rPr sz="2800" spc="-5" dirty="0">
                <a:latin typeface="Times New Roman"/>
                <a:cs typeface="Times New Roman"/>
              </a:rPr>
              <a:t>t</a:t>
            </a:r>
            <a:r>
              <a:rPr sz="2800" dirty="0">
                <a:latin typeface="Times New Roman"/>
                <a:cs typeface="Times New Roman"/>
              </a:rPr>
              <a:t>h</a:t>
            </a:r>
            <a:r>
              <a:rPr sz="2800" spc="-5" dirty="0">
                <a:latin typeface="Times New Roman"/>
                <a:cs typeface="Times New Roman"/>
              </a:rPr>
              <a:t>en</a:t>
            </a:r>
            <a:r>
              <a:rPr sz="2800" dirty="0">
                <a:latin typeface="Times New Roman"/>
                <a:cs typeface="Times New Roman"/>
              </a:rPr>
              <a:t>	</a:t>
            </a:r>
            <a:r>
              <a:rPr sz="2800" spc="-5" dirty="0">
                <a:latin typeface="Times New Roman"/>
                <a:cs typeface="Times New Roman"/>
              </a:rPr>
              <a:t>se</a:t>
            </a:r>
            <a:r>
              <a:rPr sz="2800" dirty="0">
                <a:latin typeface="Times New Roman"/>
                <a:cs typeface="Times New Roman"/>
              </a:rPr>
              <a:t>l</a:t>
            </a:r>
            <a:r>
              <a:rPr sz="2800" spc="-5" dirty="0">
                <a:latin typeface="Times New Roman"/>
                <a:cs typeface="Times New Roman"/>
              </a:rPr>
              <a:t>ect</a:t>
            </a:r>
            <a:r>
              <a:rPr sz="2800" dirty="0">
                <a:latin typeface="Times New Roman"/>
                <a:cs typeface="Times New Roman"/>
              </a:rPr>
              <a:t>	</a:t>
            </a:r>
            <a:r>
              <a:rPr sz="2800" spc="-20" dirty="0">
                <a:latin typeface="Times New Roman"/>
                <a:cs typeface="Times New Roman"/>
              </a:rPr>
              <a:t>m</a:t>
            </a:r>
            <a:r>
              <a:rPr sz="2800" spc="-5" dirty="0">
                <a:latin typeface="Times New Roman"/>
                <a:cs typeface="Times New Roman"/>
              </a:rPr>
              <a:t>o</a:t>
            </a:r>
            <a:r>
              <a:rPr sz="2800" dirty="0">
                <a:latin typeface="Times New Roman"/>
                <a:cs typeface="Times New Roman"/>
              </a:rPr>
              <a:t>s</a:t>
            </a:r>
            <a:r>
              <a:rPr sz="2800" spc="-5" dirty="0">
                <a:latin typeface="Times New Roman"/>
                <a:cs typeface="Times New Roman"/>
              </a:rPr>
              <a:t>t</a:t>
            </a:r>
            <a:r>
              <a:rPr sz="2800" dirty="0">
                <a:latin typeface="Times New Roman"/>
                <a:cs typeface="Times New Roman"/>
              </a:rPr>
              <a:t>	</a:t>
            </a:r>
            <a:r>
              <a:rPr sz="2800" spc="-5" dirty="0">
                <a:latin typeface="Times New Roman"/>
                <a:cs typeface="Times New Roman"/>
              </a:rPr>
              <a:t>s</a:t>
            </a:r>
            <a:r>
              <a:rPr sz="2800" spc="5" dirty="0">
                <a:latin typeface="Times New Roman"/>
                <a:cs typeface="Times New Roman"/>
              </a:rPr>
              <a:t>u</a:t>
            </a:r>
            <a:r>
              <a:rPr sz="2800" spc="-5" dirty="0">
                <a:latin typeface="Times New Roman"/>
                <a:cs typeface="Times New Roman"/>
              </a:rPr>
              <a:t>itab</a:t>
            </a:r>
            <a:r>
              <a:rPr sz="2800" dirty="0">
                <a:latin typeface="Times New Roman"/>
                <a:cs typeface="Times New Roman"/>
              </a:rPr>
              <a:t>l</a:t>
            </a:r>
            <a:r>
              <a:rPr sz="2800" spc="-5" dirty="0">
                <a:latin typeface="Times New Roman"/>
                <a:cs typeface="Times New Roman"/>
              </a:rPr>
              <a:t>e  location that </a:t>
            </a:r>
            <a:r>
              <a:rPr sz="2800" spc="-10" dirty="0">
                <a:latin typeface="Times New Roman"/>
                <a:cs typeface="Times New Roman"/>
              </a:rPr>
              <a:t>can </a:t>
            </a:r>
            <a:r>
              <a:rPr sz="2800" dirty="0">
                <a:latin typeface="Times New Roman"/>
                <a:cs typeface="Times New Roman"/>
              </a:rPr>
              <a:t>provide the </a:t>
            </a:r>
            <a:r>
              <a:rPr sz="2800" spc="-5" dirty="0">
                <a:latin typeface="Times New Roman"/>
                <a:cs typeface="Times New Roman"/>
              </a:rPr>
              <a:t>required</a:t>
            </a:r>
            <a:r>
              <a:rPr sz="2800" spc="-20" dirty="0">
                <a:latin typeface="Times New Roman"/>
                <a:cs typeface="Times New Roman"/>
              </a:rPr>
              <a:t> </a:t>
            </a:r>
            <a:r>
              <a:rPr sz="2800" spc="-5" dirty="0">
                <a:latin typeface="Times New Roman"/>
                <a:cs typeface="Times New Roman"/>
              </a:rPr>
              <a:t>information.</a:t>
            </a:r>
            <a:endParaRPr sz="2800" dirty="0">
              <a:latin typeface="Times New Roman"/>
              <a:cs typeface="Times New Roman"/>
            </a:endParaRPr>
          </a:p>
        </p:txBody>
      </p:sp>
    </p:spTree>
    <p:extLst>
      <p:ext uri="{BB962C8B-B14F-4D97-AF65-F5344CB8AC3E}">
        <p14:creationId xmlns:p14="http://schemas.microsoft.com/office/powerpoint/2010/main" val="20350322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3"/>
          <p:cNvSpPr>
            <a:spLocks noGrp="1"/>
          </p:cNvSpPr>
          <p:nvPr>
            <p:ph type="sldNum" sz="quarter" idx="12"/>
          </p:nvPr>
        </p:nvSpPr>
        <p:spPr>
          <a:noFill/>
        </p:spPr>
        <p:txBody>
          <a:bodyPr/>
          <a:lstStyle>
            <a:lvl1pPr>
              <a:defRPr kumimoji="1" sz="3200">
                <a:solidFill>
                  <a:schemeClr val="tx1"/>
                </a:solidFill>
                <a:latin typeface="Times New Roman" pitchFamily="18" charset="0"/>
                <a:ea typeface="宋体" pitchFamily="2" charset="-122"/>
              </a:defRPr>
            </a:lvl1pPr>
            <a:lvl2pPr>
              <a:defRPr kumimoji="1" sz="2800">
                <a:solidFill>
                  <a:schemeClr val="tx1"/>
                </a:solidFill>
                <a:latin typeface="Times New Roman" pitchFamily="18" charset="0"/>
                <a:ea typeface="宋体" pitchFamily="2" charset="-122"/>
              </a:defRPr>
            </a:lvl2pPr>
            <a:lvl3pPr>
              <a:defRPr kumimoji="1" sz="2400">
                <a:solidFill>
                  <a:schemeClr val="tx1"/>
                </a:solidFill>
                <a:latin typeface="Times New Roman" pitchFamily="18" charset="0"/>
                <a:ea typeface="宋体" pitchFamily="2" charset="-122"/>
              </a:defRPr>
            </a:lvl3pPr>
            <a:lvl4pPr>
              <a:defRPr kumimoji="1" sz="2000">
                <a:solidFill>
                  <a:schemeClr val="tx1"/>
                </a:solidFill>
                <a:latin typeface="Times New Roman" pitchFamily="18" charset="0"/>
                <a:ea typeface="宋体" pitchFamily="2" charset="-122"/>
              </a:defRPr>
            </a:lvl4pPr>
            <a:lvl5pPr>
              <a:defRPr kumimoji="1" sz="2000">
                <a:solidFill>
                  <a:schemeClr val="tx1"/>
                </a:solidFill>
                <a:latin typeface="Times New Roman" pitchFamily="18" charset="0"/>
                <a:ea typeface="宋体" pitchFamily="2" charset="-122"/>
              </a:defRPr>
            </a:lvl5pPr>
            <a:lvl6pPr eaLnBrk="0" hangingPunct="0">
              <a:defRPr kumimoji="1" sz="2000">
                <a:solidFill>
                  <a:schemeClr val="tx1"/>
                </a:solidFill>
                <a:latin typeface="Times New Roman" pitchFamily="18" charset="0"/>
                <a:ea typeface="宋体" pitchFamily="2" charset="-122"/>
              </a:defRPr>
            </a:lvl6pPr>
            <a:lvl7pPr eaLnBrk="0" hangingPunct="0">
              <a:defRPr kumimoji="1" sz="2000">
                <a:solidFill>
                  <a:schemeClr val="tx1"/>
                </a:solidFill>
                <a:latin typeface="Times New Roman" pitchFamily="18" charset="0"/>
                <a:ea typeface="宋体" pitchFamily="2" charset="-122"/>
              </a:defRPr>
            </a:lvl7pPr>
            <a:lvl8pPr eaLnBrk="0" hangingPunct="0">
              <a:defRPr kumimoji="1" sz="2000">
                <a:solidFill>
                  <a:schemeClr val="tx1"/>
                </a:solidFill>
                <a:latin typeface="Times New Roman" pitchFamily="18" charset="0"/>
                <a:ea typeface="宋体" pitchFamily="2" charset="-122"/>
              </a:defRPr>
            </a:lvl8pPr>
            <a:lvl9pPr eaLnBrk="0" hangingPunct="0">
              <a:defRPr kumimoji="1" sz="2000">
                <a:solidFill>
                  <a:schemeClr val="tx1"/>
                </a:solidFill>
                <a:latin typeface="Times New Roman" pitchFamily="18" charset="0"/>
                <a:ea typeface="宋体" pitchFamily="2" charset="-122"/>
              </a:defRPr>
            </a:lvl9pPr>
          </a:lstStyle>
          <a:p>
            <a:fld id="{AB38D4F4-6AF5-47D3-8D12-E9F6CA1EBC19}" type="slidenum">
              <a:rPr kumimoji="0" lang="zh-CN" altLang="en-US" sz="1400">
                <a:solidFill>
                  <a:srgbClr val="FFFFFF"/>
                </a:solidFill>
              </a:rPr>
              <a:pPr/>
              <a:t>6</a:t>
            </a:fld>
            <a:endParaRPr kumimoji="0" lang="en-US" altLang="zh-CN" sz="1400">
              <a:solidFill>
                <a:srgbClr val="FFFFFF"/>
              </a:solidFill>
            </a:endParaRPr>
          </a:p>
        </p:txBody>
      </p:sp>
      <p:sp>
        <p:nvSpPr>
          <p:cNvPr id="31747" name="Rectangle 5"/>
          <p:cNvSpPr>
            <a:spLocks noChangeArrowheads="1"/>
          </p:cNvSpPr>
          <p:nvPr/>
        </p:nvSpPr>
        <p:spPr bwMode="auto">
          <a:xfrm>
            <a:off x="457200" y="304800"/>
            <a:ext cx="7632700" cy="586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812800" indent="-812800" fontAlgn="base">
              <a:lnSpc>
                <a:spcPct val="130000"/>
              </a:lnSpc>
              <a:spcBef>
                <a:spcPct val="20000"/>
              </a:spcBef>
              <a:spcAft>
                <a:spcPct val="0"/>
              </a:spcAft>
              <a:buClr>
                <a:srgbClr val="3366FF"/>
              </a:buClr>
              <a:buSzPct val="80000"/>
              <a:buFont typeface="Wingdings" pitchFamily="2" charset="2"/>
              <a:buNone/>
            </a:pPr>
            <a:r>
              <a:rPr kumimoji="1" lang="en-US" altLang="zh-CN" sz="4000" b="1" smtClean="0">
                <a:solidFill>
                  <a:srgbClr val="FF5050"/>
                </a:solidFill>
              </a:rPr>
              <a:t>Sampling requirements:</a:t>
            </a:r>
            <a:endParaRPr kumimoji="1" lang="en-US" altLang="zh-CN" sz="3200" b="1" smtClean="0">
              <a:solidFill>
                <a:srgbClr val="FF5050"/>
              </a:solidFill>
            </a:endParaRPr>
          </a:p>
          <a:p>
            <a:pPr marL="812800" indent="-812800" fontAlgn="base">
              <a:lnSpc>
                <a:spcPct val="130000"/>
              </a:lnSpc>
              <a:spcBef>
                <a:spcPct val="20000"/>
              </a:spcBef>
              <a:spcAft>
                <a:spcPct val="0"/>
              </a:spcAft>
              <a:buClr>
                <a:srgbClr val="3366FF"/>
              </a:buClr>
              <a:buSzPct val="80000"/>
              <a:buFont typeface="Wingdings" pitchFamily="2" charset="2"/>
              <a:buChar char="n"/>
            </a:pPr>
            <a:endParaRPr kumimoji="1" lang="en-US" altLang="zh-CN" sz="3200" b="1" smtClean="0">
              <a:solidFill>
                <a:srgbClr val="FF5050"/>
              </a:solidFill>
            </a:endParaRPr>
          </a:p>
          <a:p>
            <a:pPr marL="1168400" lvl="1" indent="-711200" fontAlgn="base">
              <a:lnSpc>
                <a:spcPct val="130000"/>
              </a:lnSpc>
              <a:spcBef>
                <a:spcPct val="20000"/>
              </a:spcBef>
              <a:spcAft>
                <a:spcPct val="0"/>
              </a:spcAft>
              <a:buClr>
                <a:srgbClr val="FFFFFF"/>
              </a:buClr>
              <a:buSzPct val="90000"/>
            </a:pPr>
            <a:r>
              <a:rPr kumimoji="1" lang="en-US" altLang="zh-CN" sz="2800" b="1" smtClean="0">
                <a:solidFill>
                  <a:srgbClr val="FFFFFF"/>
                </a:solidFill>
              </a:rPr>
              <a:t>@Representative</a:t>
            </a:r>
          </a:p>
          <a:p>
            <a:pPr marL="1168400" lvl="1" indent="-711200" fontAlgn="base">
              <a:lnSpc>
                <a:spcPct val="130000"/>
              </a:lnSpc>
              <a:spcBef>
                <a:spcPct val="20000"/>
              </a:spcBef>
              <a:spcAft>
                <a:spcPct val="0"/>
              </a:spcAft>
              <a:buClr>
                <a:srgbClr val="FFFFFF"/>
              </a:buClr>
              <a:buSzPct val="90000"/>
            </a:pPr>
            <a:r>
              <a:rPr kumimoji="1" lang="en-US" altLang="zh-CN" sz="2800" b="1" smtClean="0">
                <a:solidFill>
                  <a:srgbClr val="FFFFFF"/>
                </a:solidFill>
              </a:rPr>
              <a:t>@Homogeneous</a:t>
            </a:r>
          </a:p>
          <a:p>
            <a:pPr marL="1168400" lvl="1" indent="-711200" fontAlgn="base">
              <a:lnSpc>
                <a:spcPct val="130000"/>
              </a:lnSpc>
              <a:spcBef>
                <a:spcPct val="20000"/>
              </a:spcBef>
              <a:spcAft>
                <a:spcPct val="0"/>
              </a:spcAft>
              <a:buClr>
                <a:srgbClr val="FFFFFF"/>
              </a:buClr>
              <a:buSzPct val="90000"/>
            </a:pPr>
            <a:r>
              <a:rPr kumimoji="1" lang="en-US" altLang="zh-CN" sz="2800" b="1" smtClean="0">
                <a:solidFill>
                  <a:srgbClr val="FFFFFF"/>
                </a:solidFill>
              </a:rPr>
              <a:t>@Enough amount</a:t>
            </a:r>
          </a:p>
          <a:p>
            <a:pPr marL="1168400" lvl="1" indent="-711200" fontAlgn="base">
              <a:lnSpc>
                <a:spcPct val="130000"/>
              </a:lnSpc>
              <a:spcBef>
                <a:spcPct val="20000"/>
              </a:spcBef>
              <a:spcAft>
                <a:spcPct val="0"/>
              </a:spcAft>
              <a:buClr>
                <a:srgbClr val="FFFFFF"/>
              </a:buClr>
              <a:buSzPct val="90000"/>
            </a:pPr>
            <a:r>
              <a:rPr kumimoji="1" lang="en-US" altLang="zh-CN" sz="2800" b="1" smtClean="0">
                <a:solidFill>
                  <a:srgbClr val="FFFFFF"/>
                </a:solidFill>
              </a:rPr>
              <a:t>@Removal of obvious interferences</a:t>
            </a:r>
          </a:p>
        </p:txBody>
      </p:sp>
    </p:spTree>
    <p:extLst>
      <p:ext uri="{BB962C8B-B14F-4D97-AF65-F5344CB8AC3E}">
        <p14:creationId xmlns:p14="http://schemas.microsoft.com/office/powerpoint/2010/main" val="17792825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57200" y="228600"/>
            <a:ext cx="8229600" cy="609600"/>
          </a:xfrm>
          <a:prstGeom prst="rect">
            <a:avLst/>
          </a:prstGeom>
          <a:solidFill>
            <a:srgbClr val="00AFEF"/>
          </a:solidFill>
        </p:spPr>
        <p:txBody>
          <a:bodyPr vert="horz" wrap="square" lIns="0" tIns="47625" rIns="0" bIns="0" rtlCol="0">
            <a:spAutoFit/>
          </a:bodyPr>
          <a:lstStyle/>
          <a:p>
            <a:pPr algn="ctr">
              <a:lnSpc>
                <a:spcPct val="100000"/>
              </a:lnSpc>
              <a:spcBef>
                <a:spcPts val="375"/>
              </a:spcBef>
            </a:pPr>
            <a:r>
              <a:rPr b="0" spc="-50" dirty="0">
                <a:latin typeface="Times New Roman"/>
                <a:cs typeface="Times New Roman"/>
              </a:rPr>
              <a:t>Water</a:t>
            </a:r>
            <a:r>
              <a:rPr b="0" spc="-20" dirty="0">
                <a:latin typeface="Times New Roman"/>
                <a:cs typeface="Times New Roman"/>
              </a:rPr>
              <a:t> </a:t>
            </a:r>
            <a:r>
              <a:rPr b="0" dirty="0">
                <a:latin typeface="Times New Roman"/>
                <a:cs typeface="Times New Roman"/>
              </a:rPr>
              <a:t>Sampling</a:t>
            </a:r>
          </a:p>
        </p:txBody>
      </p:sp>
      <p:sp>
        <p:nvSpPr>
          <p:cNvPr id="3" name="object 3"/>
          <p:cNvSpPr/>
          <p:nvPr/>
        </p:nvSpPr>
        <p:spPr>
          <a:xfrm>
            <a:off x="152400" y="838199"/>
            <a:ext cx="8763000" cy="6019800"/>
          </a:xfrm>
          <a:custGeom>
            <a:avLst/>
            <a:gdLst/>
            <a:ahLst/>
            <a:cxnLst/>
            <a:rect l="l" t="t" r="r" b="b"/>
            <a:pathLst>
              <a:path w="8763000" h="6019800">
                <a:moveTo>
                  <a:pt x="0" y="6019800"/>
                </a:moveTo>
                <a:lnTo>
                  <a:pt x="8763000" y="6019800"/>
                </a:lnTo>
                <a:lnTo>
                  <a:pt x="8763000" y="0"/>
                </a:lnTo>
                <a:lnTo>
                  <a:pt x="0" y="0"/>
                </a:lnTo>
                <a:lnTo>
                  <a:pt x="0" y="6019800"/>
                </a:lnTo>
                <a:close/>
              </a:path>
            </a:pathLst>
          </a:custGeom>
          <a:ln w="9144">
            <a:solidFill>
              <a:srgbClr val="4F81BC"/>
            </a:solidFill>
          </a:ln>
        </p:spPr>
        <p:txBody>
          <a:bodyPr wrap="square" lIns="0" tIns="0" rIns="0" bIns="0" rtlCol="0"/>
          <a:lstStyle/>
          <a:p>
            <a:endParaRPr>
              <a:solidFill>
                <a:prstClr val="black"/>
              </a:solidFill>
            </a:endParaRPr>
          </a:p>
        </p:txBody>
      </p:sp>
      <p:sp>
        <p:nvSpPr>
          <p:cNvPr id="4" name="object 4"/>
          <p:cNvSpPr/>
          <p:nvPr/>
        </p:nvSpPr>
        <p:spPr>
          <a:xfrm>
            <a:off x="701040" y="1635251"/>
            <a:ext cx="228600" cy="231648"/>
          </a:xfrm>
          <a:prstGeom prst="rect">
            <a:avLst/>
          </a:prstGeom>
          <a:blipFill>
            <a:blip r:embed="rId2" cstate="print"/>
            <a:stretch>
              <a:fillRect/>
            </a:stretch>
          </a:blipFill>
        </p:spPr>
        <p:txBody>
          <a:bodyPr wrap="square" lIns="0" tIns="0" rIns="0" bIns="0" rtlCol="0"/>
          <a:lstStyle/>
          <a:p>
            <a:endParaRPr>
              <a:solidFill>
                <a:prstClr val="black"/>
              </a:solidFill>
            </a:endParaRPr>
          </a:p>
        </p:txBody>
      </p:sp>
      <p:sp>
        <p:nvSpPr>
          <p:cNvPr id="5" name="object 5"/>
          <p:cNvSpPr/>
          <p:nvPr/>
        </p:nvSpPr>
        <p:spPr>
          <a:xfrm>
            <a:off x="701040" y="2744723"/>
            <a:ext cx="228600" cy="231648"/>
          </a:xfrm>
          <a:prstGeom prst="rect">
            <a:avLst/>
          </a:prstGeom>
          <a:blipFill>
            <a:blip r:embed="rId2" cstate="print"/>
            <a:stretch>
              <a:fillRect/>
            </a:stretch>
          </a:blipFill>
        </p:spPr>
        <p:txBody>
          <a:bodyPr wrap="square" lIns="0" tIns="0" rIns="0" bIns="0" rtlCol="0"/>
          <a:lstStyle/>
          <a:p>
            <a:endParaRPr>
              <a:solidFill>
                <a:prstClr val="black"/>
              </a:solidFill>
            </a:endParaRPr>
          </a:p>
        </p:txBody>
      </p:sp>
      <p:sp>
        <p:nvSpPr>
          <p:cNvPr id="6" name="object 6"/>
          <p:cNvSpPr/>
          <p:nvPr/>
        </p:nvSpPr>
        <p:spPr>
          <a:xfrm>
            <a:off x="701040" y="3339084"/>
            <a:ext cx="228600" cy="231648"/>
          </a:xfrm>
          <a:prstGeom prst="rect">
            <a:avLst/>
          </a:prstGeom>
          <a:blipFill>
            <a:blip r:embed="rId2" cstate="print"/>
            <a:stretch>
              <a:fillRect/>
            </a:stretch>
          </a:blipFill>
        </p:spPr>
        <p:txBody>
          <a:bodyPr wrap="square" lIns="0" tIns="0" rIns="0" bIns="0" rtlCol="0"/>
          <a:lstStyle/>
          <a:p>
            <a:endParaRPr>
              <a:solidFill>
                <a:prstClr val="black"/>
              </a:solidFill>
            </a:endParaRPr>
          </a:p>
        </p:txBody>
      </p:sp>
      <p:sp>
        <p:nvSpPr>
          <p:cNvPr id="7" name="object 7"/>
          <p:cNvSpPr txBox="1"/>
          <p:nvPr/>
        </p:nvSpPr>
        <p:spPr>
          <a:xfrm>
            <a:off x="231140" y="730838"/>
            <a:ext cx="8608060" cy="5880100"/>
          </a:xfrm>
          <a:prstGeom prst="rect">
            <a:avLst/>
          </a:prstGeom>
        </p:spPr>
        <p:txBody>
          <a:bodyPr vert="horz" wrap="square" lIns="0" tIns="210185" rIns="0" bIns="0" rtlCol="0">
            <a:spAutoFit/>
          </a:bodyPr>
          <a:lstStyle/>
          <a:p>
            <a:pPr marL="355600" indent="-342900">
              <a:spcBef>
                <a:spcPts val="1655"/>
              </a:spcBef>
              <a:buFont typeface="Arial"/>
              <a:buChar char="•"/>
              <a:tabLst>
                <a:tab pos="354965" algn="l"/>
                <a:tab pos="355600" algn="l"/>
              </a:tabLst>
            </a:pPr>
            <a:r>
              <a:rPr sz="2600" dirty="0">
                <a:latin typeface="Times New Roman"/>
                <a:cs typeface="Times New Roman"/>
              </a:rPr>
              <a:t>The objective of </a:t>
            </a:r>
            <a:r>
              <a:rPr sz="2600" spc="-5" dirty="0">
                <a:latin typeface="Times New Roman"/>
                <a:cs typeface="Times New Roman"/>
              </a:rPr>
              <a:t>sampling</a:t>
            </a:r>
            <a:r>
              <a:rPr sz="2600" spc="-40" dirty="0">
                <a:latin typeface="Times New Roman"/>
                <a:cs typeface="Times New Roman"/>
              </a:rPr>
              <a:t> </a:t>
            </a:r>
            <a:r>
              <a:rPr sz="2600" spc="-5" dirty="0">
                <a:latin typeface="Times New Roman"/>
                <a:cs typeface="Times New Roman"/>
              </a:rPr>
              <a:t>is:</a:t>
            </a:r>
            <a:endParaRPr sz="2600" dirty="0">
              <a:latin typeface="Times New Roman"/>
              <a:cs typeface="Times New Roman"/>
            </a:endParaRPr>
          </a:p>
          <a:p>
            <a:pPr marL="756285" marR="8255" indent="81915">
              <a:lnSpc>
                <a:spcPct val="130100"/>
              </a:lnSpc>
              <a:spcBef>
                <a:spcPts val="620"/>
              </a:spcBef>
              <a:tabLst>
                <a:tab pos="1250315" algn="l"/>
                <a:tab pos="2283460" algn="l"/>
                <a:tab pos="2583815" algn="l"/>
                <a:tab pos="3691890" algn="l"/>
                <a:tab pos="4120515" algn="l"/>
                <a:tab pos="5007610" algn="l"/>
                <a:tab pos="5969635" algn="l"/>
                <a:tab pos="6343015" algn="l"/>
                <a:tab pos="7211695" algn="l"/>
                <a:tab pos="8338184" algn="l"/>
              </a:tabLst>
            </a:pPr>
            <a:r>
              <a:rPr sz="2600" spc="-5" dirty="0">
                <a:latin typeface="Times New Roman"/>
                <a:cs typeface="Times New Roman"/>
              </a:rPr>
              <a:t>t</a:t>
            </a:r>
            <a:r>
              <a:rPr sz="2600" dirty="0">
                <a:latin typeface="Times New Roman"/>
                <a:cs typeface="Times New Roman"/>
              </a:rPr>
              <a:t>o	col</a:t>
            </a:r>
            <a:r>
              <a:rPr sz="2600" spc="-15" dirty="0">
                <a:latin typeface="Times New Roman"/>
                <a:cs typeface="Times New Roman"/>
              </a:rPr>
              <a:t>l</a:t>
            </a:r>
            <a:r>
              <a:rPr sz="2600" dirty="0">
                <a:latin typeface="Times New Roman"/>
                <a:cs typeface="Times New Roman"/>
              </a:rPr>
              <a:t>e</a:t>
            </a:r>
            <a:r>
              <a:rPr sz="2600" spc="-15" dirty="0">
                <a:latin typeface="Times New Roman"/>
                <a:cs typeface="Times New Roman"/>
              </a:rPr>
              <a:t>c</a:t>
            </a:r>
            <a:r>
              <a:rPr sz="2600" dirty="0">
                <a:latin typeface="Times New Roman"/>
                <a:cs typeface="Times New Roman"/>
              </a:rPr>
              <a:t>t	a	por</a:t>
            </a:r>
            <a:r>
              <a:rPr sz="2600" spc="-15" dirty="0">
                <a:latin typeface="Times New Roman"/>
                <a:cs typeface="Times New Roman"/>
              </a:rPr>
              <a:t>t</a:t>
            </a:r>
            <a:r>
              <a:rPr sz="2600" dirty="0">
                <a:latin typeface="Times New Roman"/>
                <a:cs typeface="Times New Roman"/>
              </a:rPr>
              <a:t>ion	of	wat</a:t>
            </a:r>
            <a:r>
              <a:rPr sz="2600" spc="-15" dirty="0">
                <a:latin typeface="Times New Roman"/>
                <a:cs typeface="Times New Roman"/>
              </a:rPr>
              <a:t>e</a:t>
            </a:r>
            <a:r>
              <a:rPr sz="2600" dirty="0">
                <a:latin typeface="Times New Roman"/>
                <a:cs typeface="Times New Roman"/>
              </a:rPr>
              <a:t>r	</a:t>
            </a:r>
            <a:r>
              <a:rPr sz="2600" spc="-15" dirty="0">
                <a:latin typeface="Times New Roman"/>
                <a:cs typeface="Times New Roman"/>
              </a:rPr>
              <a:t>w</a:t>
            </a:r>
            <a:r>
              <a:rPr sz="2600" dirty="0">
                <a:latin typeface="Times New Roman"/>
                <a:cs typeface="Times New Roman"/>
              </a:rPr>
              <a:t>hich	</a:t>
            </a:r>
            <a:r>
              <a:rPr sz="2600" spc="-5" dirty="0">
                <a:latin typeface="Times New Roman"/>
                <a:cs typeface="Times New Roman"/>
              </a:rPr>
              <a:t>i</a:t>
            </a:r>
            <a:r>
              <a:rPr sz="2600" dirty="0">
                <a:latin typeface="Times New Roman"/>
                <a:cs typeface="Times New Roman"/>
              </a:rPr>
              <a:t>s	sm</a:t>
            </a:r>
            <a:r>
              <a:rPr sz="2600" spc="-15" dirty="0">
                <a:latin typeface="Times New Roman"/>
                <a:cs typeface="Times New Roman"/>
              </a:rPr>
              <a:t>a</a:t>
            </a:r>
            <a:r>
              <a:rPr sz="2600" dirty="0">
                <a:latin typeface="Times New Roman"/>
                <a:cs typeface="Times New Roman"/>
              </a:rPr>
              <a:t>ll	enou</a:t>
            </a:r>
            <a:r>
              <a:rPr sz="2600" spc="-15" dirty="0">
                <a:latin typeface="Times New Roman"/>
                <a:cs typeface="Times New Roman"/>
              </a:rPr>
              <a:t>g</a:t>
            </a:r>
            <a:r>
              <a:rPr sz="2600" dirty="0">
                <a:latin typeface="Times New Roman"/>
                <a:cs typeface="Times New Roman"/>
              </a:rPr>
              <a:t>h	</a:t>
            </a:r>
            <a:r>
              <a:rPr sz="2600" spc="-20" dirty="0">
                <a:latin typeface="Times New Roman"/>
                <a:cs typeface="Times New Roman"/>
              </a:rPr>
              <a:t>in  </a:t>
            </a:r>
            <a:r>
              <a:rPr sz="2600" dirty="0">
                <a:latin typeface="Times New Roman"/>
                <a:cs typeface="Times New Roman"/>
              </a:rPr>
              <a:t>volume </a:t>
            </a:r>
            <a:r>
              <a:rPr sz="2600" spc="-5" dirty="0">
                <a:latin typeface="Times New Roman"/>
                <a:cs typeface="Times New Roman"/>
              </a:rPr>
              <a:t>to </a:t>
            </a:r>
            <a:r>
              <a:rPr sz="2600" dirty="0">
                <a:latin typeface="Times New Roman"/>
                <a:cs typeface="Times New Roman"/>
              </a:rPr>
              <a:t>be </a:t>
            </a:r>
            <a:r>
              <a:rPr sz="2600" spc="-5" dirty="0">
                <a:latin typeface="Times New Roman"/>
                <a:cs typeface="Times New Roman"/>
              </a:rPr>
              <a:t>transported</a:t>
            </a:r>
            <a:r>
              <a:rPr sz="2600" spc="-45" dirty="0">
                <a:latin typeface="Times New Roman"/>
                <a:cs typeface="Times New Roman"/>
              </a:rPr>
              <a:t> </a:t>
            </a:r>
            <a:r>
              <a:rPr sz="2600" dirty="0">
                <a:latin typeface="Times New Roman"/>
                <a:cs typeface="Times New Roman"/>
              </a:rPr>
              <a:t>conveniently</a:t>
            </a:r>
          </a:p>
          <a:p>
            <a:pPr marL="756285">
              <a:spcBef>
                <a:spcPts val="1560"/>
              </a:spcBef>
            </a:pPr>
            <a:r>
              <a:rPr sz="2600" dirty="0">
                <a:latin typeface="Times New Roman"/>
                <a:cs typeface="Times New Roman"/>
              </a:rPr>
              <a:t>handled </a:t>
            </a:r>
            <a:r>
              <a:rPr sz="2600" spc="-5" dirty="0">
                <a:latin typeface="Times New Roman"/>
                <a:cs typeface="Times New Roman"/>
              </a:rPr>
              <a:t>in </a:t>
            </a:r>
            <a:r>
              <a:rPr sz="2600" dirty="0">
                <a:latin typeface="Times New Roman"/>
                <a:cs typeface="Times New Roman"/>
              </a:rPr>
              <a:t>the</a:t>
            </a:r>
            <a:r>
              <a:rPr sz="2600" spc="-35" dirty="0">
                <a:latin typeface="Times New Roman"/>
                <a:cs typeface="Times New Roman"/>
              </a:rPr>
              <a:t> </a:t>
            </a:r>
            <a:r>
              <a:rPr sz="2600" dirty="0">
                <a:latin typeface="Times New Roman"/>
                <a:cs typeface="Times New Roman"/>
              </a:rPr>
              <a:t>laboratory</a:t>
            </a:r>
          </a:p>
          <a:p>
            <a:pPr marL="756285" marR="5080">
              <a:lnSpc>
                <a:spcPct val="130000"/>
              </a:lnSpc>
              <a:spcBef>
                <a:spcPts val="625"/>
              </a:spcBef>
            </a:pPr>
            <a:r>
              <a:rPr sz="2600" spc="-5" dirty="0">
                <a:latin typeface="Times New Roman"/>
                <a:cs typeface="Times New Roman"/>
              </a:rPr>
              <a:t>representative of </a:t>
            </a:r>
            <a:r>
              <a:rPr sz="2600" dirty="0">
                <a:latin typeface="Times New Roman"/>
                <a:cs typeface="Times New Roman"/>
              </a:rPr>
              <a:t>the </a:t>
            </a:r>
            <a:r>
              <a:rPr sz="2600" spc="-5" dirty="0">
                <a:latin typeface="Times New Roman"/>
                <a:cs typeface="Times New Roman"/>
              </a:rPr>
              <a:t>characteristics </a:t>
            </a:r>
            <a:r>
              <a:rPr sz="2600" dirty="0">
                <a:latin typeface="Times New Roman"/>
                <a:cs typeface="Times New Roman"/>
              </a:rPr>
              <a:t>of the </a:t>
            </a:r>
            <a:r>
              <a:rPr sz="2600" spc="-5" dirty="0">
                <a:latin typeface="Times New Roman"/>
                <a:cs typeface="Times New Roman"/>
              </a:rPr>
              <a:t>water </a:t>
            </a:r>
            <a:r>
              <a:rPr sz="2600" dirty="0">
                <a:latin typeface="Times New Roman"/>
                <a:cs typeface="Times New Roman"/>
              </a:rPr>
              <a:t>available  </a:t>
            </a:r>
            <a:r>
              <a:rPr sz="2600" spc="-5" dirty="0">
                <a:latin typeface="Times New Roman"/>
                <a:cs typeface="Times New Roman"/>
              </a:rPr>
              <a:t>in </a:t>
            </a:r>
            <a:r>
              <a:rPr sz="2600" dirty="0">
                <a:latin typeface="Times New Roman"/>
                <a:cs typeface="Times New Roman"/>
              </a:rPr>
              <a:t>that </a:t>
            </a:r>
            <a:r>
              <a:rPr sz="2600" spc="-5" dirty="0">
                <a:latin typeface="Times New Roman"/>
                <a:cs typeface="Times New Roman"/>
              </a:rPr>
              <a:t>water</a:t>
            </a:r>
            <a:r>
              <a:rPr sz="2600" spc="-25" dirty="0">
                <a:latin typeface="Times New Roman"/>
                <a:cs typeface="Times New Roman"/>
              </a:rPr>
              <a:t> </a:t>
            </a:r>
            <a:r>
              <a:rPr sz="2600" spc="5" dirty="0">
                <a:latin typeface="Times New Roman"/>
                <a:cs typeface="Times New Roman"/>
              </a:rPr>
              <a:t>body</a:t>
            </a:r>
            <a:endParaRPr sz="2600" dirty="0">
              <a:latin typeface="Times New Roman"/>
              <a:cs typeface="Times New Roman"/>
            </a:endParaRPr>
          </a:p>
          <a:p>
            <a:pPr marL="355600" indent="-342900">
              <a:spcBef>
                <a:spcPts val="1789"/>
              </a:spcBef>
              <a:buFont typeface="Arial"/>
              <a:buChar char="•"/>
              <a:tabLst>
                <a:tab pos="354965" algn="l"/>
                <a:tab pos="355600" algn="l"/>
              </a:tabLst>
            </a:pPr>
            <a:r>
              <a:rPr sz="2600" dirty="0">
                <a:latin typeface="Times New Roman"/>
                <a:cs typeface="Times New Roman"/>
              </a:rPr>
              <a:t>Why</a:t>
            </a:r>
            <a:r>
              <a:rPr sz="2600" spc="-25" dirty="0">
                <a:latin typeface="Times New Roman"/>
                <a:cs typeface="Times New Roman"/>
              </a:rPr>
              <a:t> </a:t>
            </a:r>
            <a:r>
              <a:rPr sz="2600" spc="-5" dirty="0">
                <a:latin typeface="Times New Roman"/>
                <a:cs typeface="Times New Roman"/>
              </a:rPr>
              <a:t>sample?</a:t>
            </a:r>
            <a:endParaRPr sz="2600" dirty="0">
              <a:latin typeface="Times New Roman"/>
              <a:cs typeface="Times New Roman"/>
            </a:endParaRPr>
          </a:p>
          <a:p>
            <a:pPr marL="756285" lvl="1" indent="-287020">
              <a:spcBef>
                <a:spcPts val="1875"/>
              </a:spcBef>
              <a:buFont typeface="Arial"/>
              <a:buChar char="–"/>
              <a:tabLst>
                <a:tab pos="756920" algn="l"/>
              </a:tabLst>
            </a:pPr>
            <a:r>
              <a:rPr sz="2600" dirty="0">
                <a:latin typeface="Times New Roman"/>
                <a:cs typeface="Times New Roman"/>
              </a:rPr>
              <a:t>Resources </a:t>
            </a:r>
            <a:r>
              <a:rPr sz="2600" spc="-5" dirty="0">
                <a:latin typeface="Times New Roman"/>
                <a:cs typeface="Times New Roman"/>
              </a:rPr>
              <a:t>(time, </a:t>
            </a:r>
            <a:r>
              <a:rPr sz="2600" dirty="0">
                <a:latin typeface="Times New Roman"/>
                <a:cs typeface="Times New Roman"/>
              </a:rPr>
              <a:t>money) and</a:t>
            </a:r>
            <a:r>
              <a:rPr sz="2600" spc="-45" dirty="0">
                <a:latin typeface="Times New Roman"/>
                <a:cs typeface="Times New Roman"/>
              </a:rPr>
              <a:t> </a:t>
            </a:r>
            <a:r>
              <a:rPr sz="2600" dirty="0">
                <a:latin typeface="Times New Roman"/>
                <a:cs typeface="Times New Roman"/>
              </a:rPr>
              <a:t>workload</a:t>
            </a:r>
          </a:p>
          <a:p>
            <a:pPr marL="756285" marR="6350" lvl="1" indent="-287020">
              <a:lnSpc>
                <a:spcPct val="140100"/>
              </a:lnSpc>
              <a:spcBef>
                <a:spcPts val="620"/>
              </a:spcBef>
              <a:buFont typeface="Arial"/>
              <a:buChar char="–"/>
              <a:tabLst>
                <a:tab pos="756920" algn="l"/>
              </a:tabLst>
            </a:pPr>
            <a:r>
              <a:rPr sz="2600" dirty="0">
                <a:latin typeface="Times New Roman"/>
                <a:cs typeface="Times New Roman"/>
              </a:rPr>
              <a:t>Gives </a:t>
            </a:r>
            <a:r>
              <a:rPr sz="2600" spc="-5" dirty="0">
                <a:latin typeface="Times New Roman"/>
                <a:cs typeface="Times New Roman"/>
              </a:rPr>
              <a:t>results </a:t>
            </a:r>
            <a:r>
              <a:rPr sz="2600" dirty="0">
                <a:latin typeface="Times New Roman"/>
                <a:cs typeface="Times New Roman"/>
              </a:rPr>
              <a:t>with known </a:t>
            </a:r>
            <a:r>
              <a:rPr sz="2600" spc="-5" dirty="0">
                <a:latin typeface="Times New Roman"/>
                <a:cs typeface="Times New Roman"/>
              </a:rPr>
              <a:t>accuracy </a:t>
            </a:r>
            <a:r>
              <a:rPr sz="2600" dirty="0">
                <a:latin typeface="Times New Roman"/>
                <a:cs typeface="Times New Roman"/>
              </a:rPr>
              <a:t>that </a:t>
            </a:r>
            <a:r>
              <a:rPr sz="2600" spc="-5" dirty="0">
                <a:latin typeface="Times New Roman"/>
                <a:cs typeface="Times New Roman"/>
              </a:rPr>
              <a:t>can </a:t>
            </a:r>
            <a:r>
              <a:rPr sz="2600" dirty="0">
                <a:latin typeface="Times New Roman"/>
                <a:cs typeface="Times New Roman"/>
              </a:rPr>
              <a:t>be </a:t>
            </a:r>
            <a:r>
              <a:rPr sz="2600" spc="-10" dirty="0">
                <a:latin typeface="Times New Roman"/>
                <a:cs typeface="Times New Roman"/>
              </a:rPr>
              <a:t>calculated  </a:t>
            </a:r>
            <a:r>
              <a:rPr sz="2600" spc="-15" dirty="0">
                <a:latin typeface="Times New Roman"/>
                <a:cs typeface="Times New Roman"/>
              </a:rPr>
              <a:t>mathematically.</a:t>
            </a:r>
            <a:endParaRPr sz="2600" dirty="0">
              <a:latin typeface="Times New Roman"/>
              <a:cs typeface="Times New Roman"/>
            </a:endParaRPr>
          </a:p>
        </p:txBody>
      </p:sp>
    </p:spTree>
    <p:extLst>
      <p:ext uri="{BB962C8B-B14F-4D97-AF65-F5344CB8AC3E}">
        <p14:creationId xmlns:p14="http://schemas.microsoft.com/office/powerpoint/2010/main" val="11330896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57200" y="76200"/>
            <a:ext cx="8229600" cy="838200"/>
          </a:xfrm>
          <a:custGeom>
            <a:avLst/>
            <a:gdLst/>
            <a:ahLst/>
            <a:cxnLst/>
            <a:rect l="l" t="t" r="r" b="b"/>
            <a:pathLst>
              <a:path w="8229600" h="838200">
                <a:moveTo>
                  <a:pt x="8229600" y="0"/>
                </a:moveTo>
                <a:lnTo>
                  <a:pt x="0" y="0"/>
                </a:lnTo>
                <a:lnTo>
                  <a:pt x="0" y="838200"/>
                </a:lnTo>
                <a:lnTo>
                  <a:pt x="8229600" y="838200"/>
                </a:lnTo>
                <a:lnTo>
                  <a:pt x="8229600" y="0"/>
                </a:lnTo>
                <a:close/>
              </a:path>
            </a:pathLst>
          </a:custGeom>
          <a:solidFill>
            <a:srgbClr val="00AFEF"/>
          </a:solidFill>
        </p:spPr>
        <p:txBody>
          <a:bodyPr wrap="square" lIns="0" tIns="0" rIns="0" bIns="0" rtlCol="0"/>
          <a:lstStyle/>
          <a:p>
            <a:endParaRPr>
              <a:solidFill>
                <a:prstClr val="black"/>
              </a:solidFill>
            </a:endParaRPr>
          </a:p>
        </p:txBody>
      </p:sp>
      <p:sp>
        <p:nvSpPr>
          <p:cNvPr id="3" name="object 3"/>
          <p:cNvSpPr txBox="1">
            <a:spLocks noGrp="1"/>
          </p:cNvSpPr>
          <p:nvPr>
            <p:ph type="title"/>
          </p:nvPr>
        </p:nvSpPr>
        <p:spPr>
          <a:xfrm>
            <a:off x="1981201" y="157332"/>
            <a:ext cx="4457190" cy="505908"/>
          </a:xfrm>
          <a:prstGeom prst="rect">
            <a:avLst/>
          </a:prstGeom>
        </p:spPr>
        <p:txBody>
          <a:bodyPr vert="horz" wrap="square" lIns="0" tIns="13335" rIns="0" bIns="0" rtlCol="0">
            <a:spAutoFit/>
          </a:bodyPr>
          <a:lstStyle/>
          <a:p>
            <a:pPr marL="12700">
              <a:lnSpc>
                <a:spcPct val="100000"/>
              </a:lnSpc>
              <a:spcBef>
                <a:spcPts val="105"/>
              </a:spcBef>
            </a:pPr>
            <a:r>
              <a:rPr sz="3200" dirty="0"/>
              <a:t>Site location for</a:t>
            </a:r>
            <a:r>
              <a:rPr sz="3200" spc="-155" dirty="0"/>
              <a:t> </a:t>
            </a:r>
            <a:r>
              <a:rPr sz="3200" dirty="0"/>
              <a:t>river</a:t>
            </a:r>
          </a:p>
        </p:txBody>
      </p:sp>
      <p:sp>
        <p:nvSpPr>
          <p:cNvPr id="4" name="object 4"/>
          <p:cNvSpPr txBox="1"/>
          <p:nvPr/>
        </p:nvSpPr>
        <p:spPr>
          <a:xfrm>
            <a:off x="231140" y="1011681"/>
            <a:ext cx="8558530" cy="3268979"/>
          </a:xfrm>
          <a:prstGeom prst="rect">
            <a:avLst/>
          </a:prstGeom>
        </p:spPr>
        <p:txBody>
          <a:bodyPr vert="horz" wrap="square" lIns="0" tIns="12065" rIns="0" bIns="0" rtlCol="0">
            <a:spAutoFit/>
          </a:bodyPr>
          <a:lstStyle/>
          <a:p>
            <a:pPr marL="355600" marR="319405" indent="-342900">
              <a:spcBef>
                <a:spcPts val="95"/>
              </a:spcBef>
              <a:buFont typeface="Arial"/>
              <a:buChar char="•"/>
              <a:tabLst>
                <a:tab pos="354965" algn="l"/>
                <a:tab pos="355600" algn="l"/>
              </a:tabLst>
            </a:pPr>
            <a:r>
              <a:rPr sz="2800" spc="-5" dirty="0">
                <a:latin typeface="Times New Roman"/>
                <a:cs typeface="Times New Roman"/>
              </a:rPr>
              <a:t>Upstream (u/s) of the industrial and domestic </a:t>
            </a:r>
            <a:r>
              <a:rPr sz="2800" spc="-10" dirty="0">
                <a:latin typeface="Times New Roman"/>
                <a:cs typeface="Times New Roman"/>
              </a:rPr>
              <a:t>discharge  </a:t>
            </a:r>
            <a:r>
              <a:rPr sz="2800" dirty="0">
                <a:latin typeface="Times New Roman"/>
                <a:cs typeface="Times New Roman"/>
              </a:rPr>
              <a:t>points</a:t>
            </a:r>
          </a:p>
          <a:p>
            <a:pPr marL="355600" marR="46355" indent="-342900">
              <a:spcBef>
                <a:spcPts val="675"/>
              </a:spcBef>
              <a:buFont typeface="Arial"/>
              <a:buChar char="•"/>
              <a:tabLst>
                <a:tab pos="354965" algn="l"/>
                <a:tab pos="355600" algn="l"/>
              </a:tabLst>
            </a:pPr>
            <a:r>
              <a:rPr sz="2800" spc="-5" dirty="0">
                <a:latin typeface="Times New Roman"/>
                <a:cs typeface="Times New Roman"/>
              </a:rPr>
              <a:t>Immediately downstream </a:t>
            </a:r>
            <a:r>
              <a:rPr sz="2800" i="1" spc="-5" dirty="0">
                <a:latin typeface="Times New Roman"/>
                <a:cs typeface="Times New Roman"/>
              </a:rPr>
              <a:t>(dis) </a:t>
            </a:r>
            <a:r>
              <a:rPr sz="2800" spc="-5" dirty="0">
                <a:latin typeface="Times New Roman"/>
                <a:cs typeface="Times New Roman"/>
              </a:rPr>
              <a:t>of industrial and domestic  </a:t>
            </a:r>
            <a:r>
              <a:rPr sz="2800" spc="-10" dirty="0">
                <a:latin typeface="Times New Roman"/>
                <a:cs typeface="Times New Roman"/>
              </a:rPr>
              <a:t>discharge</a:t>
            </a:r>
            <a:r>
              <a:rPr sz="2800" spc="-20" dirty="0">
                <a:latin typeface="Times New Roman"/>
                <a:cs typeface="Times New Roman"/>
              </a:rPr>
              <a:t> </a:t>
            </a:r>
            <a:r>
              <a:rPr sz="2800" spc="-5" dirty="0">
                <a:latin typeface="Times New Roman"/>
                <a:cs typeface="Times New Roman"/>
              </a:rPr>
              <a:t>points.</a:t>
            </a:r>
            <a:endParaRPr sz="2800" dirty="0">
              <a:latin typeface="Times New Roman"/>
              <a:cs typeface="Times New Roman"/>
            </a:endParaRPr>
          </a:p>
          <a:p>
            <a:pPr marL="355600" marR="649605" indent="-342900">
              <a:spcBef>
                <a:spcPts val="670"/>
              </a:spcBef>
              <a:buFont typeface="Arial"/>
              <a:buChar char="•"/>
              <a:tabLst>
                <a:tab pos="354965" algn="l"/>
                <a:tab pos="355600" algn="l"/>
              </a:tabLst>
            </a:pPr>
            <a:r>
              <a:rPr sz="2800" spc="-5" dirty="0">
                <a:latin typeface="Times New Roman"/>
                <a:cs typeface="Times New Roman"/>
              </a:rPr>
              <a:t>At a place of abstraction </a:t>
            </a:r>
            <a:r>
              <a:rPr sz="2800" dirty="0">
                <a:latin typeface="Times New Roman"/>
                <a:cs typeface="Times New Roman"/>
              </a:rPr>
              <a:t>for industrial </a:t>
            </a:r>
            <a:r>
              <a:rPr sz="2800" spc="-5" dirty="0">
                <a:latin typeface="Times New Roman"/>
                <a:cs typeface="Times New Roman"/>
              </a:rPr>
              <a:t>use and </a:t>
            </a:r>
            <a:r>
              <a:rPr sz="2800" dirty="0">
                <a:latin typeface="Times New Roman"/>
                <a:cs typeface="Times New Roman"/>
              </a:rPr>
              <a:t>public  </a:t>
            </a:r>
            <a:r>
              <a:rPr sz="2800" spc="-5" dirty="0">
                <a:latin typeface="Times New Roman"/>
                <a:cs typeface="Times New Roman"/>
              </a:rPr>
              <a:t>water</a:t>
            </a:r>
            <a:r>
              <a:rPr sz="2800" spc="5" dirty="0">
                <a:latin typeface="Times New Roman"/>
                <a:cs typeface="Times New Roman"/>
              </a:rPr>
              <a:t> </a:t>
            </a:r>
            <a:r>
              <a:rPr sz="2800" spc="-30" dirty="0">
                <a:latin typeface="Times New Roman"/>
                <a:cs typeface="Times New Roman"/>
              </a:rPr>
              <a:t>supply.</a:t>
            </a:r>
            <a:endParaRPr sz="2800" dirty="0">
              <a:latin typeface="Times New Roman"/>
              <a:cs typeface="Times New Roman"/>
            </a:endParaRPr>
          </a:p>
          <a:p>
            <a:pPr marL="355600" indent="-342900">
              <a:spcBef>
                <a:spcPts val="675"/>
              </a:spcBef>
              <a:buFont typeface="Arial"/>
              <a:buChar char="•"/>
              <a:tabLst>
                <a:tab pos="354965" algn="l"/>
                <a:tab pos="355600" algn="l"/>
              </a:tabLst>
            </a:pPr>
            <a:r>
              <a:rPr sz="2800" spc="-5" dirty="0">
                <a:latin typeface="Times New Roman"/>
                <a:cs typeface="Times New Roman"/>
              </a:rPr>
              <a:t>Baseline stations where water is available in natural</a:t>
            </a:r>
            <a:r>
              <a:rPr sz="2800" spc="30" dirty="0">
                <a:latin typeface="Times New Roman"/>
                <a:cs typeface="Times New Roman"/>
              </a:rPr>
              <a:t> </a:t>
            </a:r>
            <a:r>
              <a:rPr sz="2800" spc="-5" dirty="0">
                <a:latin typeface="Times New Roman"/>
                <a:cs typeface="Times New Roman"/>
              </a:rPr>
              <a:t>state.</a:t>
            </a:r>
            <a:endParaRPr sz="2800" dirty="0">
              <a:latin typeface="Times New Roman"/>
              <a:cs typeface="Times New Roman"/>
            </a:endParaRPr>
          </a:p>
        </p:txBody>
      </p:sp>
    </p:spTree>
    <p:extLst>
      <p:ext uri="{BB962C8B-B14F-4D97-AF65-F5344CB8AC3E}">
        <p14:creationId xmlns:p14="http://schemas.microsoft.com/office/powerpoint/2010/main" val="16972968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9938" name="Group 2"/>
          <p:cNvGrpSpPr>
            <a:grpSpLocks/>
          </p:cNvGrpSpPr>
          <p:nvPr/>
        </p:nvGrpSpPr>
        <p:grpSpPr bwMode="auto">
          <a:xfrm>
            <a:off x="-3124200" y="-381000"/>
            <a:ext cx="14630400" cy="7416800"/>
            <a:chOff x="-1968" y="-240"/>
            <a:chExt cx="9216" cy="4672"/>
          </a:xfrm>
        </p:grpSpPr>
        <p:sp>
          <p:nvSpPr>
            <p:cNvPr id="32834" name="Freeform 3" descr="水滴"/>
            <p:cNvSpPr>
              <a:spLocks/>
            </p:cNvSpPr>
            <p:nvPr/>
          </p:nvSpPr>
          <p:spPr bwMode="auto">
            <a:xfrm>
              <a:off x="1488" y="-240"/>
              <a:ext cx="1392" cy="4672"/>
            </a:xfrm>
            <a:custGeom>
              <a:avLst/>
              <a:gdLst>
                <a:gd name="T0" fmla="*/ 421 w 1152"/>
                <a:gd name="T1" fmla="*/ 8 h 4672"/>
                <a:gd name="T2" fmla="*/ 7434 w 1152"/>
                <a:gd name="T3" fmla="*/ 2264 h 4672"/>
                <a:gd name="T4" fmla="*/ 1697 w 1152"/>
                <a:gd name="T5" fmla="*/ 4664 h 4672"/>
                <a:gd name="T6" fmla="*/ 4880 w 1152"/>
                <a:gd name="T7" fmla="*/ 2216 h 4672"/>
                <a:gd name="T8" fmla="*/ 421 w 1152"/>
                <a:gd name="T9" fmla="*/ 8 h 467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52" h="4672">
                  <a:moveTo>
                    <a:pt x="64" y="8"/>
                  </a:moveTo>
                  <a:cubicBezTo>
                    <a:pt x="128" y="16"/>
                    <a:pt x="1088" y="1488"/>
                    <a:pt x="1120" y="2264"/>
                  </a:cubicBezTo>
                  <a:cubicBezTo>
                    <a:pt x="1152" y="3040"/>
                    <a:pt x="320" y="4672"/>
                    <a:pt x="256" y="4664"/>
                  </a:cubicBezTo>
                  <a:cubicBezTo>
                    <a:pt x="192" y="4656"/>
                    <a:pt x="768" y="2992"/>
                    <a:pt x="736" y="2216"/>
                  </a:cubicBezTo>
                  <a:cubicBezTo>
                    <a:pt x="704" y="1440"/>
                    <a:pt x="0" y="0"/>
                    <a:pt x="64" y="8"/>
                  </a:cubicBezTo>
                  <a:close/>
                </a:path>
              </a:pathLst>
            </a:custGeom>
            <a:blipFill dpi="0" rotWithShape="1">
              <a:blip r:embed="rId2"/>
              <a:srcRect/>
              <a:tile tx="0" ty="0" sx="100000" sy="100000" flip="none" algn="tl"/>
            </a:blip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mtClean="0">
                <a:solidFill>
                  <a:srgbClr val="FFFFFF"/>
                </a:solidFill>
              </a:endParaRPr>
            </a:p>
          </p:txBody>
        </p:sp>
        <p:sp>
          <p:nvSpPr>
            <p:cNvPr id="32835" name="Freeform 4" descr="水滴"/>
            <p:cNvSpPr>
              <a:spLocks/>
            </p:cNvSpPr>
            <p:nvPr/>
          </p:nvSpPr>
          <p:spPr bwMode="auto">
            <a:xfrm>
              <a:off x="2352" y="-240"/>
              <a:ext cx="1392" cy="4672"/>
            </a:xfrm>
            <a:custGeom>
              <a:avLst/>
              <a:gdLst>
                <a:gd name="T0" fmla="*/ 421 w 1152"/>
                <a:gd name="T1" fmla="*/ 8 h 4672"/>
                <a:gd name="T2" fmla="*/ 7434 w 1152"/>
                <a:gd name="T3" fmla="*/ 2264 h 4672"/>
                <a:gd name="T4" fmla="*/ 1697 w 1152"/>
                <a:gd name="T5" fmla="*/ 4664 h 4672"/>
                <a:gd name="T6" fmla="*/ 4880 w 1152"/>
                <a:gd name="T7" fmla="*/ 2216 h 4672"/>
                <a:gd name="T8" fmla="*/ 421 w 1152"/>
                <a:gd name="T9" fmla="*/ 8 h 467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52" h="4672">
                  <a:moveTo>
                    <a:pt x="64" y="8"/>
                  </a:moveTo>
                  <a:cubicBezTo>
                    <a:pt x="128" y="16"/>
                    <a:pt x="1088" y="1488"/>
                    <a:pt x="1120" y="2264"/>
                  </a:cubicBezTo>
                  <a:cubicBezTo>
                    <a:pt x="1152" y="3040"/>
                    <a:pt x="320" y="4672"/>
                    <a:pt x="256" y="4664"/>
                  </a:cubicBezTo>
                  <a:cubicBezTo>
                    <a:pt x="192" y="4656"/>
                    <a:pt x="768" y="2992"/>
                    <a:pt x="736" y="2216"/>
                  </a:cubicBezTo>
                  <a:cubicBezTo>
                    <a:pt x="704" y="1440"/>
                    <a:pt x="0" y="0"/>
                    <a:pt x="64" y="8"/>
                  </a:cubicBezTo>
                  <a:close/>
                </a:path>
              </a:pathLst>
            </a:custGeom>
            <a:blipFill dpi="0" rotWithShape="1">
              <a:blip r:embed="rId2"/>
              <a:srcRect/>
              <a:tile tx="0" ty="0" sx="100000" sy="100000" flip="none" algn="tl"/>
            </a:blip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mtClean="0">
                <a:solidFill>
                  <a:srgbClr val="FFFFFF"/>
                </a:solidFill>
              </a:endParaRPr>
            </a:p>
          </p:txBody>
        </p:sp>
        <p:sp>
          <p:nvSpPr>
            <p:cNvPr id="32836" name="Freeform 5" descr="水滴"/>
            <p:cNvSpPr>
              <a:spLocks/>
            </p:cNvSpPr>
            <p:nvPr/>
          </p:nvSpPr>
          <p:spPr bwMode="auto">
            <a:xfrm>
              <a:off x="3216" y="-240"/>
              <a:ext cx="1392" cy="4672"/>
            </a:xfrm>
            <a:custGeom>
              <a:avLst/>
              <a:gdLst>
                <a:gd name="T0" fmla="*/ 421 w 1152"/>
                <a:gd name="T1" fmla="*/ 8 h 4672"/>
                <a:gd name="T2" fmla="*/ 7434 w 1152"/>
                <a:gd name="T3" fmla="*/ 2264 h 4672"/>
                <a:gd name="T4" fmla="*/ 1697 w 1152"/>
                <a:gd name="T5" fmla="*/ 4664 h 4672"/>
                <a:gd name="T6" fmla="*/ 4880 w 1152"/>
                <a:gd name="T7" fmla="*/ 2216 h 4672"/>
                <a:gd name="T8" fmla="*/ 421 w 1152"/>
                <a:gd name="T9" fmla="*/ 8 h 467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52" h="4672">
                  <a:moveTo>
                    <a:pt x="64" y="8"/>
                  </a:moveTo>
                  <a:cubicBezTo>
                    <a:pt x="128" y="16"/>
                    <a:pt x="1088" y="1488"/>
                    <a:pt x="1120" y="2264"/>
                  </a:cubicBezTo>
                  <a:cubicBezTo>
                    <a:pt x="1152" y="3040"/>
                    <a:pt x="320" y="4672"/>
                    <a:pt x="256" y="4664"/>
                  </a:cubicBezTo>
                  <a:cubicBezTo>
                    <a:pt x="192" y="4656"/>
                    <a:pt x="768" y="2992"/>
                    <a:pt x="736" y="2216"/>
                  </a:cubicBezTo>
                  <a:cubicBezTo>
                    <a:pt x="704" y="1440"/>
                    <a:pt x="0" y="0"/>
                    <a:pt x="64" y="8"/>
                  </a:cubicBezTo>
                  <a:close/>
                </a:path>
              </a:pathLst>
            </a:custGeom>
            <a:blipFill dpi="0" rotWithShape="1">
              <a:blip r:embed="rId2"/>
              <a:srcRect/>
              <a:tile tx="0" ty="0" sx="100000" sy="100000" flip="none" algn="tl"/>
            </a:blip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mtClean="0">
                <a:solidFill>
                  <a:srgbClr val="FFFFFF"/>
                </a:solidFill>
              </a:endParaRPr>
            </a:p>
          </p:txBody>
        </p:sp>
        <p:sp>
          <p:nvSpPr>
            <p:cNvPr id="32837" name="Freeform 6" descr="水滴"/>
            <p:cNvSpPr>
              <a:spLocks/>
            </p:cNvSpPr>
            <p:nvPr/>
          </p:nvSpPr>
          <p:spPr bwMode="auto">
            <a:xfrm>
              <a:off x="-1104" y="-240"/>
              <a:ext cx="1392" cy="4672"/>
            </a:xfrm>
            <a:custGeom>
              <a:avLst/>
              <a:gdLst>
                <a:gd name="T0" fmla="*/ 421 w 1152"/>
                <a:gd name="T1" fmla="*/ 8 h 4672"/>
                <a:gd name="T2" fmla="*/ 7434 w 1152"/>
                <a:gd name="T3" fmla="*/ 2264 h 4672"/>
                <a:gd name="T4" fmla="*/ 1697 w 1152"/>
                <a:gd name="T5" fmla="*/ 4664 h 4672"/>
                <a:gd name="T6" fmla="*/ 4880 w 1152"/>
                <a:gd name="T7" fmla="*/ 2216 h 4672"/>
                <a:gd name="T8" fmla="*/ 421 w 1152"/>
                <a:gd name="T9" fmla="*/ 8 h 467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52" h="4672">
                  <a:moveTo>
                    <a:pt x="64" y="8"/>
                  </a:moveTo>
                  <a:cubicBezTo>
                    <a:pt x="128" y="16"/>
                    <a:pt x="1088" y="1488"/>
                    <a:pt x="1120" y="2264"/>
                  </a:cubicBezTo>
                  <a:cubicBezTo>
                    <a:pt x="1152" y="3040"/>
                    <a:pt x="320" y="4672"/>
                    <a:pt x="256" y="4664"/>
                  </a:cubicBezTo>
                  <a:cubicBezTo>
                    <a:pt x="192" y="4656"/>
                    <a:pt x="768" y="2992"/>
                    <a:pt x="736" y="2216"/>
                  </a:cubicBezTo>
                  <a:cubicBezTo>
                    <a:pt x="704" y="1440"/>
                    <a:pt x="0" y="0"/>
                    <a:pt x="64" y="8"/>
                  </a:cubicBezTo>
                  <a:close/>
                </a:path>
              </a:pathLst>
            </a:custGeom>
            <a:blipFill dpi="0" rotWithShape="1">
              <a:blip r:embed="rId2"/>
              <a:srcRect/>
              <a:tile tx="0" ty="0" sx="100000" sy="100000" flip="none" algn="tl"/>
            </a:blip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mtClean="0">
                <a:solidFill>
                  <a:srgbClr val="FFFFFF"/>
                </a:solidFill>
              </a:endParaRPr>
            </a:p>
          </p:txBody>
        </p:sp>
        <p:sp>
          <p:nvSpPr>
            <p:cNvPr id="32838" name="Freeform 7" descr="水滴"/>
            <p:cNvSpPr>
              <a:spLocks/>
            </p:cNvSpPr>
            <p:nvPr/>
          </p:nvSpPr>
          <p:spPr bwMode="auto">
            <a:xfrm>
              <a:off x="-240" y="-240"/>
              <a:ext cx="1392" cy="4672"/>
            </a:xfrm>
            <a:custGeom>
              <a:avLst/>
              <a:gdLst>
                <a:gd name="T0" fmla="*/ 421 w 1152"/>
                <a:gd name="T1" fmla="*/ 8 h 4672"/>
                <a:gd name="T2" fmla="*/ 7434 w 1152"/>
                <a:gd name="T3" fmla="*/ 2264 h 4672"/>
                <a:gd name="T4" fmla="*/ 1697 w 1152"/>
                <a:gd name="T5" fmla="*/ 4664 h 4672"/>
                <a:gd name="T6" fmla="*/ 4880 w 1152"/>
                <a:gd name="T7" fmla="*/ 2216 h 4672"/>
                <a:gd name="T8" fmla="*/ 421 w 1152"/>
                <a:gd name="T9" fmla="*/ 8 h 467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52" h="4672">
                  <a:moveTo>
                    <a:pt x="64" y="8"/>
                  </a:moveTo>
                  <a:cubicBezTo>
                    <a:pt x="128" y="16"/>
                    <a:pt x="1088" y="1488"/>
                    <a:pt x="1120" y="2264"/>
                  </a:cubicBezTo>
                  <a:cubicBezTo>
                    <a:pt x="1152" y="3040"/>
                    <a:pt x="320" y="4672"/>
                    <a:pt x="256" y="4664"/>
                  </a:cubicBezTo>
                  <a:cubicBezTo>
                    <a:pt x="192" y="4656"/>
                    <a:pt x="768" y="2992"/>
                    <a:pt x="736" y="2216"/>
                  </a:cubicBezTo>
                  <a:cubicBezTo>
                    <a:pt x="704" y="1440"/>
                    <a:pt x="0" y="0"/>
                    <a:pt x="64" y="8"/>
                  </a:cubicBezTo>
                  <a:close/>
                </a:path>
              </a:pathLst>
            </a:custGeom>
            <a:blipFill dpi="0" rotWithShape="1">
              <a:blip r:embed="rId2"/>
              <a:srcRect/>
              <a:tile tx="0" ty="0" sx="100000" sy="100000" flip="none" algn="tl"/>
            </a:blip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mtClean="0">
                <a:solidFill>
                  <a:srgbClr val="FFFFFF"/>
                </a:solidFill>
              </a:endParaRPr>
            </a:p>
          </p:txBody>
        </p:sp>
        <p:sp>
          <p:nvSpPr>
            <p:cNvPr id="32839" name="Freeform 8" descr="水滴"/>
            <p:cNvSpPr>
              <a:spLocks/>
            </p:cNvSpPr>
            <p:nvPr/>
          </p:nvSpPr>
          <p:spPr bwMode="auto">
            <a:xfrm>
              <a:off x="624" y="-240"/>
              <a:ext cx="1392" cy="4672"/>
            </a:xfrm>
            <a:custGeom>
              <a:avLst/>
              <a:gdLst>
                <a:gd name="T0" fmla="*/ 421 w 1152"/>
                <a:gd name="T1" fmla="*/ 8 h 4672"/>
                <a:gd name="T2" fmla="*/ 7434 w 1152"/>
                <a:gd name="T3" fmla="*/ 2264 h 4672"/>
                <a:gd name="T4" fmla="*/ 1697 w 1152"/>
                <a:gd name="T5" fmla="*/ 4664 h 4672"/>
                <a:gd name="T6" fmla="*/ 4880 w 1152"/>
                <a:gd name="T7" fmla="*/ 2216 h 4672"/>
                <a:gd name="T8" fmla="*/ 421 w 1152"/>
                <a:gd name="T9" fmla="*/ 8 h 467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52" h="4672">
                  <a:moveTo>
                    <a:pt x="64" y="8"/>
                  </a:moveTo>
                  <a:cubicBezTo>
                    <a:pt x="128" y="16"/>
                    <a:pt x="1088" y="1488"/>
                    <a:pt x="1120" y="2264"/>
                  </a:cubicBezTo>
                  <a:cubicBezTo>
                    <a:pt x="1152" y="3040"/>
                    <a:pt x="320" y="4672"/>
                    <a:pt x="256" y="4664"/>
                  </a:cubicBezTo>
                  <a:cubicBezTo>
                    <a:pt x="192" y="4656"/>
                    <a:pt x="768" y="2992"/>
                    <a:pt x="736" y="2216"/>
                  </a:cubicBezTo>
                  <a:cubicBezTo>
                    <a:pt x="704" y="1440"/>
                    <a:pt x="0" y="0"/>
                    <a:pt x="64" y="8"/>
                  </a:cubicBezTo>
                  <a:close/>
                </a:path>
              </a:pathLst>
            </a:custGeom>
            <a:blipFill dpi="0" rotWithShape="1">
              <a:blip r:embed="rId2"/>
              <a:srcRect/>
              <a:tile tx="0" ty="0" sx="100000" sy="100000" flip="none" algn="tl"/>
            </a:blip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mtClean="0">
                <a:solidFill>
                  <a:srgbClr val="FFFFFF"/>
                </a:solidFill>
              </a:endParaRPr>
            </a:p>
          </p:txBody>
        </p:sp>
        <p:sp>
          <p:nvSpPr>
            <p:cNvPr id="32840" name="Freeform 9" descr="水滴"/>
            <p:cNvSpPr>
              <a:spLocks/>
            </p:cNvSpPr>
            <p:nvPr/>
          </p:nvSpPr>
          <p:spPr bwMode="auto">
            <a:xfrm>
              <a:off x="4128" y="-240"/>
              <a:ext cx="1392" cy="4672"/>
            </a:xfrm>
            <a:custGeom>
              <a:avLst/>
              <a:gdLst>
                <a:gd name="T0" fmla="*/ 421 w 1152"/>
                <a:gd name="T1" fmla="*/ 8 h 4672"/>
                <a:gd name="T2" fmla="*/ 7434 w 1152"/>
                <a:gd name="T3" fmla="*/ 2264 h 4672"/>
                <a:gd name="T4" fmla="*/ 1697 w 1152"/>
                <a:gd name="T5" fmla="*/ 4664 h 4672"/>
                <a:gd name="T6" fmla="*/ 4880 w 1152"/>
                <a:gd name="T7" fmla="*/ 2216 h 4672"/>
                <a:gd name="T8" fmla="*/ 421 w 1152"/>
                <a:gd name="T9" fmla="*/ 8 h 467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52" h="4672">
                  <a:moveTo>
                    <a:pt x="64" y="8"/>
                  </a:moveTo>
                  <a:cubicBezTo>
                    <a:pt x="128" y="16"/>
                    <a:pt x="1088" y="1488"/>
                    <a:pt x="1120" y="2264"/>
                  </a:cubicBezTo>
                  <a:cubicBezTo>
                    <a:pt x="1152" y="3040"/>
                    <a:pt x="320" y="4672"/>
                    <a:pt x="256" y="4664"/>
                  </a:cubicBezTo>
                  <a:cubicBezTo>
                    <a:pt x="192" y="4656"/>
                    <a:pt x="768" y="2992"/>
                    <a:pt x="736" y="2216"/>
                  </a:cubicBezTo>
                  <a:cubicBezTo>
                    <a:pt x="704" y="1440"/>
                    <a:pt x="0" y="0"/>
                    <a:pt x="64" y="8"/>
                  </a:cubicBezTo>
                  <a:close/>
                </a:path>
              </a:pathLst>
            </a:custGeom>
            <a:blipFill dpi="0" rotWithShape="1">
              <a:blip r:embed="rId2"/>
              <a:srcRect/>
              <a:tile tx="0" ty="0" sx="100000" sy="100000" flip="none" algn="tl"/>
            </a:blip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mtClean="0">
                <a:solidFill>
                  <a:srgbClr val="FFFFFF"/>
                </a:solidFill>
              </a:endParaRPr>
            </a:p>
          </p:txBody>
        </p:sp>
        <p:sp>
          <p:nvSpPr>
            <p:cNvPr id="32841" name="Freeform 10" descr="水滴"/>
            <p:cNvSpPr>
              <a:spLocks/>
            </p:cNvSpPr>
            <p:nvPr/>
          </p:nvSpPr>
          <p:spPr bwMode="auto">
            <a:xfrm>
              <a:off x="4992" y="-240"/>
              <a:ext cx="1392" cy="4672"/>
            </a:xfrm>
            <a:custGeom>
              <a:avLst/>
              <a:gdLst>
                <a:gd name="T0" fmla="*/ 421 w 1152"/>
                <a:gd name="T1" fmla="*/ 8 h 4672"/>
                <a:gd name="T2" fmla="*/ 7434 w 1152"/>
                <a:gd name="T3" fmla="*/ 2264 h 4672"/>
                <a:gd name="T4" fmla="*/ 1697 w 1152"/>
                <a:gd name="T5" fmla="*/ 4664 h 4672"/>
                <a:gd name="T6" fmla="*/ 4880 w 1152"/>
                <a:gd name="T7" fmla="*/ 2216 h 4672"/>
                <a:gd name="T8" fmla="*/ 421 w 1152"/>
                <a:gd name="T9" fmla="*/ 8 h 467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52" h="4672">
                  <a:moveTo>
                    <a:pt x="64" y="8"/>
                  </a:moveTo>
                  <a:cubicBezTo>
                    <a:pt x="128" y="16"/>
                    <a:pt x="1088" y="1488"/>
                    <a:pt x="1120" y="2264"/>
                  </a:cubicBezTo>
                  <a:cubicBezTo>
                    <a:pt x="1152" y="3040"/>
                    <a:pt x="320" y="4672"/>
                    <a:pt x="256" y="4664"/>
                  </a:cubicBezTo>
                  <a:cubicBezTo>
                    <a:pt x="192" y="4656"/>
                    <a:pt x="768" y="2992"/>
                    <a:pt x="736" y="2216"/>
                  </a:cubicBezTo>
                  <a:cubicBezTo>
                    <a:pt x="704" y="1440"/>
                    <a:pt x="0" y="0"/>
                    <a:pt x="64" y="8"/>
                  </a:cubicBezTo>
                  <a:close/>
                </a:path>
              </a:pathLst>
            </a:custGeom>
            <a:blipFill dpi="0" rotWithShape="1">
              <a:blip r:embed="rId2"/>
              <a:srcRect/>
              <a:tile tx="0" ty="0" sx="100000" sy="100000" flip="none" algn="tl"/>
            </a:blip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mtClean="0">
                <a:solidFill>
                  <a:srgbClr val="FFFFFF"/>
                </a:solidFill>
              </a:endParaRPr>
            </a:p>
          </p:txBody>
        </p:sp>
        <p:sp>
          <p:nvSpPr>
            <p:cNvPr id="32842" name="Freeform 11" descr="水滴"/>
            <p:cNvSpPr>
              <a:spLocks/>
            </p:cNvSpPr>
            <p:nvPr/>
          </p:nvSpPr>
          <p:spPr bwMode="auto">
            <a:xfrm>
              <a:off x="5856" y="-240"/>
              <a:ext cx="1392" cy="4672"/>
            </a:xfrm>
            <a:custGeom>
              <a:avLst/>
              <a:gdLst>
                <a:gd name="T0" fmla="*/ 421 w 1152"/>
                <a:gd name="T1" fmla="*/ 8 h 4672"/>
                <a:gd name="T2" fmla="*/ 7434 w 1152"/>
                <a:gd name="T3" fmla="*/ 2264 h 4672"/>
                <a:gd name="T4" fmla="*/ 1697 w 1152"/>
                <a:gd name="T5" fmla="*/ 4664 h 4672"/>
                <a:gd name="T6" fmla="*/ 4880 w 1152"/>
                <a:gd name="T7" fmla="*/ 2216 h 4672"/>
                <a:gd name="T8" fmla="*/ 421 w 1152"/>
                <a:gd name="T9" fmla="*/ 8 h 467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52" h="4672">
                  <a:moveTo>
                    <a:pt x="64" y="8"/>
                  </a:moveTo>
                  <a:cubicBezTo>
                    <a:pt x="128" y="16"/>
                    <a:pt x="1088" y="1488"/>
                    <a:pt x="1120" y="2264"/>
                  </a:cubicBezTo>
                  <a:cubicBezTo>
                    <a:pt x="1152" y="3040"/>
                    <a:pt x="320" y="4672"/>
                    <a:pt x="256" y="4664"/>
                  </a:cubicBezTo>
                  <a:cubicBezTo>
                    <a:pt x="192" y="4656"/>
                    <a:pt x="768" y="2992"/>
                    <a:pt x="736" y="2216"/>
                  </a:cubicBezTo>
                  <a:cubicBezTo>
                    <a:pt x="704" y="1440"/>
                    <a:pt x="0" y="0"/>
                    <a:pt x="64" y="8"/>
                  </a:cubicBezTo>
                  <a:close/>
                </a:path>
              </a:pathLst>
            </a:custGeom>
            <a:blipFill dpi="0" rotWithShape="1">
              <a:blip r:embed="rId2"/>
              <a:srcRect/>
              <a:tile tx="0" ty="0" sx="100000" sy="100000" flip="none" algn="tl"/>
            </a:blip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mtClean="0">
                <a:solidFill>
                  <a:srgbClr val="FFFFFF"/>
                </a:solidFill>
              </a:endParaRPr>
            </a:p>
          </p:txBody>
        </p:sp>
        <p:sp>
          <p:nvSpPr>
            <p:cNvPr id="32843" name="Freeform 12" descr="水滴"/>
            <p:cNvSpPr>
              <a:spLocks/>
            </p:cNvSpPr>
            <p:nvPr/>
          </p:nvSpPr>
          <p:spPr bwMode="auto">
            <a:xfrm>
              <a:off x="-1968" y="-240"/>
              <a:ext cx="1392" cy="4672"/>
            </a:xfrm>
            <a:custGeom>
              <a:avLst/>
              <a:gdLst>
                <a:gd name="T0" fmla="*/ 421 w 1152"/>
                <a:gd name="T1" fmla="*/ 8 h 4672"/>
                <a:gd name="T2" fmla="*/ 7434 w 1152"/>
                <a:gd name="T3" fmla="*/ 2264 h 4672"/>
                <a:gd name="T4" fmla="*/ 1697 w 1152"/>
                <a:gd name="T5" fmla="*/ 4664 h 4672"/>
                <a:gd name="T6" fmla="*/ 4880 w 1152"/>
                <a:gd name="T7" fmla="*/ 2216 h 4672"/>
                <a:gd name="T8" fmla="*/ 421 w 1152"/>
                <a:gd name="T9" fmla="*/ 8 h 467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52" h="4672">
                  <a:moveTo>
                    <a:pt x="64" y="8"/>
                  </a:moveTo>
                  <a:cubicBezTo>
                    <a:pt x="128" y="16"/>
                    <a:pt x="1088" y="1488"/>
                    <a:pt x="1120" y="2264"/>
                  </a:cubicBezTo>
                  <a:cubicBezTo>
                    <a:pt x="1152" y="3040"/>
                    <a:pt x="320" y="4672"/>
                    <a:pt x="256" y="4664"/>
                  </a:cubicBezTo>
                  <a:cubicBezTo>
                    <a:pt x="192" y="4656"/>
                    <a:pt x="768" y="2992"/>
                    <a:pt x="736" y="2216"/>
                  </a:cubicBezTo>
                  <a:cubicBezTo>
                    <a:pt x="704" y="1440"/>
                    <a:pt x="0" y="0"/>
                    <a:pt x="64" y="8"/>
                  </a:cubicBezTo>
                  <a:close/>
                </a:path>
              </a:pathLst>
            </a:custGeom>
            <a:blipFill dpi="0" rotWithShape="1">
              <a:blip r:embed="rId2"/>
              <a:srcRect/>
              <a:tile tx="0" ty="0" sx="100000" sy="100000" flip="none" algn="tl"/>
            </a:blip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mtClean="0">
                <a:solidFill>
                  <a:srgbClr val="FFFFFF"/>
                </a:solidFill>
              </a:endParaRPr>
            </a:p>
          </p:txBody>
        </p:sp>
      </p:grpSp>
      <p:sp>
        <p:nvSpPr>
          <p:cNvPr id="32771" name="Freeform 13" descr="沙滩"/>
          <p:cNvSpPr>
            <a:spLocks/>
          </p:cNvSpPr>
          <p:nvPr/>
        </p:nvSpPr>
        <p:spPr bwMode="auto">
          <a:xfrm>
            <a:off x="-1668463" y="-858838"/>
            <a:ext cx="12480926" cy="4260851"/>
          </a:xfrm>
          <a:custGeom>
            <a:avLst/>
            <a:gdLst>
              <a:gd name="T0" fmla="*/ 2147483647 w 7862"/>
              <a:gd name="T1" fmla="*/ 2147483647 h 2684"/>
              <a:gd name="T2" fmla="*/ 2147483647 w 7862"/>
              <a:gd name="T3" fmla="*/ 2147483647 h 2684"/>
              <a:gd name="T4" fmla="*/ 2147483647 w 7862"/>
              <a:gd name="T5" fmla="*/ 2147483647 h 2684"/>
              <a:gd name="T6" fmla="*/ 2147483647 w 7862"/>
              <a:gd name="T7" fmla="*/ 2147483647 h 2684"/>
              <a:gd name="T8" fmla="*/ 2147483647 w 7862"/>
              <a:gd name="T9" fmla="*/ 2147483647 h 2684"/>
              <a:gd name="T10" fmla="*/ 2147483647 w 7862"/>
              <a:gd name="T11" fmla="*/ 2147483647 h 2684"/>
              <a:gd name="T12" fmla="*/ 2147483647 w 7862"/>
              <a:gd name="T13" fmla="*/ 2147483647 h 268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7862" h="2684">
                <a:moveTo>
                  <a:pt x="983" y="446"/>
                </a:moveTo>
                <a:cubicBezTo>
                  <a:pt x="0" y="786"/>
                  <a:pt x="560" y="2056"/>
                  <a:pt x="983" y="2351"/>
                </a:cubicBezTo>
                <a:cubicBezTo>
                  <a:pt x="1406" y="2646"/>
                  <a:pt x="2760" y="2177"/>
                  <a:pt x="3523" y="2215"/>
                </a:cubicBezTo>
                <a:cubicBezTo>
                  <a:pt x="4286" y="2253"/>
                  <a:pt x="5005" y="2563"/>
                  <a:pt x="5564" y="2578"/>
                </a:cubicBezTo>
                <a:cubicBezTo>
                  <a:pt x="6123" y="2593"/>
                  <a:pt x="6660" y="2684"/>
                  <a:pt x="6879" y="2306"/>
                </a:cubicBezTo>
                <a:cubicBezTo>
                  <a:pt x="7098" y="1928"/>
                  <a:pt x="7862" y="620"/>
                  <a:pt x="6879" y="310"/>
                </a:cubicBezTo>
                <a:cubicBezTo>
                  <a:pt x="5896" y="0"/>
                  <a:pt x="1966" y="106"/>
                  <a:pt x="983" y="446"/>
                </a:cubicBezTo>
                <a:close/>
              </a:path>
            </a:pathLst>
          </a:custGeom>
          <a:blipFill dpi="0" rotWithShape="1">
            <a:blip r:embed="rId3"/>
            <a:srcRect/>
            <a:tile tx="0" ty="0" sx="100000" sy="100000" flip="none" algn="tl"/>
          </a:blipFill>
          <a:ln>
            <a:noFill/>
          </a:ln>
          <a:effectLst/>
          <a:extLst>
            <a:ext uri="{91240B29-F687-4F45-9708-019B960494DF}">
              <a14:hiddenLine xmlns:a14="http://schemas.microsoft.com/office/drawing/2010/main" w="9525" cap="flat" cmpd="sng">
                <a:solidFill>
                  <a:schemeClr val="tx1"/>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mtClean="0">
              <a:solidFill>
                <a:srgbClr val="FFFFFF"/>
              </a:solidFill>
            </a:endParaRPr>
          </a:p>
        </p:txBody>
      </p:sp>
      <p:sp>
        <p:nvSpPr>
          <p:cNvPr id="32772" name="Freeform 14" descr="沙滩"/>
          <p:cNvSpPr>
            <a:spLocks/>
          </p:cNvSpPr>
          <p:nvPr/>
        </p:nvSpPr>
        <p:spPr bwMode="auto">
          <a:xfrm rot="273130">
            <a:off x="-1927225" y="3810000"/>
            <a:ext cx="12998450" cy="3995738"/>
          </a:xfrm>
          <a:custGeom>
            <a:avLst/>
            <a:gdLst>
              <a:gd name="T0" fmla="*/ 2147483647 w 8188"/>
              <a:gd name="T1" fmla="*/ 2147483647 h 2517"/>
              <a:gd name="T2" fmla="*/ 2147483647 w 8188"/>
              <a:gd name="T3" fmla="*/ 2147483647 h 2517"/>
              <a:gd name="T4" fmla="*/ 2147483647 w 8188"/>
              <a:gd name="T5" fmla="*/ 2147483647 h 2517"/>
              <a:gd name="T6" fmla="*/ 2147483647 w 8188"/>
              <a:gd name="T7" fmla="*/ 2147483647 h 2517"/>
              <a:gd name="T8" fmla="*/ 2147483647 w 8188"/>
              <a:gd name="T9" fmla="*/ 2147483647 h 2517"/>
              <a:gd name="T10" fmla="*/ 2147483647 w 8188"/>
              <a:gd name="T11" fmla="*/ 2147483647 h 2517"/>
              <a:gd name="T12" fmla="*/ 2147483647 w 8188"/>
              <a:gd name="T13" fmla="*/ 2147483647 h 2517"/>
              <a:gd name="T14" fmla="*/ 2147483647 w 8188"/>
              <a:gd name="T15" fmla="*/ 2147483647 h 2517"/>
              <a:gd name="T16" fmla="*/ 2147483647 w 8188"/>
              <a:gd name="T17" fmla="*/ 2147483647 h 251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8188" h="2517">
                <a:moveTo>
                  <a:pt x="1066" y="295"/>
                </a:moveTo>
                <a:cubicBezTo>
                  <a:pt x="1300" y="0"/>
                  <a:pt x="2004" y="431"/>
                  <a:pt x="2427" y="431"/>
                </a:cubicBezTo>
                <a:cubicBezTo>
                  <a:pt x="2850" y="431"/>
                  <a:pt x="3175" y="280"/>
                  <a:pt x="3606" y="295"/>
                </a:cubicBezTo>
                <a:cubicBezTo>
                  <a:pt x="4037" y="310"/>
                  <a:pt x="4567" y="476"/>
                  <a:pt x="5013" y="521"/>
                </a:cubicBezTo>
                <a:cubicBezTo>
                  <a:pt x="5459" y="566"/>
                  <a:pt x="5951" y="605"/>
                  <a:pt x="6283" y="567"/>
                </a:cubicBezTo>
                <a:cubicBezTo>
                  <a:pt x="6615" y="529"/>
                  <a:pt x="6857" y="23"/>
                  <a:pt x="7008" y="295"/>
                </a:cubicBezTo>
                <a:cubicBezTo>
                  <a:pt x="7159" y="567"/>
                  <a:pt x="8188" y="1883"/>
                  <a:pt x="7190" y="2200"/>
                </a:cubicBezTo>
                <a:cubicBezTo>
                  <a:pt x="6192" y="2517"/>
                  <a:pt x="2042" y="2517"/>
                  <a:pt x="1021" y="2200"/>
                </a:cubicBezTo>
                <a:cubicBezTo>
                  <a:pt x="0" y="1883"/>
                  <a:pt x="832" y="590"/>
                  <a:pt x="1066" y="295"/>
                </a:cubicBezTo>
                <a:close/>
              </a:path>
            </a:pathLst>
          </a:custGeom>
          <a:blipFill dpi="0" rotWithShape="1">
            <a:blip r:embed="rId3"/>
            <a:srcRect/>
            <a:tile tx="0" ty="0" sx="100000" sy="100000" flip="none" algn="tl"/>
          </a:blipFill>
          <a:ln>
            <a:noFill/>
          </a:ln>
          <a:effectLst/>
          <a:extLst>
            <a:ext uri="{91240B29-F687-4F45-9708-019B960494DF}">
              <a14:hiddenLine xmlns:a14="http://schemas.microsoft.com/office/drawing/2010/main" w="9525" cap="flat" cmpd="sng">
                <a:solidFill>
                  <a:schemeClr val="tx1"/>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mtClean="0">
              <a:solidFill>
                <a:srgbClr val="FFFFFF"/>
              </a:solidFill>
            </a:endParaRPr>
          </a:p>
        </p:txBody>
      </p:sp>
      <p:grpSp>
        <p:nvGrpSpPr>
          <p:cNvPr id="39951" name="Group 15"/>
          <p:cNvGrpSpPr>
            <a:grpSpLocks/>
          </p:cNvGrpSpPr>
          <p:nvPr/>
        </p:nvGrpSpPr>
        <p:grpSpPr bwMode="auto">
          <a:xfrm>
            <a:off x="395288" y="1989138"/>
            <a:ext cx="312737" cy="2781300"/>
            <a:chOff x="1375" y="2945"/>
            <a:chExt cx="171" cy="1143"/>
          </a:xfrm>
        </p:grpSpPr>
        <p:sp>
          <p:nvSpPr>
            <p:cNvPr id="32829" name="Line 16"/>
            <p:cNvSpPr>
              <a:spLocks noChangeShapeType="1"/>
            </p:cNvSpPr>
            <p:nvPr/>
          </p:nvSpPr>
          <p:spPr bwMode="auto">
            <a:xfrm>
              <a:off x="1461" y="3067"/>
              <a:ext cx="0" cy="907"/>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mtClean="0">
                <a:solidFill>
                  <a:srgbClr val="FFFFFF"/>
                </a:solidFill>
              </a:endParaRPr>
            </a:p>
          </p:txBody>
        </p:sp>
        <p:sp>
          <p:nvSpPr>
            <p:cNvPr id="32830" name="Line 17"/>
            <p:cNvSpPr>
              <a:spLocks noChangeShapeType="1"/>
            </p:cNvSpPr>
            <p:nvPr/>
          </p:nvSpPr>
          <p:spPr bwMode="auto">
            <a:xfrm>
              <a:off x="1375" y="3059"/>
              <a:ext cx="171" cy="0"/>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mtClean="0">
                <a:solidFill>
                  <a:srgbClr val="FFFFFF"/>
                </a:solidFill>
              </a:endParaRPr>
            </a:p>
          </p:txBody>
        </p:sp>
        <p:sp>
          <p:nvSpPr>
            <p:cNvPr id="32831" name="Line 18"/>
            <p:cNvSpPr>
              <a:spLocks noChangeShapeType="1"/>
            </p:cNvSpPr>
            <p:nvPr/>
          </p:nvSpPr>
          <p:spPr bwMode="auto">
            <a:xfrm>
              <a:off x="1375" y="3974"/>
              <a:ext cx="171" cy="0"/>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mtClean="0">
                <a:solidFill>
                  <a:srgbClr val="FFFFFF"/>
                </a:solidFill>
              </a:endParaRPr>
            </a:p>
          </p:txBody>
        </p:sp>
        <p:sp>
          <p:nvSpPr>
            <p:cNvPr id="32832" name="AutoShape 19"/>
            <p:cNvSpPr>
              <a:spLocks noChangeArrowheads="1"/>
            </p:cNvSpPr>
            <p:nvPr/>
          </p:nvSpPr>
          <p:spPr bwMode="auto">
            <a:xfrm>
              <a:off x="1375" y="3974"/>
              <a:ext cx="171" cy="114"/>
            </a:xfrm>
            <a:prstGeom prst="triangle">
              <a:avLst>
                <a:gd name="adj" fmla="val 50000"/>
              </a:avLst>
            </a:prstGeom>
            <a:noFill/>
            <a:ln w="28575" algn="ctr">
              <a:solidFill>
                <a:srgbClr val="000000"/>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ltLang="zh-CN" smtClean="0">
                <a:solidFill>
                  <a:srgbClr val="FFFFFF"/>
                </a:solidFill>
              </a:endParaRPr>
            </a:p>
          </p:txBody>
        </p:sp>
        <p:sp>
          <p:nvSpPr>
            <p:cNvPr id="32833" name="AutoShape 20"/>
            <p:cNvSpPr>
              <a:spLocks noChangeArrowheads="1"/>
            </p:cNvSpPr>
            <p:nvPr/>
          </p:nvSpPr>
          <p:spPr bwMode="auto">
            <a:xfrm rot="10800000">
              <a:off x="1375" y="2945"/>
              <a:ext cx="171" cy="114"/>
            </a:xfrm>
            <a:prstGeom prst="triangle">
              <a:avLst>
                <a:gd name="adj" fmla="val 50000"/>
              </a:avLst>
            </a:prstGeom>
            <a:noFill/>
            <a:ln w="28575" algn="ctr">
              <a:solidFill>
                <a:srgbClr val="000000"/>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ltLang="zh-CN" smtClean="0">
                <a:solidFill>
                  <a:srgbClr val="FFFFFF"/>
                </a:solidFill>
              </a:endParaRPr>
            </a:p>
          </p:txBody>
        </p:sp>
      </p:grpSp>
      <p:grpSp>
        <p:nvGrpSpPr>
          <p:cNvPr id="39957" name="Group 21"/>
          <p:cNvGrpSpPr>
            <a:grpSpLocks/>
          </p:cNvGrpSpPr>
          <p:nvPr/>
        </p:nvGrpSpPr>
        <p:grpSpPr bwMode="auto">
          <a:xfrm>
            <a:off x="3602038" y="2038350"/>
            <a:ext cx="312737" cy="2781300"/>
            <a:chOff x="1375" y="2945"/>
            <a:chExt cx="171" cy="1143"/>
          </a:xfrm>
        </p:grpSpPr>
        <p:sp>
          <p:nvSpPr>
            <p:cNvPr id="32824" name="Line 22"/>
            <p:cNvSpPr>
              <a:spLocks noChangeShapeType="1"/>
            </p:cNvSpPr>
            <p:nvPr/>
          </p:nvSpPr>
          <p:spPr bwMode="auto">
            <a:xfrm>
              <a:off x="1461" y="3067"/>
              <a:ext cx="0" cy="907"/>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mtClean="0">
                <a:solidFill>
                  <a:srgbClr val="FFFFFF"/>
                </a:solidFill>
              </a:endParaRPr>
            </a:p>
          </p:txBody>
        </p:sp>
        <p:sp>
          <p:nvSpPr>
            <p:cNvPr id="32825" name="Line 23"/>
            <p:cNvSpPr>
              <a:spLocks noChangeShapeType="1"/>
            </p:cNvSpPr>
            <p:nvPr/>
          </p:nvSpPr>
          <p:spPr bwMode="auto">
            <a:xfrm>
              <a:off x="1375" y="3059"/>
              <a:ext cx="171" cy="0"/>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mtClean="0">
                <a:solidFill>
                  <a:srgbClr val="FFFFFF"/>
                </a:solidFill>
              </a:endParaRPr>
            </a:p>
          </p:txBody>
        </p:sp>
        <p:sp>
          <p:nvSpPr>
            <p:cNvPr id="32826" name="Line 24"/>
            <p:cNvSpPr>
              <a:spLocks noChangeShapeType="1"/>
            </p:cNvSpPr>
            <p:nvPr/>
          </p:nvSpPr>
          <p:spPr bwMode="auto">
            <a:xfrm>
              <a:off x="1375" y="3974"/>
              <a:ext cx="171" cy="0"/>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mtClean="0">
                <a:solidFill>
                  <a:srgbClr val="FFFFFF"/>
                </a:solidFill>
              </a:endParaRPr>
            </a:p>
          </p:txBody>
        </p:sp>
        <p:sp>
          <p:nvSpPr>
            <p:cNvPr id="32827" name="AutoShape 25"/>
            <p:cNvSpPr>
              <a:spLocks noChangeArrowheads="1"/>
            </p:cNvSpPr>
            <p:nvPr/>
          </p:nvSpPr>
          <p:spPr bwMode="auto">
            <a:xfrm>
              <a:off x="1375" y="3974"/>
              <a:ext cx="171" cy="114"/>
            </a:xfrm>
            <a:prstGeom prst="triangle">
              <a:avLst>
                <a:gd name="adj" fmla="val 50000"/>
              </a:avLst>
            </a:prstGeom>
            <a:noFill/>
            <a:ln w="28575" algn="ctr">
              <a:solidFill>
                <a:srgbClr val="000000"/>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ltLang="zh-CN" smtClean="0">
                <a:solidFill>
                  <a:srgbClr val="FFFFFF"/>
                </a:solidFill>
              </a:endParaRPr>
            </a:p>
          </p:txBody>
        </p:sp>
        <p:sp>
          <p:nvSpPr>
            <p:cNvPr id="32828" name="AutoShape 26"/>
            <p:cNvSpPr>
              <a:spLocks noChangeArrowheads="1"/>
            </p:cNvSpPr>
            <p:nvPr/>
          </p:nvSpPr>
          <p:spPr bwMode="auto">
            <a:xfrm rot="10800000">
              <a:off x="1375" y="2945"/>
              <a:ext cx="171" cy="114"/>
            </a:xfrm>
            <a:prstGeom prst="triangle">
              <a:avLst>
                <a:gd name="adj" fmla="val 50000"/>
              </a:avLst>
            </a:prstGeom>
            <a:noFill/>
            <a:ln w="28575" algn="ctr">
              <a:solidFill>
                <a:srgbClr val="000000"/>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ltLang="zh-CN" smtClean="0">
                <a:solidFill>
                  <a:srgbClr val="FFFFFF"/>
                </a:solidFill>
              </a:endParaRPr>
            </a:p>
          </p:txBody>
        </p:sp>
      </p:grpSp>
      <p:grpSp>
        <p:nvGrpSpPr>
          <p:cNvPr id="39963" name="Group 27"/>
          <p:cNvGrpSpPr>
            <a:grpSpLocks/>
          </p:cNvGrpSpPr>
          <p:nvPr/>
        </p:nvGrpSpPr>
        <p:grpSpPr bwMode="auto">
          <a:xfrm>
            <a:off x="8642350" y="2398713"/>
            <a:ext cx="312738" cy="2781300"/>
            <a:chOff x="1375" y="2945"/>
            <a:chExt cx="171" cy="1143"/>
          </a:xfrm>
        </p:grpSpPr>
        <p:sp>
          <p:nvSpPr>
            <p:cNvPr id="32819" name="Line 28"/>
            <p:cNvSpPr>
              <a:spLocks noChangeShapeType="1"/>
            </p:cNvSpPr>
            <p:nvPr/>
          </p:nvSpPr>
          <p:spPr bwMode="auto">
            <a:xfrm>
              <a:off x="1461" y="3067"/>
              <a:ext cx="0" cy="907"/>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mtClean="0">
                <a:solidFill>
                  <a:srgbClr val="FFFFFF"/>
                </a:solidFill>
              </a:endParaRPr>
            </a:p>
          </p:txBody>
        </p:sp>
        <p:sp>
          <p:nvSpPr>
            <p:cNvPr id="32820" name="Line 29"/>
            <p:cNvSpPr>
              <a:spLocks noChangeShapeType="1"/>
            </p:cNvSpPr>
            <p:nvPr/>
          </p:nvSpPr>
          <p:spPr bwMode="auto">
            <a:xfrm>
              <a:off x="1375" y="3059"/>
              <a:ext cx="171" cy="0"/>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mtClean="0">
                <a:solidFill>
                  <a:srgbClr val="FFFFFF"/>
                </a:solidFill>
              </a:endParaRPr>
            </a:p>
          </p:txBody>
        </p:sp>
        <p:sp>
          <p:nvSpPr>
            <p:cNvPr id="32821" name="Line 30"/>
            <p:cNvSpPr>
              <a:spLocks noChangeShapeType="1"/>
            </p:cNvSpPr>
            <p:nvPr/>
          </p:nvSpPr>
          <p:spPr bwMode="auto">
            <a:xfrm>
              <a:off x="1375" y="3974"/>
              <a:ext cx="171" cy="0"/>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mtClean="0">
                <a:solidFill>
                  <a:srgbClr val="FFFFFF"/>
                </a:solidFill>
              </a:endParaRPr>
            </a:p>
          </p:txBody>
        </p:sp>
        <p:sp>
          <p:nvSpPr>
            <p:cNvPr id="32822" name="AutoShape 31"/>
            <p:cNvSpPr>
              <a:spLocks noChangeArrowheads="1"/>
            </p:cNvSpPr>
            <p:nvPr/>
          </p:nvSpPr>
          <p:spPr bwMode="auto">
            <a:xfrm>
              <a:off x="1375" y="3974"/>
              <a:ext cx="171" cy="114"/>
            </a:xfrm>
            <a:prstGeom prst="triangle">
              <a:avLst>
                <a:gd name="adj" fmla="val 50000"/>
              </a:avLst>
            </a:prstGeom>
            <a:noFill/>
            <a:ln w="28575" algn="ctr">
              <a:solidFill>
                <a:srgbClr val="000000"/>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ltLang="zh-CN" smtClean="0">
                <a:solidFill>
                  <a:srgbClr val="FFFFFF"/>
                </a:solidFill>
              </a:endParaRPr>
            </a:p>
          </p:txBody>
        </p:sp>
        <p:sp>
          <p:nvSpPr>
            <p:cNvPr id="32823" name="AutoShape 32"/>
            <p:cNvSpPr>
              <a:spLocks noChangeArrowheads="1"/>
            </p:cNvSpPr>
            <p:nvPr/>
          </p:nvSpPr>
          <p:spPr bwMode="auto">
            <a:xfrm rot="10800000">
              <a:off x="1375" y="2945"/>
              <a:ext cx="171" cy="114"/>
            </a:xfrm>
            <a:prstGeom prst="triangle">
              <a:avLst>
                <a:gd name="adj" fmla="val 50000"/>
              </a:avLst>
            </a:prstGeom>
            <a:noFill/>
            <a:ln w="28575" algn="ctr">
              <a:solidFill>
                <a:srgbClr val="000000"/>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ltLang="zh-CN" smtClean="0">
                <a:solidFill>
                  <a:srgbClr val="FFFFFF"/>
                </a:solidFill>
              </a:endParaRPr>
            </a:p>
          </p:txBody>
        </p:sp>
      </p:grpSp>
      <p:sp>
        <p:nvSpPr>
          <p:cNvPr id="39969" name="Line 33"/>
          <p:cNvSpPr>
            <a:spLocks noChangeShapeType="1"/>
          </p:cNvSpPr>
          <p:nvPr/>
        </p:nvSpPr>
        <p:spPr bwMode="auto">
          <a:xfrm>
            <a:off x="1150938" y="3608388"/>
            <a:ext cx="1168400" cy="0"/>
          </a:xfrm>
          <a:prstGeom prst="line">
            <a:avLst/>
          </a:prstGeom>
          <a:noFill/>
          <a:ln w="57150">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mtClean="0">
              <a:solidFill>
                <a:srgbClr val="FFFFFF"/>
              </a:solidFill>
            </a:endParaRPr>
          </a:p>
        </p:txBody>
      </p:sp>
      <p:sp>
        <p:nvSpPr>
          <p:cNvPr id="39970" name="Text Box 34"/>
          <p:cNvSpPr txBox="1">
            <a:spLocks noChangeArrowheads="1"/>
          </p:cNvSpPr>
          <p:nvPr/>
        </p:nvSpPr>
        <p:spPr bwMode="auto">
          <a:xfrm>
            <a:off x="175022" y="336550"/>
            <a:ext cx="1046440" cy="1701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vert270">
            <a:spAutoFit/>
          </a:bodyPr>
          <a:lstStyle/>
          <a:p>
            <a:pPr algn="ctr" fontAlgn="base">
              <a:spcBef>
                <a:spcPct val="50000"/>
              </a:spcBef>
              <a:spcAft>
                <a:spcPct val="0"/>
              </a:spcAft>
              <a:defRPr/>
            </a:pPr>
            <a:r>
              <a:rPr lang="en-US" altLang="zh-CN" sz="2800" b="1" dirty="0">
                <a:solidFill>
                  <a:srgbClr val="FFFFFF"/>
                </a:solidFill>
                <a:latin typeface="Arial" pitchFamily="34" charset="0"/>
                <a:ea typeface="黑体" pitchFamily="49" charset="-122"/>
              </a:rPr>
              <a:t>Contrast Section </a:t>
            </a:r>
            <a:endParaRPr lang="zh-CN" altLang="en-US" sz="2800" b="1" dirty="0">
              <a:solidFill>
                <a:srgbClr val="FFFFFF"/>
              </a:solidFill>
              <a:latin typeface="Arial" pitchFamily="34" charset="0"/>
              <a:ea typeface="黑体" pitchFamily="49" charset="-122"/>
            </a:endParaRPr>
          </a:p>
        </p:txBody>
      </p:sp>
      <p:sp>
        <p:nvSpPr>
          <p:cNvPr id="39971" name="Text Box 35"/>
          <p:cNvSpPr txBox="1">
            <a:spLocks noChangeArrowheads="1"/>
          </p:cNvSpPr>
          <p:nvPr/>
        </p:nvSpPr>
        <p:spPr bwMode="auto">
          <a:xfrm>
            <a:off x="3388122" y="336550"/>
            <a:ext cx="1046440" cy="1701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vert270">
            <a:spAutoFit/>
          </a:bodyPr>
          <a:lstStyle/>
          <a:p>
            <a:pPr algn="ctr" fontAlgn="base">
              <a:spcBef>
                <a:spcPct val="50000"/>
              </a:spcBef>
              <a:spcAft>
                <a:spcPct val="0"/>
              </a:spcAft>
              <a:defRPr/>
            </a:pPr>
            <a:r>
              <a:rPr lang="en-US" altLang="zh-CN" sz="2800" b="1" dirty="0">
                <a:solidFill>
                  <a:srgbClr val="FFFFFF"/>
                </a:solidFill>
                <a:latin typeface="Arial" pitchFamily="34" charset="0"/>
                <a:ea typeface="黑体" pitchFamily="49" charset="-122"/>
              </a:rPr>
              <a:t>Control section</a:t>
            </a:r>
            <a:endParaRPr lang="zh-CN" altLang="en-US" sz="2800" b="1" dirty="0">
              <a:solidFill>
                <a:srgbClr val="FFFFFF"/>
              </a:solidFill>
              <a:latin typeface="Arial" pitchFamily="34" charset="0"/>
              <a:ea typeface="黑体" pitchFamily="49" charset="-122"/>
            </a:endParaRPr>
          </a:p>
        </p:txBody>
      </p:sp>
      <p:sp>
        <p:nvSpPr>
          <p:cNvPr id="39972" name="Text Box 36"/>
          <p:cNvSpPr txBox="1">
            <a:spLocks noChangeArrowheads="1"/>
          </p:cNvSpPr>
          <p:nvPr/>
        </p:nvSpPr>
        <p:spPr bwMode="auto">
          <a:xfrm>
            <a:off x="7997548" y="0"/>
            <a:ext cx="1261884" cy="20383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vert270">
            <a:spAutoFit/>
          </a:bodyPr>
          <a:lstStyle/>
          <a:p>
            <a:pPr algn="ctr" fontAlgn="base">
              <a:spcBef>
                <a:spcPct val="50000"/>
              </a:spcBef>
              <a:spcAft>
                <a:spcPct val="0"/>
              </a:spcAft>
              <a:defRPr/>
            </a:pPr>
            <a:r>
              <a:rPr lang="en-US" sz="2800" b="1" dirty="0">
                <a:solidFill>
                  <a:srgbClr val="FFFFFF"/>
                </a:solidFill>
              </a:rPr>
              <a:t>Attenuation</a:t>
            </a:r>
          </a:p>
          <a:p>
            <a:pPr algn="ctr" fontAlgn="base">
              <a:spcBef>
                <a:spcPct val="50000"/>
              </a:spcBef>
              <a:spcAft>
                <a:spcPct val="0"/>
              </a:spcAft>
              <a:defRPr/>
            </a:pPr>
            <a:r>
              <a:rPr lang="en-US" altLang="zh-CN" sz="2800" b="1" dirty="0">
                <a:solidFill>
                  <a:srgbClr val="FFFFFF"/>
                </a:solidFill>
                <a:latin typeface="Arial" pitchFamily="34" charset="0"/>
                <a:ea typeface="黑体" pitchFamily="49" charset="-122"/>
              </a:rPr>
              <a:t>section</a:t>
            </a:r>
            <a:endParaRPr lang="zh-CN" altLang="en-US" sz="2800" b="1" dirty="0">
              <a:solidFill>
                <a:srgbClr val="FFFFFF"/>
              </a:solidFill>
              <a:latin typeface="Arial" pitchFamily="34" charset="0"/>
              <a:ea typeface="黑体" pitchFamily="49" charset="-122"/>
            </a:endParaRPr>
          </a:p>
        </p:txBody>
      </p:sp>
      <p:sp>
        <p:nvSpPr>
          <p:cNvPr id="39973" name="Rectangle 37" descr="深色上对角线"/>
          <p:cNvSpPr>
            <a:spLocks noChangeArrowheads="1"/>
          </p:cNvSpPr>
          <p:nvPr/>
        </p:nvSpPr>
        <p:spPr bwMode="auto">
          <a:xfrm>
            <a:off x="2592388" y="4264025"/>
            <a:ext cx="273050" cy="277813"/>
          </a:xfrm>
          <a:prstGeom prst="rect">
            <a:avLst/>
          </a:prstGeom>
          <a:pattFill prst="dkUpDiag">
            <a:fgClr>
              <a:srgbClr val="000000"/>
            </a:fgClr>
            <a:bgClr>
              <a:schemeClr val="bg1"/>
            </a:bgClr>
          </a:patt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ltLang="zh-CN" smtClean="0">
              <a:solidFill>
                <a:srgbClr val="FFFFFF"/>
              </a:solidFill>
            </a:endParaRPr>
          </a:p>
        </p:txBody>
      </p:sp>
      <p:sp>
        <p:nvSpPr>
          <p:cNvPr id="39974" name="Rectangle 38" descr="深色上对角线"/>
          <p:cNvSpPr>
            <a:spLocks noChangeArrowheads="1"/>
          </p:cNvSpPr>
          <p:nvPr/>
        </p:nvSpPr>
        <p:spPr bwMode="auto">
          <a:xfrm>
            <a:off x="5178425" y="4541838"/>
            <a:ext cx="273050" cy="277812"/>
          </a:xfrm>
          <a:prstGeom prst="rect">
            <a:avLst/>
          </a:prstGeom>
          <a:pattFill prst="dkUpDiag">
            <a:fgClr>
              <a:srgbClr val="000000"/>
            </a:fgClr>
            <a:bgClr>
              <a:schemeClr val="bg1"/>
            </a:bgClr>
          </a:patt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ltLang="zh-CN" smtClean="0">
              <a:solidFill>
                <a:srgbClr val="FFFFFF"/>
              </a:solidFill>
            </a:endParaRPr>
          </a:p>
        </p:txBody>
      </p:sp>
      <p:grpSp>
        <p:nvGrpSpPr>
          <p:cNvPr id="39975" name="Group 39"/>
          <p:cNvGrpSpPr>
            <a:grpSpLocks/>
          </p:cNvGrpSpPr>
          <p:nvPr/>
        </p:nvGrpSpPr>
        <p:grpSpPr bwMode="auto">
          <a:xfrm>
            <a:off x="2768600" y="5180013"/>
            <a:ext cx="990600" cy="396875"/>
            <a:chOff x="1744" y="3263"/>
            <a:chExt cx="624" cy="250"/>
          </a:xfrm>
        </p:grpSpPr>
        <p:grpSp>
          <p:nvGrpSpPr>
            <p:cNvPr id="32814" name="Group 40"/>
            <p:cNvGrpSpPr>
              <a:grpSpLocks/>
            </p:cNvGrpSpPr>
            <p:nvPr/>
          </p:nvGrpSpPr>
          <p:grpSpPr bwMode="auto">
            <a:xfrm>
              <a:off x="1744" y="3379"/>
              <a:ext cx="624" cy="114"/>
              <a:chOff x="1178" y="4847"/>
              <a:chExt cx="566" cy="114"/>
            </a:xfrm>
          </p:grpSpPr>
          <p:sp>
            <p:nvSpPr>
              <p:cNvPr id="32816" name="Line 41"/>
              <p:cNvSpPr>
                <a:spLocks noChangeShapeType="1"/>
              </p:cNvSpPr>
              <p:nvPr/>
            </p:nvSpPr>
            <p:spPr bwMode="auto">
              <a:xfrm>
                <a:off x="1178" y="4961"/>
                <a:ext cx="566"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mtClean="0">
                  <a:solidFill>
                    <a:srgbClr val="FFFFFF"/>
                  </a:solidFill>
                </a:endParaRPr>
              </a:p>
            </p:txBody>
          </p:sp>
          <p:sp>
            <p:nvSpPr>
              <p:cNvPr id="32817" name="Line 42"/>
              <p:cNvSpPr>
                <a:spLocks noChangeShapeType="1"/>
              </p:cNvSpPr>
              <p:nvPr/>
            </p:nvSpPr>
            <p:spPr bwMode="auto">
              <a:xfrm>
                <a:off x="1179" y="4847"/>
                <a:ext cx="0" cy="114"/>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mtClean="0">
                  <a:solidFill>
                    <a:srgbClr val="FFFFFF"/>
                  </a:solidFill>
                </a:endParaRPr>
              </a:p>
            </p:txBody>
          </p:sp>
          <p:sp>
            <p:nvSpPr>
              <p:cNvPr id="32818" name="Line 43"/>
              <p:cNvSpPr>
                <a:spLocks noChangeShapeType="1"/>
              </p:cNvSpPr>
              <p:nvPr/>
            </p:nvSpPr>
            <p:spPr bwMode="auto">
              <a:xfrm>
                <a:off x="1744" y="4847"/>
                <a:ext cx="0" cy="114"/>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mtClean="0">
                  <a:solidFill>
                    <a:srgbClr val="FFFFFF"/>
                  </a:solidFill>
                </a:endParaRPr>
              </a:p>
            </p:txBody>
          </p:sp>
        </p:grpSp>
        <p:sp>
          <p:nvSpPr>
            <p:cNvPr id="32815" name="Text Box 44"/>
            <p:cNvSpPr txBox="1">
              <a:spLocks noChangeArrowheads="1"/>
            </p:cNvSpPr>
            <p:nvPr/>
          </p:nvSpPr>
          <p:spPr bwMode="auto">
            <a:xfrm>
              <a:off x="1744" y="3263"/>
              <a:ext cx="621" cy="2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381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3200">
                  <a:solidFill>
                    <a:schemeClr val="tx1"/>
                  </a:solidFill>
                  <a:latin typeface="Times New Roman" pitchFamily="18" charset="0"/>
                  <a:ea typeface="宋体" pitchFamily="2" charset="-122"/>
                </a:defRPr>
              </a:lvl1pPr>
              <a:lvl2pPr>
                <a:defRPr kumimoji="1" sz="2800">
                  <a:solidFill>
                    <a:schemeClr val="tx1"/>
                  </a:solidFill>
                  <a:latin typeface="Times New Roman" pitchFamily="18" charset="0"/>
                  <a:ea typeface="宋体" pitchFamily="2" charset="-122"/>
                </a:defRPr>
              </a:lvl2pPr>
              <a:lvl3pPr>
                <a:defRPr kumimoji="1" sz="2400">
                  <a:solidFill>
                    <a:schemeClr val="tx1"/>
                  </a:solidFill>
                  <a:latin typeface="Times New Roman" pitchFamily="18" charset="0"/>
                  <a:ea typeface="宋体" pitchFamily="2" charset="-122"/>
                </a:defRPr>
              </a:lvl3pPr>
              <a:lvl4pPr>
                <a:defRPr kumimoji="1" sz="2000">
                  <a:solidFill>
                    <a:schemeClr val="tx1"/>
                  </a:solidFill>
                  <a:latin typeface="Times New Roman" pitchFamily="18" charset="0"/>
                  <a:ea typeface="宋体" pitchFamily="2" charset="-122"/>
                </a:defRPr>
              </a:lvl4pPr>
              <a:lvl5pPr>
                <a:defRPr kumimoji="1" sz="2000">
                  <a:solidFill>
                    <a:schemeClr val="tx1"/>
                  </a:solidFill>
                  <a:latin typeface="Times New Roman" pitchFamily="18" charset="0"/>
                  <a:ea typeface="宋体" pitchFamily="2" charset="-122"/>
                </a:defRPr>
              </a:lvl5pPr>
              <a:lvl6pPr eaLnBrk="0" hangingPunct="0">
                <a:defRPr kumimoji="1" sz="2000">
                  <a:solidFill>
                    <a:schemeClr val="tx1"/>
                  </a:solidFill>
                  <a:latin typeface="Times New Roman" pitchFamily="18" charset="0"/>
                  <a:ea typeface="宋体" pitchFamily="2" charset="-122"/>
                </a:defRPr>
              </a:lvl6pPr>
              <a:lvl7pPr eaLnBrk="0" hangingPunct="0">
                <a:defRPr kumimoji="1" sz="2000">
                  <a:solidFill>
                    <a:schemeClr val="tx1"/>
                  </a:solidFill>
                  <a:latin typeface="Times New Roman" pitchFamily="18" charset="0"/>
                  <a:ea typeface="宋体" pitchFamily="2" charset="-122"/>
                </a:defRPr>
              </a:lvl7pPr>
              <a:lvl8pPr eaLnBrk="0" hangingPunct="0">
                <a:defRPr kumimoji="1" sz="2000">
                  <a:solidFill>
                    <a:schemeClr val="tx1"/>
                  </a:solidFill>
                  <a:latin typeface="Times New Roman" pitchFamily="18" charset="0"/>
                  <a:ea typeface="宋体" pitchFamily="2" charset="-122"/>
                </a:defRPr>
              </a:lvl8pPr>
              <a:lvl9pPr eaLnBrk="0" hangingPunct="0">
                <a:defRPr kumimoji="1" sz="2000">
                  <a:solidFill>
                    <a:schemeClr val="tx1"/>
                  </a:solidFill>
                  <a:latin typeface="Times New Roman" pitchFamily="18" charset="0"/>
                  <a:ea typeface="宋体" pitchFamily="2" charset="-122"/>
                </a:defRPr>
              </a:lvl9pPr>
            </a:lstStyle>
            <a:p>
              <a:pPr algn="ctr" fontAlgn="base">
                <a:spcBef>
                  <a:spcPct val="50000"/>
                </a:spcBef>
                <a:spcAft>
                  <a:spcPct val="0"/>
                </a:spcAft>
              </a:pPr>
              <a:r>
                <a:rPr kumimoji="0" lang="en-US" altLang="zh-CN" sz="2000" b="1" smtClean="0">
                  <a:solidFill>
                    <a:srgbClr val="FFFFFF"/>
                  </a:solidFill>
                  <a:latin typeface="Arial" charset="0"/>
                </a:rPr>
                <a:t>500m</a:t>
              </a:r>
            </a:p>
          </p:txBody>
        </p:sp>
      </p:grpSp>
      <p:grpSp>
        <p:nvGrpSpPr>
          <p:cNvPr id="39981" name="Group 45"/>
          <p:cNvGrpSpPr>
            <a:grpSpLocks/>
          </p:cNvGrpSpPr>
          <p:nvPr/>
        </p:nvGrpSpPr>
        <p:grpSpPr bwMode="auto">
          <a:xfrm>
            <a:off x="5472113" y="5180013"/>
            <a:ext cx="3327400" cy="396875"/>
            <a:chOff x="3447" y="3263"/>
            <a:chExt cx="2096" cy="250"/>
          </a:xfrm>
        </p:grpSpPr>
        <p:grpSp>
          <p:nvGrpSpPr>
            <p:cNvPr id="32809" name="Group 46"/>
            <p:cNvGrpSpPr>
              <a:grpSpLocks/>
            </p:cNvGrpSpPr>
            <p:nvPr/>
          </p:nvGrpSpPr>
          <p:grpSpPr bwMode="auto">
            <a:xfrm>
              <a:off x="3447" y="3344"/>
              <a:ext cx="2096" cy="150"/>
              <a:chOff x="1178" y="4847"/>
              <a:chExt cx="566" cy="114"/>
            </a:xfrm>
          </p:grpSpPr>
          <p:sp>
            <p:nvSpPr>
              <p:cNvPr id="32811" name="Line 47"/>
              <p:cNvSpPr>
                <a:spLocks noChangeShapeType="1"/>
              </p:cNvSpPr>
              <p:nvPr/>
            </p:nvSpPr>
            <p:spPr bwMode="auto">
              <a:xfrm>
                <a:off x="1178" y="4961"/>
                <a:ext cx="566"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mtClean="0">
                  <a:solidFill>
                    <a:srgbClr val="FFFFFF"/>
                  </a:solidFill>
                </a:endParaRPr>
              </a:p>
            </p:txBody>
          </p:sp>
          <p:sp>
            <p:nvSpPr>
              <p:cNvPr id="32812" name="Line 48"/>
              <p:cNvSpPr>
                <a:spLocks noChangeShapeType="1"/>
              </p:cNvSpPr>
              <p:nvPr/>
            </p:nvSpPr>
            <p:spPr bwMode="auto">
              <a:xfrm>
                <a:off x="1179" y="4847"/>
                <a:ext cx="0" cy="114"/>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mtClean="0">
                  <a:solidFill>
                    <a:srgbClr val="FFFFFF"/>
                  </a:solidFill>
                </a:endParaRPr>
              </a:p>
            </p:txBody>
          </p:sp>
          <p:sp>
            <p:nvSpPr>
              <p:cNvPr id="32813" name="Line 49"/>
              <p:cNvSpPr>
                <a:spLocks noChangeShapeType="1"/>
              </p:cNvSpPr>
              <p:nvPr/>
            </p:nvSpPr>
            <p:spPr bwMode="auto">
              <a:xfrm>
                <a:off x="1744" y="4847"/>
                <a:ext cx="0" cy="114"/>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mtClean="0">
                  <a:solidFill>
                    <a:srgbClr val="FFFFFF"/>
                  </a:solidFill>
                </a:endParaRPr>
              </a:p>
            </p:txBody>
          </p:sp>
        </p:grpSp>
        <p:sp>
          <p:nvSpPr>
            <p:cNvPr id="32810" name="Text Box 50"/>
            <p:cNvSpPr txBox="1">
              <a:spLocks noChangeArrowheads="1"/>
            </p:cNvSpPr>
            <p:nvPr/>
          </p:nvSpPr>
          <p:spPr bwMode="auto">
            <a:xfrm>
              <a:off x="4156" y="3263"/>
              <a:ext cx="740" cy="2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3200">
                  <a:solidFill>
                    <a:schemeClr val="tx1"/>
                  </a:solidFill>
                  <a:latin typeface="Times New Roman" pitchFamily="18" charset="0"/>
                  <a:ea typeface="宋体" pitchFamily="2" charset="-122"/>
                </a:defRPr>
              </a:lvl1pPr>
              <a:lvl2pPr>
                <a:defRPr kumimoji="1" sz="2800">
                  <a:solidFill>
                    <a:schemeClr val="tx1"/>
                  </a:solidFill>
                  <a:latin typeface="Times New Roman" pitchFamily="18" charset="0"/>
                  <a:ea typeface="宋体" pitchFamily="2" charset="-122"/>
                </a:defRPr>
              </a:lvl2pPr>
              <a:lvl3pPr>
                <a:defRPr kumimoji="1" sz="2400">
                  <a:solidFill>
                    <a:schemeClr val="tx1"/>
                  </a:solidFill>
                  <a:latin typeface="Times New Roman" pitchFamily="18" charset="0"/>
                  <a:ea typeface="宋体" pitchFamily="2" charset="-122"/>
                </a:defRPr>
              </a:lvl3pPr>
              <a:lvl4pPr>
                <a:defRPr kumimoji="1" sz="2000">
                  <a:solidFill>
                    <a:schemeClr val="tx1"/>
                  </a:solidFill>
                  <a:latin typeface="Times New Roman" pitchFamily="18" charset="0"/>
                  <a:ea typeface="宋体" pitchFamily="2" charset="-122"/>
                </a:defRPr>
              </a:lvl4pPr>
              <a:lvl5pPr>
                <a:defRPr kumimoji="1" sz="2000">
                  <a:solidFill>
                    <a:schemeClr val="tx1"/>
                  </a:solidFill>
                  <a:latin typeface="Times New Roman" pitchFamily="18" charset="0"/>
                  <a:ea typeface="宋体" pitchFamily="2" charset="-122"/>
                </a:defRPr>
              </a:lvl5pPr>
              <a:lvl6pPr eaLnBrk="0" hangingPunct="0">
                <a:defRPr kumimoji="1" sz="2000">
                  <a:solidFill>
                    <a:schemeClr val="tx1"/>
                  </a:solidFill>
                  <a:latin typeface="Times New Roman" pitchFamily="18" charset="0"/>
                  <a:ea typeface="宋体" pitchFamily="2" charset="-122"/>
                </a:defRPr>
              </a:lvl6pPr>
              <a:lvl7pPr eaLnBrk="0" hangingPunct="0">
                <a:defRPr kumimoji="1" sz="2000">
                  <a:solidFill>
                    <a:schemeClr val="tx1"/>
                  </a:solidFill>
                  <a:latin typeface="Times New Roman" pitchFamily="18" charset="0"/>
                  <a:ea typeface="宋体" pitchFamily="2" charset="-122"/>
                </a:defRPr>
              </a:lvl7pPr>
              <a:lvl8pPr eaLnBrk="0" hangingPunct="0">
                <a:defRPr kumimoji="1" sz="2000">
                  <a:solidFill>
                    <a:schemeClr val="tx1"/>
                  </a:solidFill>
                  <a:latin typeface="Times New Roman" pitchFamily="18" charset="0"/>
                  <a:ea typeface="宋体" pitchFamily="2" charset="-122"/>
                </a:defRPr>
              </a:lvl8pPr>
              <a:lvl9pPr eaLnBrk="0" hangingPunct="0">
                <a:defRPr kumimoji="1" sz="2000">
                  <a:solidFill>
                    <a:schemeClr val="tx1"/>
                  </a:solidFill>
                  <a:latin typeface="Times New Roman" pitchFamily="18" charset="0"/>
                  <a:ea typeface="宋体" pitchFamily="2" charset="-122"/>
                </a:defRPr>
              </a:lvl9pPr>
            </a:lstStyle>
            <a:p>
              <a:pPr algn="ctr" fontAlgn="base">
                <a:spcBef>
                  <a:spcPct val="50000"/>
                </a:spcBef>
                <a:spcAft>
                  <a:spcPct val="0"/>
                </a:spcAft>
              </a:pPr>
              <a:r>
                <a:rPr kumimoji="0" lang="en-US" altLang="zh-CN" sz="2000" b="1" smtClean="0">
                  <a:solidFill>
                    <a:srgbClr val="FFFFFF"/>
                  </a:solidFill>
                  <a:latin typeface="Arial" charset="0"/>
                </a:rPr>
                <a:t>1500m</a:t>
              </a:r>
            </a:p>
          </p:txBody>
        </p:sp>
      </p:grpSp>
      <p:grpSp>
        <p:nvGrpSpPr>
          <p:cNvPr id="39987" name="Group 51"/>
          <p:cNvGrpSpPr>
            <a:grpSpLocks/>
          </p:cNvGrpSpPr>
          <p:nvPr/>
        </p:nvGrpSpPr>
        <p:grpSpPr bwMode="auto">
          <a:xfrm>
            <a:off x="6326188" y="2398713"/>
            <a:ext cx="312737" cy="2781300"/>
            <a:chOff x="1375" y="2945"/>
            <a:chExt cx="171" cy="1143"/>
          </a:xfrm>
        </p:grpSpPr>
        <p:sp>
          <p:nvSpPr>
            <p:cNvPr id="32804" name="Line 52"/>
            <p:cNvSpPr>
              <a:spLocks noChangeShapeType="1"/>
            </p:cNvSpPr>
            <p:nvPr/>
          </p:nvSpPr>
          <p:spPr bwMode="auto">
            <a:xfrm>
              <a:off x="1461" y="3067"/>
              <a:ext cx="0" cy="907"/>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mtClean="0">
                <a:solidFill>
                  <a:srgbClr val="FFFFFF"/>
                </a:solidFill>
              </a:endParaRPr>
            </a:p>
          </p:txBody>
        </p:sp>
        <p:sp>
          <p:nvSpPr>
            <p:cNvPr id="32805" name="Line 53"/>
            <p:cNvSpPr>
              <a:spLocks noChangeShapeType="1"/>
            </p:cNvSpPr>
            <p:nvPr/>
          </p:nvSpPr>
          <p:spPr bwMode="auto">
            <a:xfrm>
              <a:off x="1375" y="3059"/>
              <a:ext cx="171" cy="0"/>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mtClean="0">
                <a:solidFill>
                  <a:srgbClr val="FFFFFF"/>
                </a:solidFill>
              </a:endParaRPr>
            </a:p>
          </p:txBody>
        </p:sp>
        <p:sp>
          <p:nvSpPr>
            <p:cNvPr id="32806" name="Line 54"/>
            <p:cNvSpPr>
              <a:spLocks noChangeShapeType="1"/>
            </p:cNvSpPr>
            <p:nvPr/>
          </p:nvSpPr>
          <p:spPr bwMode="auto">
            <a:xfrm>
              <a:off x="1375" y="3974"/>
              <a:ext cx="171" cy="0"/>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mtClean="0">
                <a:solidFill>
                  <a:srgbClr val="FFFFFF"/>
                </a:solidFill>
              </a:endParaRPr>
            </a:p>
          </p:txBody>
        </p:sp>
        <p:sp>
          <p:nvSpPr>
            <p:cNvPr id="32807" name="AutoShape 55"/>
            <p:cNvSpPr>
              <a:spLocks noChangeArrowheads="1"/>
            </p:cNvSpPr>
            <p:nvPr/>
          </p:nvSpPr>
          <p:spPr bwMode="auto">
            <a:xfrm>
              <a:off x="1375" y="3974"/>
              <a:ext cx="171" cy="114"/>
            </a:xfrm>
            <a:prstGeom prst="triangle">
              <a:avLst>
                <a:gd name="adj" fmla="val 50000"/>
              </a:avLst>
            </a:prstGeom>
            <a:noFill/>
            <a:ln w="28575" algn="ctr">
              <a:solidFill>
                <a:srgbClr val="000000"/>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ltLang="zh-CN" smtClean="0">
                <a:solidFill>
                  <a:srgbClr val="FFFFFF"/>
                </a:solidFill>
              </a:endParaRPr>
            </a:p>
          </p:txBody>
        </p:sp>
        <p:sp>
          <p:nvSpPr>
            <p:cNvPr id="32808" name="AutoShape 56"/>
            <p:cNvSpPr>
              <a:spLocks noChangeArrowheads="1"/>
            </p:cNvSpPr>
            <p:nvPr/>
          </p:nvSpPr>
          <p:spPr bwMode="auto">
            <a:xfrm rot="10800000">
              <a:off x="1375" y="2945"/>
              <a:ext cx="171" cy="114"/>
            </a:xfrm>
            <a:prstGeom prst="triangle">
              <a:avLst>
                <a:gd name="adj" fmla="val 50000"/>
              </a:avLst>
            </a:prstGeom>
            <a:noFill/>
            <a:ln w="28575" algn="ctr">
              <a:solidFill>
                <a:srgbClr val="000000"/>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ltLang="zh-CN" smtClean="0">
                <a:solidFill>
                  <a:srgbClr val="FFFFFF"/>
                </a:solidFill>
              </a:endParaRPr>
            </a:p>
          </p:txBody>
        </p:sp>
      </p:grpSp>
      <p:sp>
        <p:nvSpPr>
          <p:cNvPr id="32785" name="Text Box 58"/>
          <p:cNvSpPr txBox="1">
            <a:spLocks noChangeArrowheads="1"/>
          </p:cNvSpPr>
          <p:nvPr/>
        </p:nvSpPr>
        <p:spPr bwMode="auto">
          <a:xfrm>
            <a:off x="2568575" y="5949950"/>
            <a:ext cx="4005263" cy="5794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3200">
                <a:solidFill>
                  <a:schemeClr val="tx1"/>
                </a:solidFill>
                <a:latin typeface="Times New Roman" pitchFamily="18" charset="0"/>
                <a:ea typeface="宋体" pitchFamily="2" charset="-122"/>
              </a:defRPr>
            </a:lvl1pPr>
            <a:lvl2pPr>
              <a:defRPr kumimoji="1" sz="2800">
                <a:solidFill>
                  <a:schemeClr val="tx1"/>
                </a:solidFill>
                <a:latin typeface="Times New Roman" pitchFamily="18" charset="0"/>
                <a:ea typeface="宋体" pitchFamily="2" charset="-122"/>
              </a:defRPr>
            </a:lvl2pPr>
            <a:lvl3pPr>
              <a:defRPr kumimoji="1" sz="2400">
                <a:solidFill>
                  <a:schemeClr val="tx1"/>
                </a:solidFill>
                <a:latin typeface="Times New Roman" pitchFamily="18" charset="0"/>
                <a:ea typeface="宋体" pitchFamily="2" charset="-122"/>
              </a:defRPr>
            </a:lvl3pPr>
            <a:lvl4pPr>
              <a:defRPr kumimoji="1" sz="2000">
                <a:solidFill>
                  <a:schemeClr val="tx1"/>
                </a:solidFill>
                <a:latin typeface="Times New Roman" pitchFamily="18" charset="0"/>
                <a:ea typeface="宋体" pitchFamily="2" charset="-122"/>
              </a:defRPr>
            </a:lvl4pPr>
            <a:lvl5pPr>
              <a:defRPr kumimoji="1" sz="2000">
                <a:solidFill>
                  <a:schemeClr val="tx1"/>
                </a:solidFill>
                <a:latin typeface="Times New Roman" pitchFamily="18" charset="0"/>
                <a:ea typeface="宋体" pitchFamily="2" charset="-122"/>
              </a:defRPr>
            </a:lvl5pPr>
            <a:lvl6pPr eaLnBrk="0" hangingPunct="0">
              <a:defRPr kumimoji="1" sz="2000">
                <a:solidFill>
                  <a:schemeClr val="tx1"/>
                </a:solidFill>
                <a:latin typeface="Times New Roman" pitchFamily="18" charset="0"/>
                <a:ea typeface="宋体" pitchFamily="2" charset="-122"/>
              </a:defRPr>
            </a:lvl6pPr>
            <a:lvl7pPr eaLnBrk="0" hangingPunct="0">
              <a:defRPr kumimoji="1" sz="2000">
                <a:solidFill>
                  <a:schemeClr val="tx1"/>
                </a:solidFill>
                <a:latin typeface="Times New Roman" pitchFamily="18" charset="0"/>
                <a:ea typeface="宋体" pitchFamily="2" charset="-122"/>
              </a:defRPr>
            </a:lvl7pPr>
            <a:lvl8pPr eaLnBrk="0" hangingPunct="0">
              <a:defRPr kumimoji="1" sz="2000">
                <a:solidFill>
                  <a:schemeClr val="tx1"/>
                </a:solidFill>
                <a:latin typeface="Times New Roman" pitchFamily="18" charset="0"/>
                <a:ea typeface="宋体" pitchFamily="2" charset="-122"/>
              </a:defRPr>
            </a:lvl8pPr>
            <a:lvl9pPr eaLnBrk="0" hangingPunct="0">
              <a:defRPr kumimoji="1" sz="2000">
                <a:solidFill>
                  <a:schemeClr val="tx1"/>
                </a:solidFill>
                <a:latin typeface="Times New Roman" pitchFamily="18" charset="0"/>
                <a:ea typeface="宋体" pitchFamily="2" charset="-122"/>
              </a:defRPr>
            </a:lvl9pPr>
          </a:lstStyle>
          <a:p>
            <a:pPr algn="ctr" fontAlgn="base">
              <a:spcBef>
                <a:spcPct val="50000"/>
              </a:spcBef>
              <a:spcAft>
                <a:spcPct val="0"/>
              </a:spcAft>
            </a:pPr>
            <a:endParaRPr kumimoji="0" lang="zh-CN" altLang="en-US" b="1" smtClean="0">
              <a:solidFill>
                <a:srgbClr val="FFFFFF"/>
              </a:solidFill>
              <a:latin typeface="Arial" charset="0"/>
            </a:endParaRPr>
          </a:p>
        </p:txBody>
      </p:sp>
      <p:grpSp>
        <p:nvGrpSpPr>
          <p:cNvPr id="39996" name="Group 60"/>
          <p:cNvGrpSpPr>
            <a:grpSpLocks/>
          </p:cNvGrpSpPr>
          <p:nvPr/>
        </p:nvGrpSpPr>
        <p:grpSpPr bwMode="auto">
          <a:xfrm rot="-5923400">
            <a:off x="8612188" y="3732212"/>
            <a:ext cx="306388" cy="309563"/>
            <a:chOff x="6143" y="2493"/>
            <a:chExt cx="816" cy="580"/>
          </a:xfrm>
        </p:grpSpPr>
        <p:sp>
          <p:nvSpPr>
            <p:cNvPr id="32801" name="Oval 61"/>
            <p:cNvSpPr>
              <a:spLocks noChangeArrowheads="1"/>
            </p:cNvSpPr>
            <p:nvPr/>
          </p:nvSpPr>
          <p:spPr bwMode="auto">
            <a:xfrm rot="338362">
              <a:off x="6143" y="2502"/>
              <a:ext cx="815" cy="571"/>
            </a:xfrm>
            <a:prstGeom prst="ellipse">
              <a:avLst/>
            </a:prstGeom>
            <a:noFill/>
            <a:ln w="28575" algn="ctr">
              <a:solidFill>
                <a:srgbClr val="000000"/>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pPr algn="ctr" fontAlgn="base">
                <a:spcBef>
                  <a:spcPct val="0"/>
                </a:spcBef>
                <a:spcAft>
                  <a:spcPct val="0"/>
                </a:spcAft>
              </a:pPr>
              <a:endParaRPr lang="en-US" altLang="zh-CN" smtClean="0">
                <a:solidFill>
                  <a:srgbClr val="FFFFFF"/>
                </a:solidFill>
                <a:latin typeface="Arial" charset="0"/>
              </a:endParaRPr>
            </a:p>
          </p:txBody>
        </p:sp>
        <p:sp>
          <p:nvSpPr>
            <p:cNvPr id="32802" name="Line 62"/>
            <p:cNvSpPr>
              <a:spLocks noChangeShapeType="1"/>
            </p:cNvSpPr>
            <p:nvPr/>
          </p:nvSpPr>
          <p:spPr bwMode="auto">
            <a:xfrm rot="338362">
              <a:off x="6144" y="2832"/>
              <a:ext cx="815" cy="0"/>
            </a:xfrm>
            <a:prstGeom prst="line">
              <a:avLst/>
            </a:prstGeom>
            <a:noFill/>
            <a:ln w="571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mtClean="0">
                <a:solidFill>
                  <a:srgbClr val="FFFFFF"/>
                </a:solidFill>
              </a:endParaRPr>
            </a:p>
          </p:txBody>
        </p:sp>
        <p:sp>
          <p:nvSpPr>
            <p:cNvPr id="32803" name="Line 63"/>
            <p:cNvSpPr>
              <a:spLocks noChangeShapeType="1"/>
            </p:cNvSpPr>
            <p:nvPr/>
          </p:nvSpPr>
          <p:spPr bwMode="auto">
            <a:xfrm rot="338362" flipH="1">
              <a:off x="6573" y="2493"/>
              <a:ext cx="0" cy="338"/>
            </a:xfrm>
            <a:prstGeom prst="line">
              <a:avLst/>
            </a:prstGeom>
            <a:noFill/>
            <a:ln w="571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mtClean="0">
                <a:solidFill>
                  <a:srgbClr val="FFFFFF"/>
                </a:solidFill>
              </a:endParaRPr>
            </a:p>
          </p:txBody>
        </p:sp>
      </p:grpSp>
      <p:grpSp>
        <p:nvGrpSpPr>
          <p:cNvPr id="40000" name="Group 64"/>
          <p:cNvGrpSpPr>
            <a:grpSpLocks/>
          </p:cNvGrpSpPr>
          <p:nvPr/>
        </p:nvGrpSpPr>
        <p:grpSpPr bwMode="auto">
          <a:xfrm rot="-5923400">
            <a:off x="6326188" y="3808412"/>
            <a:ext cx="306388" cy="309563"/>
            <a:chOff x="6143" y="2493"/>
            <a:chExt cx="816" cy="580"/>
          </a:xfrm>
        </p:grpSpPr>
        <p:sp>
          <p:nvSpPr>
            <p:cNvPr id="32798" name="Oval 65"/>
            <p:cNvSpPr>
              <a:spLocks noChangeArrowheads="1"/>
            </p:cNvSpPr>
            <p:nvPr/>
          </p:nvSpPr>
          <p:spPr bwMode="auto">
            <a:xfrm rot="338362">
              <a:off x="6143" y="2502"/>
              <a:ext cx="815" cy="571"/>
            </a:xfrm>
            <a:prstGeom prst="ellipse">
              <a:avLst/>
            </a:prstGeom>
            <a:noFill/>
            <a:ln w="28575" algn="ctr">
              <a:solidFill>
                <a:srgbClr val="000000"/>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pPr algn="ctr" fontAlgn="base">
                <a:spcBef>
                  <a:spcPct val="0"/>
                </a:spcBef>
                <a:spcAft>
                  <a:spcPct val="0"/>
                </a:spcAft>
              </a:pPr>
              <a:endParaRPr lang="en-US" altLang="zh-CN" smtClean="0">
                <a:solidFill>
                  <a:srgbClr val="FFFFFF"/>
                </a:solidFill>
                <a:latin typeface="Arial" charset="0"/>
              </a:endParaRPr>
            </a:p>
          </p:txBody>
        </p:sp>
        <p:sp>
          <p:nvSpPr>
            <p:cNvPr id="32799" name="Line 66"/>
            <p:cNvSpPr>
              <a:spLocks noChangeShapeType="1"/>
            </p:cNvSpPr>
            <p:nvPr/>
          </p:nvSpPr>
          <p:spPr bwMode="auto">
            <a:xfrm rot="338362">
              <a:off x="6144" y="2832"/>
              <a:ext cx="815" cy="0"/>
            </a:xfrm>
            <a:prstGeom prst="line">
              <a:avLst/>
            </a:prstGeom>
            <a:noFill/>
            <a:ln w="571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mtClean="0">
                <a:solidFill>
                  <a:srgbClr val="FFFFFF"/>
                </a:solidFill>
              </a:endParaRPr>
            </a:p>
          </p:txBody>
        </p:sp>
        <p:sp>
          <p:nvSpPr>
            <p:cNvPr id="32800" name="Line 67"/>
            <p:cNvSpPr>
              <a:spLocks noChangeShapeType="1"/>
            </p:cNvSpPr>
            <p:nvPr/>
          </p:nvSpPr>
          <p:spPr bwMode="auto">
            <a:xfrm rot="338362" flipH="1">
              <a:off x="6573" y="2493"/>
              <a:ext cx="0" cy="338"/>
            </a:xfrm>
            <a:prstGeom prst="line">
              <a:avLst/>
            </a:prstGeom>
            <a:noFill/>
            <a:ln w="571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mtClean="0">
                <a:solidFill>
                  <a:srgbClr val="FFFFFF"/>
                </a:solidFill>
              </a:endParaRPr>
            </a:p>
          </p:txBody>
        </p:sp>
      </p:grpSp>
      <p:grpSp>
        <p:nvGrpSpPr>
          <p:cNvPr id="40004" name="Group 68"/>
          <p:cNvGrpSpPr>
            <a:grpSpLocks/>
          </p:cNvGrpSpPr>
          <p:nvPr/>
        </p:nvGrpSpPr>
        <p:grpSpPr bwMode="auto">
          <a:xfrm rot="-5923400">
            <a:off x="3582988" y="3351212"/>
            <a:ext cx="306388" cy="309563"/>
            <a:chOff x="6143" y="2493"/>
            <a:chExt cx="816" cy="580"/>
          </a:xfrm>
        </p:grpSpPr>
        <p:sp>
          <p:nvSpPr>
            <p:cNvPr id="32795" name="Oval 69"/>
            <p:cNvSpPr>
              <a:spLocks noChangeArrowheads="1"/>
            </p:cNvSpPr>
            <p:nvPr/>
          </p:nvSpPr>
          <p:spPr bwMode="auto">
            <a:xfrm rot="338362">
              <a:off x="6143" y="2502"/>
              <a:ext cx="815" cy="571"/>
            </a:xfrm>
            <a:prstGeom prst="ellipse">
              <a:avLst/>
            </a:prstGeom>
            <a:noFill/>
            <a:ln w="28575" algn="ctr">
              <a:solidFill>
                <a:srgbClr val="000000"/>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pPr algn="ctr" fontAlgn="base">
                <a:spcBef>
                  <a:spcPct val="0"/>
                </a:spcBef>
                <a:spcAft>
                  <a:spcPct val="0"/>
                </a:spcAft>
              </a:pPr>
              <a:endParaRPr lang="en-US" altLang="zh-CN" smtClean="0">
                <a:solidFill>
                  <a:srgbClr val="FFFFFF"/>
                </a:solidFill>
                <a:latin typeface="Arial" charset="0"/>
              </a:endParaRPr>
            </a:p>
          </p:txBody>
        </p:sp>
        <p:sp>
          <p:nvSpPr>
            <p:cNvPr id="32796" name="Line 70"/>
            <p:cNvSpPr>
              <a:spLocks noChangeShapeType="1"/>
            </p:cNvSpPr>
            <p:nvPr/>
          </p:nvSpPr>
          <p:spPr bwMode="auto">
            <a:xfrm rot="338362">
              <a:off x="6144" y="2832"/>
              <a:ext cx="815" cy="0"/>
            </a:xfrm>
            <a:prstGeom prst="line">
              <a:avLst/>
            </a:prstGeom>
            <a:noFill/>
            <a:ln w="571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mtClean="0">
                <a:solidFill>
                  <a:srgbClr val="FFFFFF"/>
                </a:solidFill>
              </a:endParaRPr>
            </a:p>
          </p:txBody>
        </p:sp>
        <p:sp>
          <p:nvSpPr>
            <p:cNvPr id="32797" name="Line 71"/>
            <p:cNvSpPr>
              <a:spLocks noChangeShapeType="1"/>
            </p:cNvSpPr>
            <p:nvPr/>
          </p:nvSpPr>
          <p:spPr bwMode="auto">
            <a:xfrm rot="338362" flipH="1">
              <a:off x="6573" y="2493"/>
              <a:ext cx="0" cy="338"/>
            </a:xfrm>
            <a:prstGeom prst="line">
              <a:avLst/>
            </a:prstGeom>
            <a:noFill/>
            <a:ln w="571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mtClean="0">
                <a:solidFill>
                  <a:srgbClr val="FFFFFF"/>
                </a:solidFill>
              </a:endParaRPr>
            </a:p>
          </p:txBody>
        </p:sp>
      </p:grpSp>
      <p:grpSp>
        <p:nvGrpSpPr>
          <p:cNvPr id="40008" name="Group 72"/>
          <p:cNvGrpSpPr>
            <a:grpSpLocks/>
          </p:cNvGrpSpPr>
          <p:nvPr/>
        </p:nvGrpSpPr>
        <p:grpSpPr bwMode="auto">
          <a:xfrm rot="-5791992">
            <a:off x="382588" y="3351212"/>
            <a:ext cx="306388" cy="309563"/>
            <a:chOff x="6143" y="2493"/>
            <a:chExt cx="816" cy="580"/>
          </a:xfrm>
        </p:grpSpPr>
        <p:sp>
          <p:nvSpPr>
            <p:cNvPr id="32792" name="Oval 73"/>
            <p:cNvSpPr>
              <a:spLocks noChangeArrowheads="1"/>
            </p:cNvSpPr>
            <p:nvPr/>
          </p:nvSpPr>
          <p:spPr bwMode="auto">
            <a:xfrm rot="338362">
              <a:off x="6143" y="2502"/>
              <a:ext cx="815" cy="571"/>
            </a:xfrm>
            <a:prstGeom prst="ellipse">
              <a:avLst/>
            </a:prstGeom>
            <a:noFill/>
            <a:ln w="28575" algn="ctr">
              <a:solidFill>
                <a:srgbClr val="000000"/>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pPr algn="ctr" fontAlgn="base">
                <a:spcBef>
                  <a:spcPct val="0"/>
                </a:spcBef>
                <a:spcAft>
                  <a:spcPct val="0"/>
                </a:spcAft>
              </a:pPr>
              <a:endParaRPr lang="en-US" altLang="zh-CN" smtClean="0">
                <a:solidFill>
                  <a:srgbClr val="000000"/>
                </a:solidFill>
                <a:latin typeface="Arial" charset="0"/>
              </a:endParaRPr>
            </a:p>
          </p:txBody>
        </p:sp>
        <p:sp>
          <p:nvSpPr>
            <p:cNvPr id="32793" name="Line 74"/>
            <p:cNvSpPr>
              <a:spLocks noChangeShapeType="1"/>
            </p:cNvSpPr>
            <p:nvPr/>
          </p:nvSpPr>
          <p:spPr bwMode="auto">
            <a:xfrm rot="338362">
              <a:off x="6144" y="2832"/>
              <a:ext cx="815" cy="0"/>
            </a:xfrm>
            <a:prstGeom prst="line">
              <a:avLst/>
            </a:prstGeom>
            <a:noFill/>
            <a:ln w="571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mtClean="0">
                <a:solidFill>
                  <a:srgbClr val="FFFFFF"/>
                </a:solidFill>
              </a:endParaRPr>
            </a:p>
          </p:txBody>
        </p:sp>
        <p:sp>
          <p:nvSpPr>
            <p:cNvPr id="32794" name="Line 75"/>
            <p:cNvSpPr>
              <a:spLocks noChangeShapeType="1"/>
            </p:cNvSpPr>
            <p:nvPr/>
          </p:nvSpPr>
          <p:spPr bwMode="auto">
            <a:xfrm rot="338362" flipH="1">
              <a:off x="6573" y="2493"/>
              <a:ext cx="0" cy="338"/>
            </a:xfrm>
            <a:prstGeom prst="line">
              <a:avLst/>
            </a:prstGeom>
            <a:noFill/>
            <a:ln w="571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mtClean="0">
                <a:solidFill>
                  <a:srgbClr val="FFFFFF"/>
                </a:solidFill>
              </a:endParaRPr>
            </a:p>
          </p:txBody>
        </p:sp>
      </p:grpSp>
      <p:sp>
        <p:nvSpPr>
          <p:cNvPr id="77" name="Rectangle 2"/>
          <p:cNvSpPr txBox="1">
            <a:spLocks noChangeArrowheads="1"/>
          </p:cNvSpPr>
          <p:nvPr/>
        </p:nvSpPr>
        <p:spPr>
          <a:xfrm>
            <a:off x="-714375" y="6240463"/>
            <a:ext cx="10571163" cy="762000"/>
          </a:xfrm>
          <a:prstGeom prst="rect">
            <a:avLst/>
          </a:prstGeom>
        </p:spPr>
        <p:txBody>
          <a:bodyPr/>
          <a:lstStyle>
            <a:lvl1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Arial" charset="0"/>
                <a:ea typeface="宋体" pitchFamily="2" charset="-122"/>
              </a:defRPr>
            </a:lvl2pPr>
            <a:lvl3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Arial" charset="0"/>
                <a:ea typeface="宋体" pitchFamily="2" charset="-122"/>
              </a:defRPr>
            </a:lvl3pPr>
            <a:lvl4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Arial" charset="0"/>
                <a:ea typeface="宋体" pitchFamily="2" charset="-122"/>
              </a:defRPr>
            </a:lvl4pPr>
            <a:lvl5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Arial" charset="0"/>
                <a:ea typeface="宋体" pitchFamily="2" charset="-122"/>
              </a:defRPr>
            </a:lvl5pPr>
            <a:lvl6pPr marL="457200" algn="ctr" rtl="0" fontAlgn="base">
              <a:spcBef>
                <a:spcPct val="0"/>
              </a:spcBef>
              <a:spcAft>
                <a:spcPct val="0"/>
              </a:spcAft>
              <a:defRPr kumimoji="1" sz="4400">
                <a:solidFill>
                  <a:schemeClr val="tx2"/>
                </a:solidFill>
                <a:effectLst>
                  <a:outerShdw blurRad="38100" dist="38100" dir="2700000" algn="tl">
                    <a:srgbClr val="000000"/>
                  </a:outerShdw>
                </a:effectLst>
                <a:latin typeface="Arial" charset="0"/>
                <a:ea typeface="宋体" pitchFamily="2" charset="-122"/>
              </a:defRPr>
            </a:lvl6pPr>
            <a:lvl7pPr marL="914400" algn="ctr" rtl="0" fontAlgn="base">
              <a:spcBef>
                <a:spcPct val="0"/>
              </a:spcBef>
              <a:spcAft>
                <a:spcPct val="0"/>
              </a:spcAft>
              <a:defRPr kumimoji="1" sz="4400">
                <a:solidFill>
                  <a:schemeClr val="tx2"/>
                </a:solidFill>
                <a:effectLst>
                  <a:outerShdw blurRad="38100" dist="38100" dir="2700000" algn="tl">
                    <a:srgbClr val="000000"/>
                  </a:outerShdw>
                </a:effectLst>
                <a:latin typeface="Arial" charset="0"/>
                <a:ea typeface="宋体" pitchFamily="2" charset="-122"/>
              </a:defRPr>
            </a:lvl7pPr>
            <a:lvl8pPr marL="1371600" algn="ctr" rtl="0" fontAlgn="base">
              <a:spcBef>
                <a:spcPct val="0"/>
              </a:spcBef>
              <a:spcAft>
                <a:spcPct val="0"/>
              </a:spcAft>
              <a:defRPr kumimoji="1" sz="4400">
                <a:solidFill>
                  <a:schemeClr val="tx2"/>
                </a:solidFill>
                <a:effectLst>
                  <a:outerShdw blurRad="38100" dist="38100" dir="2700000" algn="tl">
                    <a:srgbClr val="000000"/>
                  </a:outerShdw>
                </a:effectLst>
                <a:latin typeface="Arial" charset="0"/>
                <a:ea typeface="宋体" pitchFamily="2" charset="-122"/>
              </a:defRPr>
            </a:lvl8pPr>
            <a:lvl9pPr marL="1828800" algn="ctr" rtl="0" fontAlgn="base">
              <a:spcBef>
                <a:spcPct val="0"/>
              </a:spcBef>
              <a:spcAft>
                <a:spcPct val="0"/>
              </a:spcAft>
              <a:defRPr kumimoji="1" sz="4400">
                <a:solidFill>
                  <a:schemeClr val="tx2"/>
                </a:solidFill>
                <a:effectLst>
                  <a:outerShdw blurRad="38100" dist="38100" dir="2700000" algn="tl">
                    <a:srgbClr val="000000"/>
                  </a:outerShdw>
                </a:effectLst>
                <a:latin typeface="Arial" charset="0"/>
                <a:ea typeface="宋体" pitchFamily="2" charset="-122"/>
              </a:defRPr>
            </a:lvl9pPr>
          </a:lstStyle>
          <a:p>
            <a:pPr eaLnBrk="1" hangingPunct="1">
              <a:defRPr/>
            </a:pPr>
            <a:r>
              <a:rPr lang="en-US" altLang="zh-CN" sz="3600" b="1" dirty="0" smtClean="0">
                <a:solidFill>
                  <a:srgbClr val="FF0000"/>
                </a:solidFill>
                <a:latin typeface="Times New Roman"/>
              </a:rPr>
              <a:t>Example 1: Sampling methods for a river water</a:t>
            </a:r>
          </a:p>
        </p:txBody>
      </p:sp>
      <p:sp>
        <p:nvSpPr>
          <p:cNvPr id="78" name="Text Box 35"/>
          <p:cNvSpPr txBox="1">
            <a:spLocks noChangeArrowheads="1"/>
          </p:cNvSpPr>
          <p:nvPr/>
        </p:nvSpPr>
        <p:spPr bwMode="auto">
          <a:xfrm>
            <a:off x="6029980" y="486543"/>
            <a:ext cx="1046440" cy="1701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vert270">
            <a:spAutoFit/>
          </a:bodyPr>
          <a:lstStyle/>
          <a:p>
            <a:pPr algn="ctr" fontAlgn="base">
              <a:spcBef>
                <a:spcPct val="50000"/>
              </a:spcBef>
              <a:spcAft>
                <a:spcPct val="0"/>
              </a:spcAft>
              <a:defRPr/>
            </a:pPr>
            <a:r>
              <a:rPr lang="en-US" altLang="zh-CN" sz="2800" b="1" dirty="0">
                <a:solidFill>
                  <a:srgbClr val="FFFFFF"/>
                </a:solidFill>
                <a:latin typeface="Arial" pitchFamily="34" charset="0"/>
                <a:ea typeface="黑体" pitchFamily="49" charset="-122"/>
              </a:rPr>
              <a:t>Control section</a:t>
            </a:r>
            <a:endParaRPr lang="zh-CN" altLang="en-US" sz="2800" b="1" dirty="0">
              <a:solidFill>
                <a:srgbClr val="FFFFFF"/>
              </a:solidFill>
              <a:latin typeface="Arial" pitchFamily="34" charset="0"/>
              <a:ea typeface="黑体" pitchFamily="49" charset="-122"/>
            </a:endParaRPr>
          </a:p>
        </p:txBody>
      </p:sp>
    </p:spTree>
    <p:extLst>
      <p:ext uri="{BB962C8B-B14F-4D97-AF65-F5344CB8AC3E}">
        <p14:creationId xmlns:p14="http://schemas.microsoft.com/office/powerpoint/2010/main" val="376281766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63" presetClass="path" presetSubtype="0" repeatCount="indefinite" accel="50000" decel="50000" fill="hold" nodeType="withEffect">
                                  <p:stCondLst>
                                    <p:cond delay="0"/>
                                  </p:stCondLst>
                                  <p:childTnLst>
                                    <p:animMotion origin="layout" path="M -0.04166 0.0037 L 0.25834 0.0037 " pathEditMode="relative" rAng="0" ptsTypes="AA">
                                      <p:cBhvr>
                                        <p:cTn id="6" dur="5000" fill="hold"/>
                                        <p:tgtEl>
                                          <p:spTgt spid="39938"/>
                                        </p:tgtEl>
                                        <p:attrNameLst>
                                          <p:attrName>ppt_x</p:attrName>
                                          <p:attrName>ppt_y</p:attrName>
                                        </p:attrNameLst>
                                      </p:cBhvr>
                                      <p:rCtr x="15000" y="0"/>
                                    </p:animMotion>
                                  </p:childTnLst>
                                </p:cTn>
                              </p:par>
                              <p:par>
                                <p:cTn id="7" presetID="2" presetClass="entr" presetSubtype="8" fill="hold" grpId="0" nodeType="withEffect">
                                  <p:stCondLst>
                                    <p:cond delay="0"/>
                                  </p:stCondLst>
                                  <p:childTnLst>
                                    <p:set>
                                      <p:cBhvr>
                                        <p:cTn id="8" dur="1" fill="hold">
                                          <p:stCondLst>
                                            <p:cond delay="0"/>
                                          </p:stCondLst>
                                        </p:cTn>
                                        <p:tgtEl>
                                          <p:spTgt spid="39969"/>
                                        </p:tgtEl>
                                        <p:attrNameLst>
                                          <p:attrName>style.visibility</p:attrName>
                                        </p:attrNameLst>
                                      </p:cBhvr>
                                      <p:to>
                                        <p:strVal val="visible"/>
                                      </p:to>
                                    </p:set>
                                    <p:anim calcmode="lin" valueType="num">
                                      <p:cBhvr additive="base">
                                        <p:cTn id="9" dur="500" fill="hold"/>
                                        <p:tgtEl>
                                          <p:spTgt spid="39969"/>
                                        </p:tgtEl>
                                        <p:attrNameLst>
                                          <p:attrName>ppt_x</p:attrName>
                                        </p:attrNameLst>
                                      </p:cBhvr>
                                      <p:tavLst>
                                        <p:tav tm="0">
                                          <p:val>
                                            <p:strVal val="0-#ppt_w/2"/>
                                          </p:val>
                                        </p:tav>
                                        <p:tav tm="100000">
                                          <p:val>
                                            <p:strVal val="#ppt_x"/>
                                          </p:val>
                                        </p:tav>
                                      </p:tavLst>
                                    </p:anim>
                                    <p:anim calcmode="lin" valueType="num">
                                      <p:cBhvr additive="base">
                                        <p:cTn id="10" dur="500" fill="hold"/>
                                        <p:tgtEl>
                                          <p:spTgt spid="39969"/>
                                        </p:tgtEl>
                                        <p:attrNameLst>
                                          <p:attrName>ppt_y</p:attrName>
                                        </p:attrNameLst>
                                      </p:cBhvr>
                                      <p:tavLst>
                                        <p:tav tm="0">
                                          <p:val>
                                            <p:strVal val="#ppt_y"/>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9" presetClass="entr" presetSubtype="0" fill="hold" nodeType="clickEffect">
                                  <p:stCondLst>
                                    <p:cond delay="0"/>
                                  </p:stCondLst>
                                  <p:childTnLst>
                                    <p:set>
                                      <p:cBhvr>
                                        <p:cTn id="14" dur="1" fill="hold">
                                          <p:stCondLst>
                                            <p:cond delay="0"/>
                                          </p:stCondLst>
                                        </p:cTn>
                                        <p:tgtEl>
                                          <p:spTgt spid="39970"/>
                                        </p:tgtEl>
                                        <p:attrNameLst>
                                          <p:attrName>style.visibility</p:attrName>
                                        </p:attrNameLst>
                                      </p:cBhvr>
                                      <p:to>
                                        <p:strVal val="visible"/>
                                      </p:to>
                                    </p:set>
                                    <p:animEffect transition="in" filter="dissolve">
                                      <p:cBhvr>
                                        <p:cTn id="15" dur="500"/>
                                        <p:tgtEl>
                                          <p:spTgt spid="39970"/>
                                        </p:tgtEl>
                                      </p:cBhvr>
                                    </p:animEffect>
                                  </p:childTnLst>
                                </p:cTn>
                              </p:par>
                            </p:childTnLst>
                          </p:cTn>
                        </p:par>
                        <p:par>
                          <p:cTn id="16" fill="hold" nodeType="afterGroup">
                            <p:stCondLst>
                              <p:cond delay="500"/>
                            </p:stCondLst>
                            <p:childTnLst>
                              <p:par>
                                <p:cTn id="17" presetID="2" presetClass="entr" presetSubtype="4" fill="hold" nodeType="afterEffect">
                                  <p:stCondLst>
                                    <p:cond delay="0"/>
                                  </p:stCondLst>
                                  <p:childTnLst>
                                    <p:set>
                                      <p:cBhvr>
                                        <p:cTn id="18" dur="1" fill="hold">
                                          <p:stCondLst>
                                            <p:cond delay="0"/>
                                          </p:stCondLst>
                                        </p:cTn>
                                        <p:tgtEl>
                                          <p:spTgt spid="39951"/>
                                        </p:tgtEl>
                                        <p:attrNameLst>
                                          <p:attrName>style.visibility</p:attrName>
                                        </p:attrNameLst>
                                      </p:cBhvr>
                                      <p:to>
                                        <p:strVal val="visible"/>
                                      </p:to>
                                    </p:set>
                                    <p:anim calcmode="lin" valueType="num">
                                      <p:cBhvr additive="base">
                                        <p:cTn id="19" dur="500" fill="hold"/>
                                        <p:tgtEl>
                                          <p:spTgt spid="39951"/>
                                        </p:tgtEl>
                                        <p:attrNameLst>
                                          <p:attrName>ppt_x</p:attrName>
                                        </p:attrNameLst>
                                      </p:cBhvr>
                                      <p:tavLst>
                                        <p:tav tm="0">
                                          <p:val>
                                            <p:strVal val="#ppt_x"/>
                                          </p:val>
                                        </p:tav>
                                        <p:tav tm="100000">
                                          <p:val>
                                            <p:strVal val="#ppt_x"/>
                                          </p:val>
                                        </p:tav>
                                      </p:tavLst>
                                    </p:anim>
                                    <p:anim calcmode="lin" valueType="num">
                                      <p:cBhvr additive="base">
                                        <p:cTn id="20" dur="500" fill="hold"/>
                                        <p:tgtEl>
                                          <p:spTgt spid="39951"/>
                                        </p:tgtEl>
                                        <p:attrNameLst>
                                          <p:attrName>ppt_y</p:attrName>
                                        </p:attrNameLst>
                                      </p:cBhvr>
                                      <p:tavLst>
                                        <p:tav tm="0">
                                          <p:val>
                                            <p:strVal val="1+#ppt_h/2"/>
                                          </p:val>
                                        </p:tav>
                                        <p:tav tm="100000">
                                          <p:val>
                                            <p:strVal val="#ppt_y"/>
                                          </p:val>
                                        </p:tav>
                                      </p:tavLst>
                                    </p:anim>
                                  </p:childTnLst>
                                </p:cTn>
                              </p:par>
                            </p:childTnLst>
                          </p:cTn>
                        </p:par>
                        <p:par>
                          <p:cTn id="21" fill="hold" nodeType="afterGroup">
                            <p:stCondLst>
                              <p:cond delay="1000"/>
                            </p:stCondLst>
                            <p:childTnLst>
                              <p:par>
                                <p:cTn id="22" presetID="1" presetClass="entr" presetSubtype="0" fill="hold" nodeType="afterEffect">
                                  <p:stCondLst>
                                    <p:cond delay="0"/>
                                  </p:stCondLst>
                                  <p:childTnLst>
                                    <p:set>
                                      <p:cBhvr>
                                        <p:cTn id="23" dur="1" fill="hold">
                                          <p:stCondLst>
                                            <p:cond delay="0"/>
                                          </p:stCondLst>
                                        </p:cTn>
                                        <p:tgtEl>
                                          <p:spTgt spid="40008"/>
                                        </p:tgtEl>
                                        <p:attrNameLst>
                                          <p:attrName>style.visibility</p:attrName>
                                        </p:attrNameLst>
                                      </p:cBhvr>
                                      <p:to>
                                        <p:strVal val="visible"/>
                                      </p:to>
                                    </p:set>
                                  </p:childTnLst>
                                </p:cTn>
                              </p:par>
                            </p:childTnLst>
                          </p:cTn>
                        </p:par>
                      </p:childTnLst>
                    </p:cTn>
                  </p:par>
                  <p:par>
                    <p:cTn id="24" fill="hold" nodeType="clickPar">
                      <p:stCondLst>
                        <p:cond delay="indefinite"/>
                      </p:stCondLst>
                      <p:childTnLst>
                        <p:par>
                          <p:cTn id="25" fill="hold" nodeType="withGroup">
                            <p:stCondLst>
                              <p:cond delay="0"/>
                            </p:stCondLst>
                            <p:childTnLst>
                              <p:par>
                                <p:cTn id="26" presetID="35" presetClass="emph" presetSubtype="0" fill="hold" grpId="0" nodeType="clickEffect">
                                  <p:stCondLst>
                                    <p:cond delay="0"/>
                                  </p:stCondLst>
                                  <p:childTnLst>
                                    <p:anim calcmode="discrete" valueType="str">
                                      <p:cBhvr>
                                        <p:cTn id="27" dur="500" fill="hold"/>
                                        <p:tgtEl>
                                          <p:spTgt spid="39973"/>
                                        </p:tgtEl>
                                        <p:attrNameLst>
                                          <p:attrName>style.visibility</p:attrName>
                                        </p:attrNameLst>
                                      </p:cBhvr>
                                      <p:tavLst>
                                        <p:tav tm="0">
                                          <p:val>
                                            <p:strVal val="hidden"/>
                                          </p:val>
                                        </p:tav>
                                        <p:tav tm="50000">
                                          <p:val>
                                            <p:strVal val="visible"/>
                                          </p:val>
                                        </p:tav>
                                      </p:tavLst>
                                    </p:anim>
                                  </p:childTnLst>
                                </p:cTn>
                              </p:par>
                              <p:par>
                                <p:cTn id="28" presetID="35" presetClass="emph" presetSubtype="0" fill="hold" grpId="0" nodeType="withEffect">
                                  <p:stCondLst>
                                    <p:cond delay="0"/>
                                  </p:stCondLst>
                                  <p:childTnLst>
                                    <p:anim calcmode="discrete" valueType="str">
                                      <p:cBhvr>
                                        <p:cTn id="29" dur="500" fill="hold"/>
                                        <p:tgtEl>
                                          <p:spTgt spid="39974"/>
                                        </p:tgtEl>
                                        <p:attrNameLst>
                                          <p:attrName>style.visibility</p:attrName>
                                        </p:attrNameLst>
                                      </p:cBhvr>
                                      <p:tavLst>
                                        <p:tav tm="0">
                                          <p:val>
                                            <p:strVal val="hidden"/>
                                          </p:val>
                                        </p:tav>
                                        <p:tav tm="50000">
                                          <p:val>
                                            <p:strVal val="visible"/>
                                          </p:val>
                                        </p:tav>
                                      </p:tavLst>
                                    </p:anim>
                                  </p:childTnLst>
                                </p:cTn>
                              </p:par>
                            </p:childTnLst>
                          </p:cTn>
                        </p:par>
                      </p:childTnLst>
                    </p:cTn>
                  </p:par>
                  <p:par>
                    <p:cTn id="30" fill="hold" nodeType="clickPar">
                      <p:stCondLst>
                        <p:cond delay="indefinite"/>
                      </p:stCondLst>
                      <p:childTnLst>
                        <p:par>
                          <p:cTn id="31" fill="hold" nodeType="withGroup">
                            <p:stCondLst>
                              <p:cond delay="0"/>
                            </p:stCondLst>
                            <p:childTnLst>
                              <p:par>
                                <p:cTn id="32" presetID="9" presetClass="entr" presetSubtype="0" fill="hold" nodeType="clickEffect">
                                  <p:stCondLst>
                                    <p:cond delay="0"/>
                                  </p:stCondLst>
                                  <p:childTnLst>
                                    <p:set>
                                      <p:cBhvr>
                                        <p:cTn id="33" dur="1" fill="hold">
                                          <p:stCondLst>
                                            <p:cond delay="0"/>
                                          </p:stCondLst>
                                        </p:cTn>
                                        <p:tgtEl>
                                          <p:spTgt spid="39971"/>
                                        </p:tgtEl>
                                        <p:attrNameLst>
                                          <p:attrName>style.visibility</p:attrName>
                                        </p:attrNameLst>
                                      </p:cBhvr>
                                      <p:to>
                                        <p:strVal val="visible"/>
                                      </p:to>
                                    </p:set>
                                    <p:animEffect transition="in" filter="dissolve">
                                      <p:cBhvr>
                                        <p:cTn id="34" dur="500"/>
                                        <p:tgtEl>
                                          <p:spTgt spid="39971"/>
                                        </p:tgtEl>
                                      </p:cBhvr>
                                    </p:animEffect>
                                  </p:childTnLst>
                                </p:cTn>
                              </p:par>
                            </p:childTnLst>
                          </p:cTn>
                        </p:par>
                        <p:par>
                          <p:cTn id="35" fill="hold" nodeType="afterGroup">
                            <p:stCondLst>
                              <p:cond delay="500"/>
                            </p:stCondLst>
                            <p:childTnLst>
                              <p:par>
                                <p:cTn id="36" presetID="2" presetClass="entr" presetSubtype="4" fill="hold" nodeType="afterEffect">
                                  <p:stCondLst>
                                    <p:cond delay="0"/>
                                  </p:stCondLst>
                                  <p:childTnLst>
                                    <p:set>
                                      <p:cBhvr>
                                        <p:cTn id="37" dur="1" fill="hold">
                                          <p:stCondLst>
                                            <p:cond delay="0"/>
                                          </p:stCondLst>
                                        </p:cTn>
                                        <p:tgtEl>
                                          <p:spTgt spid="39957"/>
                                        </p:tgtEl>
                                        <p:attrNameLst>
                                          <p:attrName>style.visibility</p:attrName>
                                        </p:attrNameLst>
                                      </p:cBhvr>
                                      <p:to>
                                        <p:strVal val="visible"/>
                                      </p:to>
                                    </p:set>
                                    <p:anim calcmode="lin" valueType="num">
                                      <p:cBhvr additive="base">
                                        <p:cTn id="38" dur="500" fill="hold"/>
                                        <p:tgtEl>
                                          <p:spTgt spid="39957"/>
                                        </p:tgtEl>
                                        <p:attrNameLst>
                                          <p:attrName>ppt_x</p:attrName>
                                        </p:attrNameLst>
                                      </p:cBhvr>
                                      <p:tavLst>
                                        <p:tav tm="0">
                                          <p:val>
                                            <p:strVal val="#ppt_x"/>
                                          </p:val>
                                        </p:tav>
                                        <p:tav tm="100000">
                                          <p:val>
                                            <p:strVal val="#ppt_x"/>
                                          </p:val>
                                        </p:tav>
                                      </p:tavLst>
                                    </p:anim>
                                    <p:anim calcmode="lin" valueType="num">
                                      <p:cBhvr additive="base">
                                        <p:cTn id="39" dur="500" fill="hold"/>
                                        <p:tgtEl>
                                          <p:spTgt spid="39957"/>
                                        </p:tgtEl>
                                        <p:attrNameLst>
                                          <p:attrName>ppt_y</p:attrName>
                                        </p:attrNameLst>
                                      </p:cBhvr>
                                      <p:tavLst>
                                        <p:tav tm="0">
                                          <p:val>
                                            <p:strVal val="1+#ppt_h/2"/>
                                          </p:val>
                                        </p:tav>
                                        <p:tav tm="100000">
                                          <p:val>
                                            <p:strVal val="#ppt_y"/>
                                          </p:val>
                                        </p:tav>
                                      </p:tavLst>
                                    </p:anim>
                                  </p:childTnLst>
                                </p:cTn>
                              </p:par>
                              <p:par>
                                <p:cTn id="40" presetID="2" presetClass="entr" presetSubtype="4" fill="hold" nodeType="withEffect">
                                  <p:stCondLst>
                                    <p:cond delay="0"/>
                                  </p:stCondLst>
                                  <p:childTnLst>
                                    <p:set>
                                      <p:cBhvr>
                                        <p:cTn id="41" dur="1" fill="hold">
                                          <p:stCondLst>
                                            <p:cond delay="0"/>
                                          </p:stCondLst>
                                        </p:cTn>
                                        <p:tgtEl>
                                          <p:spTgt spid="39987"/>
                                        </p:tgtEl>
                                        <p:attrNameLst>
                                          <p:attrName>style.visibility</p:attrName>
                                        </p:attrNameLst>
                                      </p:cBhvr>
                                      <p:to>
                                        <p:strVal val="visible"/>
                                      </p:to>
                                    </p:set>
                                    <p:anim calcmode="lin" valueType="num">
                                      <p:cBhvr additive="base">
                                        <p:cTn id="42" dur="500" fill="hold"/>
                                        <p:tgtEl>
                                          <p:spTgt spid="39987"/>
                                        </p:tgtEl>
                                        <p:attrNameLst>
                                          <p:attrName>ppt_x</p:attrName>
                                        </p:attrNameLst>
                                      </p:cBhvr>
                                      <p:tavLst>
                                        <p:tav tm="0">
                                          <p:val>
                                            <p:strVal val="#ppt_x"/>
                                          </p:val>
                                        </p:tav>
                                        <p:tav tm="100000">
                                          <p:val>
                                            <p:strVal val="#ppt_x"/>
                                          </p:val>
                                        </p:tav>
                                      </p:tavLst>
                                    </p:anim>
                                    <p:anim calcmode="lin" valueType="num">
                                      <p:cBhvr additive="base">
                                        <p:cTn id="43" dur="500" fill="hold"/>
                                        <p:tgtEl>
                                          <p:spTgt spid="39987"/>
                                        </p:tgtEl>
                                        <p:attrNameLst>
                                          <p:attrName>ppt_y</p:attrName>
                                        </p:attrNameLst>
                                      </p:cBhvr>
                                      <p:tavLst>
                                        <p:tav tm="0">
                                          <p:val>
                                            <p:strVal val="1+#ppt_h/2"/>
                                          </p:val>
                                        </p:tav>
                                        <p:tav tm="100000">
                                          <p:val>
                                            <p:strVal val="#ppt_y"/>
                                          </p:val>
                                        </p:tav>
                                      </p:tavLst>
                                    </p:anim>
                                  </p:childTnLst>
                                </p:cTn>
                              </p:par>
                            </p:childTnLst>
                          </p:cTn>
                        </p:par>
                        <p:par>
                          <p:cTn id="44" fill="hold" nodeType="afterGroup">
                            <p:stCondLst>
                              <p:cond delay="1000"/>
                            </p:stCondLst>
                            <p:childTnLst>
                              <p:par>
                                <p:cTn id="45" presetID="1" presetClass="entr" presetSubtype="0" fill="hold" nodeType="afterEffect">
                                  <p:stCondLst>
                                    <p:cond delay="0"/>
                                  </p:stCondLst>
                                  <p:childTnLst>
                                    <p:set>
                                      <p:cBhvr>
                                        <p:cTn id="46" dur="1" fill="hold">
                                          <p:stCondLst>
                                            <p:cond delay="0"/>
                                          </p:stCondLst>
                                        </p:cTn>
                                        <p:tgtEl>
                                          <p:spTgt spid="39975"/>
                                        </p:tgtEl>
                                        <p:attrNameLst>
                                          <p:attrName>style.visibility</p:attrName>
                                        </p:attrNameLst>
                                      </p:cBhvr>
                                      <p:to>
                                        <p:strVal val="visible"/>
                                      </p:to>
                                    </p:set>
                                  </p:childTnLst>
                                </p:cTn>
                              </p:par>
                            </p:childTnLst>
                          </p:cTn>
                        </p:par>
                        <p:par>
                          <p:cTn id="47" fill="hold" nodeType="afterGroup">
                            <p:stCondLst>
                              <p:cond delay="1000"/>
                            </p:stCondLst>
                            <p:childTnLst>
                              <p:par>
                                <p:cTn id="48" presetID="1" presetClass="entr" presetSubtype="0" fill="hold" nodeType="afterEffect">
                                  <p:stCondLst>
                                    <p:cond delay="0"/>
                                  </p:stCondLst>
                                  <p:childTnLst>
                                    <p:set>
                                      <p:cBhvr>
                                        <p:cTn id="49" dur="1" fill="hold">
                                          <p:stCondLst>
                                            <p:cond delay="0"/>
                                          </p:stCondLst>
                                        </p:cTn>
                                        <p:tgtEl>
                                          <p:spTgt spid="40004"/>
                                        </p:tgtEl>
                                        <p:attrNameLst>
                                          <p:attrName>style.visibility</p:attrName>
                                        </p:attrNameLst>
                                      </p:cBhvr>
                                      <p:to>
                                        <p:strVal val="visible"/>
                                      </p:to>
                                    </p:set>
                                  </p:childTnLst>
                                </p:cTn>
                              </p:par>
                              <p:par>
                                <p:cTn id="50" presetID="1" presetClass="entr" presetSubtype="0" fill="hold" nodeType="withEffect">
                                  <p:stCondLst>
                                    <p:cond delay="0"/>
                                  </p:stCondLst>
                                  <p:childTnLst>
                                    <p:set>
                                      <p:cBhvr>
                                        <p:cTn id="51" dur="1" fill="hold">
                                          <p:stCondLst>
                                            <p:cond delay="0"/>
                                          </p:stCondLst>
                                        </p:cTn>
                                        <p:tgtEl>
                                          <p:spTgt spid="40000"/>
                                        </p:tgtEl>
                                        <p:attrNameLst>
                                          <p:attrName>style.visibility</p:attrName>
                                        </p:attrNameLst>
                                      </p:cBhvr>
                                      <p:to>
                                        <p:strVal val="visible"/>
                                      </p:to>
                                    </p:set>
                                  </p:childTnLst>
                                </p:cTn>
                              </p:par>
                            </p:childTnLst>
                          </p:cTn>
                        </p:par>
                      </p:childTnLst>
                    </p:cTn>
                  </p:par>
                  <p:par>
                    <p:cTn id="52" fill="hold" nodeType="clickPar">
                      <p:stCondLst>
                        <p:cond delay="indefinite"/>
                      </p:stCondLst>
                      <p:childTnLst>
                        <p:par>
                          <p:cTn id="53" fill="hold" nodeType="withGroup">
                            <p:stCondLst>
                              <p:cond delay="0"/>
                            </p:stCondLst>
                            <p:childTnLst>
                              <p:par>
                                <p:cTn id="54" presetID="9" presetClass="entr" presetSubtype="0" fill="hold" nodeType="clickEffect">
                                  <p:stCondLst>
                                    <p:cond delay="0"/>
                                  </p:stCondLst>
                                  <p:childTnLst>
                                    <p:set>
                                      <p:cBhvr>
                                        <p:cTn id="55" dur="1" fill="hold">
                                          <p:stCondLst>
                                            <p:cond delay="0"/>
                                          </p:stCondLst>
                                        </p:cTn>
                                        <p:tgtEl>
                                          <p:spTgt spid="39972"/>
                                        </p:tgtEl>
                                        <p:attrNameLst>
                                          <p:attrName>style.visibility</p:attrName>
                                        </p:attrNameLst>
                                      </p:cBhvr>
                                      <p:to>
                                        <p:strVal val="visible"/>
                                      </p:to>
                                    </p:set>
                                    <p:animEffect transition="in" filter="dissolve">
                                      <p:cBhvr>
                                        <p:cTn id="56" dur="500"/>
                                        <p:tgtEl>
                                          <p:spTgt spid="39972"/>
                                        </p:tgtEl>
                                      </p:cBhvr>
                                    </p:animEffect>
                                  </p:childTnLst>
                                </p:cTn>
                              </p:par>
                            </p:childTnLst>
                          </p:cTn>
                        </p:par>
                        <p:par>
                          <p:cTn id="57" fill="hold" nodeType="afterGroup">
                            <p:stCondLst>
                              <p:cond delay="500"/>
                            </p:stCondLst>
                            <p:childTnLst>
                              <p:par>
                                <p:cTn id="58" presetID="2" presetClass="entr" presetSubtype="4" fill="hold" nodeType="afterEffect">
                                  <p:stCondLst>
                                    <p:cond delay="0"/>
                                  </p:stCondLst>
                                  <p:childTnLst>
                                    <p:set>
                                      <p:cBhvr>
                                        <p:cTn id="59" dur="1" fill="hold">
                                          <p:stCondLst>
                                            <p:cond delay="0"/>
                                          </p:stCondLst>
                                        </p:cTn>
                                        <p:tgtEl>
                                          <p:spTgt spid="39963"/>
                                        </p:tgtEl>
                                        <p:attrNameLst>
                                          <p:attrName>style.visibility</p:attrName>
                                        </p:attrNameLst>
                                      </p:cBhvr>
                                      <p:to>
                                        <p:strVal val="visible"/>
                                      </p:to>
                                    </p:set>
                                    <p:anim calcmode="lin" valueType="num">
                                      <p:cBhvr additive="base">
                                        <p:cTn id="60" dur="500" fill="hold"/>
                                        <p:tgtEl>
                                          <p:spTgt spid="39963"/>
                                        </p:tgtEl>
                                        <p:attrNameLst>
                                          <p:attrName>ppt_x</p:attrName>
                                        </p:attrNameLst>
                                      </p:cBhvr>
                                      <p:tavLst>
                                        <p:tav tm="0">
                                          <p:val>
                                            <p:strVal val="#ppt_x"/>
                                          </p:val>
                                        </p:tav>
                                        <p:tav tm="100000">
                                          <p:val>
                                            <p:strVal val="#ppt_x"/>
                                          </p:val>
                                        </p:tav>
                                      </p:tavLst>
                                    </p:anim>
                                    <p:anim calcmode="lin" valueType="num">
                                      <p:cBhvr additive="base">
                                        <p:cTn id="61" dur="500" fill="hold"/>
                                        <p:tgtEl>
                                          <p:spTgt spid="39963"/>
                                        </p:tgtEl>
                                        <p:attrNameLst>
                                          <p:attrName>ppt_y</p:attrName>
                                        </p:attrNameLst>
                                      </p:cBhvr>
                                      <p:tavLst>
                                        <p:tav tm="0">
                                          <p:val>
                                            <p:strVal val="1+#ppt_h/2"/>
                                          </p:val>
                                        </p:tav>
                                        <p:tav tm="100000">
                                          <p:val>
                                            <p:strVal val="#ppt_y"/>
                                          </p:val>
                                        </p:tav>
                                      </p:tavLst>
                                    </p:anim>
                                  </p:childTnLst>
                                </p:cTn>
                              </p:par>
                            </p:childTnLst>
                          </p:cTn>
                        </p:par>
                        <p:par>
                          <p:cTn id="62" fill="hold" nodeType="afterGroup">
                            <p:stCondLst>
                              <p:cond delay="1000"/>
                            </p:stCondLst>
                            <p:childTnLst>
                              <p:par>
                                <p:cTn id="63" presetID="1" presetClass="entr" presetSubtype="0" fill="hold" nodeType="afterEffect">
                                  <p:stCondLst>
                                    <p:cond delay="0"/>
                                  </p:stCondLst>
                                  <p:childTnLst>
                                    <p:set>
                                      <p:cBhvr>
                                        <p:cTn id="64" dur="1" fill="hold">
                                          <p:stCondLst>
                                            <p:cond delay="0"/>
                                          </p:stCondLst>
                                        </p:cTn>
                                        <p:tgtEl>
                                          <p:spTgt spid="39981"/>
                                        </p:tgtEl>
                                        <p:attrNameLst>
                                          <p:attrName>style.visibility</p:attrName>
                                        </p:attrNameLst>
                                      </p:cBhvr>
                                      <p:to>
                                        <p:strVal val="visible"/>
                                      </p:to>
                                    </p:set>
                                  </p:childTnLst>
                                </p:cTn>
                              </p:par>
                            </p:childTnLst>
                          </p:cTn>
                        </p:par>
                        <p:par>
                          <p:cTn id="65" fill="hold" nodeType="afterGroup">
                            <p:stCondLst>
                              <p:cond delay="1000"/>
                            </p:stCondLst>
                            <p:childTnLst>
                              <p:par>
                                <p:cTn id="66" presetID="1" presetClass="entr" presetSubtype="0" fill="hold" nodeType="afterEffect">
                                  <p:stCondLst>
                                    <p:cond delay="0"/>
                                  </p:stCondLst>
                                  <p:childTnLst>
                                    <p:set>
                                      <p:cBhvr>
                                        <p:cTn id="67" dur="1" fill="hold">
                                          <p:stCondLst>
                                            <p:cond delay="0"/>
                                          </p:stCondLst>
                                        </p:cTn>
                                        <p:tgtEl>
                                          <p:spTgt spid="39996"/>
                                        </p:tgtEl>
                                        <p:attrNameLst>
                                          <p:attrName>style.visibility</p:attrName>
                                        </p:attrNameLst>
                                      </p:cBhvr>
                                      <p:to>
                                        <p:strVal val="visible"/>
                                      </p:to>
                                    </p:set>
                                  </p:childTnLst>
                                </p:cTn>
                              </p:par>
                            </p:childTnLst>
                          </p:cTn>
                        </p:par>
                      </p:childTnLst>
                    </p:cTn>
                  </p:par>
                  <p:par>
                    <p:cTn id="68" fill="hold" nodeType="clickPar">
                      <p:stCondLst>
                        <p:cond delay="indefinite"/>
                      </p:stCondLst>
                      <p:childTnLst>
                        <p:par>
                          <p:cTn id="69" fill="hold" nodeType="withGroup">
                            <p:stCondLst>
                              <p:cond delay="0"/>
                            </p:stCondLst>
                            <p:childTnLst>
                              <p:par>
                                <p:cTn id="70" presetID="9" presetClass="entr" presetSubtype="0" fill="hold" nodeType="clickEffect">
                                  <p:stCondLst>
                                    <p:cond delay="0"/>
                                  </p:stCondLst>
                                  <p:childTnLst>
                                    <p:set>
                                      <p:cBhvr>
                                        <p:cTn id="71" dur="1" fill="hold">
                                          <p:stCondLst>
                                            <p:cond delay="0"/>
                                          </p:stCondLst>
                                        </p:cTn>
                                        <p:tgtEl>
                                          <p:spTgt spid="78"/>
                                        </p:tgtEl>
                                        <p:attrNameLst>
                                          <p:attrName>style.visibility</p:attrName>
                                        </p:attrNameLst>
                                      </p:cBhvr>
                                      <p:to>
                                        <p:strVal val="visible"/>
                                      </p:to>
                                    </p:set>
                                    <p:animEffect transition="in" filter="dissolve">
                                      <p:cBhvr>
                                        <p:cTn id="72" dur="500"/>
                                        <p:tgtEl>
                                          <p:spTgt spid="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69" grpId="0" animBg="1"/>
      <p:bldP spid="39973" grpId="0" animBg="1"/>
      <p:bldP spid="39974"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Soaring">
  <a:themeElements>
    <a:clrScheme name="Soaring 1">
      <a:dk1>
        <a:srgbClr val="000000"/>
      </a:dk1>
      <a:lt1>
        <a:srgbClr val="FFFFFF"/>
      </a:lt1>
      <a:dk2>
        <a:srgbClr val="0000FF"/>
      </a:dk2>
      <a:lt2>
        <a:srgbClr val="FFCC66"/>
      </a:lt2>
      <a:accent1>
        <a:srgbClr val="00FFFF"/>
      </a:accent1>
      <a:accent2>
        <a:srgbClr val="3366FF"/>
      </a:accent2>
      <a:accent3>
        <a:srgbClr val="AAAAFF"/>
      </a:accent3>
      <a:accent4>
        <a:srgbClr val="DADADA"/>
      </a:accent4>
      <a:accent5>
        <a:srgbClr val="AAFFFF"/>
      </a:accent5>
      <a:accent6>
        <a:srgbClr val="2D5CE7"/>
      </a:accent6>
      <a:hlink>
        <a:srgbClr val="FF0033"/>
      </a:hlink>
      <a:folHlink>
        <a:srgbClr val="FFFF00"/>
      </a:folHlink>
    </a:clrScheme>
    <a:fontScheme name="Soaring">
      <a:majorFont>
        <a:latin typeface="Arial"/>
        <a:ea typeface="宋体"/>
        <a:cs typeface=""/>
      </a:majorFont>
      <a:minorFont>
        <a:latin typeface="Times New Roman"/>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oaring 1">
        <a:dk1>
          <a:srgbClr val="000000"/>
        </a:dk1>
        <a:lt1>
          <a:srgbClr val="FFFFFF"/>
        </a:lt1>
        <a:dk2>
          <a:srgbClr val="0000FF"/>
        </a:dk2>
        <a:lt2>
          <a:srgbClr val="FFCC66"/>
        </a:lt2>
        <a:accent1>
          <a:srgbClr val="00FFFF"/>
        </a:accent1>
        <a:accent2>
          <a:srgbClr val="3366FF"/>
        </a:accent2>
        <a:accent3>
          <a:srgbClr val="AAAAFF"/>
        </a:accent3>
        <a:accent4>
          <a:srgbClr val="DADADA"/>
        </a:accent4>
        <a:accent5>
          <a:srgbClr val="AAFFFF"/>
        </a:accent5>
        <a:accent6>
          <a:srgbClr val="2D5CE7"/>
        </a:accent6>
        <a:hlink>
          <a:srgbClr val="FF0033"/>
        </a:hlink>
        <a:folHlink>
          <a:srgbClr val="FFFF00"/>
        </a:folHlink>
      </a:clrScheme>
      <a:clrMap bg1="dk2" tx1="lt1" bg2="dk1" tx2="lt2" accent1="accent1" accent2="accent2" accent3="accent3" accent4="accent4" accent5="accent5" accent6="accent6" hlink="hlink" folHlink="folHlink"/>
    </a:extraClrScheme>
    <a:extraClrScheme>
      <a:clrScheme name="Soaring 2">
        <a:dk1>
          <a:srgbClr val="000000"/>
        </a:dk1>
        <a:lt1>
          <a:srgbClr val="FFFFFF"/>
        </a:lt1>
        <a:dk2>
          <a:srgbClr val="000000"/>
        </a:dk2>
        <a:lt2>
          <a:srgbClr val="CCECFF"/>
        </a:lt2>
        <a:accent1>
          <a:srgbClr val="6699FF"/>
        </a:accent1>
        <a:accent2>
          <a:srgbClr val="66CCFF"/>
        </a:accent2>
        <a:accent3>
          <a:srgbClr val="FFFFFF"/>
        </a:accent3>
        <a:accent4>
          <a:srgbClr val="000000"/>
        </a:accent4>
        <a:accent5>
          <a:srgbClr val="B8CAFF"/>
        </a:accent5>
        <a:accent6>
          <a:srgbClr val="5CB9E7"/>
        </a:accent6>
        <a:hlink>
          <a:srgbClr val="CC99FF"/>
        </a:hlink>
        <a:folHlink>
          <a:srgbClr val="00CCCC"/>
        </a:folHlink>
      </a:clrScheme>
      <a:clrMap bg1="lt1" tx1="dk1" bg2="lt2" tx2="dk2" accent1="accent1" accent2="accent2" accent3="accent3" accent4="accent4" accent5="accent5" accent6="accent6" hlink="hlink" folHlink="folHlink"/>
    </a:extraClrScheme>
    <a:extraClrScheme>
      <a:clrScheme name="Soaring 3">
        <a:dk1>
          <a:srgbClr val="000000"/>
        </a:dk1>
        <a:lt1>
          <a:srgbClr val="FFFFFF"/>
        </a:lt1>
        <a:dk2>
          <a:srgbClr val="000000"/>
        </a:dk2>
        <a:lt2>
          <a:srgbClr val="FFFFFF"/>
        </a:lt2>
        <a:accent1>
          <a:srgbClr val="CBCBCB"/>
        </a:accent1>
        <a:accent2>
          <a:srgbClr val="EAEAEA"/>
        </a:accent2>
        <a:accent3>
          <a:srgbClr val="FFFFFF"/>
        </a:accent3>
        <a:accent4>
          <a:srgbClr val="000000"/>
        </a:accent4>
        <a:accent5>
          <a:srgbClr val="E2E2E2"/>
        </a:accent5>
        <a:accent6>
          <a:srgbClr val="D4D4D4"/>
        </a:accent6>
        <a:hlink>
          <a:srgbClr val="5F5F5F"/>
        </a:hlink>
        <a:folHlink>
          <a:srgbClr val="969696"/>
        </a:folHlink>
      </a:clrScheme>
      <a:clrMap bg1="lt1" tx1="dk1" bg2="lt2" tx2="dk2" accent1="accent1" accent2="accent2" accent3="accent3" accent4="accent4" accent5="accent5" accent6="accent6" hlink="hlink" folHlink="folHlink"/>
    </a:extraClrScheme>
    <a:extraClrScheme>
      <a:clrScheme name="Soaring 4">
        <a:dk1>
          <a:srgbClr val="000000"/>
        </a:dk1>
        <a:lt1>
          <a:srgbClr val="FFFFFF"/>
        </a:lt1>
        <a:dk2>
          <a:srgbClr val="008080"/>
        </a:dk2>
        <a:lt2>
          <a:srgbClr val="FFCC66"/>
        </a:lt2>
        <a:accent1>
          <a:srgbClr val="0099CC"/>
        </a:accent1>
        <a:accent2>
          <a:srgbClr val="009999"/>
        </a:accent2>
        <a:accent3>
          <a:srgbClr val="AAC0C0"/>
        </a:accent3>
        <a:accent4>
          <a:srgbClr val="DADADA"/>
        </a:accent4>
        <a:accent5>
          <a:srgbClr val="AACAE2"/>
        </a:accent5>
        <a:accent6>
          <a:srgbClr val="008A8A"/>
        </a:accent6>
        <a:hlink>
          <a:srgbClr val="6600CC"/>
        </a:hlink>
        <a:folHlink>
          <a:srgbClr val="FFFF00"/>
        </a:folHlink>
      </a:clrScheme>
      <a:clrMap bg1="dk2" tx1="lt1" bg2="dk1" tx2="lt2" accent1="accent1" accent2="accent2" accent3="accent3" accent4="accent4" accent5="accent5" accent6="accent6" hlink="hlink" folHlink="folHlink"/>
    </a:extraClrScheme>
    <a:extraClrScheme>
      <a:clrScheme name="Soaring 5">
        <a:dk1>
          <a:srgbClr val="000000"/>
        </a:dk1>
        <a:lt1>
          <a:srgbClr val="FFFFFF"/>
        </a:lt1>
        <a:dk2>
          <a:srgbClr val="993300"/>
        </a:dk2>
        <a:lt2>
          <a:srgbClr val="FFCC66"/>
        </a:lt2>
        <a:accent1>
          <a:srgbClr val="FF6633"/>
        </a:accent1>
        <a:accent2>
          <a:srgbClr val="CC6600"/>
        </a:accent2>
        <a:accent3>
          <a:srgbClr val="CAADAA"/>
        </a:accent3>
        <a:accent4>
          <a:srgbClr val="DADADA"/>
        </a:accent4>
        <a:accent5>
          <a:srgbClr val="FFB8AD"/>
        </a:accent5>
        <a:accent6>
          <a:srgbClr val="B95C00"/>
        </a:accent6>
        <a:hlink>
          <a:srgbClr val="CC0000"/>
        </a:hlink>
        <a:folHlink>
          <a:srgbClr val="FFFF0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Soaring">
  <a:themeElements>
    <a:clrScheme name="Soaring 1">
      <a:dk1>
        <a:srgbClr val="000000"/>
      </a:dk1>
      <a:lt1>
        <a:srgbClr val="FFFFFF"/>
      </a:lt1>
      <a:dk2>
        <a:srgbClr val="0000FF"/>
      </a:dk2>
      <a:lt2>
        <a:srgbClr val="FFCC66"/>
      </a:lt2>
      <a:accent1>
        <a:srgbClr val="00FFFF"/>
      </a:accent1>
      <a:accent2>
        <a:srgbClr val="3366FF"/>
      </a:accent2>
      <a:accent3>
        <a:srgbClr val="AAAAFF"/>
      </a:accent3>
      <a:accent4>
        <a:srgbClr val="DADADA"/>
      </a:accent4>
      <a:accent5>
        <a:srgbClr val="AAFFFF"/>
      </a:accent5>
      <a:accent6>
        <a:srgbClr val="2D5CE7"/>
      </a:accent6>
      <a:hlink>
        <a:srgbClr val="FF0033"/>
      </a:hlink>
      <a:folHlink>
        <a:srgbClr val="FFFF00"/>
      </a:folHlink>
    </a:clrScheme>
    <a:fontScheme name="Soaring">
      <a:majorFont>
        <a:latin typeface="Arial"/>
        <a:ea typeface="宋体"/>
        <a:cs typeface=""/>
      </a:majorFont>
      <a:minorFont>
        <a:latin typeface="Times New Roman"/>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oaring 1">
        <a:dk1>
          <a:srgbClr val="000000"/>
        </a:dk1>
        <a:lt1>
          <a:srgbClr val="FFFFFF"/>
        </a:lt1>
        <a:dk2>
          <a:srgbClr val="0000FF"/>
        </a:dk2>
        <a:lt2>
          <a:srgbClr val="FFCC66"/>
        </a:lt2>
        <a:accent1>
          <a:srgbClr val="00FFFF"/>
        </a:accent1>
        <a:accent2>
          <a:srgbClr val="3366FF"/>
        </a:accent2>
        <a:accent3>
          <a:srgbClr val="AAAAFF"/>
        </a:accent3>
        <a:accent4>
          <a:srgbClr val="DADADA"/>
        </a:accent4>
        <a:accent5>
          <a:srgbClr val="AAFFFF"/>
        </a:accent5>
        <a:accent6>
          <a:srgbClr val="2D5CE7"/>
        </a:accent6>
        <a:hlink>
          <a:srgbClr val="FF0033"/>
        </a:hlink>
        <a:folHlink>
          <a:srgbClr val="FFFF00"/>
        </a:folHlink>
      </a:clrScheme>
      <a:clrMap bg1="dk2" tx1="lt1" bg2="dk1" tx2="lt2" accent1="accent1" accent2="accent2" accent3="accent3" accent4="accent4" accent5="accent5" accent6="accent6" hlink="hlink" folHlink="folHlink"/>
    </a:extraClrScheme>
    <a:extraClrScheme>
      <a:clrScheme name="Soaring 2">
        <a:dk1>
          <a:srgbClr val="000000"/>
        </a:dk1>
        <a:lt1>
          <a:srgbClr val="FFFFFF"/>
        </a:lt1>
        <a:dk2>
          <a:srgbClr val="000000"/>
        </a:dk2>
        <a:lt2>
          <a:srgbClr val="CCECFF"/>
        </a:lt2>
        <a:accent1>
          <a:srgbClr val="6699FF"/>
        </a:accent1>
        <a:accent2>
          <a:srgbClr val="66CCFF"/>
        </a:accent2>
        <a:accent3>
          <a:srgbClr val="FFFFFF"/>
        </a:accent3>
        <a:accent4>
          <a:srgbClr val="000000"/>
        </a:accent4>
        <a:accent5>
          <a:srgbClr val="B8CAFF"/>
        </a:accent5>
        <a:accent6>
          <a:srgbClr val="5CB9E7"/>
        </a:accent6>
        <a:hlink>
          <a:srgbClr val="CC99FF"/>
        </a:hlink>
        <a:folHlink>
          <a:srgbClr val="00CCCC"/>
        </a:folHlink>
      </a:clrScheme>
      <a:clrMap bg1="lt1" tx1="dk1" bg2="lt2" tx2="dk2" accent1="accent1" accent2="accent2" accent3="accent3" accent4="accent4" accent5="accent5" accent6="accent6" hlink="hlink" folHlink="folHlink"/>
    </a:extraClrScheme>
    <a:extraClrScheme>
      <a:clrScheme name="Soaring 3">
        <a:dk1>
          <a:srgbClr val="000000"/>
        </a:dk1>
        <a:lt1>
          <a:srgbClr val="FFFFFF"/>
        </a:lt1>
        <a:dk2>
          <a:srgbClr val="000000"/>
        </a:dk2>
        <a:lt2>
          <a:srgbClr val="FFFFFF"/>
        </a:lt2>
        <a:accent1>
          <a:srgbClr val="CBCBCB"/>
        </a:accent1>
        <a:accent2>
          <a:srgbClr val="EAEAEA"/>
        </a:accent2>
        <a:accent3>
          <a:srgbClr val="FFFFFF"/>
        </a:accent3>
        <a:accent4>
          <a:srgbClr val="000000"/>
        </a:accent4>
        <a:accent5>
          <a:srgbClr val="E2E2E2"/>
        </a:accent5>
        <a:accent6>
          <a:srgbClr val="D4D4D4"/>
        </a:accent6>
        <a:hlink>
          <a:srgbClr val="5F5F5F"/>
        </a:hlink>
        <a:folHlink>
          <a:srgbClr val="969696"/>
        </a:folHlink>
      </a:clrScheme>
      <a:clrMap bg1="lt1" tx1="dk1" bg2="lt2" tx2="dk2" accent1="accent1" accent2="accent2" accent3="accent3" accent4="accent4" accent5="accent5" accent6="accent6" hlink="hlink" folHlink="folHlink"/>
    </a:extraClrScheme>
    <a:extraClrScheme>
      <a:clrScheme name="Soaring 4">
        <a:dk1>
          <a:srgbClr val="000000"/>
        </a:dk1>
        <a:lt1>
          <a:srgbClr val="FFFFFF"/>
        </a:lt1>
        <a:dk2>
          <a:srgbClr val="008080"/>
        </a:dk2>
        <a:lt2>
          <a:srgbClr val="FFCC66"/>
        </a:lt2>
        <a:accent1>
          <a:srgbClr val="0099CC"/>
        </a:accent1>
        <a:accent2>
          <a:srgbClr val="009999"/>
        </a:accent2>
        <a:accent3>
          <a:srgbClr val="AAC0C0"/>
        </a:accent3>
        <a:accent4>
          <a:srgbClr val="DADADA"/>
        </a:accent4>
        <a:accent5>
          <a:srgbClr val="AACAE2"/>
        </a:accent5>
        <a:accent6>
          <a:srgbClr val="008A8A"/>
        </a:accent6>
        <a:hlink>
          <a:srgbClr val="6600CC"/>
        </a:hlink>
        <a:folHlink>
          <a:srgbClr val="FFFF00"/>
        </a:folHlink>
      </a:clrScheme>
      <a:clrMap bg1="dk2" tx1="lt1" bg2="dk1" tx2="lt2" accent1="accent1" accent2="accent2" accent3="accent3" accent4="accent4" accent5="accent5" accent6="accent6" hlink="hlink" folHlink="folHlink"/>
    </a:extraClrScheme>
    <a:extraClrScheme>
      <a:clrScheme name="Soaring 5">
        <a:dk1>
          <a:srgbClr val="000000"/>
        </a:dk1>
        <a:lt1>
          <a:srgbClr val="FFFFFF"/>
        </a:lt1>
        <a:dk2>
          <a:srgbClr val="993300"/>
        </a:dk2>
        <a:lt2>
          <a:srgbClr val="FFCC66"/>
        </a:lt2>
        <a:accent1>
          <a:srgbClr val="FF6633"/>
        </a:accent1>
        <a:accent2>
          <a:srgbClr val="CC6600"/>
        </a:accent2>
        <a:accent3>
          <a:srgbClr val="CAADAA"/>
        </a:accent3>
        <a:accent4>
          <a:srgbClr val="DADADA"/>
        </a:accent4>
        <a:accent5>
          <a:srgbClr val="FFB8AD"/>
        </a:accent5>
        <a:accent6>
          <a:srgbClr val="B95C00"/>
        </a:accent6>
        <a:hlink>
          <a:srgbClr val="CC0000"/>
        </a:hlink>
        <a:folHlink>
          <a:srgbClr val="FFFF0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11</TotalTime>
  <Words>531</Words>
  <Application>Microsoft Office PowerPoint</Application>
  <PresentationFormat>On-screen Show (4:3)</PresentationFormat>
  <Paragraphs>139</Paragraphs>
  <Slides>22</Slides>
  <Notes>0</Notes>
  <HiddenSlides>0</HiddenSlides>
  <MMClips>0</MMClips>
  <ScaleCrop>false</ScaleCrop>
  <HeadingPairs>
    <vt:vector size="4" baseType="variant">
      <vt:variant>
        <vt:lpstr>Theme</vt:lpstr>
      </vt:variant>
      <vt:variant>
        <vt:i4>4</vt:i4>
      </vt:variant>
      <vt:variant>
        <vt:lpstr>Slide Titles</vt:lpstr>
      </vt:variant>
      <vt:variant>
        <vt:i4>22</vt:i4>
      </vt:variant>
    </vt:vector>
  </HeadingPairs>
  <TitlesOfParts>
    <vt:vector size="26" baseType="lpstr">
      <vt:lpstr>Office Theme</vt:lpstr>
      <vt:lpstr>1_Office Theme</vt:lpstr>
      <vt:lpstr>Soaring</vt:lpstr>
      <vt:lpstr>1_Soaring</vt:lpstr>
      <vt:lpstr>Collection of Water and  Wastewater Samples</vt:lpstr>
      <vt:lpstr>PowerPoint Presentation</vt:lpstr>
      <vt:lpstr>SAMPLING:</vt:lpstr>
      <vt:lpstr>PowerPoint Presentation</vt:lpstr>
      <vt:lpstr>Planning of Sampling</vt:lpstr>
      <vt:lpstr>PowerPoint Presentation</vt:lpstr>
      <vt:lpstr>Water Sampling</vt:lpstr>
      <vt:lpstr>Site location for river</vt:lpstr>
      <vt:lpstr>PowerPoint Presentation</vt:lpstr>
      <vt:lpstr>PowerPoint Presentation</vt:lpstr>
      <vt:lpstr>PowerPoint Presentation</vt:lpstr>
      <vt:lpstr>PowerPoint Presentation</vt:lpstr>
      <vt:lpstr>PowerPoint Presentation</vt:lpstr>
      <vt:lpstr>PowerPoint Presentation</vt:lpstr>
      <vt:lpstr>General requirements</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Collection of Water and  Wastewater Samples</dc:title>
  <dc:creator>Sisay Abebe</dc:creator>
  <cp:lastModifiedBy>Sisay Abebe</cp:lastModifiedBy>
  <cp:revision>2</cp:revision>
  <dcterms:created xsi:type="dcterms:W3CDTF">2020-03-23T13:28:59Z</dcterms:created>
  <dcterms:modified xsi:type="dcterms:W3CDTF">2020-03-23T14:09:16Z</dcterms:modified>
</cp:coreProperties>
</file>